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omments/modernComment_7FBE72BC_1C2AC6A3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2" r:id="rId4"/>
    <p:sldMasterId id="2147483804" r:id="rId5"/>
    <p:sldMasterId id="2147483806" r:id="rId6"/>
    <p:sldMasterId id="2147483808" r:id="rId7"/>
    <p:sldMasterId id="2147483810" r:id="rId8"/>
    <p:sldMasterId id="2147483812" r:id="rId9"/>
    <p:sldMasterId id="2147483814" r:id="rId10"/>
    <p:sldMasterId id="2147483816" r:id="rId11"/>
    <p:sldMasterId id="2147483771" r:id="rId12"/>
    <p:sldMasterId id="2147483818" r:id="rId13"/>
  </p:sldMasterIdLst>
  <p:notesMasterIdLst>
    <p:notesMasterId r:id="rId16"/>
  </p:notesMasterIdLst>
  <p:sldIdLst>
    <p:sldId id="2143187644" r:id="rId14"/>
    <p:sldId id="21474697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 Slides" id="{39553B8C-B49A-4451-B584-D5F1307BA0F9}">
          <p14:sldIdLst>
            <p14:sldId id="2143187644"/>
            <p14:sldId id="21474697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2115" userDrawn="1">
          <p15:clr>
            <a:srgbClr val="A4A3A4"/>
          </p15:clr>
        </p15:guide>
        <p15:guide id="7" orient="horz" pos="2478" userDrawn="1">
          <p15:clr>
            <a:srgbClr val="A4A3A4"/>
          </p15:clr>
        </p15:guide>
        <p15:guide id="8" orient="horz" pos="2863" userDrawn="1">
          <p15:clr>
            <a:srgbClr val="A4A3A4"/>
          </p15:clr>
        </p15:guide>
        <p15:guide id="9" orient="horz" pos="3226" userDrawn="1">
          <p15:clr>
            <a:srgbClr val="A4A3A4"/>
          </p15:clr>
        </p15:guide>
        <p15:guide id="10" orient="horz" pos="3589" userDrawn="1">
          <p15:clr>
            <a:srgbClr val="A4A3A4"/>
          </p15:clr>
        </p15:guide>
        <p15:guide id="11" orient="horz" pos="3974" userDrawn="1">
          <p15:clr>
            <a:srgbClr val="A4A3A4"/>
          </p15:clr>
        </p15:guide>
        <p15:guide id="12" orient="horz" pos="278" userDrawn="1">
          <p15:clr>
            <a:srgbClr val="A4A3A4"/>
          </p15:clr>
        </p15:guide>
        <p15:guide id="13" pos="3182" userDrawn="1">
          <p15:clr>
            <a:srgbClr val="A4A3A4"/>
          </p15:clr>
        </p15:guide>
        <p15:guide id="14" pos="2547" userDrawn="1">
          <p15:clr>
            <a:srgbClr val="A4A3A4"/>
          </p15:clr>
        </p15:guide>
        <p15:guide id="15" pos="1912" userDrawn="1">
          <p15:clr>
            <a:srgbClr val="A4A3A4"/>
          </p15:clr>
        </p15:guide>
        <p15:guide id="16" pos="1255" userDrawn="1">
          <p15:clr>
            <a:srgbClr val="A4A3A4"/>
          </p15:clr>
        </p15:guide>
        <p15:guide id="17" pos="597" userDrawn="1">
          <p15:clr>
            <a:srgbClr val="A4A3A4"/>
          </p15:clr>
        </p15:guide>
        <p15:guide id="18" pos="4475" userDrawn="1">
          <p15:clr>
            <a:srgbClr val="A4A3A4"/>
          </p15:clr>
        </p15:guide>
        <p15:guide id="19" pos="5110" userDrawn="1">
          <p15:clr>
            <a:srgbClr val="A4A3A4"/>
          </p15:clr>
        </p15:guide>
        <p15:guide id="20" pos="5768" userDrawn="1">
          <p15:clr>
            <a:srgbClr val="A4A3A4"/>
          </p15:clr>
        </p15:guide>
        <p15:guide id="21" pos="6403" userDrawn="1">
          <p15:clr>
            <a:srgbClr val="A4A3A4"/>
          </p15:clr>
        </p15:guide>
        <p15:guide id="22" pos="703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716D07-7C86-196D-96CE-C5758C1BD6C1}" name="Trinity Seenath" initials="TS" userId="S::trinity.seenath@exponential-e.com::e2c9180b-0947-4fc1-b739-8e5acc7c91e5" providerId="AD"/>
  <p188:author id="{D62D6C0D-0D20-241B-0B4A-F4E26011B75E}" name="Trinity Seenath" initials="" userId="S::Trinity.Seenath@Exponential-e.com::e2c9180b-0947-4fc1-b739-8e5acc7c91e5" providerId="AD"/>
  <p188:author id="{AACD02E7-60B1-186E-EF1A-0619EC7667B9}" name="Viktoria Pfeff" initials="VP" userId="S::Viktoria.Pfeff@Exponential-e.com::64b38e73-835a-44e8-927a-4958e3c107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per Hardinge" initials="JH" lastIdx="1" clrIdx="0">
    <p:extLst>
      <p:ext uri="{19B8F6BF-5375-455C-9EA6-DF929625EA0E}">
        <p15:presenceInfo xmlns:p15="http://schemas.microsoft.com/office/powerpoint/2012/main" userId="S::Jasper.Hardinge@Exponential-e.com::69f86c5f-4a08-4e0b-bb9c-15fb31f3f092" providerId="AD"/>
      </p:ext>
    </p:extLst>
  </p:cmAuthor>
  <p:cmAuthor id="2" name="James Pearce" initials="JP" lastIdx="1" clrIdx="1">
    <p:extLst>
      <p:ext uri="{19B8F6BF-5375-455C-9EA6-DF929625EA0E}">
        <p15:presenceInfo xmlns:p15="http://schemas.microsoft.com/office/powerpoint/2012/main" userId="James Pearce" providerId="None"/>
      </p:ext>
    </p:extLst>
  </p:cmAuthor>
  <p:cmAuthor id="3" name="Tristin Titinchi" initials="TT" lastIdx="14" clrIdx="2">
    <p:extLst>
      <p:ext uri="{19B8F6BF-5375-455C-9EA6-DF929625EA0E}">
        <p15:presenceInfo xmlns:p15="http://schemas.microsoft.com/office/powerpoint/2012/main" userId="S::Tristin.Titinchi@Exponential-e.com::85e3d939-8389-434f-8f9c-ed833fa0112c" providerId="AD"/>
      </p:ext>
    </p:extLst>
  </p:cmAuthor>
  <p:cmAuthor id="4" name="Viktoria Pfeff" initials="VP" lastIdx="1" clrIdx="3">
    <p:extLst>
      <p:ext uri="{19B8F6BF-5375-455C-9EA6-DF929625EA0E}">
        <p15:presenceInfo xmlns:p15="http://schemas.microsoft.com/office/powerpoint/2012/main" userId="S::viktoria.pfeff@exponential-e.com::64b38e73-835a-44e8-927a-4958e3c107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C2B"/>
    <a:srgbClr val="E7E8F1"/>
    <a:srgbClr val="8B5A20"/>
    <a:srgbClr val="E6E6E6"/>
    <a:srgbClr val="122744"/>
    <a:srgbClr val="DADCEA"/>
    <a:srgbClr val="FFFFFF"/>
    <a:srgbClr val="0E3D65"/>
    <a:srgbClr val="3F3F3F"/>
    <a:srgbClr val="D7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5823E-1A08-4240-8AB6-4ECC7384E974}" v="2" dt="2024-07-25T13:14:28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40"/>
        <p:guide pos="3840"/>
        <p:guide orient="horz" pos="1026"/>
        <p:guide orient="horz" pos="1389"/>
        <p:guide orient="horz" pos="1752"/>
        <p:guide orient="horz" pos="2115"/>
        <p:guide orient="horz" pos="2478"/>
        <p:guide orient="horz" pos="2863"/>
        <p:guide orient="horz" pos="3226"/>
        <p:guide orient="horz" pos="3589"/>
        <p:guide orient="horz" pos="3974"/>
        <p:guide orient="horz" pos="278"/>
        <p:guide pos="3182"/>
        <p:guide pos="2547"/>
        <p:guide pos="1912"/>
        <p:guide pos="1255"/>
        <p:guide pos="597"/>
        <p:guide pos="4475"/>
        <p:guide pos="5110"/>
        <p:guide pos="5768"/>
        <p:guide pos="6403"/>
        <p:guide pos="703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ity Seenath" userId="e2c9180b-0947-4fc1-b739-8e5acc7c91e5" providerId="ADAL" clId="{EB801530-D683-4095-81C1-D929B298F5CE}"/>
    <pc:docChg chg="undo redo custSel delSld modSld delSection modSection">
      <pc:chgData name="Trinity Seenath" userId="e2c9180b-0947-4fc1-b739-8e5acc7c91e5" providerId="ADAL" clId="{EB801530-D683-4095-81C1-D929B298F5CE}" dt="2024-02-13T16:34:37.669" v="620" actId="20577"/>
      <pc:docMkLst>
        <pc:docMk/>
      </pc:docMkLst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1331309947" sldId="261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2442597034" sldId="269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1328357987" sldId="273"/>
        </pc:sldMkLst>
      </pc:sldChg>
      <pc:sldChg chg="del">
        <pc:chgData name="Trinity Seenath" userId="e2c9180b-0947-4fc1-b739-8e5acc7c91e5" providerId="ADAL" clId="{EB801530-D683-4095-81C1-D929B298F5CE}" dt="2024-02-13T15:58:03.210" v="0" actId="2696"/>
        <pc:sldMkLst>
          <pc:docMk/>
          <pc:sldMk cId="3535672719" sldId="2143187557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1260664448" sldId="2143187566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3019314837" sldId="2143187567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171834424" sldId="2143187568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2820764609" sldId="2143187569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2734847499" sldId="2143187570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685153216" sldId="2143187571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1282846803" sldId="2143187572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954193715" sldId="2143187573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2059225054" sldId="2143187574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3029659693" sldId="2143187575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2843778049" sldId="2143187576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3022834525" sldId="2143187577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2873409215" sldId="2143187578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341337490" sldId="2143187582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3346190505" sldId="2143187583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3010268732" sldId="2143187584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4293810851" sldId="2143187599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667039794" sldId="2143187600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3899339121" sldId="2143187614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19997688" sldId="2143187618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2909631380" sldId="2143187631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4007558584" sldId="2143187637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2140459461" sldId="2143187639"/>
        </pc:sldMkLst>
      </pc:sldChg>
      <pc:sldChg chg="del">
        <pc:chgData name="Trinity Seenath" userId="e2c9180b-0947-4fc1-b739-8e5acc7c91e5" providerId="ADAL" clId="{EB801530-D683-4095-81C1-D929B298F5CE}" dt="2024-02-13T15:58:29.253" v="1" actId="47"/>
        <pc:sldMkLst>
          <pc:docMk/>
          <pc:sldMk cId="2502820356" sldId="2143187640"/>
        </pc:sldMkLst>
      </pc:sldChg>
      <pc:sldChg chg="del">
        <pc:chgData name="Trinity Seenath" userId="e2c9180b-0947-4fc1-b739-8e5acc7c91e5" providerId="ADAL" clId="{EB801530-D683-4095-81C1-D929B298F5CE}" dt="2024-02-13T15:58:29.253" v="1" actId="47"/>
        <pc:sldMkLst>
          <pc:docMk/>
          <pc:sldMk cId="1564600119" sldId="2143187641"/>
        </pc:sldMkLst>
      </pc:sldChg>
      <pc:sldChg chg="del">
        <pc:chgData name="Trinity Seenath" userId="e2c9180b-0947-4fc1-b739-8e5acc7c91e5" providerId="ADAL" clId="{EB801530-D683-4095-81C1-D929B298F5CE}" dt="2024-02-13T15:58:29.253" v="1" actId="47"/>
        <pc:sldMkLst>
          <pc:docMk/>
          <pc:sldMk cId="2264094326" sldId="2143187642"/>
        </pc:sldMkLst>
      </pc:sldChg>
      <pc:sldChg chg="del">
        <pc:chgData name="Trinity Seenath" userId="e2c9180b-0947-4fc1-b739-8e5acc7c91e5" providerId="ADAL" clId="{EB801530-D683-4095-81C1-D929B298F5CE}" dt="2024-02-13T15:58:29.253" v="1" actId="47"/>
        <pc:sldMkLst>
          <pc:docMk/>
          <pc:sldMk cId="4179944656" sldId="2143187643"/>
        </pc:sldMkLst>
      </pc:sldChg>
      <pc:sldChg chg="modSp mod">
        <pc:chgData name="Trinity Seenath" userId="e2c9180b-0947-4fc1-b739-8e5acc7c91e5" providerId="ADAL" clId="{EB801530-D683-4095-81C1-D929B298F5CE}" dt="2024-02-13T16:01:55.975" v="74" actId="5793"/>
        <pc:sldMkLst>
          <pc:docMk/>
          <pc:sldMk cId="472565411" sldId="2143187644"/>
        </pc:sldMkLst>
        <pc:spChg chg="mod">
          <ac:chgData name="Trinity Seenath" userId="e2c9180b-0947-4fc1-b739-8e5acc7c91e5" providerId="ADAL" clId="{EB801530-D683-4095-81C1-D929B298F5CE}" dt="2024-02-13T16:01:55.975" v="74" actId="5793"/>
          <ac:spMkLst>
            <pc:docMk/>
            <pc:sldMk cId="472565411" sldId="2143187644"/>
            <ac:spMk id="2" creationId="{9F6B1B1D-5559-57FA-ED8B-B5AF13F6763A}"/>
          </ac:spMkLst>
        </pc:spChg>
        <pc:spChg chg="mod">
          <ac:chgData name="Trinity Seenath" userId="e2c9180b-0947-4fc1-b739-8e5acc7c91e5" providerId="ADAL" clId="{EB801530-D683-4095-81C1-D929B298F5CE}" dt="2024-02-13T16:01:14.349" v="29" actId="20577"/>
          <ac:spMkLst>
            <pc:docMk/>
            <pc:sldMk cId="472565411" sldId="2143187644"/>
            <ac:spMk id="3" creationId="{0FC426FA-C106-CA5E-EE22-422A07FC3358}"/>
          </ac:spMkLst>
        </pc:spChg>
      </pc:sldChg>
      <pc:sldChg chg="del">
        <pc:chgData name="Trinity Seenath" userId="e2c9180b-0947-4fc1-b739-8e5acc7c91e5" providerId="ADAL" clId="{EB801530-D683-4095-81C1-D929B298F5CE}" dt="2024-02-13T16:00:36.075" v="4" actId="47"/>
        <pc:sldMkLst>
          <pc:docMk/>
          <pc:sldMk cId="2826987957" sldId="2143187645"/>
        </pc:sldMkLst>
      </pc:sldChg>
      <pc:sldChg chg="del">
        <pc:chgData name="Trinity Seenath" userId="e2c9180b-0947-4fc1-b739-8e5acc7c91e5" providerId="ADAL" clId="{EB801530-D683-4095-81C1-D929B298F5CE}" dt="2024-02-13T16:00:36.075" v="4" actId="47"/>
        <pc:sldMkLst>
          <pc:docMk/>
          <pc:sldMk cId="1523187858" sldId="2143187646"/>
        </pc:sldMkLst>
      </pc:sldChg>
      <pc:sldChg chg="del">
        <pc:chgData name="Trinity Seenath" userId="e2c9180b-0947-4fc1-b739-8e5acc7c91e5" providerId="ADAL" clId="{EB801530-D683-4095-81C1-D929B298F5CE}" dt="2024-02-13T16:00:43.838" v="5" actId="47"/>
        <pc:sldMkLst>
          <pc:docMk/>
          <pc:sldMk cId="2448786809" sldId="2143187647"/>
        </pc:sldMkLst>
      </pc:sldChg>
      <pc:sldChg chg="delSp modSp del mod delAnim">
        <pc:chgData name="Trinity Seenath" userId="e2c9180b-0947-4fc1-b739-8e5acc7c91e5" providerId="ADAL" clId="{EB801530-D683-4095-81C1-D929B298F5CE}" dt="2024-02-13T16:34:37.669" v="620" actId="20577"/>
        <pc:sldMkLst>
          <pc:docMk/>
          <pc:sldMk cId="4024464329" sldId="2147469733"/>
        </pc:sldMkLst>
        <pc:spChg chg="mod">
          <ac:chgData name="Trinity Seenath" userId="e2c9180b-0947-4fc1-b739-8e5acc7c91e5" providerId="ADAL" clId="{EB801530-D683-4095-81C1-D929B298F5CE}" dt="2024-02-13T16:28:27.703" v="506" actId="1076"/>
          <ac:spMkLst>
            <pc:docMk/>
            <pc:sldMk cId="4024464329" sldId="2147469733"/>
            <ac:spMk id="2" creationId="{84F54A4A-535E-2944-AE76-7CCF3123613D}"/>
          </ac:spMkLst>
        </pc:spChg>
        <pc:spChg chg="del">
          <ac:chgData name="Trinity Seenath" userId="e2c9180b-0947-4fc1-b739-8e5acc7c91e5" providerId="ADAL" clId="{EB801530-D683-4095-81C1-D929B298F5CE}" dt="2024-02-13T16:02:01.963" v="75" actId="478"/>
          <ac:spMkLst>
            <pc:docMk/>
            <pc:sldMk cId="4024464329" sldId="2147469733"/>
            <ac:spMk id="3" creationId="{547DB85B-686E-E3FC-F869-A30C6BEBA55F}"/>
          </ac:spMkLst>
        </pc:spChg>
        <pc:spChg chg="del">
          <ac:chgData name="Trinity Seenath" userId="e2c9180b-0947-4fc1-b739-8e5acc7c91e5" providerId="ADAL" clId="{EB801530-D683-4095-81C1-D929B298F5CE}" dt="2024-02-13T16:02:03.007" v="76" actId="478"/>
          <ac:spMkLst>
            <pc:docMk/>
            <pc:sldMk cId="4024464329" sldId="2147469733"/>
            <ac:spMk id="4" creationId="{E9CBF9C1-691D-608B-70E4-87CDB8F4B13D}"/>
          </ac:spMkLst>
        </pc:spChg>
        <pc:spChg chg="del">
          <ac:chgData name="Trinity Seenath" userId="e2c9180b-0947-4fc1-b739-8e5acc7c91e5" providerId="ADAL" clId="{EB801530-D683-4095-81C1-D929B298F5CE}" dt="2024-02-13T16:02:03.992" v="77" actId="478"/>
          <ac:spMkLst>
            <pc:docMk/>
            <pc:sldMk cId="4024464329" sldId="2147469733"/>
            <ac:spMk id="5" creationId="{3625153B-0052-90F2-7365-913BBE87644D}"/>
          </ac:spMkLst>
        </pc:spChg>
        <pc:spChg chg="mod">
          <ac:chgData name="Trinity Seenath" userId="e2c9180b-0947-4fc1-b739-8e5acc7c91e5" providerId="ADAL" clId="{EB801530-D683-4095-81C1-D929B298F5CE}" dt="2024-02-13T16:32:56.974" v="580" actId="14100"/>
          <ac:spMkLst>
            <pc:docMk/>
            <pc:sldMk cId="4024464329" sldId="2147469733"/>
            <ac:spMk id="13" creationId="{07171E73-F381-6064-9BC3-F5E7966A6540}"/>
          </ac:spMkLst>
        </pc:spChg>
        <pc:spChg chg="del">
          <ac:chgData name="Trinity Seenath" userId="e2c9180b-0947-4fc1-b739-8e5acc7c91e5" providerId="ADAL" clId="{EB801530-D683-4095-81C1-D929B298F5CE}" dt="2024-02-13T16:00:27.823" v="3" actId="478"/>
          <ac:spMkLst>
            <pc:docMk/>
            <pc:sldMk cId="4024464329" sldId="2147469733"/>
            <ac:spMk id="15" creationId="{E1277B36-CED1-8DD2-6D4A-38AF9A7E5508}"/>
          </ac:spMkLst>
        </pc:spChg>
        <pc:spChg chg="mod">
          <ac:chgData name="Trinity Seenath" userId="e2c9180b-0947-4fc1-b739-8e5acc7c91e5" providerId="ADAL" clId="{EB801530-D683-4095-81C1-D929B298F5CE}" dt="2024-02-13T16:32:34.614" v="578" actId="14100"/>
          <ac:spMkLst>
            <pc:docMk/>
            <pc:sldMk cId="4024464329" sldId="2147469733"/>
            <ac:spMk id="18" creationId="{E2EE5A3E-8F94-7E46-B56B-58C67B20E678}"/>
          </ac:spMkLst>
        </pc:spChg>
        <pc:spChg chg="mod">
          <ac:chgData name="Trinity Seenath" userId="e2c9180b-0947-4fc1-b739-8e5acc7c91e5" providerId="ADAL" clId="{EB801530-D683-4095-81C1-D929B298F5CE}" dt="2024-02-13T16:31:35.183" v="562" actId="14100"/>
          <ac:spMkLst>
            <pc:docMk/>
            <pc:sldMk cId="4024464329" sldId="2147469733"/>
            <ac:spMk id="19" creationId="{DC731F47-8C06-434F-8D5D-47321C91803D}"/>
          </ac:spMkLst>
        </pc:spChg>
        <pc:spChg chg="mod">
          <ac:chgData name="Trinity Seenath" userId="e2c9180b-0947-4fc1-b739-8e5acc7c91e5" providerId="ADAL" clId="{EB801530-D683-4095-81C1-D929B298F5CE}" dt="2024-02-13T16:34:37.669" v="620" actId="20577"/>
          <ac:spMkLst>
            <pc:docMk/>
            <pc:sldMk cId="4024464329" sldId="2147469733"/>
            <ac:spMk id="20" creationId="{F6EF309B-686C-B640-8FF8-8DC3311663CC}"/>
          </ac:spMkLst>
        </pc:spChg>
        <pc:spChg chg="mod">
          <ac:chgData name="Trinity Seenath" userId="e2c9180b-0947-4fc1-b739-8e5acc7c91e5" providerId="ADAL" clId="{EB801530-D683-4095-81C1-D929B298F5CE}" dt="2024-02-13T16:31:31.282" v="556" actId="14100"/>
          <ac:spMkLst>
            <pc:docMk/>
            <pc:sldMk cId="4024464329" sldId="2147469733"/>
            <ac:spMk id="28" creationId="{00000000-0000-0000-0000-000000000000}"/>
          </ac:spMkLst>
        </pc:spChg>
        <pc:spChg chg="mod">
          <ac:chgData name="Trinity Seenath" userId="e2c9180b-0947-4fc1-b739-8e5acc7c91e5" providerId="ADAL" clId="{EB801530-D683-4095-81C1-D929B298F5CE}" dt="2024-02-13T16:28:34.379" v="522" actId="1076"/>
          <ac:spMkLst>
            <pc:docMk/>
            <pc:sldMk cId="4024464329" sldId="2147469733"/>
            <ac:spMk id="30" creationId="{00000000-0000-0000-0000-000000000000}"/>
          </ac:spMkLst>
        </pc:spChg>
        <pc:spChg chg="mod">
          <ac:chgData name="Trinity Seenath" userId="e2c9180b-0947-4fc1-b739-8e5acc7c91e5" providerId="ADAL" clId="{EB801530-D683-4095-81C1-D929B298F5CE}" dt="2024-02-13T16:31:33.452" v="560" actId="1076"/>
          <ac:spMkLst>
            <pc:docMk/>
            <pc:sldMk cId="4024464329" sldId="2147469733"/>
            <ac:spMk id="36" creationId="{0197611F-B9CB-F020-3FCD-FEEF15E1C9EA}"/>
          </ac:spMkLst>
        </pc:spChg>
        <pc:grpChg chg="mod">
          <ac:chgData name="Trinity Seenath" userId="e2c9180b-0947-4fc1-b739-8e5acc7c91e5" providerId="ADAL" clId="{EB801530-D683-4095-81C1-D929B298F5CE}" dt="2024-02-13T16:32:48.201" v="579" actId="1076"/>
          <ac:grpSpMkLst>
            <pc:docMk/>
            <pc:sldMk cId="4024464329" sldId="2147469733"/>
            <ac:grpSpMk id="24" creationId="{D4E37E78-8FB2-A32C-E012-A23D7BAE4F08}"/>
          </ac:grpSpMkLst>
        </pc:grpChg>
        <pc:grpChg chg="mod">
          <ac:chgData name="Trinity Seenath" userId="e2c9180b-0947-4fc1-b739-8e5acc7c91e5" providerId="ADAL" clId="{EB801530-D683-4095-81C1-D929B298F5CE}" dt="2024-02-13T16:32:26.321" v="576" actId="1076"/>
          <ac:grpSpMkLst>
            <pc:docMk/>
            <pc:sldMk cId="4024464329" sldId="2147469733"/>
            <ac:grpSpMk id="25" creationId="{1FF88843-8DB6-461D-6F93-F6018229D0F5}"/>
          </ac:grpSpMkLst>
        </pc:grpChg>
        <pc:grpChg chg="mod">
          <ac:chgData name="Trinity Seenath" userId="e2c9180b-0947-4fc1-b739-8e5acc7c91e5" providerId="ADAL" clId="{EB801530-D683-4095-81C1-D929B298F5CE}" dt="2024-02-13T16:28:48.139" v="525" actId="14100"/>
          <ac:grpSpMkLst>
            <pc:docMk/>
            <pc:sldMk cId="4024464329" sldId="2147469733"/>
            <ac:grpSpMk id="26" creationId="{ED71DC2C-3063-66EC-4120-784568EC61C9}"/>
          </ac:grpSpMkLst>
        </pc:grpChg>
        <pc:grpChg chg="mod">
          <ac:chgData name="Trinity Seenath" userId="e2c9180b-0947-4fc1-b739-8e5acc7c91e5" providerId="ADAL" clId="{EB801530-D683-4095-81C1-D929B298F5CE}" dt="2024-02-13T16:31:51.143" v="570" actId="14100"/>
          <ac:grpSpMkLst>
            <pc:docMk/>
            <pc:sldMk cId="4024464329" sldId="2147469733"/>
            <ac:grpSpMk id="27" creationId="{F0D521A2-CB10-38D3-70C3-42102B404B6F}"/>
          </ac:grpSpMkLst>
        </pc:grpChg>
        <pc:picChg chg="mod">
          <ac:chgData name="Trinity Seenath" userId="e2c9180b-0947-4fc1-b739-8e5acc7c91e5" providerId="ADAL" clId="{EB801530-D683-4095-81C1-D929B298F5CE}" dt="2024-02-13T16:31:27.300" v="548" actId="1076"/>
          <ac:picMkLst>
            <pc:docMk/>
            <pc:sldMk cId="4024464329" sldId="2147469733"/>
            <ac:picMk id="11" creationId="{D549E8B9-A4C6-04A3-B73C-BFF761AF89E5}"/>
          </ac:picMkLst>
        </pc:picChg>
        <pc:picChg chg="mod">
          <ac:chgData name="Trinity Seenath" userId="e2c9180b-0947-4fc1-b739-8e5acc7c91e5" providerId="ADAL" clId="{EB801530-D683-4095-81C1-D929B298F5CE}" dt="2024-02-13T16:31:30.789" v="555" actId="1076"/>
          <ac:picMkLst>
            <pc:docMk/>
            <pc:sldMk cId="4024464329" sldId="2147469733"/>
            <ac:picMk id="29" creationId="{00000000-0000-0000-0000-000000000000}"/>
          </ac:picMkLst>
        </pc:picChg>
        <pc:picChg chg="mod">
          <ac:chgData name="Trinity Seenath" userId="e2c9180b-0947-4fc1-b739-8e5acc7c91e5" providerId="ADAL" clId="{EB801530-D683-4095-81C1-D929B298F5CE}" dt="2024-02-13T16:28:33.851" v="521" actId="1076"/>
          <ac:picMkLst>
            <pc:docMk/>
            <pc:sldMk cId="4024464329" sldId="2147469733"/>
            <ac:picMk id="31" creationId="{00000000-0000-0000-0000-000000000000}"/>
          </ac:picMkLst>
        </pc:picChg>
        <pc:picChg chg="mod">
          <ac:chgData name="Trinity Seenath" userId="e2c9180b-0947-4fc1-b739-8e5acc7c91e5" providerId="ADAL" clId="{EB801530-D683-4095-81C1-D929B298F5CE}" dt="2024-02-13T16:28:33.300" v="520" actId="1076"/>
          <ac:picMkLst>
            <pc:docMk/>
            <pc:sldMk cId="4024464329" sldId="2147469733"/>
            <ac:picMk id="35" creationId="{00000000-0000-0000-0000-000000000000}"/>
          </ac:picMkLst>
        </pc:picChg>
        <pc:picChg chg="mod">
          <ac:chgData name="Trinity Seenath" userId="e2c9180b-0947-4fc1-b739-8e5acc7c91e5" providerId="ADAL" clId="{EB801530-D683-4095-81C1-D929B298F5CE}" dt="2024-02-13T16:31:32.356" v="558" actId="1076"/>
          <ac:picMkLst>
            <pc:docMk/>
            <pc:sldMk cId="4024464329" sldId="2147469733"/>
            <ac:picMk id="38" creationId="{2725F783-AEB6-D4DC-58F7-2851FA4A51AE}"/>
          </ac:picMkLst>
        </pc:picChg>
        <pc:picChg chg="mod">
          <ac:chgData name="Trinity Seenath" userId="e2c9180b-0947-4fc1-b739-8e5acc7c91e5" providerId="ADAL" clId="{EB801530-D683-4095-81C1-D929B298F5CE}" dt="2024-02-13T16:31:32.928" v="559" actId="1076"/>
          <ac:picMkLst>
            <pc:docMk/>
            <pc:sldMk cId="4024464329" sldId="2147469733"/>
            <ac:picMk id="39" creationId="{EECAF1D9-9330-D38B-9652-67B3C7394AB1}"/>
          </ac:picMkLst>
        </pc:picChg>
      </pc:sldChg>
    </pc:docChg>
  </pc:docChgLst>
  <pc:docChgLst>
    <pc:chgData clId="Web-{3115823E-1A08-4240-8AB6-4ECC7384E974}"/>
    <pc:docChg chg="mod">
      <pc:chgData name="" userId="" providerId="" clId="Web-{3115823E-1A08-4240-8AB6-4ECC7384E974}" dt="2024-07-25T13:14:28.491" v="1"/>
      <pc:docMkLst>
        <pc:docMk/>
      </pc:docMkLst>
      <pc:sldChg chg="modCm">
        <pc:chgData name="" userId="" providerId="" clId="Web-{3115823E-1A08-4240-8AB6-4ECC7384E974}" dt="2024-07-25T13:14:28.491" v="1"/>
        <pc:sldMkLst>
          <pc:docMk/>
          <pc:sldMk cId="472565411" sldId="21431876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3115823E-1A08-4240-8AB6-4ECC7384E974}" dt="2024-07-25T13:14:28.491" v="1"/>
              <pc2:cmMkLst xmlns:pc2="http://schemas.microsoft.com/office/powerpoint/2019/9/main/command">
                <pc:docMk/>
                <pc:sldMk cId="472565411" sldId="2143187644"/>
                <pc2:cmMk id="{87FA509F-64B1-475F-B683-E096A3E7AED9}"/>
              </pc2:cmMkLst>
              <pc226:cmRplyChg chg="add">
                <pc226:chgData name="" userId="" providerId="" clId="Web-{3115823E-1A08-4240-8AB6-4ECC7384E974}" dt="2024-07-25T13:14:28.491" v="1"/>
                <pc2:cmRplyMkLst xmlns:pc2="http://schemas.microsoft.com/office/powerpoint/2019/9/main/command">
                  <pc:docMk/>
                  <pc:sldMk cId="472565411" sldId="2143187644"/>
                  <pc2:cmMk id="{87FA509F-64B1-475F-B683-E096A3E7AED9}"/>
                  <pc2:cmRplyMk id="{A275269C-E73F-40D2-8EDF-17BA6B89B2FC}"/>
                </pc2:cmRplyMkLst>
              </pc226:cmRplyChg>
            </pc226:cmChg>
          </p:ext>
        </pc:extLst>
      </pc:sldChg>
    </pc:docChg>
  </pc:docChgLst>
  <pc:docChgLst>
    <pc:chgData name="Tom Stevenson" userId="dd6efce6-88cf-423b-a876-a04a2192b7c0" providerId="ADAL" clId="{D71D3D29-40A2-4328-BFE0-FBE1A7B784E5}"/>
    <pc:docChg chg="custSel modSld">
      <pc:chgData name="Tom Stevenson" userId="dd6efce6-88cf-423b-a876-a04a2192b7c0" providerId="ADAL" clId="{D71D3D29-40A2-4328-BFE0-FBE1A7B784E5}" dt="2024-04-23T09:00:57.362" v="94" actId="20577"/>
      <pc:docMkLst>
        <pc:docMk/>
      </pc:docMkLst>
      <pc:sldChg chg="modSp mod">
        <pc:chgData name="Tom Stevenson" userId="dd6efce6-88cf-423b-a876-a04a2192b7c0" providerId="ADAL" clId="{D71D3D29-40A2-4328-BFE0-FBE1A7B784E5}" dt="2024-04-23T09:00:57.362" v="94" actId="20577"/>
        <pc:sldMkLst>
          <pc:docMk/>
          <pc:sldMk cId="4024464329" sldId="2147469733"/>
        </pc:sldMkLst>
        <pc:spChg chg="mod">
          <ac:chgData name="Tom Stevenson" userId="dd6efce6-88cf-423b-a876-a04a2192b7c0" providerId="ADAL" clId="{D71D3D29-40A2-4328-BFE0-FBE1A7B784E5}" dt="2024-04-23T08:55:33.410" v="84" actId="20577"/>
          <ac:spMkLst>
            <pc:docMk/>
            <pc:sldMk cId="4024464329" sldId="2147469733"/>
            <ac:spMk id="13" creationId="{07171E73-F381-6064-9BC3-F5E7966A6540}"/>
          </ac:spMkLst>
        </pc:spChg>
        <pc:spChg chg="mod">
          <ac:chgData name="Tom Stevenson" userId="dd6efce6-88cf-423b-a876-a04a2192b7c0" providerId="ADAL" clId="{D71D3D29-40A2-4328-BFE0-FBE1A7B784E5}" dt="2024-04-23T09:00:57.362" v="94" actId="20577"/>
          <ac:spMkLst>
            <pc:docMk/>
            <pc:sldMk cId="4024464329" sldId="2147469733"/>
            <ac:spMk id="18" creationId="{E2EE5A3E-8F94-7E46-B56B-58C67B20E678}"/>
          </ac:spMkLst>
        </pc:spChg>
        <pc:spChg chg="mod">
          <ac:chgData name="Tom Stevenson" userId="dd6efce6-88cf-423b-a876-a04a2192b7c0" providerId="ADAL" clId="{D71D3D29-40A2-4328-BFE0-FBE1A7B784E5}" dt="2024-04-23T08:59:38" v="92" actId="20577"/>
          <ac:spMkLst>
            <pc:docMk/>
            <pc:sldMk cId="4024464329" sldId="2147469733"/>
            <ac:spMk id="19" creationId="{DC731F47-8C06-434F-8D5D-47321C91803D}"/>
          </ac:spMkLst>
        </pc:spChg>
        <pc:spChg chg="mod">
          <ac:chgData name="Tom Stevenson" userId="dd6efce6-88cf-423b-a876-a04a2192b7c0" providerId="ADAL" clId="{D71D3D29-40A2-4328-BFE0-FBE1A7B784E5}" dt="2024-04-23T08:54:25.136" v="62" actId="20577"/>
          <ac:spMkLst>
            <pc:docMk/>
            <pc:sldMk cId="4024464329" sldId="2147469733"/>
            <ac:spMk id="20" creationId="{F6EF309B-686C-B640-8FF8-8DC3311663CC}"/>
          </ac:spMkLst>
        </pc:spChg>
      </pc:sldChg>
    </pc:docChg>
  </pc:docChgLst>
  <pc:docChgLst>
    <pc:chgData name="Viktoria Pfeff" userId="64b38e73-835a-44e8-927a-4958e3c1077d" providerId="ADAL" clId="{FEC0424A-3CEE-4D9A-BE95-3F0852D60C4F}"/>
    <pc:docChg chg="">
      <pc:chgData name="Viktoria Pfeff" userId="64b38e73-835a-44e8-927a-4958e3c1077d" providerId="ADAL" clId="{FEC0424A-3CEE-4D9A-BE95-3F0852D60C4F}" dt="2024-07-16T12:53:57.873" v="0"/>
      <pc:docMkLst>
        <pc:docMk/>
      </pc:docMkLst>
      <pc:sldChg chg="addCm">
        <pc:chgData name="Viktoria Pfeff" userId="64b38e73-835a-44e8-927a-4958e3c1077d" providerId="ADAL" clId="{FEC0424A-3CEE-4D9A-BE95-3F0852D60C4F}" dt="2024-07-16T12:53:57.873" v="0"/>
        <pc:sldMkLst>
          <pc:docMk/>
          <pc:sldMk cId="472565411" sldId="21431876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ktoria Pfeff" userId="64b38e73-835a-44e8-927a-4958e3c1077d" providerId="ADAL" clId="{FEC0424A-3CEE-4D9A-BE95-3F0852D60C4F}" dt="2024-07-16T12:53:57.873" v="0"/>
              <pc2:cmMkLst xmlns:pc2="http://schemas.microsoft.com/office/powerpoint/2019/9/main/command">
                <pc:docMk/>
                <pc:sldMk cId="472565411" sldId="2143187644"/>
                <pc2:cmMk id="{87FA509F-64B1-475F-B683-E096A3E7AED9}"/>
              </pc2:cmMkLst>
            </pc226:cmChg>
          </p:ext>
        </pc:extLst>
      </pc:sldChg>
    </pc:docChg>
  </pc:docChgLst>
</pc:chgInfo>
</file>

<file path=ppt/comments/modernComment_7FBE72BC_1C2AC6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FA509F-64B1-475F-B683-E096A3E7AED9}" authorId="{AACD02E7-60B1-186E-EF1A-0619EC7667B9}" created="2024-07-16T12:53:57.821" startDate="2024-07-16T12:53:57.821" dueDate="2024-07-16T12:53:57.821" assignedTo="{D62D6C0D-0D20-241B-0B4A-F4E26011B75E}" title="@Trinity Seenath does this need anything else?">
    <pc:sldMkLst xmlns:pc="http://schemas.microsoft.com/office/powerpoint/2013/main/command">
      <pc:docMk/>
      <pc:sldMk cId="472565411" sldId="2143187644"/>
    </pc:sldMkLst>
    <p188:replyLst>
      <p188:reply id="{A275269C-E73F-40D2-8EDF-17BA6B89B2FC}" authorId="{7D716D07-7C86-196D-96CE-C5758C1BD6C1}" created="2024-07-25T13:14:28.491">
        <p188:txBody>
          <a:bodyPr/>
          <a:lstStyle/>
          <a:p>
            <a:r>
              <a:rPr lang="en-US"/>
              <a:t>This is fine and good to go.  This should sit under the Cyber Security section in the Hub.</a:t>
            </a:r>
          </a:p>
        </p188:txBody>
      </p188:reply>
    </p188:replyLst>
    <p188:txBody>
      <a:bodyPr/>
      <a:lstStyle/>
      <a:p>
        <a:r>
          <a:rPr lang="en-GB"/>
          <a:t>[@Trinity Seenath] does this need anything else?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7-16T12:53:57.821" id="{FE0A4E0D-6B1F-4F6B-98AC-E82F4AA42190}">
              <p228:atrbtn authorId="{AACD02E7-60B1-186E-EF1A-0619EC7667B9}"/>
              <p228:anchr>
                <p228:comment id="{87FA509F-64B1-475F-B683-E096A3E7AED9}"/>
              </p228:anchr>
              <p228:add/>
            </p228:event>
            <p228:event time="2024-07-16T12:53:57.821" id="{6D0D9B67-71AE-464E-8834-0B7BF82198F5}">
              <p228:atrbtn authorId="{AACD02E7-60B1-186E-EF1A-0619EC7667B9}"/>
              <p228:anchr>
                <p228:comment id="{87FA509F-64B1-475F-B683-E096A3E7AED9}"/>
              </p228:anchr>
              <p228:asgn authorId="{D62D6C0D-0D20-241B-0B4A-F4E26011B75E}"/>
            </p228:event>
            <p228:event time="2024-07-16T12:53:57.821" id="{B733962A-2965-4A48-AECD-1416C681DC1A}">
              <p228:atrbtn authorId="{AACD02E7-60B1-186E-EF1A-0619EC7667B9}"/>
              <p228:anchr>
                <p228:comment id="{87FA509F-64B1-475F-B683-E096A3E7AED9}"/>
              </p228:anchr>
              <p228:title val="@Trinity Seenath does this need anything else?"/>
            </p228:event>
            <p228:event time="2024-07-16T12:53:57.821" id="{783ADA83-CE47-4985-BC56-2E2475B8A2C4}">
              <p228:atrbtn authorId="{AACD02E7-60B1-186E-EF1A-0619EC7667B9}"/>
              <p228:anchr>
                <p228:comment id="{87FA509F-64B1-475F-B683-E096A3E7AED9}"/>
              </p228:anchr>
              <p228:date stDt="2024-07-16T12:53:57.821" endDt="2024-07-16T12:53:57.821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A810B-DEC7-4747-8DEE-C29B71197D5C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4DE8A-6D9C-4261-B1A7-A6BAB7D2C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7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0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NowText Medium" panose="020B0604030202020204" pitchFamily="34" charset="0"/>
                <a:ea typeface="+mj-ea"/>
                <a:cs typeface="HelveticaNowText Medium" panose="020B0604030202020204" pitchFamily="34" charset="0"/>
              </a:defRPr>
            </a:lvl1pPr>
          </a:lstStyle>
          <a:p>
            <a:r>
              <a:rPr lang="en-US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>
                  <a:solidFill>
                    <a:srgbClr val="1A1C2B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rgbClr val="1A1C2B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rgbClr val="1A1C2B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4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0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2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5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6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tx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tx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tx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tx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tx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tx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5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Light"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A1C2B"/>
                </a:solidFill>
                <a:latin typeface="HelveticaNowText Medium" panose="020B0604030202020204" pitchFamily="34" charset="0"/>
                <a:ea typeface="+mj-ea"/>
                <a:cs typeface="HelveticaNowText Medium" panose="020B0604030202020204" pitchFamily="34" charset="0"/>
              </a:defRPr>
            </a:lvl1pPr>
          </a:lstStyle>
          <a:p>
            <a:r>
              <a:rPr lang="en-US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12274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>
                  <a:solidFill>
                    <a:srgbClr val="1A1C2B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rgbClr val="1A1C2B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rgbClr val="1A1C2B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48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18D715-8383-CE3F-0D4E-15D27BF283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94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26616F-5CBD-0EE8-1304-C044CC9250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34F355-6487-95EE-403B-99CCD8EB04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8000">
                <a:schemeClr val="accent6"/>
              </a:gs>
              <a:gs pos="100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8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BE72BC_1C2AC6A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F6B1B1D-5559-57FA-ED8B-B5AF13F676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Standard – Bronze – Silver – Gold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C426FA-C106-CA5E-EE22-422A07FC3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DDoS Product Offering</a:t>
            </a:r>
          </a:p>
        </p:txBody>
      </p:sp>
    </p:spTree>
    <p:extLst>
      <p:ext uri="{BB962C8B-B14F-4D97-AF65-F5344CB8AC3E}">
        <p14:creationId xmlns:p14="http://schemas.microsoft.com/office/powerpoint/2010/main" val="4725654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4A4A-535E-2944-AE76-7CCF3123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DDoS Product Offering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264061" y="29515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: Rounded Corners 34">
            <a:extLst>
              <a:ext uri="{FF2B5EF4-FFF2-40B4-BE49-F238E27FC236}">
                <a16:creationId xmlns:a16="http://schemas.microsoft.com/office/drawing/2014/main" id="{DC731F47-8C06-434F-8D5D-47321C91803D}"/>
              </a:ext>
            </a:extLst>
          </p:cNvPr>
          <p:cNvSpPr/>
          <p:nvPr/>
        </p:nvSpPr>
        <p:spPr>
          <a:xfrm>
            <a:off x="6186382" y="1613991"/>
            <a:ext cx="2666237" cy="4560564"/>
          </a:xfrm>
          <a:prstGeom prst="roundRect">
            <a:avLst>
              <a:gd name="adj" fmla="val 505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80000" tIns="576000" rIns="180000" bIns="18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</a:t>
            </a:r>
            <a:r>
              <a:rPr lang="en-GB" sz="1400" b="1">
                <a:solidFill>
                  <a:srgbClr val="1A1C2B"/>
                </a:solidFill>
                <a:latin typeface="Helvetica" pitchFamily="2" charset="0"/>
              </a:rPr>
              <a:t>ILVER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Volumetric Mitigation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Volumetric Mitigation protects your customers’ assets against attacks from typical volumetric attacks, such as reflection or amplification.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Smart blocking is deployed in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rgbClr val="1A1C2B"/>
                </a:solidFill>
                <a:latin typeface="Helvetica" pitchFamily="2" charset="0"/>
              </a:rPr>
              <a:t>n</a:t>
            </a:r>
            <a:r>
              <a:rPr kumimoji="0" lang="en-GB" sz="1000" i="0" u="none" strike="noStrike" kern="1200" cap="none" spc="0" normalizeH="0" baseline="0" noProof="0" err="1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etwork</a:t>
            </a: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on demand, to protect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infrastructure from being flooded with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large amounts of unwanted </a:t>
            </a:r>
            <a:r>
              <a:rPr kumimoji="0" lang="en-GB" sz="1000" i="0" u="none" strike="noStrike" kern="1200" cap="none" spc="0" normalizeH="0" baseline="0" noProof="0" err="1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traffic.This</a:t>
            </a: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means assets are protected from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very large attacks as it is done at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rate across the whole of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EXPO.e network.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Volumetric Mitigation service is well suited for internet connections that are used for users accessing the internet or where no firewall ports are open for servers that host content.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Emergency option available to expedite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service.</a:t>
            </a:r>
          </a:p>
        </p:txBody>
      </p:sp>
      <p:sp>
        <p:nvSpPr>
          <p:cNvPr id="20" name="Rectangle: Rounded Corners 34">
            <a:extLst>
              <a:ext uri="{FF2B5EF4-FFF2-40B4-BE49-F238E27FC236}">
                <a16:creationId xmlns:a16="http://schemas.microsoft.com/office/drawing/2014/main" id="{F6EF309B-686C-B640-8FF8-8DC3311663CC}"/>
              </a:ext>
            </a:extLst>
          </p:cNvPr>
          <p:cNvSpPr/>
          <p:nvPr/>
        </p:nvSpPr>
        <p:spPr>
          <a:xfrm>
            <a:off x="9068563" y="1622053"/>
            <a:ext cx="2666237" cy="4560564"/>
          </a:xfrm>
          <a:prstGeom prst="roundRect">
            <a:avLst>
              <a:gd name="adj" fmla="val 505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tIns="576000" rIns="180000" bIns="18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GOLD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>
                <a:solidFill>
                  <a:prstClr val="white"/>
                </a:solidFill>
                <a:latin typeface="Helvetica" pitchFamily="2" charset="0"/>
              </a:rPr>
              <a:t>Full Scrubbing Service</a:t>
            </a:r>
            <a:endParaRPr kumimoji="0" lang="en-GB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GB" sz="1000">
                <a:solidFill>
                  <a:prstClr val="white"/>
                </a:solidFill>
                <a:latin typeface="Helvetica" pitchFamily="2" charset="0"/>
              </a:rPr>
              <a:t>Our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scrubbing service has all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benefits of the Volumetric Mitigation service, along with the advanced Layer 7 capabilities of the traffic scrubber.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Large attacks are neutralised with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volumetric protection in the network. The</a:t>
            </a:r>
            <a:r>
              <a:rPr lang="en-GB" sz="100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remaining traffic is then sent to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scrubber for forensic scanning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filtering.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Full Scrubbing </a:t>
            </a:r>
            <a:r>
              <a:rPr lang="en-GB" sz="1000">
                <a:solidFill>
                  <a:prstClr val="white"/>
                </a:solidFill>
                <a:latin typeface="Helvetica" pitchFamily="2" charset="0"/>
              </a:rPr>
              <a:t>S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ervice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is well suited to applications where servers are used to host online services and open ports are vulnerable to attacks.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Emergency option available to expedite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service.</a:t>
            </a:r>
          </a:p>
        </p:txBody>
      </p:sp>
      <p:sp>
        <p:nvSpPr>
          <p:cNvPr id="13" name="Rectangle: Rounded Corners 34">
            <a:extLst>
              <a:ext uri="{FF2B5EF4-FFF2-40B4-BE49-F238E27FC236}">
                <a16:creationId xmlns:a16="http://schemas.microsoft.com/office/drawing/2014/main" id="{07171E73-F381-6064-9BC3-F5E7966A6540}"/>
              </a:ext>
            </a:extLst>
          </p:cNvPr>
          <p:cNvSpPr/>
          <p:nvPr/>
        </p:nvSpPr>
        <p:spPr>
          <a:xfrm>
            <a:off x="403163" y="1660231"/>
            <a:ext cx="2666236" cy="4514324"/>
          </a:xfrm>
          <a:prstGeom prst="roundRect">
            <a:avLst>
              <a:gd name="adj" fmla="val 5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76000" rIns="180000" bIns="18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STANDARD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>
                <a:solidFill>
                  <a:srgbClr val="1A1C2B"/>
                </a:solidFill>
                <a:latin typeface="Helvetica" pitchFamily="2" charset="0"/>
              </a:rPr>
              <a:t>DDoS Alerting &amp; Blackholing</a:t>
            </a:r>
            <a:endParaRPr kumimoji="0" lang="en-GB" sz="1050" b="1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Enabled by default with all our Internet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services.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This platform will examine your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rgbClr val="1A1C2B"/>
                </a:solidFill>
                <a:latin typeface="Helvetica" pitchFamily="2" charset="0"/>
              </a:rPr>
              <a:t>c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ustomers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’ traffic and certain packets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that could trigger the system.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triggers are based upon the total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amount of traffic going to a monitored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IP address. Alerts can vary </a:t>
            </a:r>
            <a:r>
              <a:rPr lang="en-GB" sz="1000">
                <a:solidFill>
                  <a:srgbClr val="1A1C2B"/>
                </a:solidFill>
                <a:latin typeface="Helvetica" pitchFamily="2" charset="0"/>
              </a:rPr>
              <a:t>from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HTTP DDoS alerts </a:t>
            </a:r>
            <a:r>
              <a:rPr lang="en-GB" sz="1000">
                <a:solidFill>
                  <a:srgbClr val="1A1C2B"/>
                </a:solidFill>
                <a:latin typeface="Helvetica" pitchFamily="2" charset="0"/>
              </a:rPr>
              <a:t>to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L3/4 DDoS alerts.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rgbClr val="1A1C2B"/>
                </a:solidFill>
                <a:latin typeface="Helvetica" pitchFamily="2" charset="0"/>
              </a:rPr>
              <a:t>We carefully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ensure that the alerts 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useful and easy to understand.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Once an alert is triggered, DDoS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blackholing starts blocking all traffic to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specific IP address </a:t>
            </a:r>
            <a:r>
              <a:rPr lang="en-GB" sz="1000">
                <a:solidFill>
                  <a:srgbClr val="1A1C2B"/>
                </a:solidFill>
                <a:latin typeface="Helvetica" pitchFamily="2" charset="0"/>
              </a:rPr>
              <a:t>that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is 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attacked.</a:t>
            </a:r>
          </a:p>
        </p:txBody>
      </p:sp>
      <p:sp>
        <p:nvSpPr>
          <p:cNvPr id="18" name="Rectangle: Rounded Corners 34">
            <a:extLst>
              <a:ext uri="{FF2B5EF4-FFF2-40B4-BE49-F238E27FC236}">
                <a16:creationId xmlns:a16="http://schemas.microsoft.com/office/drawing/2014/main" id="{E2EE5A3E-8F94-7E46-B56B-58C67B20E678}"/>
              </a:ext>
            </a:extLst>
          </p:cNvPr>
          <p:cNvSpPr/>
          <p:nvPr/>
        </p:nvSpPr>
        <p:spPr>
          <a:xfrm>
            <a:off x="3285343" y="1613991"/>
            <a:ext cx="2666236" cy="4560564"/>
          </a:xfrm>
          <a:prstGeom prst="roundRect">
            <a:avLst>
              <a:gd name="adj" fmla="val 505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0000" tIns="576000" rIns="180000" bIns="18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>
                <a:solidFill>
                  <a:srgbClr val="1A1C2B"/>
                </a:solidFill>
                <a:latin typeface="Helvetica" pitchFamily="2" charset="0"/>
              </a:rPr>
              <a:t>BRONZE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Blackholing &amp; Reporting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DDoS mitigation strategy that works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by blocking all traffic to a specific 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address </a:t>
            </a:r>
            <a:r>
              <a:rPr lang="en-GB" sz="1000">
                <a:solidFill>
                  <a:srgbClr val="1A1C2B"/>
                </a:solidFill>
                <a:latin typeface="Helvetica" pitchFamily="2" charset="0"/>
              </a:rPr>
              <a:t>that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is being attacked.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DDoS blackhole routing/filtering is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countermeasure to mitigate a DDOS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attack in which network traffic is routed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into a 'black hole' and is lost.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When blackhole filtering is implemented without specific restriction criteria, both legitimate and malicious traffic is routed to a null route or 'black hole' and dropped from the network.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This package comes with access to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Logic Monitor portal that allows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customers to generate reports on their</a:t>
            </a:r>
            <a:r>
              <a:rPr lang="en-GB" sz="1000">
                <a:solidFill>
                  <a:srgbClr val="1A1C2B"/>
                </a:solidFill>
                <a:latin typeface="Helvetica" pitchFamily="2" charset="0"/>
              </a:rPr>
              <a:t> n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etwork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traffic.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6E20DF1-35F2-02A8-AFDB-E7B3351AB2B3}"/>
              </a:ext>
            </a:extLst>
          </p:cNvPr>
          <p:cNvGrpSpPr/>
          <p:nvPr/>
        </p:nvGrpSpPr>
        <p:grpSpPr>
          <a:xfrm>
            <a:off x="9686480" y="628650"/>
            <a:ext cx="1520824" cy="1569422"/>
            <a:chOff x="9627793" y="568088"/>
            <a:chExt cx="1638197" cy="1690546"/>
          </a:xfrm>
        </p:grpSpPr>
        <p:grpSp>
          <p:nvGrpSpPr>
            <p:cNvPr id="17" name="MARKETING ICON">
              <a:extLst>
                <a:ext uri="{FF2B5EF4-FFF2-40B4-BE49-F238E27FC236}">
                  <a16:creationId xmlns:a16="http://schemas.microsoft.com/office/drawing/2014/main" id="{B63B9A38-8CE4-1B2F-4EDB-DFA3CF0D0756}"/>
                </a:ext>
              </a:extLst>
            </p:cNvPr>
            <p:cNvGrpSpPr/>
            <p:nvPr/>
          </p:nvGrpSpPr>
          <p:grpSpPr>
            <a:xfrm>
              <a:off x="9627793" y="568088"/>
              <a:ext cx="1638197" cy="1690546"/>
              <a:chOff x="5234297" y="822812"/>
              <a:chExt cx="2180298" cy="2314551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5234297" y="822812"/>
                <a:ext cx="1941659" cy="2198802"/>
              </a:xfrm>
              <a:custGeom>
                <a:avLst/>
                <a:gdLst>
                  <a:gd name="connsiteX0" fmla="*/ 1775460 w 3550920"/>
                  <a:gd name="connsiteY0" fmla="*/ 0 h 4021194"/>
                  <a:gd name="connsiteX1" fmla="*/ 3550920 w 3550920"/>
                  <a:gd name="connsiteY1" fmla="*/ 1775460 h 4021194"/>
                  <a:gd name="connsiteX2" fmla="*/ 2303428 w 3550920"/>
                  <a:gd name="connsiteY2" fmla="*/ 3471099 h 4021194"/>
                  <a:gd name="connsiteX3" fmla="*/ 2242123 w 3550920"/>
                  <a:gd name="connsiteY3" fmla="*/ 3486862 h 4021194"/>
                  <a:gd name="connsiteX4" fmla="*/ 2226626 w 3550920"/>
                  <a:gd name="connsiteY4" fmla="*/ 3494251 h 4021194"/>
                  <a:gd name="connsiteX5" fmla="*/ 2065018 w 3550920"/>
                  <a:gd name="connsiteY5" fmla="*/ 3627121 h 4021194"/>
                  <a:gd name="connsiteX6" fmla="*/ 1887217 w 3550920"/>
                  <a:gd name="connsiteY6" fmla="*/ 3916653 h 4021194"/>
                  <a:gd name="connsiteX7" fmla="*/ 1783077 w 3550920"/>
                  <a:gd name="connsiteY7" fmla="*/ 4020793 h 4021194"/>
                  <a:gd name="connsiteX8" fmla="*/ 1645917 w 3550920"/>
                  <a:gd name="connsiteY8" fmla="*/ 3886173 h 4021194"/>
                  <a:gd name="connsiteX9" fmla="*/ 1494788 w 3550920"/>
                  <a:gd name="connsiteY9" fmla="*/ 3646170 h 4021194"/>
                  <a:gd name="connsiteX10" fmla="*/ 1401651 w 3550920"/>
                  <a:gd name="connsiteY10" fmla="*/ 3541725 h 4021194"/>
                  <a:gd name="connsiteX11" fmla="*/ 1328569 w 3550920"/>
                  <a:gd name="connsiteY11" fmla="*/ 3491946 h 4021194"/>
                  <a:gd name="connsiteX12" fmla="*/ 1247493 w 3550920"/>
                  <a:gd name="connsiteY12" fmla="*/ 3471099 h 4021194"/>
                  <a:gd name="connsiteX13" fmla="*/ 0 w 3550920"/>
                  <a:gd name="connsiteY13" fmla="*/ 1775460 h 4021194"/>
                  <a:gd name="connsiteX14" fmla="*/ 1775460 w 3550920"/>
                  <a:gd name="connsiteY14" fmla="*/ 0 h 402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0920" h="4021194">
                    <a:moveTo>
                      <a:pt x="1775460" y="0"/>
                    </a:moveTo>
                    <a:cubicBezTo>
                      <a:pt x="2756019" y="0"/>
                      <a:pt x="3550920" y="794901"/>
                      <a:pt x="3550920" y="1775460"/>
                    </a:cubicBezTo>
                    <a:cubicBezTo>
                      <a:pt x="3550920" y="2572164"/>
                      <a:pt x="3026161" y="3246305"/>
                      <a:pt x="2303428" y="3471099"/>
                    </a:cubicBezTo>
                    <a:lnTo>
                      <a:pt x="2242123" y="3486862"/>
                    </a:lnTo>
                    <a:lnTo>
                      <a:pt x="2226626" y="3494251"/>
                    </a:lnTo>
                    <a:cubicBezTo>
                      <a:pt x="2179742" y="3517481"/>
                      <a:pt x="2114548" y="3555792"/>
                      <a:pt x="2065018" y="3627121"/>
                    </a:cubicBezTo>
                    <a:cubicBezTo>
                      <a:pt x="2018028" y="3708820"/>
                      <a:pt x="1934207" y="3851041"/>
                      <a:pt x="1887217" y="3916653"/>
                    </a:cubicBezTo>
                    <a:cubicBezTo>
                      <a:pt x="1840227" y="3982265"/>
                      <a:pt x="1823294" y="4025873"/>
                      <a:pt x="1783077" y="4020793"/>
                    </a:cubicBezTo>
                    <a:cubicBezTo>
                      <a:pt x="1742860" y="4015713"/>
                      <a:pt x="1720847" y="3998352"/>
                      <a:pt x="1645917" y="3886173"/>
                    </a:cubicBezTo>
                    <a:cubicBezTo>
                      <a:pt x="1597869" y="3823736"/>
                      <a:pt x="1546858" y="3735912"/>
                      <a:pt x="1494788" y="3646170"/>
                    </a:cubicBezTo>
                    <a:cubicBezTo>
                      <a:pt x="1473198" y="3607225"/>
                      <a:pt x="1439424" y="3572420"/>
                      <a:pt x="1401651" y="3541725"/>
                    </a:cubicBezTo>
                    <a:lnTo>
                      <a:pt x="1328569" y="3491946"/>
                    </a:lnTo>
                    <a:lnTo>
                      <a:pt x="1247493" y="3471099"/>
                    </a:lnTo>
                    <a:cubicBezTo>
                      <a:pt x="524759" y="3246305"/>
                      <a:pt x="0" y="2572164"/>
                      <a:pt x="0" y="1775460"/>
                    </a:cubicBezTo>
                    <a:cubicBezTo>
                      <a:pt x="0" y="794901"/>
                      <a:pt x="794901" y="0"/>
                      <a:pt x="17754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rgbClr val="1A1C2B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58" t="65006" r="73760" b="3372"/>
              <a:stretch/>
            </p:blipFill>
            <p:spPr>
              <a:xfrm>
                <a:off x="5284854" y="967108"/>
                <a:ext cx="2129741" cy="2170255"/>
              </a:xfrm>
              <a:prstGeom prst="rect">
                <a:avLst/>
              </a:prstGeom>
            </p:spPr>
          </p:pic>
        </p:grpSp>
        <p:grpSp>
          <p:nvGrpSpPr>
            <p:cNvPr id="15" name="Graphic 3">
              <a:extLst>
                <a:ext uri="{FF2B5EF4-FFF2-40B4-BE49-F238E27FC236}">
                  <a16:creationId xmlns:a16="http://schemas.microsoft.com/office/drawing/2014/main" id="{0A636F8A-9F73-CE1E-9102-07CC3A1A10B8}"/>
                </a:ext>
              </a:extLst>
            </p:cNvPr>
            <p:cNvGrpSpPr/>
            <p:nvPr/>
          </p:nvGrpSpPr>
          <p:grpSpPr>
            <a:xfrm>
              <a:off x="10197457" y="967329"/>
              <a:ext cx="319563" cy="498729"/>
              <a:chOff x="6604169" y="38964"/>
              <a:chExt cx="319563" cy="498729"/>
            </a:xfrm>
            <a:solidFill>
              <a:srgbClr val="000000"/>
            </a:solidFill>
          </p:grpSpPr>
          <p:grpSp>
            <p:nvGrpSpPr>
              <p:cNvPr id="16" name="Graphic 3">
                <a:extLst>
                  <a:ext uri="{FF2B5EF4-FFF2-40B4-BE49-F238E27FC236}">
                    <a16:creationId xmlns:a16="http://schemas.microsoft.com/office/drawing/2014/main" id="{3AF8B528-2272-2FC6-2E00-35FD533956B2}"/>
                  </a:ext>
                </a:extLst>
              </p:cNvPr>
              <p:cNvGrpSpPr/>
              <p:nvPr/>
            </p:nvGrpSpPr>
            <p:grpSpPr>
              <a:xfrm>
                <a:off x="6604169" y="38964"/>
                <a:ext cx="319563" cy="498729"/>
                <a:chOff x="6604169" y="38964"/>
                <a:chExt cx="319563" cy="498729"/>
              </a:xfrm>
              <a:solidFill>
                <a:srgbClr val="000000"/>
              </a:solidFill>
            </p:grpSpPr>
            <p:sp>
              <p:nvSpPr>
                <p:cNvPr id="21" name="Free-form: Shape 20">
                  <a:extLst>
                    <a:ext uri="{FF2B5EF4-FFF2-40B4-BE49-F238E27FC236}">
                      <a16:creationId xmlns:a16="http://schemas.microsoft.com/office/drawing/2014/main" id="{02083EBB-5299-1D11-3BE0-CE13F92A0F7C}"/>
                    </a:ext>
                  </a:extLst>
                </p:cNvPr>
                <p:cNvSpPr/>
                <p:nvPr/>
              </p:nvSpPr>
              <p:spPr>
                <a:xfrm>
                  <a:off x="6710329" y="273507"/>
                  <a:ext cx="107338" cy="177317"/>
                </a:xfrm>
                <a:custGeom>
                  <a:avLst/>
                  <a:gdLst>
                    <a:gd name="connsiteX0" fmla="*/ 97770 w 107338"/>
                    <a:gd name="connsiteY0" fmla="*/ 177317 h 177317"/>
                    <a:gd name="connsiteX1" fmla="*/ 9473 w 107338"/>
                    <a:gd name="connsiteY1" fmla="*/ 177317 h 177317"/>
                    <a:gd name="connsiteX2" fmla="*/ 2234 w 107338"/>
                    <a:gd name="connsiteY2" fmla="*/ 173984 h 177317"/>
                    <a:gd name="connsiteX3" fmla="*/ 139 w 107338"/>
                    <a:gd name="connsiteY3" fmla="*/ 166268 h 177317"/>
                    <a:gd name="connsiteX4" fmla="*/ 26428 w 107338"/>
                    <a:gd name="connsiteY4" fmla="*/ 7963 h 177317"/>
                    <a:gd name="connsiteX5" fmla="*/ 37382 w 107338"/>
                    <a:gd name="connsiteY5" fmla="*/ 152 h 177317"/>
                    <a:gd name="connsiteX6" fmla="*/ 45192 w 107338"/>
                    <a:gd name="connsiteY6" fmla="*/ 11106 h 177317"/>
                    <a:gd name="connsiteX7" fmla="*/ 20713 w 107338"/>
                    <a:gd name="connsiteY7" fmla="*/ 158363 h 177317"/>
                    <a:gd name="connsiteX8" fmla="*/ 86531 w 107338"/>
                    <a:gd name="connsiteY8" fmla="*/ 158363 h 177317"/>
                    <a:gd name="connsiteX9" fmla="*/ 62051 w 107338"/>
                    <a:gd name="connsiteY9" fmla="*/ 11106 h 177317"/>
                    <a:gd name="connsiteX10" fmla="*/ 69862 w 107338"/>
                    <a:gd name="connsiteY10" fmla="*/ 152 h 177317"/>
                    <a:gd name="connsiteX11" fmla="*/ 80815 w 107338"/>
                    <a:gd name="connsiteY11" fmla="*/ 7963 h 177317"/>
                    <a:gd name="connsiteX12" fmla="*/ 107200 w 107338"/>
                    <a:gd name="connsiteY12" fmla="*/ 166268 h 177317"/>
                    <a:gd name="connsiteX13" fmla="*/ 105104 w 107338"/>
                    <a:gd name="connsiteY13" fmla="*/ 173984 h 177317"/>
                    <a:gd name="connsiteX14" fmla="*/ 97865 w 107338"/>
                    <a:gd name="connsiteY14" fmla="*/ 177317 h 1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338" h="177317">
                      <a:moveTo>
                        <a:pt x="97770" y="177317"/>
                      </a:moveTo>
                      <a:lnTo>
                        <a:pt x="9473" y="177317"/>
                      </a:lnTo>
                      <a:cubicBezTo>
                        <a:pt x="6711" y="177317"/>
                        <a:pt x="4044" y="176079"/>
                        <a:pt x="2234" y="173984"/>
                      </a:cubicBezTo>
                      <a:cubicBezTo>
                        <a:pt x="424" y="171888"/>
                        <a:pt x="-337" y="169031"/>
                        <a:pt x="139" y="166268"/>
                      </a:cubicBezTo>
                      <a:lnTo>
                        <a:pt x="26428" y="7963"/>
                      </a:lnTo>
                      <a:cubicBezTo>
                        <a:pt x="27285" y="2819"/>
                        <a:pt x="32143" y="-800"/>
                        <a:pt x="37382" y="152"/>
                      </a:cubicBezTo>
                      <a:cubicBezTo>
                        <a:pt x="42525" y="1010"/>
                        <a:pt x="46049" y="5963"/>
                        <a:pt x="45192" y="11106"/>
                      </a:cubicBezTo>
                      <a:lnTo>
                        <a:pt x="20713" y="158363"/>
                      </a:lnTo>
                      <a:lnTo>
                        <a:pt x="86531" y="158363"/>
                      </a:lnTo>
                      <a:lnTo>
                        <a:pt x="62051" y="11106"/>
                      </a:lnTo>
                      <a:cubicBezTo>
                        <a:pt x="61194" y="5963"/>
                        <a:pt x="64718" y="1010"/>
                        <a:pt x="69862" y="152"/>
                      </a:cubicBezTo>
                      <a:cubicBezTo>
                        <a:pt x="75101" y="-800"/>
                        <a:pt x="79958" y="2819"/>
                        <a:pt x="80815" y="7963"/>
                      </a:cubicBezTo>
                      <a:lnTo>
                        <a:pt x="107200" y="166268"/>
                      </a:lnTo>
                      <a:cubicBezTo>
                        <a:pt x="107676" y="169031"/>
                        <a:pt x="106914" y="171888"/>
                        <a:pt x="105104" y="173984"/>
                      </a:cubicBezTo>
                      <a:cubicBezTo>
                        <a:pt x="103294" y="176079"/>
                        <a:pt x="100628" y="177317"/>
                        <a:pt x="97865" y="1773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" name="Free-form: Shape 22">
                  <a:extLst>
                    <a:ext uri="{FF2B5EF4-FFF2-40B4-BE49-F238E27FC236}">
                      <a16:creationId xmlns:a16="http://schemas.microsoft.com/office/drawing/2014/main" id="{1D439664-778D-45CF-31DC-6905B3BC7DC6}"/>
                    </a:ext>
                  </a:extLst>
                </p:cNvPr>
                <p:cNvSpPr/>
                <p:nvPr/>
              </p:nvSpPr>
              <p:spPr>
                <a:xfrm>
                  <a:off x="6604169" y="518643"/>
                  <a:ext cx="319563" cy="19050"/>
                </a:xfrm>
                <a:custGeom>
                  <a:avLst/>
                  <a:gdLst>
                    <a:gd name="connsiteX0" fmla="*/ 310039 w 319563"/>
                    <a:gd name="connsiteY0" fmla="*/ 19050 h 19050"/>
                    <a:gd name="connsiteX1" fmla="*/ 9525 w 319563"/>
                    <a:gd name="connsiteY1" fmla="*/ 19050 h 19050"/>
                    <a:gd name="connsiteX2" fmla="*/ 0 w 319563"/>
                    <a:gd name="connsiteY2" fmla="*/ 9525 h 19050"/>
                    <a:gd name="connsiteX3" fmla="*/ 9525 w 319563"/>
                    <a:gd name="connsiteY3" fmla="*/ 0 h 19050"/>
                    <a:gd name="connsiteX4" fmla="*/ 310039 w 319563"/>
                    <a:gd name="connsiteY4" fmla="*/ 0 h 19050"/>
                    <a:gd name="connsiteX5" fmla="*/ 319564 w 319563"/>
                    <a:gd name="connsiteY5" fmla="*/ 9525 h 19050"/>
                    <a:gd name="connsiteX6" fmla="*/ 310039 w 319563"/>
                    <a:gd name="connsiteY6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563" h="19050">
                      <a:moveTo>
                        <a:pt x="310039" y="19050"/>
                      </a:moveTo>
                      <a:lnTo>
                        <a:pt x="9525" y="19050"/>
                      </a:lnTo>
                      <a:cubicBezTo>
                        <a:pt x="4286" y="19050"/>
                        <a:pt x="0" y="14764"/>
                        <a:pt x="0" y="9525"/>
                      </a:cubicBezTo>
                      <a:cubicBezTo>
                        <a:pt x="0" y="4286"/>
                        <a:pt x="4286" y="0"/>
                        <a:pt x="9525" y="0"/>
                      </a:cubicBezTo>
                      <a:lnTo>
                        <a:pt x="310039" y="0"/>
                      </a:lnTo>
                      <a:cubicBezTo>
                        <a:pt x="315277" y="0"/>
                        <a:pt x="319564" y="4286"/>
                        <a:pt x="319564" y="9525"/>
                      </a:cubicBezTo>
                      <a:cubicBezTo>
                        <a:pt x="319564" y="14764"/>
                        <a:pt x="315277" y="19050"/>
                        <a:pt x="310039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-form: Shape 31">
                  <a:extLst>
                    <a:ext uri="{FF2B5EF4-FFF2-40B4-BE49-F238E27FC236}">
                      <a16:creationId xmlns:a16="http://schemas.microsoft.com/office/drawing/2014/main" id="{AC57D0EA-155E-A40E-A82F-1BF265437EDF}"/>
                    </a:ext>
                  </a:extLst>
                </p:cNvPr>
                <p:cNvSpPr/>
                <p:nvPr/>
              </p:nvSpPr>
              <p:spPr>
                <a:xfrm>
                  <a:off x="6611597" y="38964"/>
                  <a:ext cx="304707" cy="290321"/>
                </a:xfrm>
                <a:custGeom>
                  <a:avLst/>
                  <a:gdLst>
                    <a:gd name="connsiteX0" fmla="*/ 240603 w 304707"/>
                    <a:gd name="connsiteY0" fmla="*/ 290322 h 290321"/>
                    <a:gd name="connsiteX1" fmla="*/ 236126 w 304707"/>
                    <a:gd name="connsiteY1" fmla="*/ 289179 h 290321"/>
                    <a:gd name="connsiteX2" fmla="*/ 152306 w 304707"/>
                    <a:gd name="connsiteY2" fmla="*/ 245078 h 290321"/>
                    <a:gd name="connsiteX3" fmla="*/ 68486 w 304707"/>
                    <a:gd name="connsiteY3" fmla="*/ 289179 h 290321"/>
                    <a:gd name="connsiteX4" fmla="*/ 58485 w 304707"/>
                    <a:gd name="connsiteY4" fmla="*/ 288417 h 290321"/>
                    <a:gd name="connsiteX5" fmla="*/ 54675 w 304707"/>
                    <a:gd name="connsiteY5" fmla="*/ 279083 h 290321"/>
                    <a:gd name="connsiteX6" fmla="*/ 70677 w 304707"/>
                    <a:gd name="connsiteY6" fmla="*/ 185738 h 290321"/>
                    <a:gd name="connsiteX7" fmla="*/ 2859 w 304707"/>
                    <a:gd name="connsiteY7" fmla="*/ 119634 h 290321"/>
                    <a:gd name="connsiteX8" fmla="*/ 478 w 304707"/>
                    <a:gd name="connsiteY8" fmla="*/ 109919 h 290321"/>
                    <a:gd name="connsiteX9" fmla="*/ 8193 w 304707"/>
                    <a:gd name="connsiteY9" fmla="*/ 103442 h 290321"/>
                    <a:gd name="connsiteX10" fmla="*/ 101919 w 304707"/>
                    <a:gd name="connsiteY10" fmla="*/ 89821 h 290321"/>
                    <a:gd name="connsiteX11" fmla="*/ 143829 w 304707"/>
                    <a:gd name="connsiteY11" fmla="*/ 4858 h 290321"/>
                    <a:gd name="connsiteX12" fmla="*/ 160879 w 304707"/>
                    <a:gd name="connsiteY12" fmla="*/ 4858 h 290321"/>
                    <a:gd name="connsiteX13" fmla="*/ 202789 w 304707"/>
                    <a:gd name="connsiteY13" fmla="*/ 89821 h 290321"/>
                    <a:gd name="connsiteX14" fmla="*/ 296515 w 304707"/>
                    <a:gd name="connsiteY14" fmla="*/ 103442 h 290321"/>
                    <a:gd name="connsiteX15" fmla="*/ 304230 w 304707"/>
                    <a:gd name="connsiteY15" fmla="*/ 109919 h 290321"/>
                    <a:gd name="connsiteX16" fmla="*/ 301849 w 304707"/>
                    <a:gd name="connsiteY16" fmla="*/ 119634 h 290321"/>
                    <a:gd name="connsiteX17" fmla="*/ 234031 w 304707"/>
                    <a:gd name="connsiteY17" fmla="*/ 185738 h 290321"/>
                    <a:gd name="connsiteX18" fmla="*/ 250033 w 304707"/>
                    <a:gd name="connsiteY18" fmla="*/ 279083 h 290321"/>
                    <a:gd name="connsiteX19" fmla="*/ 246223 w 304707"/>
                    <a:gd name="connsiteY19" fmla="*/ 288417 h 290321"/>
                    <a:gd name="connsiteX20" fmla="*/ 240603 w 304707"/>
                    <a:gd name="connsiteY20" fmla="*/ 290227 h 290321"/>
                    <a:gd name="connsiteX21" fmla="*/ 152306 w 304707"/>
                    <a:gd name="connsiteY21" fmla="*/ 224885 h 290321"/>
                    <a:gd name="connsiteX22" fmla="*/ 156783 w 304707"/>
                    <a:gd name="connsiteY22" fmla="*/ 226028 h 290321"/>
                    <a:gd name="connsiteX23" fmla="*/ 227935 w 304707"/>
                    <a:gd name="connsiteY23" fmla="*/ 263462 h 290321"/>
                    <a:gd name="connsiteX24" fmla="*/ 214314 w 304707"/>
                    <a:gd name="connsiteY24" fmla="*/ 184214 h 290321"/>
                    <a:gd name="connsiteX25" fmla="*/ 217076 w 304707"/>
                    <a:gd name="connsiteY25" fmla="*/ 175832 h 290321"/>
                    <a:gd name="connsiteX26" fmla="*/ 274702 w 304707"/>
                    <a:gd name="connsiteY26" fmla="*/ 119729 h 290321"/>
                    <a:gd name="connsiteX27" fmla="*/ 195073 w 304707"/>
                    <a:gd name="connsiteY27" fmla="*/ 108204 h 290321"/>
                    <a:gd name="connsiteX28" fmla="*/ 187930 w 304707"/>
                    <a:gd name="connsiteY28" fmla="*/ 102965 h 290321"/>
                    <a:gd name="connsiteX29" fmla="*/ 152306 w 304707"/>
                    <a:gd name="connsiteY29" fmla="*/ 30861 h 290321"/>
                    <a:gd name="connsiteX30" fmla="*/ 116683 w 304707"/>
                    <a:gd name="connsiteY30" fmla="*/ 102965 h 290321"/>
                    <a:gd name="connsiteX31" fmla="*/ 109539 w 304707"/>
                    <a:gd name="connsiteY31" fmla="*/ 108204 h 290321"/>
                    <a:gd name="connsiteX32" fmla="*/ 29910 w 304707"/>
                    <a:gd name="connsiteY32" fmla="*/ 119729 h 290321"/>
                    <a:gd name="connsiteX33" fmla="*/ 87536 w 304707"/>
                    <a:gd name="connsiteY33" fmla="*/ 175832 h 290321"/>
                    <a:gd name="connsiteX34" fmla="*/ 90298 w 304707"/>
                    <a:gd name="connsiteY34" fmla="*/ 184214 h 290321"/>
                    <a:gd name="connsiteX35" fmla="*/ 76678 w 304707"/>
                    <a:gd name="connsiteY35" fmla="*/ 263462 h 290321"/>
                    <a:gd name="connsiteX36" fmla="*/ 147829 w 304707"/>
                    <a:gd name="connsiteY36" fmla="*/ 226028 h 290321"/>
                    <a:gd name="connsiteX37" fmla="*/ 152306 w 304707"/>
                    <a:gd name="connsiteY37" fmla="*/ 224885 h 290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04707" h="290321">
                      <a:moveTo>
                        <a:pt x="240603" y="290322"/>
                      </a:moveTo>
                      <a:cubicBezTo>
                        <a:pt x="239079" y="290322"/>
                        <a:pt x="237555" y="289941"/>
                        <a:pt x="236126" y="289179"/>
                      </a:cubicBezTo>
                      <a:lnTo>
                        <a:pt x="152306" y="245078"/>
                      </a:lnTo>
                      <a:lnTo>
                        <a:pt x="68486" y="289179"/>
                      </a:lnTo>
                      <a:cubicBezTo>
                        <a:pt x="65248" y="290894"/>
                        <a:pt x="61438" y="290608"/>
                        <a:pt x="58485" y="288417"/>
                      </a:cubicBezTo>
                      <a:cubicBezTo>
                        <a:pt x="55532" y="286322"/>
                        <a:pt x="54103" y="282702"/>
                        <a:pt x="54675" y="279083"/>
                      </a:cubicBezTo>
                      <a:lnTo>
                        <a:pt x="70677" y="185738"/>
                      </a:lnTo>
                      <a:lnTo>
                        <a:pt x="2859" y="119634"/>
                      </a:lnTo>
                      <a:cubicBezTo>
                        <a:pt x="287" y="117062"/>
                        <a:pt x="-665" y="113348"/>
                        <a:pt x="478" y="109919"/>
                      </a:cubicBezTo>
                      <a:cubicBezTo>
                        <a:pt x="1621" y="106490"/>
                        <a:pt x="4573" y="103918"/>
                        <a:pt x="8193" y="103442"/>
                      </a:cubicBezTo>
                      <a:lnTo>
                        <a:pt x="101919" y="89821"/>
                      </a:lnTo>
                      <a:lnTo>
                        <a:pt x="143829" y="4858"/>
                      </a:lnTo>
                      <a:cubicBezTo>
                        <a:pt x="147068" y="-1619"/>
                        <a:pt x="157735" y="-1619"/>
                        <a:pt x="160879" y="4858"/>
                      </a:cubicBezTo>
                      <a:lnTo>
                        <a:pt x="202789" y="89821"/>
                      </a:lnTo>
                      <a:lnTo>
                        <a:pt x="296515" y="103442"/>
                      </a:lnTo>
                      <a:cubicBezTo>
                        <a:pt x="300134" y="103918"/>
                        <a:pt x="303087" y="106490"/>
                        <a:pt x="304230" y="109919"/>
                      </a:cubicBezTo>
                      <a:cubicBezTo>
                        <a:pt x="305373" y="113348"/>
                        <a:pt x="304420" y="117158"/>
                        <a:pt x="301849" y="119634"/>
                      </a:cubicBezTo>
                      <a:lnTo>
                        <a:pt x="234031" y="185738"/>
                      </a:lnTo>
                      <a:lnTo>
                        <a:pt x="250033" y="279083"/>
                      </a:lnTo>
                      <a:cubicBezTo>
                        <a:pt x="250604" y="282702"/>
                        <a:pt x="249175" y="286226"/>
                        <a:pt x="246223" y="288417"/>
                      </a:cubicBezTo>
                      <a:cubicBezTo>
                        <a:pt x="244603" y="289655"/>
                        <a:pt x="242603" y="290227"/>
                        <a:pt x="240603" y="290227"/>
                      </a:cubicBezTo>
                      <a:close/>
                      <a:moveTo>
                        <a:pt x="152306" y="224885"/>
                      </a:moveTo>
                      <a:cubicBezTo>
                        <a:pt x="153830" y="224885"/>
                        <a:pt x="155354" y="225266"/>
                        <a:pt x="156783" y="226028"/>
                      </a:cubicBezTo>
                      <a:lnTo>
                        <a:pt x="227935" y="263462"/>
                      </a:lnTo>
                      <a:lnTo>
                        <a:pt x="214314" y="184214"/>
                      </a:lnTo>
                      <a:cubicBezTo>
                        <a:pt x="213743" y="181166"/>
                        <a:pt x="214790" y="177927"/>
                        <a:pt x="217076" y="175832"/>
                      </a:cubicBezTo>
                      <a:lnTo>
                        <a:pt x="274702" y="119729"/>
                      </a:lnTo>
                      <a:lnTo>
                        <a:pt x="195073" y="108204"/>
                      </a:lnTo>
                      <a:cubicBezTo>
                        <a:pt x="191930" y="107728"/>
                        <a:pt x="189263" y="105823"/>
                        <a:pt x="187930" y="102965"/>
                      </a:cubicBezTo>
                      <a:lnTo>
                        <a:pt x="152306" y="30861"/>
                      </a:lnTo>
                      <a:lnTo>
                        <a:pt x="116683" y="102965"/>
                      </a:lnTo>
                      <a:cubicBezTo>
                        <a:pt x="115254" y="105728"/>
                        <a:pt x="112587" y="107728"/>
                        <a:pt x="109539" y="108204"/>
                      </a:cubicBezTo>
                      <a:lnTo>
                        <a:pt x="29910" y="119729"/>
                      </a:lnTo>
                      <a:lnTo>
                        <a:pt x="87536" y="175832"/>
                      </a:lnTo>
                      <a:cubicBezTo>
                        <a:pt x="89822" y="178022"/>
                        <a:pt x="90775" y="181166"/>
                        <a:pt x="90298" y="184214"/>
                      </a:cubicBezTo>
                      <a:lnTo>
                        <a:pt x="76678" y="263462"/>
                      </a:lnTo>
                      <a:lnTo>
                        <a:pt x="147829" y="226028"/>
                      </a:lnTo>
                      <a:cubicBezTo>
                        <a:pt x="149258" y="225266"/>
                        <a:pt x="150782" y="224885"/>
                        <a:pt x="152306" y="22488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F8AED331-77D1-4572-CEC8-C60DD6ED7553}"/>
                  </a:ext>
                </a:extLst>
              </p:cNvPr>
              <p:cNvSpPr/>
              <p:nvPr/>
            </p:nvSpPr>
            <p:spPr>
              <a:xfrm>
                <a:off x="6658556" y="431679"/>
                <a:ext cx="210883" cy="106013"/>
              </a:xfrm>
              <a:custGeom>
                <a:avLst/>
                <a:gdLst>
                  <a:gd name="connsiteX0" fmla="*/ 201359 w 210883"/>
                  <a:gd name="connsiteY0" fmla="*/ 106013 h 106013"/>
                  <a:gd name="connsiteX1" fmla="*/ 9525 w 210883"/>
                  <a:gd name="connsiteY1" fmla="*/ 106013 h 106013"/>
                  <a:gd name="connsiteX2" fmla="*/ 0 w 210883"/>
                  <a:gd name="connsiteY2" fmla="*/ 96488 h 106013"/>
                  <a:gd name="connsiteX3" fmla="*/ 0 w 210883"/>
                  <a:gd name="connsiteY3" fmla="*/ 9525 h 106013"/>
                  <a:gd name="connsiteX4" fmla="*/ 9525 w 210883"/>
                  <a:gd name="connsiteY4" fmla="*/ 0 h 106013"/>
                  <a:gd name="connsiteX5" fmla="*/ 201359 w 210883"/>
                  <a:gd name="connsiteY5" fmla="*/ 0 h 106013"/>
                  <a:gd name="connsiteX6" fmla="*/ 210884 w 210883"/>
                  <a:gd name="connsiteY6" fmla="*/ 9525 h 106013"/>
                  <a:gd name="connsiteX7" fmla="*/ 210884 w 210883"/>
                  <a:gd name="connsiteY7" fmla="*/ 96488 h 106013"/>
                  <a:gd name="connsiteX8" fmla="*/ 201359 w 210883"/>
                  <a:gd name="connsiteY8" fmla="*/ 106013 h 106013"/>
                  <a:gd name="connsiteX9" fmla="*/ 18955 w 210883"/>
                  <a:gd name="connsiteY9" fmla="*/ 86963 h 106013"/>
                  <a:gd name="connsiteX10" fmla="*/ 191738 w 210883"/>
                  <a:gd name="connsiteY10" fmla="*/ 86963 h 106013"/>
                  <a:gd name="connsiteX11" fmla="*/ 191738 w 210883"/>
                  <a:gd name="connsiteY11" fmla="*/ 19050 h 106013"/>
                  <a:gd name="connsiteX12" fmla="*/ 18955 w 210883"/>
                  <a:gd name="connsiteY12" fmla="*/ 19050 h 106013"/>
                  <a:gd name="connsiteX13" fmla="*/ 18955 w 210883"/>
                  <a:gd name="connsiteY13" fmla="*/ 86963 h 1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0883" h="106013">
                    <a:moveTo>
                      <a:pt x="201359" y="106013"/>
                    </a:moveTo>
                    <a:lnTo>
                      <a:pt x="9525" y="106013"/>
                    </a:lnTo>
                    <a:cubicBezTo>
                      <a:pt x="4286" y="106013"/>
                      <a:pt x="0" y="101727"/>
                      <a:pt x="0" y="96488"/>
                    </a:cubicBezTo>
                    <a:lnTo>
                      <a:pt x="0" y="9525"/>
                    </a:lnTo>
                    <a:cubicBezTo>
                      <a:pt x="0" y="4286"/>
                      <a:pt x="4286" y="0"/>
                      <a:pt x="9525" y="0"/>
                    </a:cubicBezTo>
                    <a:lnTo>
                      <a:pt x="201359" y="0"/>
                    </a:lnTo>
                    <a:cubicBezTo>
                      <a:pt x="206597" y="0"/>
                      <a:pt x="210884" y="4286"/>
                      <a:pt x="210884" y="9525"/>
                    </a:cubicBezTo>
                    <a:lnTo>
                      <a:pt x="210884" y="96488"/>
                    </a:lnTo>
                    <a:cubicBezTo>
                      <a:pt x="210884" y="101727"/>
                      <a:pt x="206597" y="106013"/>
                      <a:pt x="201359" y="106013"/>
                    </a:cubicBezTo>
                    <a:close/>
                    <a:moveTo>
                      <a:pt x="18955" y="86963"/>
                    </a:moveTo>
                    <a:lnTo>
                      <a:pt x="191738" y="86963"/>
                    </a:lnTo>
                    <a:lnTo>
                      <a:pt x="191738" y="19050"/>
                    </a:lnTo>
                    <a:lnTo>
                      <a:pt x="18955" y="19050"/>
                    </a:lnTo>
                    <a:lnTo>
                      <a:pt x="18955" y="8696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8345643-951F-2B74-A57A-19E042A4A505}"/>
              </a:ext>
            </a:extLst>
          </p:cNvPr>
          <p:cNvGrpSpPr/>
          <p:nvPr/>
        </p:nvGrpSpPr>
        <p:grpSpPr>
          <a:xfrm>
            <a:off x="1093846" y="631838"/>
            <a:ext cx="1556922" cy="1652040"/>
            <a:chOff x="1033766" y="568088"/>
            <a:chExt cx="1677082" cy="1779540"/>
          </a:xfrm>
        </p:grpSpPr>
        <p:grpSp>
          <p:nvGrpSpPr>
            <p:cNvPr id="6" name="RESOURCE ICON">
              <a:extLst>
                <a:ext uri="{FF2B5EF4-FFF2-40B4-BE49-F238E27FC236}">
                  <a16:creationId xmlns:a16="http://schemas.microsoft.com/office/drawing/2014/main" id="{752A43D8-FA9E-7A82-FC2A-975C3E95977F}"/>
                </a:ext>
              </a:extLst>
            </p:cNvPr>
            <p:cNvGrpSpPr/>
            <p:nvPr/>
          </p:nvGrpSpPr>
          <p:grpSpPr>
            <a:xfrm>
              <a:off x="1033766" y="568088"/>
              <a:ext cx="1677082" cy="1779540"/>
              <a:chOff x="1975202" y="822812"/>
              <a:chExt cx="2180297" cy="2314551"/>
            </a:xfrm>
          </p:grpSpPr>
          <p:sp>
            <p:nvSpPr>
              <p:cNvPr id="7" name="Freeform 23">
                <a:extLst>
                  <a:ext uri="{FF2B5EF4-FFF2-40B4-BE49-F238E27FC236}">
                    <a16:creationId xmlns:a16="http://schemas.microsoft.com/office/drawing/2014/main" id="{A33D8A28-2F73-BD38-3802-593CBD1B5705}"/>
                  </a:ext>
                </a:extLst>
              </p:cNvPr>
              <p:cNvSpPr/>
              <p:nvPr/>
            </p:nvSpPr>
            <p:spPr>
              <a:xfrm>
                <a:off x="1975202" y="822812"/>
                <a:ext cx="1941656" cy="2198804"/>
              </a:xfrm>
              <a:custGeom>
                <a:avLst/>
                <a:gdLst>
                  <a:gd name="connsiteX0" fmla="*/ 1775460 w 3550920"/>
                  <a:gd name="connsiteY0" fmla="*/ 0 h 4021194"/>
                  <a:gd name="connsiteX1" fmla="*/ 3550920 w 3550920"/>
                  <a:gd name="connsiteY1" fmla="*/ 1775460 h 4021194"/>
                  <a:gd name="connsiteX2" fmla="*/ 2303428 w 3550920"/>
                  <a:gd name="connsiteY2" fmla="*/ 3471099 h 4021194"/>
                  <a:gd name="connsiteX3" fmla="*/ 2242123 w 3550920"/>
                  <a:gd name="connsiteY3" fmla="*/ 3486862 h 4021194"/>
                  <a:gd name="connsiteX4" fmla="*/ 2226626 w 3550920"/>
                  <a:gd name="connsiteY4" fmla="*/ 3494251 h 4021194"/>
                  <a:gd name="connsiteX5" fmla="*/ 2065018 w 3550920"/>
                  <a:gd name="connsiteY5" fmla="*/ 3627121 h 4021194"/>
                  <a:gd name="connsiteX6" fmla="*/ 1887217 w 3550920"/>
                  <a:gd name="connsiteY6" fmla="*/ 3916653 h 4021194"/>
                  <a:gd name="connsiteX7" fmla="*/ 1783077 w 3550920"/>
                  <a:gd name="connsiteY7" fmla="*/ 4020793 h 4021194"/>
                  <a:gd name="connsiteX8" fmla="*/ 1645917 w 3550920"/>
                  <a:gd name="connsiteY8" fmla="*/ 3886173 h 4021194"/>
                  <a:gd name="connsiteX9" fmla="*/ 1494788 w 3550920"/>
                  <a:gd name="connsiteY9" fmla="*/ 3646170 h 4021194"/>
                  <a:gd name="connsiteX10" fmla="*/ 1401651 w 3550920"/>
                  <a:gd name="connsiteY10" fmla="*/ 3541725 h 4021194"/>
                  <a:gd name="connsiteX11" fmla="*/ 1328569 w 3550920"/>
                  <a:gd name="connsiteY11" fmla="*/ 3491946 h 4021194"/>
                  <a:gd name="connsiteX12" fmla="*/ 1247493 w 3550920"/>
                  <a:gd name="connsiteY12" fmla="*/ 3471099 h 4021194"/>
                  <a:gd name="connsiteX13" fmla="*/ 0 w 3550920"/>
                  <a:gd name="connsiteY13" fmla="*/ 1775460 h 4021194"/>
                  <a:gd name="connsiteX14" fmla="*/ 1775460 w 3550920"/>
                  <a:gd name="connsiteY14" fmla="*/ 0 h 402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0920" h="4021194">
                    <a:moveTo>
                      <a:pt x="1775460" y="0"/>
                    </a:moveTo>
                    <a:cubicBezTo>
                      <a:pt x="2756019" y="0"/>
                      <a:pt x="3550920" y="794901"/>
                      <a:pt x="3550920" y="1775460"/>
                    </a:cubicBezTo>
                    <a:cubicBezTo>
                      <a:pt x="3550920" y="2572164"/>
                      <a:pt x="3026161" y="3246305"/>
                      <a:pt x="2303428" y="3471099"/>
                    </a:cubicBezTo>
                    <a:lnTo>
                      <a:pt x="2242123" y="3486862"/>
                    </a:lnTo>
                    <a:lnTo>
                      <a:pt x="2226626" y="3494251"/>
                    </a:lnTo>
                    <a:cubicBezTo>
                      <a:pt x="2179742" y="3517481"/>
                      <a:pt x="2114548" y="3555792"/>
                      <a:pt x="2065018" y="3627121"/>
                    </a:cubicBezTo>
                    <a:cubicBezTo>
                      <a:pt x="2018028" y="3708820"/>
                      <a:pt x="1934207" y="3851041"/>
                      <a:pt x="1887217" y="3916653"/>
                    </a:cubicBezTo>
                    <a:cubicBezTo>
                      <a:pt x="1840227" y="3982265"/>
                      <a:pt x="1823294" y="4025873"/>
                      <a:pt x="1783077" y="4020793"/>
                    </a:cubicBezTo>
                    <a:cubicBezTo>
                      <a:pt x="1742860" y="4015713"/>
                      <a:pt x="1720847" y="3998352"/>
                      <a:pt x="1645917" y="3886173"/>
                    </a:cubicBezTo>
                    <a:cubicBezTo>
                      <a:pt x="1597869" y="3823736"/>
                      <a:pt x="1546858" y="3735912"/>
                      <a:pt x="1494788" y="3646170"/>
                    </a:cubicBezTo>
                    <a:cubicBezTo>
                      <a:pt x="1473198" y="3607225"/>
                      <a:pt x="1439424" y="3572420"/>
                      <a:pt x="1401651" y="3541725"/>
                    </a:cubicBezTo>
                    <a:lnTo>
                      <a:pt x="1328569" y="3491946"/>
                    </a:lnTo>
                    <a:lnTo>
                      <a:pt x="1247493" y="3471099"/>
                    </a:lnTo>
                    <a:cubicBezTo>
                      <a:pt x="524759" y="3246305"/>
                      <a:pt x="0" y="2572164"/>
                      <a:pt x="0" y="1775460"/>
                    </a:cubicBezTo>
                    <a:cubicBezTo>
                      <a:pt x="0" y="794901"/>
                      <a:pt x="794901" y="0"/>
                      <a:pt x="1775460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3474BFE-D9B3-477D-8C07-1A52C2911C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58" t="65006" r="73760" b="3372"/>
              <a:stretch/>
            </p:blipFill>
            <p:spPr>
              <a:xfrm>
                <a:off x="2025758" y="967110"/>
                <a:ext cx="2129741" cy="2170253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E0C053A-3AEB-1D1C-1A7D-B1C2E2132DB5}"/>
                </a:ext>
              </a:extLst>
            </p:cNvPr>
            <p:cNvGrpSpPr/>
            <p:nvPr/>
          </p:nvGrpSpPr>
          <p:grpSpPr>
            <a:xfrm>
              <a:off x="1557355" y="1001213"/>
              <a:ext cx="446341" cy="512874"/>
              <a:chOff x="1557355" y="1001213"/>
              <a:chExt cx="446341" cy="512874"/>
            </a:xfrm>
          </p:grpSpPr>
          <p:grpSp>
            <p:nvGrpSpPr>
              <p:cNvPr id="41" name="Graphic 3">
                <a:extLst>
                  <a:ext uri="{FF2B5EF4-FFF2-40B4-BE49-F238E27FC236}">
                    <a16:creationId xmlns:a16="http://schemas.microsoft.com/office/drawing/2014/main" id="{E7FAE3AA-696C-AAF1-F812-3D20245F93D1}"/>
                  </a:ext>
                </a:extLst>
              </p:cNvPr>
              <p:cNvGrpSpPr/>
              <p:nvPr/>
            </p:nvGrpSpPr>
            <p:grpSpPr>
              <a:xfrm>
                <a:off x="1557355" y="1001213"/>
                <a:ext cx="268509" cy="422052"/>
                <a:chOff x="5096933" y="31724"/>
                <a:chExt cx="268509" cy="422052"/>
              </a:xfrm>
              <a:solidFill>
                <a:srgbClr val="000000"/>
              </a:solidFill>
            </p:grpSpPr>
            <p:sp>
              <p:nvSpPr>
                <p:cNvPr id="42" name="Free-form: Shape 41">
                  <a:extLst>
                    <a:ext uri="{FF2B5EF4-FFF2-40B4-BE49-F238E27FC236}">
                      <a16:creationId xmlns:a16="http://schemas.microsoft.com/office/drawing/2014/main" id="{0E662380-C5D3-D6BC-11C8-296FD627B164}"/>
                    </a:ext>
                  </a:extLst>
                </p:cNvPr>
                <p:cNvSpPr/>
                <p:nvPr/>
              </p:nvSpPr>
              <p:spPr>
                <a:xfrm>
                  <a:off x="5096933" y="237274"/>
                  <a:ext cx="268509" cy="216503"/>
                </a:xfrm>
                <a:custGeom>
                  <a:avLst/>
                  <a:gdLst>
                    <a:gd name="connsiteX0" fmla="*/ 9525 w 268509"/>
                    <a:gd name="connsiteY0" fmla="*/ 216503 h 216503"/>
                    <a:gd name="connsiteX1" fmla="*/ 0 w 268509"/>
                    <a:gd name="connsiteY1" fmla="*/ 206978 h 216503"/>
                    <a:gd name="connsiteX2" fmla="*/ 0 w 268509"/>
                    <a:gd name="connsiteY2" fmla="*/ 61627 h 216503"/>
                    <a:gd name="connsiteX3" fmla="*/ 61627 w 268509"/>
                    <a:gd name="connsiteY3" fmla="*/ 0 h 216503"/>
                    <a:gd name="connsiteX4" fmla="*/ 85249 w 268509"/>
                    <a:gd name="connsiteY4" fmla="*/ 0 h 216503"/>
                    <a:gd name="connsiteX5" fmla="*/ 86297 w 268509"/>
                    <a:gd name="connsiteY5" fmla="*/ 0 h 216503"/>
                    <a:gd name="connsiteX6" fmla="*/ 137351 w 268509"/>
                    <a:gd name="connsiteY6" fmla="*/ 0 h 216503"/>
                    <a:gd name="connsiteX7" fmla="*/ 145352 w 268509"/>
                    <a:gd name="connsiteY7" fmla="*/ 4381 h 216503"/>
                    <a:gd name="connsiteX8" fmla="*/ 185261 w 268509"/>
                    <a:gd name="connsiteY8" fmla="*/ 66294 h 216503"/>
                    <a:gd name="connsiteX9" fmla="*/ 225171 w 268509"/>
                    <a:gd name="connsiteY9" fmla="*/ 4381 h 216503"/>
                    <a:gd name="connsiteX10" fmla="*/ 233172 w 268509"/>
                    <a:gd name="connsiteY10" fmla="*/ 0 h 216503"/>
                    <a:gd name="connsiteX11" fmla="*/ 258985 w 268509"/>
                    <a:gd name="connsiteY11" fmla="*/ 0 h 216503"/>
                    <a:gd name="connsiteX12" fmla="*/ 268510 w 268509"/>
                    <a:gd name="connsiteY12" fmla="*/ 9620 h 216503"/>
                    <a:gd name="connsiteX13" fmla="*/ 258985 w 268509"/>
                    <a:gd name="connsiteY13" fmla="*/ 19145 h 216503"/>
                    <a:gd name="connsiteX14" fmla="*/ 238316 w 268509"/>
                    <a:gd name="connsiteY14" fmla="*/ 19145 h 216503"/>
                    <a:gd name="connsiteX15" fmla="*/ 193262 w 268509"/>
                    <a:gd name="connsiteY15" fmla="*/ 88964 h 216503"/>
                    <a:gd name="connsiteX16" fmla="*/ 185261 w 268509"/>
                    <a:gd name="connsiteY16" fmla="*/ 93345 h 216503"/>
                    <a:gd name="connsiteX17" fmla="*/ 185261 w 268509"/>
                    <a:gd name="connsiteY17" fmla="*/ 93345 h 216503"/>
                    <a:gd name="connsiteX18" fmla="*/ 177260 w 268509"/>
                    <a:gd name="connsiteY18" fmla="*/ 88964 h 216503"/>
                    <a:gd name="connsiteX19" fmla="*/ 132207 w 268509"/>
                    <a:gd name="connsiteY19" fmla="*/ 19050 h 216503"/>
                    <a:gd name="connsiteX20" fmla="*/ 87344 w 268509"/>
                    <a:gd name="connsiteY20" fmla="*/ 19050 h 216503"/>
                    <a:gd name="connsiteX21" fmla="*/ 86297 w 268509"/>
                    <a:gd name="connsiteY21" fmla="*/ 19050 h 216503"/>
                    <a:gd name="connsiteX22" fmla="*/ 61627 w 268509"/>
                    <a:gd name="connsiteY22" fmla="*/ 19050 h 216503"/>
                    <a:gd name="connsiteX23" fmla="*/ 19050 w 268509"/>
                    <a:gd name="connsiteY23" fmla="*/ 61627 h 216503"/>
                    <a:gd name="connsiteX24" fmla="*/ 19050 w 268509"/>
                    <a:gd name="connsiteY24" fmla="*/ 206978 h 216503"/>
                    <a:gd name="connsiteX25" fmla="*/ 9525 w 268509"/>
                    <a:gd name="connsiteY25" fmla="*/ 216503 h 216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68509" h="216503">
                      <a:moveTo>
                        <a:pt x="9525" y="216503"/>
                      </a:moveTo>
                      <a:cubicBezTo>
                        <a:pt x="4286" y="216503"/>
                        <a:pt x="0" y="212217"/>
                        <a:pt x="0" y="206978"/>
                      </a:cubicBezTo>
                      <a:lnTo>
                        <a:pt x="0" y="61627"/>
                      </a:lnTo>
                      <a:cubicBezTo>
                        <a:pt x="0" y="27622"/>
                        <a:pt x="27623" y="0"/>
                        <a:pt x="61627" y="0"/>
                      </a:cubicBezTo>
                      <a:lnTo>
                        <a:pt x="85249" y="0"/>
                      </a:lnTo>
                      <a:cubicBezTo>
                        <a:pt x="85249" y="0"/>
                        <a:pt x="85916" y="0"/>
                        <a:pt x="86297" y="0"/>
                      </a:cubicBezTo>
                      <a:lnTo>
                        <a:pt x="137351" y="0"/>
                      </a:lnTo>
                      <a:cubicBezTo>
                        <a:pt x="140589" y="0"/>
                        <a:pt x="143637" y="1619"/>
                        <a:pt x="145352" y="4381"/>
                      </a:cubicBezTo>
                      <a:lnTo>
                        <a:pt x="185261" y="66294"/>
                      </a:lnTo>
                      <a:lnTo>
                        <a:pt x="225171" y="4381"/>
                      </a:lnTo>
                      <a:cubicBezTo>
                        <a:pt x="226886" y="1619"/>
                        <a:pt x="229934" y="0"/>
                        <a:pt x="233172" y="0"/>
                      </a:cubicBezTo>
                      <a:lnTo>
                        <a:pt x="258985" y="0"/>
                      </a:lnTo>
                      <a:cubicBezTo>
                        <a:pt x="264224" y="0"/>
                        <a:pt x="268510" y="4381"/>
                        <a:pt x="268510" y="9620"/>
                      </a:cubicBezTo>
                      <a:cubicBezTo>
                        <a:pt x="268510" y="14859"/>
                        <a:pt x="264224" y="19145"/>
                        <a:pt x="258985" y="19145"/>
                      </a:cubicBezTo>
                      <a:lnTo>
                        <a:pt x="238316" y="19145"/>
                      </a:lnTo>
                      <a:cubicBezTo>
                        <a:pt x="238316" y="19145"/>
                        <a:pt x="193262" y="88964"/>
                        <a:pt x="193262" y="88964"/>
                      </a:cubicBezTo>
                      <a:cubicBezTo>
                        <a:pt x="191548" y="91726"/>
                        <a:pt x="188500" y="93345"/>
                        <a:pt x="185261" y="93345"/>
                      </a:cubicBezTo>
                      <a:lnTo>
                        <a:pt x="185261" y="93345"/>
                      </a:lnTo>
                      <a:cubicBezTo>
                        <a:pt x="182023" y="93345"/>
                        <a:pt x="178975" y="91726"/>
                        <a:pt x="177260" y="88964"/>
                      </a:cubicBezTo>
                      <a:lnTo>
                        <a:pt x="132207" y="19050"/>
                      </a:lnTo>
                      <a:lnTo>
                        <a:pt x="87344" y="19050"/>
                      </a:lnTo>
                      <a:cubicBezTo>
                        <a:pt x="87344" y="19050"/>
                        <a:pt x="86678" y="19050"/>
                        <a:pt x="86297" y="19050"/>
                      </a:cubicBezTo>
                      <a:lnTo>
                        <a:pt x="61627" y="19050"/>
                      </a:lnTo>
                      <a:cubicBezTo>
                        <a:pt x="38100" y="19050"/>
                        <a:pt x="19050" y="38195"/>
                        <a:pt x="19050" y="61627"/>
                      </a:cubicBezTo>
                      <a:lnTo>
                        <a:pt x="19050" y="206978"/>
                      </a:lnTo>
                      <a:cubicBezTo>
                        <a:pt x="19050" y="212217"/>
                        <a:pt x="14764" y="216503"/>
                        <a:pt x="9525" y="2165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-form: Shape 42">
                  <a:extLst>
                    <a:ext uri="{FF2B5EF4-FFF2-40B4-BE49-F238E27FC236}">
                      <a16:creationId xmlns:a16="http://schemas.microsoft.com/office/drawing/2014/main" id="{B09E95AA-604B-74F7-9497-E4AEA08CC0B1}"/>
                    </a:ext>
                  </a:extLst>
                </p:cNvPr>
                <p:cNvSpPr/>
                <p:nvPr/>
              </p:nvSpPr>
              <p:spPr>
                <a:xfrm>
                  <a:off x="5173704" y="341477"/>
                  <a:ext cx="19050" cy="112299"/>
                </a:xfrm>
                <a:custGeom>
                  <a:avLst/>
                  <a:gdLst>
                    <a:gd name="connsiteX0" fmla="*/ 9525 w 19050"/>
                    <a:gd name="connsiteY0" fmla="*/ 112300 h 112299"/>
                    <a:gd name="connsiteX1" fmla="*/ 0 w 19050"/>
                    <a:gd name="connsiteY1" fmla="*/ 102775 h 112299"/>
                    <a:gd name="connsiteX2" fmla="*/ 0 w 19050"/>
                    <a:gd name="connsiteY2" fmla="*/ 9525 h 112299"/>
                    <a:gd name="connsiteX3" fmla="*/ 9525 w 19050"/>
                    <a:gd name="connsiteY3" fmla="*/ 0 h 112299"/>
                    <a:gd name="connsiteX4" fmla="*/ 19050 w 19050"/>
                    <a:gd name="connsiteY4" fmla="*/ 9525 h 112299"/>
                    <a:gd name="connsiteX5" fmla="*/ 19050 w 19050"/>
                    <a:gd name="connsiteY5" fmla="*/ 102775 h 112299"/>
                    <a:gd name="connsiteX6" fmla="*/ 9525 w 19050"/>
                    <a:gd name="connsiteY6" fmla="*/ 112300 h 112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50" h="112299">
                      <a:moveTo>
                        <a:pt x="9525" y="112300"/>
                      </a:moveTo>
                      <a:cubicBezTo>
                        <a:pt x="4286" y="112300"/>
                        <a:pt x="0" y="108014"/>
                        <a:pt x="0" y="102775"/>
                      </a:cubicBezTo>
                      <a:lnTo>
                        <a:pt x="0" y="9525"/>
                      </a:lnTo>
                      <a:cubicBezTo>
                        <a:pt x="0" y="4286"/>
                        <a:pt x="4286" y="0"/>
                        <a:pt x="9525" y="0"/>
                      </a:cubicBezTo>
                      <a:cubicBezTo>
                        <a:pt x="14764" y="0"/>
                        <a:pt x="19050" y="4286"/>
                        <a:pt x="19050" y="9525"/>
                      </a:cubicBezTo>
                      <a:lnTo>
                        <a:pt x="19050" y="102775"/>
                      </a:lnTo>
                      <a:cubicBezTo>
                        <a:pt x="19050" y="108014"/>
                        <a:pt x="14764" y="112300"/>
                        <a:pt x="9525" y="1123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-form: Shape 43">
                  <a:extLst>
                    <a:ext uri="{FF2B5EF4-FFF2-40B4-BE49-F238E27FC236}">
                      <a16:creationId xmlns:a16="http://schemas.microsoft.com/office/drawing/2014/main" id="{43E1D196-9AD9-4BB1-C688-3BCD8BDDE781}"/>
                    </a:ext>
                  </a:extLst>
                </p:cNvPr>
                <p:cNvSpPr/>
                <p:nvPr/>
              </p:nvSpPr>
              <p:spPr>
                <a:xfrm>
                  <a:off x="5204851" y="31724"/>
                  <a:ext cx="154685" cy="154686"/>
                </a:xfrm>
                <a:custGeom>
                  <a:avLst/>
                  <a:gdLst>
                    <a:gd name="connsiteX0" fmla="*/ 77343 w 154685"/>
                    <a:gd name="connsiteY0" fmla="*/ 154686 h 154686"/>
                    <a:gd name="connsiteX1" fmla="*/ 0 w 154685"/>
                    <a:gd name="connsiteY1" fmla="*/ 77343 h 154686"/>
                    <a:gd name="connsiteX2" fmla="*/ 77343 w 154685"/>
                    <a:gd name="connsiteY2" fmla="*/ 0 h 154686"/>
                    <a:gd name="connsiteX3" fmla="*/ 154686 w 154685"/>
                    <a:gd name="connsiteY3" fmla="*/ 77343 h 154686"/>
                    <a:gd name="connsiteX4" fmla="*/ 77343 w 154685"/>
                    <a:gd name="connsiteY4" fmla="*/ 154686 h 154686"/>
                    <a:gd name="connsiteX5" fmla="*/ 77343 w 154685"/>
                    <a:gd name="connsiteY5" fmla="*/ 19050 h 154686"/>
                    <a:gd name="connsiteX6" fmla="*/ 19050 w 154685"/>
                    <a:gd name="connsiteY6" fmla="*/ 77343 h 154686"/>
                    <a:gd name="connsiteX7" fmla="*/ 77343 w 154685"/>
                    <a:gd name="connsiteY7" fmla="*/ 135636 h 154686"/>
                    <a:gd name="connsiteX8" fmla="*/ 135636 w 154685"/>
                    <a:gd name="connsiteY8" fmla="*/ 77343 h 154686"/>
                    <a:gd name="connsiteX9" fmla="*/ 77343 w 154685"/>
                    <a:gd name="connsiteY9" fmla="*/ 19050 h 154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685" h="154686">
                      <a:moveTo>
                        <a:pt x="77343" y="154686"/>
                      </a:moveTo>
                      <a:cubicBezTo>
                        <a:pt x="34671" y="154686"/>
                        <a:pt x="0" y="120015"/>
                        <a:pt x="0" y="77343"/>
                      </a:cubicBezTo>
                      <a:cubicBezTo>
                        <a:pt x="0" y="34671"/>
                        <a:pt x="34671" y="0"/>
                        <a:pt x="77343" y="0"/>
                      </a:cubicBezTo>
                      <a:cubicBezTo>
                        <a:pt x="120015" y="0"/>
                        <a:pt x="154686" y="34671"/>
                        <a:pt x="154686" y="77343"/>
                      </a:cubicBezTo>
                      <a:cubicBezTo>
                        <a:pt x="154686" y="120015"/>
                        <a:pt x="120015" y="154686"/>
                        <a:pt x="77343" y="154686"/>
                      </a:cubicBezTo>
                      <a:close/>
                      <a:moveTo>
                        <a:pt x="77343" y="19050"/>
                      </a:moveTo>
                      <a:cubicBezTo>
                        <a:pt x="45244" y="19050"/>
                        <a:pt x="19050" y="45244"/>
                        <a:pt x="19050" y="77343"/>
                      </a:cubicBezTo>
                      <a:cubicBezTo>
                        <a:pt x="19050" y="109442"/>
                        <a:pt x="45244" y="135636"/>
                        <a:pt x="77343" y="135636"/>
                      </a:cubicBezTo>
                      <a:cubicBezTo>
                        <a:pt x="109442" y="135636"/>
                        <a:pt x="135636" y="109442"/>
                        <a:pt x="135636" y="77343"/>
                      </a:cubicBezTo>
                      <a:cubicBezTo>
                        <a:pt x="135636" y="45244"/>
                        <a:pt x="109442" y="19050"/>
                        <a:pt x="77343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5" name="Graphic 3">
                <a:extLst>
                  <a:ext uri="{FF2B5EF4-FFF2-40B4-BE49-F238E27FC236}">
                    <a16:creationId xmlns:a16="http://schemas.microsoft.com/office/drawing/2014/main" id="{5DB5A077-B359-F17A-6F0F-EEB4C34ACC06}"/>
                  </a:ext>
                </a:extLst>
              </p:cNvPr>
              <p:cNvGrpSpPr/>
              <p:nvPr/>
            </p:nvGrpSpPr>
            <p:grpSpPr>
              <a:xfrm>
                <a:off x="1794432" y="1206287"/>
                <a:ext cx="209264" cy="307800"/>
                <a:chOff x="5334010" y="236798"/>
                <a:chExt cx="209264" cy="307800"/>
              </a:xfrm>
              <a:solidFill>
                <a:srgbClr val="000000"/>
              </a:solidFill>
            </p:grpSpPr>
            <p:sp>
              <p:nvSpPr>
                <p:cNvPr id="46" name="Free-form: Shape 45">
                  <a:extLst>
                    <a:ext uri="{FF2B5EF4-FFF2-40B4-BE49-F238E27FC236}">
                      <a16:creationId xmlns:a16="http://schemas.microsoft.com/office/drawing/2014/main" id="{44415312-5084-E5C9-4BF8-CFAB113EFCDB}"/>
                    </a:ext>
                  </a:extLst>
                </p:cNvPr>
                <p:cNvSpPr/>
                <p:nvPr/>
              </p:nvSpPr>
              <p:spPr>
                <a:xfrm>
                  <a:off x="5334010" y="236798"/>
                  <a:ext cx="209264" cy="209264"/>
                </a:xfrm>
                <a:custGeom>
                  <a:avLst/>
                  <a:gdLst>
                    <a:gd name="connsiteX0" fmla="*/ 104584 w 209264"/>
                    <a:gd name="connsiteY0" fmla="*/ 209264 h 209264"/>
                    <a:gd name="connsiteX1" fmla="*/ 79343 w 209264"/>
                    <a:gd name="connsiteY1" fmla="*/ 195739 h 209264"/>
                    <a:gd name="connsiteX2" fmla="*/ 69914 w 209264"/>
                    <a:gd name="connsiteY2" fmla="*/ 188309 h 209264"/>
                    <a:gd name="connsiteX3" fmla="*/ 57436 w 209264"/>
                    <a:gd name="connsiteY3" fmla="*/ 186690 h 209264"/>
                    <a:gd name="connsiteX4" fmla="*/ 30671 w 209264"/>
                    <a:gd name="connsiteY4" fmla="*/ 178594 h 209264"/>
                    <a:gd name="connsiteX5" fmla="*/ 22574 w 209264"/>
                    <a:gd name="connsiteY5" fmla="*/ 151828 h 209264"/>
                    <a:gd name="connsiteX6" fmla="*/ 20955 w 209264"/>
                    <a:gd name="connsiteY6" fmla="*/ 139255 h 209264"/>
                    <a:gd name="connsiteX7" fmla="*/ 13526 w 209264"/>
                    <a:gd name="connsiteY7" fmla="*/ 129921 h 209264"/>
                    <a:gd name="connsiteX8" fmla="*/ 0 w 209264"/>
                    <a:gd name="connsiteY8" fmla="*/ 104680 h 209264"/>
                    <a:gd name="connsiteX9" fmla="*/ 13526 w 209264"/>
                    <a:gd name="connsiteY9" fmla="*/ 79438 h 209264"/>
                    <a:gd name="connsiteX10" fmla="*/ 20955 w 209264"/>
                    <a:gd name="connsiteY10" fmla="*/ 70009 h 209264"/>
                    <a:gd name="connsiteX11" fmla="*/ 22574 w 209264"/>
                    <a:gd name="connsiteY11" fmla="*/ 57436 h 209264"/>
                    <a:gd name="connsiteX12" fmla="*/ 30671 w 209264"/>
                    <a:gd name="connsiteY12" fmla="*/ 30670 h 209264"/>
                    <a:gd name="connsiteX13" fmla="*/ 57436 w 209264"/>
                    <a:gd name="connsiteY13" fmla="*/ 22574 h 209264"/>
                    <a:gd name="connsiteX14" fmla="*/ 69914 w 209264"/>
                    <a:gd name="connsiteY14" fmla="*/ 20955 h 209264"/>
                    <a:gd name="connsiteX15" fmla="*/ 79343 w 209264"/>
                    <a:gd name="connsiteY15" fmla="*/ 13525 h 209264"/>
                    <a:gd name="connsiteX16" fmla="*/ 104584 w 209264"/>
                    <a:gd name="connsiteY16" fmla="*/ 0 h 209264"/>
                    <a:gd name="connsiteX17" fmla="*/ 129826 w 209264"/>
                    <a:gd name="connsiteY17" fmla="*/ 13525 h 209264"/>
                    <a:gd name="connsiteX18" fmla="*/ 139255 w 209264"/>
                    <a:gd name="connsiteY18" fmla="*/ 20955 h 209264"/>
                    <a:gd name="connsiteX19" fmla="*/ 151829 w 209264"/>
                    <a:gd name="connsiteY19" fmla="*/ 22574 h 209264"/>
                    <a:gd name="connsiteX20" fmla="*/ 178594 w 209264"/>
                    <a:gd name="connsiteY20" fmla="*/ 30670 h 209264"/>
                    <a:gd name="connsiteX21" fmla="*/ 186690 w 209264"/>
                    <a:gd name="connsiteY21" fmla="*/ 57436 h 209264"/>
                    <a:gd name="connsiteX22" fmla="*/ 188309 w 209264"/>
                    <a:gd name="connsiteY22" fmla="*/ 70009 h 209264"/>
                    <a:gd name="connsiteX23" fmla="*/ 195739 w 209264"/>
                    <a:gd name="connsiteY23" fmla="*/ 79438 h 209264"/>
                    <a:gd name="connsiteX24" fmla="*/ 209264 w 209264"/>
                    <a:gd name="connsiteY24" fmla="*/ 104680 h 209264"/>
                    <a:gd name="connsiteX25" fmla="*/ 195739 w 209264"/>
                    <a:gd name="connsiteY25" fmla="*/ 129921 h 209264"/>
                    <a:gd name="connsiteX26" fmla="*/ 188309 w 209264"/>
                    <a:gd name="connsiteY26" fmla="*/ 139255 h 209264"/>
                    <a:gd name="connsiteX27" fmla="*/ 186690 w 209264"/>
                    <a:gd name="connsiteY27" fmla="*/ 151828 h 209264"/>
                    <a:gd name="connsiteX28" fmla="*/ 178594 w 209264"/>
                    <a:gd name="connsiteY28" fmla="*/ 178594 h 209264"/>
                    <a:gd name="connsiteX29" fmla="*/ 151829 w 209264"/>
                    <a:gd name="connsiteY29" fmla="*/ 186690 h 209264"/>
                    <a:gd name="connsiteX30" fmla="*/ 139351 w 209264"/>
                    <a:gd name="connsiteY30" fmla="*/ 188309 h 209264"/>
                    <a:gd name="connsiteX31" fmla="*/ 129921 w 209264"/>
                    <a:gd name="connsiteY31" fmla="*/ 195739 h 209264"/>
                    <a:gd name="connsiteX32" fmla="*/ 104680 w 209264"/>
                    <a:gd name="connsiteY32" fmla="*/ 209264 h 209264"/>
                    <a:gd name="connsiteX33" fmla="*/ 104584 w 209264"/>
                    <a:gd name="connsiteY33" fmla="*/ 19431 h 209264"/>
                    <a:gd name="connsiteX34" fmla="*/ 92393 w 209264"/>
                    <a:gd name="connsiteY34" fmla="*/ 27813 h 209264"/>
                    <a:gd name="connsiteX35" fmla="*/ 77248 w 209264"/>
                    <a:gd name="connsiteY35" fmla="*/ 38957 h 209264"/>
                    <a:gd name="connsiteX36" fmla="*/ 58198 w 209264"/>
                    <a:gd name="connsiteY36" fmla="*/ 42005 h 209264"/>
                    <a:gd name="connsiteX37" fmla="*/ 44196 w 209264"/>
                    <a:gd name="connsiteY37" fmla="*/ 44482 h 209264"/>
                    <a:gd name="connsiteX38" fmla="*/ 41624 w 209264"/>
                    <a:gd name="connsiteY38" fmla="*/ 58483 h 209264"/>
                    <a:gd name="connsiteX39" fmla="*/ 38576 w 209264"/>
                    <a:gd name="connsiteY39" fmla="*/ 77533 h 209264"/>
                    <a:gd name="connsiteX40" fmla="*/ 27432 w 209264"/>
                    <a:gd name="connsiteY40" fmla="*/ 92678 h 209264"/>
                    <a:gd name="connsiteX41" fmla="*/ 19050 w 209264"/>
                    <a:gd name="connsiteY41" fmla="*/ 104870 h 209264"/>
                    <a:gd name="connsiteX42" fmla="*/ 27432 w 209264"/>
                    <a:gd name="connsiteY42" fmla="*/ 117062 h 209264"/>
                    <a:gd name="connsiteX43" fmla="*/ 38576 w 209264"/>
                    <a:gd name="connsiteY43" fmla="*/ 132207 h 209264"/>
                    <a:gd name="connsiteX44" fmla="*/ 41624 w 209264"/>
                    <a:gd name="connsiteY44" fmla="*/ 151257 h 209264"/>
                    <a:gd name="connsiteX45" fmla="*/ 44196 w 209264"/>
                    <a:gd name="connsiteY45" fmla="*/ 165259 h 209264"/>
                    <a:gd name="connsiteX46" fmla="*/ 58198 w 209264"/>
                    <a:gd name="connsiteY46" fmla="*/ 167830 h 209264"/>
                    <a:gd name="connsiteX47" fmla="*/ 77248 w 209264"/>
                    <a:gd name="connsiteY47" fmla="*/ 170878 h 209264"/>
                    <a:gd name="connsiteX48" fmla="*/ 92393 w 209264"/>
                    <a:gd name="connsiteY48" fmla="*/ 182023 h 209264"/>
                    <a:gd name="connsiteX49" fmla="*/ 104584 w 209264"/>
                    <a:gd name="connsiteY49" fmla="*/ 190405 h 209264"/>
                    <a:gd name="connsiteX50" fmla="*/ 116777 w 209264"/>
                    <a:gd name="connsiteY50" fmla="*/ 182023 h 209264"/>
                    <a:gd name="connsiteX51" fmla="*/ 131921 w 209264"/>
                    <a:gd name="connsiteY51" fmla="*/ 170878 h 209264"/>
                    <a:gd name="connsiteX52" fmla="*/ 150971 w 209264"/>
                    <a:gd name="connsiteY52" fmla="*/ 167830 h 209264"/>
                    <a:gd name="connsiteX53" fmla="*/ 164973 w 209264"/>
                    <a:gd name="connsiteY53" fmla="*/ 165259 h 209264"/>
                    <a:gd name="connsiteX54" fmla="*/ 167545 w 209264"/>
                    <a:gd name="connsiteY54" fmla="*/ 151257 h 209264"/>
                    <a:gd name="connsiteX55" fmla="*/ 170593 w 209264"/>
                    <a:gd name="connsiteY55" fmla="*/ 132207 h 209264"/>
                    <a:gd name="connsiteX56" fmla="*/ 181737 w 209264"/>
                    <a:gd name="connsiteY56" fmla="*/ 117062 h 209264"/>
                    <a:gd name="connsiteX57" fmla="*/ 190119 w 209264"/>
                    <a:gd name="connsiteY57" fmla="*/ 104870 h 209264"/>
                    <a:gd name="connsiteX58" fmla="*/ 181737 w 209264"/>
                    <a:gd name="connsiteY58" fmla="*/ 92678 h 209264"/>
                    <a:gd name="connsiteX59" fmla="*/ 170593 w 209264"/>
                    <a:gd name="connsiteY59" fmla="*/ 77533 h 209264"/>
                    <a:gd name="connsiteX60" fmla="*/ 167545 w 209264"/>
                    <a:gd name="connsiteY60" fmla="*/ 58483 h 209264"/>
                    <a:gd name="connsiteX61" fmla="*/ 164973 w 209264"/>
                    <a:gd name="connsiteY61" fmla="*/ 44482 h 209264"/>
                    <a:gd name="connsiteX62" fmla="*/ 150971 w 209264"/>
                    <a:gd name="connsiteY62" fmla="*/ 42005 h 209264"/>
                    <a:gd name="connsiteX63" fmla="*/ 131921 w 209264"/>
                    <a:gd name="connsiteY63" fmla="*/ 38957 h 209264"/>
                    <a:gd name="connsiteX64" fmla="*/ 116777 w 209264"/>
                    <a:gd name="connsiteY64" fmla="*/ 27813 h 209264"/>
                    <a:gd name="connsiteX65" fmla="*/ 104584 w 209264"/>
                    <a:gd name="connsiteY65" fmla="*/ 19431 h 20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209264" h="209264">
                      <a:moveTo>
                        <a:pt x="104584" y="209264"/>
                      </a:moveTo>
                      <a:cubicBezTo>
                        <a:pt x="93821" y="209264"/>
                        <a:pt x="85820" y="201740"/>
                        <a:pt x="79343" y="195739"/>
                      </a:cubicBezTo>
                      <a:cubicBezTo>
                        <a:pt x="76009" y="192595"/>
                        <a:pt x="72580" y="189452"/>
                        <a:pt x="69914" y="188309"/>
                      </a:cubicBezTo>
                      <a:cubicBezTo>
                        <a:pt x="66961" y="187071"/>
                        <a:pt x="62103" y="186880"/>
                        <a:pt x="57436" y="186690"/>
                      </a:cubicBezTo>
                      <a:cubicBezTo>
                        <a:pt x="48292" y="186309"/>
                        <a:pt x="38005" y="185928"/>
                        <a:pt x="30671" y="178594"/>
                      </a:cubicBezTo>
                      <a:cubicBezTo>
                        <a:pt x="23336" y="171260"/>
                        <a:pt x="22955" y="160972"/>
                        <a:pt x="22574" y="151828"/>
                      </a:cubicBezTo>
                      <a:cubicBezTo>
                        <a:pt x="22384" y="147066"/>
                        <a:pt x="22193" y="142208"/>
                        <a:pt x="20955" y="139255"/>
                      </a:cubicBezTo>
                      <a:cubicBezTo>
                        <a:pt x="19812" y="136589"/>
                        <a:pt x="16669" y="133160"/>
                        <a:pt x="13526" y="129921"/>
                      </a:cubicBezTo>
                      <a:cubicBezTo>
                        <a:pt x="7525" y="123539"/>
                        <a:pt x="0" y="115538"/>
                        <a:pt x="0" y="104680"/>
                      </a:cubicBezTo>
                      <a:cubicBezTo>
                        <a:pt x="0" y="93821"/>
                        <a:pt x="7525" y="85915"/>
                        <a:pt x="13526" y="79438"/>
                      </a:cubicBezTo>
                      <a:cubicBezTo>
                        <a:pt x="16669" y="76105"/>
                        <a:pt x="19812" y="72676"/>
                        <a:pt x="20955" y="70009"/>
                      </a:cubicBezTo>
                      <a:cubicBezTo>
                        <a:pt x="22193" y="67056"/>
                        <a:pt x="22384" y="62198"/>
                        <a:pt x="22574" y="57436"/>
                      </a:cubicBezTo>
                      <a:cubicBezTo>
                        <a:pt x="22955" y="48387"/>
                        <a:pt x="23336" y="38005"/>
                        <a:pt x="30671" y="30670"/>
                      </a:cubicBezTo>
                      <a:cubicBezTo>
                        <a:pt x="38005" y="23336"/>
                        <a:pt x="48292" y="22955"/>
                        <a:pt x="57436" y="22574"/>
                      </a:cubicBezTo>
                      <a:cubicBezTo>
                        <a:pt x="62198" y="22384"/>
                        <a:pt x="67056" y="22193"/>
                        <a:pt x="69914" y="20955"/>
                      </a:cubicBezTo>
                      <a:cubicBezTo>
                        <a:pt x="72580" y="19812"/>
                        <a:pt x="76009" y="16669"/>
                        <a:pt x="79343" y="13525"/>
                      </a:cubicBezTo>
                      <a:cubicBezTo>
                        <a:pt x="85725" y="7525"/>
                        <a:pt x="93821" y="0"/>
                        <a:pt x="104584" y="0"/>
                      </a:cubicBezTo>
                      <a:cubicBezTo>
                        <a:pt x="115348" y="0"/>
                        <a:pt x="123349" y="7525"/>
                        <a:pt x="129826" y="13525"/>
                      </a:cubicBezTo>
                      <a:cubicBezTo>
                        <a:pt x="133160" y="16669"/>
                        <a:pt x="136589" y="19812"/>
                        <a:pt x="139255" y="20955"/>
                      </a:cubicBezTo>
                      <a:cubicBezTo>
                        <a:pt x="142208" y="22193"/>
                        <a:pt x="147066" y="22384"/>
                        <a:pt x="151829" y="22574"/>
                      </a:cubicBezTo>
                      <a:cubicBezTo>
                        <a:pt x="160877" y="22955"/>
                        <a:pt x="171260" y="23336"/>
                        <a:pt x="178594" y="30670"/>
                      </a:cubicBezTo>
                      <a:cubicBezTo>
                        <a:pt x="185928" y="38005"/>
                        <a:pt x="186309" y="48292"/>
                        <a:pt x="186690" y="57436"/>
                      </a:cubicBezTo>
                      <a:cubicBezTo>
                        <a:pt x="186880" y="62198"/>
                        <a:pt x="187071" y="67056"/>
                        <a:pt x="188309" y="70009"/>
                      </a:cubicBezTo>
                      <a:cubicBezTo>
                        <a:pt x="189452" y="72676"/>
                        <a:pt x="192596" y="76105"/>
                        <a:pt x="195739" y="79438"/>
                      </a:cubicBezTo>
                      <a:cubicBezTo>
                        <a:pt x="201740" y="85820"/>
                        <a:pt x="209264" y="93821"/>
                        <a:pt x="209264" y="104680"/>
                      </a:cubicBezTo>
                      <a:cubicBezTo>
                        <a:pt x="209264" y="115538"/>
                        <a:pt x="201740" y="123444"/>
                        <a:pt x="195739" y="129921"/>
                      </a:cubicBezTo>
                      <a:cubicBezTo>
                        <a:pt x="192596" y="133255"/>
                        <a:pt x="189452" y="136684"/>
                        <a:pt x="188309" y="139255"/>
                      </a:cubicBezTo>
                      <a:cubicBezTo>
                        <a:pt x="187071" y="142208"/>
                        <a:pt x="186880" y="147066"/>
                        <a:pt x="186690" y="151828"/>
                      </a:cubicBezTo>
                      <a:cubicBezTo>
                        <a:pt x="186309" y="160877"/>
                        <a:pt x="185928" y="171260"/>
                        <a:pt x="178594" y="178594"/>
                      </a:cubicBezTo>
                      <a:cubicBezTo>
                        <a:pt x="171260" y="185928"/>
                        <a:pt x="160973" y="186309"/>
                        <a:pt x="151829" y="186690"/>
                      </a:cubicBezTo>
                      <a:cubicBezTo>
                        <a:pt x="147066" y="186880"/>
                        <a:pt x="142208" y="187071"/>
                        <a:pt x="139351" y="188309"/>
                      </a:cubicBezTo>
                      <a:cubicBezTo>
                        <a:pt x="136684" y="189452"/>
                        <a:pt x="133255" y="192595"/>
                        <a:pt x="129921" y="195739"/>
                      </a:cubicBezTo>
                      <a:cubicBezTo>
                        <a:pt x="123539" y="201740"/>
                        <a:pt x="115538" y="209264"/>
                        <a:pt x="104680" y="209264"/>
                      </a:cubicBezTo>
                      <a:close/>
                      <a:moveTo>
                        <a:pt x="104584" y="19431"/>
                      </a:moveTo>
                      <a:cubicBezTo>
                        <a:pt x="101346" y="19431"/>
                        <a:pt x="96583" y="23908"/>
                        <a:pt x="92393" y="27813"/>
                      </a:cubicBezTo>
                      <a:cubicBezTo>
                        <a:pt x="87821" y="32099"/>
                        <a:pt x="83153" y="36481"/>
                        <a:pt x="77248" y="38957"/>
                      </a:cubicBezTo>
                      <a:cubicBezTo>
                        <a:pt x="71152" y="41434"/>
                        <a:pt x="64580" y="41719"/>
                        <a:pt x="58198" y="42005"/>
                      </a:cubicBezTo>
                      <a:cubicBezTo>
                        <a:pt x="52578" y="42196"/>
                        <a:pt x="46292" y="42481"/>
                        <a:pt x="44196" y="44482"/>
                      </a:cubicBezTo>
                      <a:cubicBezTo>
                        <a:pt x="42101" y="46482"/>
                        <a:pt x="41910" y="52864"/>
                        <a:pt x="41624" y="58483"/>
                      </a:cubicBezTo>
                      <a:cubicBezTo>
                        <a:pt x="41339" y="64865"/>
                        <a:pt x="41148" y="71533"/>
                        <a:pt x="38576" y="77533"/>
                      </a:cubicBezTo>
                      <a:cubicBezTo>
                        <a:pt x="36195" y="83439"/>
                        <a:pt x="31718" y="88106"/>
                        <a:pt x="27432" y="92678"/>
                      </a:cubicBezTo>
                      <a:cubicBezTo>
                        <a:pt x="23527" y="96869"/>
                        <a:pt x="19050" y="101632"/>
                        <a:pt x="19050" y="104870"/>
                      </a:cubicBezTo>
                      <a:cubicBezTo>
                        <a:pt x="19050" y="108109"/>
                        <a:pt x="23527" y="112871"/>
                        <a:pt x="27432" y="117062"/>
                      </a:cubicBezTo>
                      <a:cubicBezTo>
                        <a:pt x="31718" y="121634"/>
                        <a:pt x="36100" y="126301"/>
                        <a:pt x="38576" y="132207"/>
                      </a:cubicBezTo>
                      <a:cubicBezTo>
                        <a:pt x="41053" y="138303"/>
                        <a:pt x="41339" y="144875"/>
                        <a:pt x="41624" y="151257"/>
                      </a:cubicBezTo>
                      <a:cubicBezTo>
                        <a:pt x="41815" y="156877"/>
                        <a:pt x="42101" y="163163"/>
                        <a:pt x="44196" y="165259"/>
                      </a:cubicBezTo>
                      <a:cubicBezTo>
                        <a:pt x="46292" y="167354"/>
                        <a:pt x="52578" y="167545"/>
                        <a:pt x="58198" y="167830"/>
                      </a:cubicBezTo>
                      <a:cubicBezTo>
                        <a:pt x="64580" y="168116"/>
                        <a:pt x="71247" y="168307"/>
                        <a:pt x="77248" y="170878"/>
                      </a:cubicBezTo>
                      <a:cubicBezTo>
                        <a:pt x="83058" y="173260"/>
                        <a:pt x="87821" y="177737"/>
                        <a:pt x="92393" y="182023"/>
                      </a:cubicBezTo>
                      <a:cubicBezTo>
                        <a:pt x="96583" y="185928"/>
                        <a:pt x="101346" y="190405"/>
                        <a:pt x="104584" y="190405"/>
                      </a:cubicBezTo>
                      <a:cubicBezTo>
                        <a:pt x="107823" y="190405"/>
                        <a:pt x="112586" y="185928"/>
                        <a:pt x="116777" y="182023"/>
                      </a:cubicBezTo>
                      <a:cubicBezTo>
                        <a:pt x="121349" y="177737"/>
                        <a:pt x="126016" y="173355"/>
                        <a:pt x="131921" y="170878"/>
                      </a:cubicBezTo>
                      <a:cubicBezTo>
                        <a:pt x="138017" y="168402"/>
                        <a:pt x="144590" y="168116"/>
                        <a:pt x="150971" y="167830"/>
                      </a:cubicBezTo>
                      <a:cubicBezTo>
                        <a:pt x="156591" y="167640"/>
                        <a:pt x="162878" y="167354"/>
                        <a:pt x="164973" y="165259"/>
                      </a:cubicBezTo>
                      <a:cubicBezTo>
                        <a:pt x="167069" y="163163"/>
                        <a:pt x="167259" y="156877"/>
                        <a:pt x="167545" y="151257"/>
                      </a:cubicBezTo>
                      <a:cubicBezTo>
                        <a:pt x="167830" y="144875"/>
                        <a:pt x="168021" y="138208"/>
                        <a:pt x="170593" y="132207"/>
                      </a:cubicBezTo>
                      <a:cubicBezTo>
                        <a:pt x="172974" y="126301"/>
                        <a:pt x="177451" y="121634"/>
                        <a:pt x="181737" y="117062"/>
                      </a:cubicBezTo>
                      <a:cubicBezTo>
                        <a:pt x="185642" y="112871"/>
                        <a:pt x="190119" y="108109"/>
                        <a:pt x="190119" y="104870"/>
                      </a:cubicBezTo>
                      <a:cubicBezTo>
                        <a:pt x="190119" y="101632"/>
                        <a:pt x="185642" y="96869"/>
                        <a:pt x="181737" y="92678"/>
                      </a:cubicBezTo>
                      <a:cubicBezTo>
                        <a:pt x="177451" y="88106"/>
                        <a:pt x="173069" y="83439"/>
                        <a:pt x="170593" y="77533"/>
                      </a:cubicBezTo>
                      <a:cubicBezTo>
                        <a:pt x="168116" y="71438"/>
                        <a:pt x="167830" y="64865"/>
                        <a:pt x="167545" y="58483"/>
                      </a:cubicBezTo>
                      <a:cubicBezTo>
                        <a:pt x="167354" y="52864"/>
                        <a:pt x="167069" y="46577"/>
                        <a:pt x="164973" y="44482"/>
                      </a:cubicBezTo>
                      <a:cubicBezTo>
                        <a:pt x="162878" y="42386"/>
                        <a:pt x="156591" y="42196"/>
                        <a:pt x="150971" y="42005"/>
                      </a:cubicBezTo>
                      <a:cubicBezTo>
                        <a:pt x="144590" y="41719"/>
                        <a:pt x="137922" y="41529"/>
                        <a:pt x="131921" y="38957"/>
                      </a:cubicBezTo>
                      <a:cubicBezTo>
                        <a:pt x="126111" y="36576"/>
                        <a:pt x="121349" y="32099"/>
                        <a:pt x="116777" y="27813"/>
                      </a:cubicBezTo>
                      <a:cubicBezTo>
                        <a:pt x="112586" y="23908"/>
                        <a:pt x="107823" y="19431"/>
                        <a:pt x="104584" y="194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7" name="Free-form: Shape 46">
                  <a:extLst>
                    <a:ext uri="{FF2B5EF4-FFF2-40B4-BE49-F238E27FC236}">
                      <a16:creationId xmlns:a16="http://schemas.microsoft.com/office/drawing/2014/main" id="{9A24221B-27AE-74CE-147A-13D41230A27D}"/>
                    </a:ext>
                  </a:extLst>
                </p:cNvPr>
                <p:cNvSpPr/>
                <p:nvPr/>
              </p:nvSpPr>
              <p:spPr>
                <a:xfrm>
                  <a:off x="5398208" y="301187"/>
                  <a:ext cx="80772" cy="80771"/>
                </a:xfrm>
                <a:custGeom>
                  <a:avLst/>
                  <a:gdLst>
                    <a:gd name="connsiteX0" fmla="*/ 40386 w 80772"/>
                    <a:gd name="connsiteY0" fmla="*/ 80772 h 80771"/>
                    <a:gd name="connsiteX1" fmla="*/ 0 w 80772"/>
                    <a:gd name="connsiteY1" fmla="*/ 40386 h 80771"/>
                    <a:gd name="connsiteX2" fmla="*/ 40386 w 80772"/>
                    <a:gd name="connsiteY2" fmla="*/ 0 h 80771"/>
                    <a:gd name="connsiteX3" fmla="*/ 80772 w 80772"/>
                    <a:gd name="connsiteY3" fmla="*/ 40386 h 80771"/>
                    <a:gd name="connsiteX4" fmla="*/ 40386 w 80772"/>
                    <a:gd name="connsiteY4" fmla="*/ 80772 h 80771"/>
                    <a:gd name="connsiteX5" fmla="*/ 40386 w 80772"/>
                    <a:gd name="connsiteY5" fmla="*/ 19145 h 80771"/>
                    <a:gd name="connsiteX6" fmla="*/ 19050 w 80772"/>
                    <a:gd name="connsiteY6" fmla="*/ 40481 h 80771"/>
                    <a:gd name="connsiteX7" fmla="*/ 40386 w 80772"/>
                    <a:gd name="connsiteY7" fmla="*/ 61817 h 80771"/>
                    <a:gd name="connsiteX8" fmla="*/ 61722 w 80772"/>
                    <a:gd name="connsiteY8" fmla="*/ 40481 h 80771"/>
                    <a:gd name="connsiteX9" fmla="*/ 40386 w 80772"/>
                    <a:gd name="connsiteY9" fmla="*/ 19145 h 80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772" h="80771">
                      <a:moveTo>
                        <a:pt x="40386" y="80772"/>
                      </a:moveTo>
                      <a:cubicBezTo>
                        <a:pt x="18097" y="80772"/>
                        <a:pt x="0" y="62675"/>
                        <a:pt x="0" y="40386"/>
                      </a:cubicBezTo>
                      <a:cubicBezTo>
                        <a:pt x="0" y="18098"/>
                        <a:pt x="18097" y="0"/>
                        <a:pt x="40386" y="0"/>
                      </a:cubicBezTo>
                      <a:cubicBezTo>
                        <a:pt x="62675" y="0"/>
                        <a:pt x="80772" y="18098"/>
                        <a:pt x="80772" y="40386"/>
                      </a:cubicBezTo>
                      <a:cubicBezTo>
                        <a:pt x="80772" y="62675"/>
                        <a:pt x="62675" y="80772"/>
                        <a:pt x="40386" y="80772"/>
                      </a:cubicBezTo>
                      <a:close/>
                      <a:moveTo>
                        <a:pt x="40386" y="19145"/>
                      </a:moveTo>
                      <a:cubicBezTo>
                        <a:pt x="28670" y="19145"/>
                        <a:pt x="19050" y="28670"/>
                        <a:pt x="19050" y="40481"/>
                      </a:cubicBezTo>
                      <a:cubicBezTo>
                        <a:pt x="19050" y="52292"/>
                        <a:pt x="28575" y="61817"/>
                        <a:pt x="40386" y="61817"/>
                      </a:cubicBezTo>
                      <a:cubicBezTo>
                        <a:pt x="52197" y="61817"/>
                        <a:pt x="61722" y="52292"/>
                        <a:pt x="61722" y="40481"/>
                      </a:cubicBezTo>
                      <a:cubicBezTo>
                        <a:pt x="61722" y="28670"/>
                        <a:pt x="52197" y="19145"/>
                        <a:pt x="40386" y="191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-form: Shape 47">
                  <a:extLst>
                    <a:ext uri="{FF2B5EF4-FFF2-40B4-BE49-F238E27FC236}">
                      <a16:creationId xmlns:a16="http://schemas.microsoft.com/office/drawing/2014/main" id="{7FC4E04C-8D09-D1FD-597C-CAC29BA9994D}"/>
                    </a:ext>
                  </a:extLst>
                </p:cNvPr>
                <p:cNvSpPr/>
                <p:nvPr/>
              </p:nvSpPr>
              <p:spPr>
                <a:xfrm>
                  <a:off x="5376491" y="407486"/>
                  <a:ext cx="124396" cy="137112"/>
                </a:xfrm>
                <a:custGeom>
                  <a:avLst/>
                  <a:gdLst>
                    <a:gd name="connsiteX0" fmla="*/ 9525 w 124396"/>
                    <a:gd name="connsiteY0" fmla="*/ 137065 h 137112"/>
                    <a:gd name="connsiteX1" fmla="*/ 4763 w 124396"/>
                    <a:gd name="connsiteY1" fmla="*/ 135827 h 137112"/>
                    <a:gd name="connsiteX2" fmla="*/ 0 w 124396"/>
                    <a:gd name="connsiteY2" fmla="*/ 127540 h 137112"/>
                    <a:gd name="connsiteX3" fmla="*/ 0 w 124396"/>
                    <a:gd name="connsiteY3" fmla="*/ 9525 h 137112"/>
                    <a:gd name="connsiteX4" fmla="*/ 9525 w 124396"/>
                    <a:gd name="connsiteY4" fmla="*/ 0 h 137112"/>
                    <a:gd name="connsiteX5" fmla="*/ 19050 w 124396"/>
                    <a:gd name="connsiteY5" fmla="*/ 9525 h 137112"/>
                    <a:gd name="connsiteX6" fmla="*/ 19050 w 124396"/>
                    <a:gd name="connsiteY6" fmla="*/ 111062 h 137112"/>
                    <a:gd name="connsiteX7" fmla="*/ 57436 w 124396"/>
                    <a:gd name="connsiteY7" fmla="*/ 89059 h 137112"/>
                    <a:gd name="connsiteX8" fmla="*/ 66961 w 124396"/>
                    <a:gd name="connsiteY8" fmla="*/ 89059 h 137112"/>
                    <a:gd name="connsiteX9" fmla="*/ 105346 w 124396"/>
                    <a:gd name="connsiteY9" fmla="*/ 111062 h 137112"/>
                    <a:gd name="connsiteX10" fmla="*/ 105346 w 124396"/>
                    <a:gd name="connsiteY10" fmla="*/ 9525 h 137112"/>
                    <a:gd name="connsiteX11" fmla="*/ 114871 w 124396"/>
                    <a:gd name="connsiteY11" fmla="*/ 0 h 137112"/>
                    <a:gd name="connsiteX12" fmla="*/ 124396 w 124396"/>
                    <a:gd name="connsiteY12" fmla="*/ 9525 h 137112"/>
                    <a:gd name="connsiteX13" fmla="*/ 124396 w 124396"/>
                    <a:gd name="connsiteY13" fmla="*/ 127540 h 137112"/>
                    <a:gd name="connsiteX14" fmla="*/ 119634 w 124396"/>
                    <a:gd name="connsiteY14" fmla="*/ 135827 h 137112"/>
                    <a:gd name="connsiteX15" fmla="*/ 110109 w 124396"/>
                    <a:gd name="connsiteY15" fmla="*/ 135827 h 137112"/>
                    <a:gd name="connsiteX16" fmla="*/ 62198 w 124396"/>
                    <a:gd name="connsiteY16" fmla="*/ 108299 h 137112"/>
                    <a:gd name="connsiteX17" fmla="*/ 14288 w 124396"/>
                    <a:gd name="connsiteY17" fmla="*/ 135827 h 137112"/>
                    <a:gd name="connsiteX18" fmla="*/ 9525 w 124396"/>
                    <a:gd name="connsiteY18" fmla="*/ 137065 h 137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4396" h="137112">
                      <a:moveTo>
                        <a:pt x="9525" y="137065"/>
                      </a:moveTo>
                      <a:cubicBezTo>
                        <a:pt x="7906" y="137065"/>
                        <a:pt x="6191" y="136684"/>
                        <a:pt x="4763" y="135827"/>
                      </a:cubicBezTo>
                      <a:cubicBezTo>
                        <a:pt x="1810" y="134112"/>
                        <a:pt x="0" y="130969"/>
                        <a:pt x="0" y="127540"/>
                      </a:cubicBezTo>
                      <a:lnTo>
                        <a:pt x="0" y="9525"/>
                      </a:lnTo>
                      <a:cubicBezTo>
                        <a:pt x="0" y="4286"/>
                        <a:pt x="4286" y="0"/>
                        <a:pt x="9525" y="0"/>
                      </a:cubicBezTo>
                      <a:cubicBezTo>
                        <a:pt x="14764" y="0"/>
                        <a:pt x="19050" y="4286"/>
                        <a:pt x="19050" y="9525"/>
                      </a:cubicBezTo>
                      <a:lnTo>
                        <a:pt x="19050" y="111062"/>
                      </a:lnTo>
                      <a:lnTo>
                        <a:pt x="57436" y="89059"/>
                      </a:lnTo>
                      <a:cubicBezTo>
                        <a:pt x="60388" y="87344"/>
                        <a:pt x="64008" y="87344"/>
                        <a:pt x="66961" y="89059"/>
                      </a:cubicBezTo>
                      <a:lnTo>
                        <a:pt x="105346" y="111062"/>
                      </a:lnTo>
                      <a:lnTo>
                        <a:pt x="105346" y="9525"/>
                      </a:lnTo>
                      <a:cubicBezTo>
                        <a:pt x="105346" y="4286"/>
                        <a:pt x="109633" y="0"/>
                        <a:pt x="114871" y="0"/>
                      </a:cubicBezTo>
                      <a:cubicBezTo>
                        <a:pt x="120110" y="0"/>
                        <a:pt x="124396" y="4286"/>
                        <a:pt x="124396" y="9525"/>
                      </a:cubicBezTo>
                      <a:lnTo>
                        <a:pt x="124396" y="127540"/>
                      </a:lnTo>
                      <a:cubicBezTo>
                        <a:pt x="124396" y="130969"/>
                        <a:pt x="122587" y="134112"/>
                        <a:pt x="119634" y="135827"/>
                      </a:cubicBezTo>
                      <a:cubicBezTo>
                        <a:pt x="116681" y="137541"/>
                        <a:pt x="113062" y="137541"/>
                        <a:pt x="110109" y="135827"/>
                      </a:cubicBezTo>
                      <a:lnTo>
                        <a:pt x="62198" y="108299"/>
                      </a:lnTo>
                      <a:lnTo>
                        <a:pt x="14288" y="135827"/>
                      </a:lnTo>
                      <a:cubicBezTo>
                        <a:pt x="12859" y="136684"/>
                        <a:pt x="11144" y="137065"/>
                        <a:pt x="9525" y="1370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1385899-156B-E234-FBEB-DB5C0AB70937}"/>
              </a:ext>
            </a:extLst>
          </p:cNvPr>
          <p:cNvGrpSpPr/>
          <p:nvPr/>
        </p:nvGrpSpPr>
        <p:grpSpPr>
          <a:xfrm>
            <a:off x="6871733" y="630679"/>
            <a:ext cx="1485562" cy="1621980"/>
            <a:chOff x="6814407" y="568088"/>
            <a:chExt cx="1600213" cy="1747161"/>
          </a:xfrm>
        </p:grpSpPr>
        <p:grpSp>
          <p:nvGrpSpPr>
            <p:cNvPr id="22" name="ENABLEMENT ICON">
              <a:extLst>
                <a:ext uri="{FF2B5EF4-FFF2-40B4-BE49-F238E27FC236}">
                  <a16:creationId xmlns:a16="http://schemas.microsoft.com/office/drawing/2014/main" id="{E277052E-0F99-167B-A953-5C089A603373}"/>
                </a:ext>
              </a:extLst>
            </p:cNvPr>
            <p:cNvGrpSpPr/>
            <p:nvPr/>
          </p:nvGrpSpPr>
          <p:grpSpPr>
            <a:xfrm>
              <a:off x="6814407" y="568088"/>
              <a:ext cx="1600213" cy="1747161"/>
              <a:chOff x="8494045" y="822812"/>
              <a:chExt cx="2180301" cy="2314551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8494045" y="822812"/>
                <a:ext cx="1941658" cy="2198803"/>
              </a:xfrm>
              <a:custGeom>
                <a:avLst/>
                <a:gdLst>
                  <a:gd name="connsiteX0" fmla="*/ 1775460 w 3550920"/>
                  <a:gd name="connsiteY0" fmla="*/ 0 h 4021194"/>
                  <a:gd name="connsiteX1" fmla="*/ 3550920 w 3550920"/>
                  <a:gd name="connsiteY1" fmla="*/ 1775460 h 4021194"/>
                  <a:gd name="connsiteX2" fmla="*/ 2303428 w 3550920"/>
                  <a:gd name="connsiteY2" fmla="*/ 3471099 h 4021194"/>
                  <a:gd name="connsiteX3" fmla="*/ 2242123 w 3550920"/>
                  <a:gd name="connsiteY3" fmla="*/ 3486862 h 4021194"/>
                  <a:gd name="connsiteX4" fmla="*/ 2226626 w 3550920"/>
                  <a:gd name="connsiteY4" fmla="*/ 3494251 h 4021194"/>
                  <a:gd name="connsiteX5" fmla="*/ 2065018 w 3550920"/>
                  <a:gd name="connsiteY5" fmla="*/ 3627121 h 4021194"/>
                  <a:gd name="connsiteX6" fmla="*/ 1887217 w 3550920"/>
                  <a:gd name="connsiteY6" fmla="*/ 3916653 h 4021194"/>
                  <a:gd name="connsiteX7" fmla="*/ 1783077 w 3550920"/>
                  <a:gd name="connsiteY7" fmla="*/ 4020793 h 4021194"/>
                  <a:gd name="connsiteX8" fmla="*/ 1645917 w 3550920"/>
                  <a:gd name="connsiteY8" fmla="*/ 3886173 h 4021194"/>
                  <a:gd name="connsiteX9" fmla="*/ 1494788 w 3550920"/>
                  <a:gd name="connsiteY9" fmla="*/ 3646170 h 4021194"/>
                  <a:gd name="connsiteX10" fmla="*/ 1401651 w 3550920"/>
                  <a:gd name="connsiteY10" fmla="*/ 3541725 h 4021194"/>
                  <a:gd name="connsiteX11" fmla="*/ 1328569 w 3550920"/>
                  <a:gd name="connsiteY11" fmla="*/ 3491946 h 4021194"/>
                  <a:gd name="connsiteX12" fmla="*/ 1247493 w 3550920"/>
                  <a:gd name="connsiteY12" fmla="*/ 3471099 h 4021194"/>
                  <a:gd name="connsiteX13" fmla="*/ 0 w 3550920"/>
                  <a:gd name="connsiteY13" fmla="*/ 1775460 h 4021194"/>
                  <a:gd name="connsiteX14" fmla="*/ 1775460 w 3550920"/>
                  <a:gd name="connsiteY14" fmla="*/ 0 h 402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0920" h="4021194">
                    <a:moveTo>
                      <a:pt x="1775460" y="0"/>
                    </a:moveTo>
                    <a:cubicBezTo>
                      <a:pt x="2756019" y="0"/>
                      <a:pt x="3550920" y="794901"/>
                      <a:pt x="3550920" y="1775460"/>
                    </a:cubicBezTo>
                    <a:cubicBezTo>
                      <a:pt x="3550920" y="2572164"/>
                      <a:pt x="3026161" y="3246305"/>
                      <a:pt x="2303428" y="3471099"/>
                    </a:cubicBezTo>
                    <a:lnTo>
                      <a:pt x="2242123" y="3486862"/>
                    </a:lnTo>
                    <a:lnTo>
                      <a:pt x="2226626" y="3494251"/>
                    </a:lnTo>
                    <a:cubicBezTo>
                      <a:pt x="2179742" y="3517481"/>
                      <a:pt x="2114548" y="3555792"/>
                      <a:pt x="2065018" y="3627121"/>
                    </a:cubicBezTo>
                    <a:cubicBezTo>
                      <a:pt x="2018028" y="3708820"/>
                      <a:pt x="1934207" y="3851041"/>
                      <a:pt x="1887217" y="3916653"/>
                    </a:cubicBezTo>
                    <a:cubicBezTo>
                      <a:pt x="1840227" y="3982265"/>
                      <a:pt x="1823294" y="4025873"/>
                      <a:pt x="1783077" y="4020793"/>
                    </a:cubicBezTo>
                    <a:cubicBezTo>
                      <a:pt x="1742860" y="4015713"/>
                      <a:pt x="1720847" y="3998352"/>
                      <a:pt x="1645917" y="3886173"/>
                    </a:cubicBezTo>
                    <a:cubicBezTo>
                      <a:pt x="1597869" y="3823736"/>
                      <a:pt x="1546858" y="3735912"/>
                      <a:pt x="1494788" y="3646170"/>
                    </a:cubicBezTo>
                    <a:cubicBezTo>
                      <a:pt x="1473198" y="3607225"/>
                      <a:pt x="1439424" y="3572420"/>
                      <a:pt x="1401651" y="3541725"/>
                    </a:cubicBezTo>
                    <a:lnTo>
                      <a:pt x="1328569" y="3491946"/>
                    </a:lnTo>
                    <a:lnTo>
                      <a:pt x="1247493" y="3471099"/>
                    </a:lnTo>
                    <a:cubicBezTo>
                      <a:pt x="524759" y="3246305"/>
                      <a:pt x="0" y="2572164"/>
                      <a:pt x="0" y="1775460"/>
                    </a:cubicBezTo>
                    <a:cubicBezTo>
                      <a:pt x="0" y="794901"/>
                      <a:pt x="794901" y="0"/>
                      <a:pt x="177546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58" t="65006" r="73760" b="3372"/>
              <a:stretch/>
            </p:blipFill>
            <p:spPr>
              <a:xfrm>
                <a:off x="8544605" y="967109"/>
                <a:ext cx="2129741" cy="2170254"/>
              </a:xfrm>
              <a:prstGeom prst="rect">
                <a:avLst/>
              </a:prstGeom>
            </p:spPr>
          </p:pic>
        </p:grpSp>
        <p:grpSp>
          <p:nvGrpSpPr>
            <p:cNvPr id="49" name="Graphic 3">
              <a:extLst>
                <a:ext uri="{FF2B5EF4-FFF2-40B4-BE49-F238E27FC236}">
                  <a16:creationId xmlns:a16="http://schemas.microsoft.com/office/drawing/2014/main" id="{395C8C07-5993-9F4B-FE25-A5626FC5297F}"/>
                </a:ext>
              </a:extLst>
            </p:cNvPr>
            <p:cNvGrpSpPr/>
            <p:nvPr/>
          </p:nvGrpSpPr>
          <p:grpSpPr>
            <a:xfrm>
              <a:off x="7324952" y="1114581"/>
              <a:ext cx="403972" cy="407728"/>
              <a:chOff x="5587937" y="84244"/>
              <a:chExt cx="403972" cy="407728"/>
            </a:xfrm>
            <a:solidFill>
              <a:srgbClr val="000000"/>
            </a:solidFill>
          </p:grpSpPr>
          <p:grpSp>
            <p:nvGrpSpPr>
              <p:cNvPr id="50" name="Graphic 3">
                <a:extLst>
                  <a:ext uri="{FF2B5EF4-FFF2-40B4-BE49-F238E27FC236}">
                    <a16:creationId xmlns:a16="http://schemas.microsoft.com/office/drawing/2014/main" id="{FBF40035-A31F-8EF5-D832-73801ADDE2C6}"/>
                  </a:ext>
                </a:extLst>
              </p:cNvPr>
              <p:cNvGrpSpPr/>
              <p:nvPr/>
            </p:nvGrpSpPr>
            <p:grpSpPr>
              <a:xfrm>
                <a:off x="5587937" y="84244"/>
                <a:ext cx="403972" cy="407728"/>
                <a:chOff x="5587937" y="84244"/>
                <a:chExt cx="403972" cy="407728"/>
              </a:xfrm>
              <a:solidFill>
                <a:srgbClr val="000000"/>
              </a:solidFill>
            </p:grpSpPr>
            <p:sp>
              <p:nvSpPr>
                <p:cNvPr id="51" name="Free-form: Shape 50">
                  <a:extLst>
                    <a:ext uri="{FF2B5EF4-FFF2-40B4-BE49-F238E27FC236}">
                      <a16:creationId xmlns:a16="http://schemas.microsoft.com/office/drawing/2014/main" id="{1214A7BA-D097-75F2-73D2-3CFC62139513}"/>
                    </a:ext>
                  </a:extLst>
                </p:cNvPr>
                <p:cNvSpPr/>
                <p:nvPr/>
              </p:nvSpPr>
              <p:spPr>
                <a:xfrm>
                  <a:off x="5587937" y="84454"/>
                  <a:ext cx="113957" cy="241021"/>
                </a:xfrm>
                <a:custGeom>
                  <a:avLst/>
                  <a:gdLst>
                    <a:gd name="connsiteX0" fmla="*/ 67922 w 113957"/>
                    <a:gd name="connsiteY0" fmla="*/ 240831 h 241021"/>
                    <a:gd name="connsiteX1" fmla="*/ 58397 w 113957"/>
                    <a:gd name="connsiteY1" fmla="*/ 231306 h 241021"/>
                    <a:gd name="connsiteX2" fmla="*/ 67922 w 113957"/>
                    <a:gd name="connsiteY2" fmla="*/ 221781 h 241021"/>
                    <a:gd name="connsiteX3" fmla="*/ 85448 w 113957"/>
                    <a:gd name="connsiteY3" fmla="*/ 212828 h 241021"/>
                    <a:gd name="connsiteX4" fmla="*/ 94878 w 113957"/>
                    <a:gd name="connsiteY4" fmla="*/ 189587 h 241021"/>
                    <a:gd name="connsiteX5" fmla="*/ 54111 w 113957"/>
                    <a:gd name="connsiteY5" fmla="*/ 138533 h 241021"/>
                    <a:gd name="connsiteX6" fmla="*/ 1342 w 113957"/>
                    <a:gd name="connsiteY6" fmla="*/ 45664 h 241021"/>
                    <a:gd name="connsiteX7" fmla="*/ 60397 w 113957"/>
                    <a:gd name="connsiteY7" fmla="*/ 230 h 241021"/>
                    <a:gd name="connsiteX8" fmla="*/ 107832 w 113957"/>
                    <a:gd name="connsiteY8" fmla="*/ 50617 h 241021"/>
                    <a:gd name="connsiteX9" fmla="*/ 78495 w 113957"/>
                    <a:gd name="connsiteY9" fmla="*/ 87098 h 241021"/>
                    <a:gd name="connsiteX10" fmla="*/ 37823 w 113957"/>
                    <a:gd name="connsiteY10" fmla="*/ 61952 h 241021"/>
                    <a:gd name="connsiteX11" fmla="*/ 44491 w 113957"/>
                    <a:gd name="connsiteY11" fmla="*/ 50236 h 241021"/>
                    <a:gd name="connsiteX12" fmla="*/ 56206 w 113957"/>
                    <a:gd name="connsiteY12" fmla="*/ 56904 h 241021"/>
                    <a:gd name="connsiteX13" fmla="*/ 75923 w 113957"/>
                    <a:gd name="connsiteY13" fmla="*/ 68238 h 241021"/>
                    <a:gd name="connsiteX14" fmla="*/ 88782 w 113957"/>
                    <a:gd name="connsiteY14" fmla="*/ 50712 h 241021"/>
                    <a:gd name="connsiteX15" fmla="*/ 58683 w 113957"/>
                    <a:gd name="connsiteY15" fmla="*/ 19375 h 241021"/>
                    <a:gd name="connsiteX16" fmla="*/ 20107 w 113957"/>
                    <a:gd name="connsiteY16" fmla="*/ 49284 h 241021"/>
                    <a:gd name="connsiteX17" fmla="*/ 65827 w 113957"/>
                    <a:gd name="connsiteY17" fmla="*/ 123674 h 241021"/>
                    <a:gd name="connsiteX18" fmla="*/ 113928 w 113957"/>
                    <a:gd name="connsiteY18" fmla="*/ 189111 h 241021"/>
                    <a:gd name="connsiteX19" fmla="*/ 99164 w 113957"/>
                    <a:gd name="connsiteY19" fmla="*/ 226258 h 241021"/>
                    <a:gd name="connsiteX20" fmla="*/ 67922 w 113957"/>
                    <a:gd name="connsiteY20" fmla="*/ 241022 h 241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3957" h="241021">
                      <a:moveTo>
                        <a:pt x="67922" y="240831"/>
                      </a:moveTo>
                      <a:cubicBezTo>
                        <a:pt x="62683" y="240831"/>
                        <a:pt x="58397" y="236545"/>
                        <a:pt x="58397" y="231306"/>
                      </a:cubicBezTo>
                      <a:cubicBezTo>
                        <a:pt x="58397" y="226068"/>
                        <a:pt x="62683" y="221781"/>
                        <a:pt x="67922" y="221781"/>
                      </a:cubicBezTo>
                      <a:cubicBezTo>
                        <a:pt x="73161" y="221781"/>
                        <a:pt x="80209" y="218257"/>
                        <a:pt x="85448" y="212828"/>
                      </a:cubicBezTo>
                      <a:cubicBezTo>
                        <a:pt x="89163" y="209018"/>
                        <a:pt x="95259" y="200922"/>
                        <a:pt x="94878" y="189587"/>
                      </a:cubicBezTo>
                      <a:cubicBezTo>
                        <a:pt x="94211" y="169680"/>
                        <a:pt x="74685" y="154535"/>
                        <a:pt x="54111" y="138533"/>
                      </a:cubicBezTo>
                      <a:cubicBezTo>
                        <a:pt x="25441" y="116244"/>
                        <a:pt x="-7040" y="91003"/>
                        <a:pt x="1342" y="45664"/>
                      </a:cubicBezTo>
                      <a:cubicBezTo>
                        <a:pt x="7629" y="11374"/>
                        <a:pt x="36394" y="-1961"/>
                        <a:pt x="60397" y="230"/>
                      </a:cubicBezTo>
                      <a:cubicBezTo>
                        <a:pt x="83257" y="2325"/>
                        <a:pt x="107832" y="18994"/>
                        <a:pt x="107832" y="50617"/>
                      </a:cubicBezTo>
                      <a:cubicBezTo>
                        <a:pt x="107832" y="70334"/>
                        <a:pt x="96307" y="84621"/>
                        <a:pt x="78495" y="87098"/>
                      </a:cubicBezTo>
                      <a:cubicBezTo>
                        <a:pt x="62588" y="89193"/>
                        <a:pt x="42967" y="80430"/>
                        <a:pt x="37823" y="61952"/>
                      </a:cubicBezTo>
                      <a:cubicBezTo>
                        <a:pt x="36394" y="56904"/>
                        <a:pt x="39442" y="51665"/>
                        <a:pt x="44491" y="50236"/>
                      </a:cubicBezTo>
                      <a:cubicBezTo>
                        <a:pt x="49539" y="48807"/>
                        <a:pt x="54778" y="51760"/>
                        <a:pt x="56206" y="56904"/>
                      </a:cubicBezTo>
                      <a:cubicBezTo>
                        <a:pt x="58492" y="65286"/>
                        <a:pt x="68208" y="69286"/>
                        <a:pt x="75923" y="68238"/>
                      </a:cubicBezTo>
                      <a:cubicBezTo>
                        <a:pt x="84210" y="67095"/>
                        <a:pt x="88782" y="60904"/>
                        <a:pt x="88782" y="50712"/>
                      </a:cubicBezTo>
                      <a:cubicBezTo>
                        <a:pt x="88782" y="30900"/>
                        <a:pt x="73637" y="20709"/>
                        <a:pt x="58683" y="19375"/>
                      </a:cubicBezTo>
                      <a:cubicBezTo>
                        <a:pt x="42490" y="17946"/>
                        <a:pt x="24298" y="26519"/>
                        <a:pt x="20107" y="49284"/>
                      </a:cubicBezTo>
                      <a:cubicBezTo>
                        <a:pt x="13820" y="83288"/>
                        <a:pt x="39061" y="102909"/>
                        <a:pt x="65827" y="123674"/>
                      </a:cubicBezTo>
                      <a:cubicBezTo>
                        <a:pt x="88972" y="141676"/>
                        <a:pt x="112975" y="160345"/>
                        <a:pt x="113928" y="189111"/>
                      </a:cubicBezTo>
                      <a:cubicBezTo>
                        <a:pt x="114404" y="202731"/>
                        <a:pt x="109165" y="215971"/>
                        <a:pt x="99164" y="226258"/>
                      </a:cubicBezTo>
                      <a:cubicBezTo>
                        <a:pt x="90211" y="235497"/>
                        <a:pt x="78495" y="241022"/>
                        <a:pt x="67922" y="2410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-form: Shape 51">
                  <a:extLst>
                    <a:ext uri="{FF2B5EF4-FFF2-40B4-BE49-F238E27FC236}">
                      <a16:creationId xmlns:a16="http://schemas.microsoft.com/office/drawing/2014/main" id="{F526DFA1-0D33-540A-2D9B-461AA530D3B2}"/>
                    </a:ext>
                  </a:extLst>
                </p:cNvPr>
                <p:cNvSpPr/>
                <p:nvPr/>
              </p:nvSpPr>
              <p:spPr>
                <a:xfrm>
                  <a:off x="5877953" y="84244"/>
                  <a:ext cx="113957" cy="241040"/>
                </a:xfrm>
                <a:custGeom>
                  <a:avLst/>
                  <a:gdLst>
                    <a:gd name="connsiteX0" fmla="*/ 46036 w 113957"/>
                    <a:gd name="connsiteY0" fmla="*/ 241041 h 241040"/>
                    <a:gd name="connsiteX1" fmla="*/ 14794 w 113957"/>
                    <a:gd name="connsiteY1" fmla="*/ 226277 h 241040"/>
                    <a:gd name="connsiteX2" fmla="*/ 30 w 113957"/>
                    <a:gd name="connsiteY2" fmla="*/ 189130 h 241040"/>
                    <a:gd name="connsiteX3" fmla="*/ 48131 w 113957"/>
                    <a:gd name="connsiteY3" fmla="*/ 123693 h 241040"/>
                    <a:gd name="connsiteX4" fmla="*/ 93851 w 113957"/>
                    <a:gd name="connsiteY4" fmla="*/ 49303 h 241040"/>
                    <a:gd name="connsiteX5" fmla="*/ 55275 w 113957"/>
                    <a:gd name="connsiteY5" fmla="*/ 19394 h 241040"/>
                    <a:gd name="connsiteX6" fmla="*/ 25176 w 113957"/>
                    <a:gd name="connsiteY6" fmla="*/ 50731 h 241040"/>
                    <a:gd name="connsiteX7" fmla="*/ 38035 w 113957"/>
                    <a:gd name="connsiteY7" fmla="*/ 68257 h 241040"/>
                    <a:gd name="connsiteX8" fmla="*/ 57751 w 113957"/>
                    <a:gd name="connsiteY8" fmla="*/ 56923 h 241040"/>
                    <a:gd name="connsiteX9" fmla="*/ 69467 w 113957"/>
                    <a:gd name="connsiteY9" fmla="*/ 50255 h 241040"/>
                    <a:gd name="connsiteX10" fmla="*/ 76135 w 113957"/>
                    <a:gd name="connsiteY10" fmla="*/ 61971 h 241040"/>
                    <a:gd name="connsiteX11" fmla="*/ 35463 w 113957"/>
                    <a:gd name="connsiteY11" fmla="*/ 87117 h 241040"/>
                    <a:gd name="connsiteX12" fmla="*/ 6126 w 113957"/>
                    <a:gd name="connsiteY12" fmla="*/ 50636 h 241040"/>
                    <a:gd name="connsiteX13" fmla="*/ 53560 w 113957"/>
                    <a:gd name="connsiteY13" fmla="*/ 249 h 241040"/>
                    <a:gd name="connsiteX14" fmla="*/ 112615 w 113957"/>
                    <a:gd name="connsiteY14" fmla="*/ 45683 h 241040"/>
                    <a:gd name="connsiteX15" fmla="*/ 59847 w 113957"/>
                    <a:gd name="connsiteY15" fmla="*/ 138552 h 241040"/>
                    <a:gd name="connsiteX16" fmla="*/ 19080 w 113957"/>
                    <a:gd name="connsiteY16" fmla="*/ 189606 h 241040"/>
                    <a:gd name="connsiteX17" fmla="*/ 28510 w 113957"/>
                    <a:gd name="connsiteY17" fmla="*/ 212847 h 241040"/>
                    <a:gd name="connsiteX18" fmla="*/ 46036 w 113957"/>
                    <a:gd name="connsiteY18" fmla="*/ 221800 h 241040"/>
                    <a:gd name="connsiteX19" fmla="*/ 55561 w 113957"/>
                    <a:gd name="connsiteY19" fmla="*/ 231325 h 241040"/>
                    <a:gd name="connsiteX20" fmla="*/ 46036 w 113957"/>
                    <a:gd name="connsiteY20" fmla="*/ 240850 h 241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3957" h="241040">
                      <a:moveTo>
                        <a:pt x="46036" y="241041"/>
                      </a:moveTo>
                      <a:cubicBezTo>
                        <a:pt x="35463" y="241041"/>
                        <a:pt x="23747" y="235516"/>
                        <a:pt x="14794" y="226277"/>
                      </a:cubicBezTo>
                      <a:cubicBezTo>
                        <a:pt x="4792" y="215895"/>
                        <a:pt x="-446" y="202750"/>
                        <a:pt x="30" y="189130"/>
                      </a:cubicBezTo>
                      <a:cubicBezTo>
                        <a:pt x="982" y="160364"/>
                        <a:pt x="24985" y="141695"/>
                        <a:pt x="48131" y="123693"/>
                      </a:cubicBezTo>
                      <a:cubicBezTo>
                        <a:pt x="74896" y="102928"/>
                        <a:pt x="100138" y="83212"/>
                        <a:pt x="93851" y="49303"/>
                      </a:cubicBezTo>
                      <a:cubicBezTo>
                        <a:pt x="89660" y="26633"/>
                        <a:pt x="71372" y="17965"/>
                        <a:pt x="55275" y="19394"/>
                      </a:cubicBezTo>
                      <a:cubicBezTo>
                        <a:pt x="40321" y="20728"/>
                        <a:pt x="25176" y="31015"/>
                        <a:pt x="25176" y="50731"/>
                      </a:cubicBezTo>
                      <a:cubicBezTo>
                        <a:pt x="25176" y="60923"/>
                        <a:pt x="29748" y="67210"/>
                        <a:pt x="38035" y="68257"/>
                      </a:cubicBezTo>
                      <a:cubicBezTo>
                        <a:pt x="45655" y="69400"/>
                        <a:pt x="55465" y="65305"/>
                        <a:pt x="57751" y="56923"/>
                      </a:cubicBezTo>
                      <a:cubicBezTo>
                        <a:pt x="59180" y="51874"/>
                        <a:pt x="64419" y="48922"/>
                        <a:pt x="69467" y="50255"/>
                      </a:cubicBezTo>
                      <a:cubicBezTo>
                        <a:pt x="74515" y="51684"/>
                        <a:pt x="77468" y="56923"/>
                        <a:pt x="76135" y="61971"/>
                      </a:cubicBezTo>
                      <a:cubicBezTo>
                        <a:pt x="70991" y="80449"/>
                        <a:pt x="51465" y="89308"/>
                        <a:pt x="35463" y="87117"/>
                      </a:cubicBezTo>
                      <a:cubicBezTo>
                        <a:pt x="17651" y="84736"/>
                        <a:pt x="6126" y="70448"/>
                        <a:pt x="6126" y="50636"/>
                      </a:cubicBezTo>
                      <a:cubicBezTo>
                        <a:pt x="6126" y="19013"/>
                        <a:pt x="30700" y="2344"/>
                        <a:pt x="53560" y="249"/>
                      </a:cubicBezTo>
                      <a:cubicBezTo>
                        <a:pt x="77563" y="-2037"/>
                        <a:pt x="106329" y="11298"/>
                        <a:pt x="112615" y="45683"/>
                      </a:cubicBezTo>
                      <a:cubicBezTo>
                        <a:pt x="120997" y="91022"/>
                        <a:pt x="88517" y="116263"/>
                        <a:pt x="59847" y="138552"/>
                      </a:cubicBezTo>
                      <a:cubicBezTo>
                        <a:pt x="39273" y="154554"/>
                        <a:pt x="19747" y="169699"/>
                        <a:pt x="19080" y="189606"/>
                      </a:cubicBezTo>
                      <a:cubicBezTo>
                        <a:pt x="18699" y="200941"/>
                        <a:pt x="24795" y="209037"/>
                        <a:pt x="28510" y="212847"/>
                      </a:cubicBezTo>
                      <a:cubicBezTo>
                        <a:pt x="33748" y="218276"/>
                        <a:pt x="40702" y="221800"/>
                        <a:pt x="46036" y="221800"/>
                      </a:cubicBezTo>
                      <a:cubicBezTo>
                        <a:pt x="51370" y="221800"/>
                        <a:pt x="55561" y="226087"/>
                        <a:pt x="55561" y="231325"/>
                      </a:cubicBezTo>
                      <a:cubicBezTo>
                        <a:pt x="55561" y="236564"/>
                        <a:pt x="51274" y="240850"/>
                        <a:pt x="46036" y="2408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-form: Shape 52">
                  <a:extLst>
                    <a:ext uri="{FF2B5EF4-FFF2-40B4-BE49-F238E27FC236}">
                      <a16:creationId xmlns:a16="http://schemas.microsoft.com/office/drawing/2014/main" id="{7C8E7C7A-5CBF-9D3E-9283-D5C85164F377}"/>
                    </a:ext>
                  </a:extLst>
                </p:cNvPr>
                <p:cNvSpPr/>
                <p:nvPr/>
              </p:nvSpPr>
              <p:spPr>
                <a:xfrm>
                  <a:off x="5645962" y="431870"/>
                  <a:ext cx="288019" cy="60102"/>
                </a:xfrm>
                <a:custGeom>
                  <a:avLst/>
                  <a:gdLst>
                    <a:gd name="connsiteX0" fmla="*/ 278503 w 288019"/>
                    <a:gd name="connsiteY0" fmla="*/ 60103 h 60102"/>
                    <a:gd name="connsiteX1" fmla="*/ 9517 w 288019"/>
                    <a:gd name="connsiteY1" fmla="*/ 60103 h 60102"/>
                    <a:gd name="connsiteX2" fmla="*/ 1040 w 288019"/>
                    <a:gd name="connsiteY2" fmla="*/ 54864 h 60102"/>
                    <a:gd name="connsiteX3" fmla="*/ 1802 w 288019"/>
                    <a:gd name="connsiteY3" fmla="*/ 44958 h 60102"/>
                    <a:gd name="connsiteX4" fmla="*/ 31710 w 288019"/>
                    <a:gd name="connsiteY4" fmla="*/ 3905 h 60102"/>
                    <a:gd name="connsiteX5" fmla="*/ 39425 w 288019"/>
                    <a:gd name="connsiteY5" fmla="*/ 0 h 60102"/>
                    <a:gd name="connsiteX6" fmla="*/ 248499 w 288019"/>
                    <a:gd name="connsiteY6" fmla="*/ 0 h 60102"/>
                    <a:gd name="connsiteX7" fmla="*/ 256214 w 288019"/>
                    <a:gd name="connsiteY7" fmla="*/ 3905 h 60102"/>
                    <a:gd name="connsiteX8" fmla="*/ 286218 w 288019"/>
                    <a:gd name="connsiteY8" fmla="*/ 44958 h 60102"/>
                    <a:gd name="connsiteX9" fmla="*/ 286980 w 288019"/>
                    <a:gd name="connsiteY9" fmla="*/ 54864 h 60102"/>
                    <a:gd name="connsiteX10" fmla="*/ 278503 w 288019"/>
                    <a:gd name="connsiteY10" fmla="*/ 60103 h 60102"/>
                    <a:gd name="connsiteX11" fmla="*/ 28281 w 288019"/>
                    <a:gd name="connsiteY11" fmla="*/ 41053 h 60102"/>
                    <a:gd name="connsiteX12" fmla="*/ 259739 w 288019"/>
                    <a:gd name="connsiteY12" fmla="*/ 41053 h 60102"/>
                    <a:gd name="connsiteX13" fmla="*/ 243641 w 288019"/>
                    <a:gd name="connsiteY13" fmla="*/ 19050 h 60102"/>
                    <a:gd name="connsiteX14" fmla="*/ 44283 w 288019"/>
                    <a:gd name="connsiteY14" fmla="*/ 19050 h 60102"/>
                    <a:gd name="connsiteX15" fmla="*/ 28186 w 288019"/>
                    <a:gd name="connsiteY15" fmla="*/ 41053 h 60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8019" h="60102">
                      <a:moveTo>
                        <a:pt x="278503" y="60103"/>
                      </a:moveTo>
                      <a:lnTo>
                        <a:pt x="9517" y="60103"/>
                      </a:lnTo>
                      <a:cubicBezTo>
                        <a:pt x="5897" y="60103"/>
                        <a:pt x="2659" y="58102"/>
                        <a:pt x="1040" y="54864"/>
                      </a:cubicBezTo>
                      <a:cubicBezTo>
                        <a:pt x="-580" y="51721"/>
                        <a:pt x="-294" y="47816"/>
                        <a:pt x="1802" y="44958"/>
                      </a:cubicBezTo>
                      <a:lnTo>
                        <a:pt x="31710" y="3905"/>
                      </a:lnTo>
                      <a:cubicBezTo>
                        <a:pt x="33520" y="1429"/>
                        <a:pt x="36377" y="0"/>
                        <a:pt x="39425" y="0"/>
                      </a:cubicBezTo>
                      <a:lnTo>
                        <a:pt x="248499" y="0"/>
                      </a:lnTo>
                      <a:cubicBezTo>
                        <a:pt x="251547" y="0"/>
                        <a:pt x="254405" y="1429"/>
                        <a:pt x="256214" y="3905"/>
                      </a:cubicBezTo>
                      <a:lnTo>
                        <a:pt x="286218" y="44958"/>
                      </a:lnTo>
                      <a:cubicBezTo>
                        <a:pt x="288314" y="47816"/>
                        <a:pt x="288599" y="51721"/>
                        <a:pt x="286980" y="54864"/>
                      </a:cubicBezTo>
                      <a:cubicBezTo>
                        <a:pt x="285361" y="58102"/>
                        <a:pt x="282027" y="60103"/>
                        <a:pt x="278503" y="60103"/>
                      </a:cubicBezTo>
                      <a:close/>
                      <a:moveTo>
                        <a:pt x="28281" y="41053"/>
                      </a:moveTo>
                      <a:lnTo>
                        <a:pt x="259739" y="41053"/>
                      </a:lnTo>
                      <a:lnTo>
                        <a:pt x="243641" y="19050"/>
                      </a:lnTo>
                      <a:lnTo>
                        <a:pt x="44283" y="19050"/>
                      </a:lnTo>
                      <a:lnTo>
                        <a:pt x="28186" y="410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54" name="Free-form: Shape 53">
                <a:extLst>
                  <a:ext uri="{FF2B5EF4-FFF2-40B4-BE49-F238E27FC236}">
                    <a16:creationId xmlns:a16="http://schemas.microsoft.com/office/drawing/2014/main" id="{1D0DD592-11E0-FDB6-0354-B0579AA168F3}"/>
                  </a:ext>
                </a:extLst>
              </p:cNvPr>
              <p:cNvSpPr/>
              <p:nvPr/>
            </p:nvSpPr>
            <p:spPr>
              <a:xfrm>
                <a:off x="5676719" y="107639"/>
                <a:ext cx="226313" cy="343281"/>
              </a:xfrm>
              <a:custGeom>
                <a:avLst/>
                <a:gdLst>
                  <a:gd name="connsiteX0" fmla="*/ 139351 w 226313"/>
                  <a:gd name="connsiteY0" fmla="*/ 343281 h 343281"/>
                  <a:gd name="connsiteX1" fmla="*/ 87059 w 226313"/>
                  <a:gd name="connsiteY1" fmla="*/ 343281 h 343281"/>
                  <a:gd name="connsiteX2" fmla="*/ 77534 w 226313"/>
                  <a:gd name="connsiteY2" fmla="*/ 333756 h 343281"/>
                  <a:gd name="connsiteX3" fmla="*/ 77534 w 226313"/>
                  <a:gd name="connsiteY3" fmla="*/ 235268 h 343281"/>
                  <a:gd name="connsiteX4" fmla="*/ 0 w 226313"/>
                  <a:gd name="connsiteY4" fmla="*/ 124873 h 343281"/>
                  <a:gd name="connsiteX5" fmla="*/ 0 w 226313"/>
                  <a:gd name="connsiteY5" fmla="*/ 9525 h 343281"/>
                  <a:gd name="connsiteX6" fmla="*/ 9525 w 226313"/>
                  <a:gd name="connsiteY6" fmla="*/ 0 h 343281"/>
                  <a:gd name="connsiteX7" fmla="*/ 216789 w 226313"/>
                  <a:gd name="connsiteY7" fmla="*/ 0 h 343281"/>
                  <a:gd name="connsiteX8" fmla="*/ 226314 w 226313"/>
                  <a:gd name="connsiteY8" fmla="*/ 9525 h 343281"/>
                  <a:gd name="connsiteX9" fmla="*/ 226314 w 226313"/>
                  <a:gd name="connsiteY9" fmla="*/ 124873 h 343281"/>
                  <a:gd name="connsiteX10" fmla="*/ 148780 w 226313"/>
                  <a:gd name="connsiteY10" fmla="*/ 235268 h 343281"/>
                  <a:gd name="connsiteX11" fmla="*/ 148780 w 226313"/>
                  <a:gd name="connsiteY11" fmla="*/ 333756 h 343281"/>
                  <a:gd name="connsiteX12" fmla="*/ 139255 w 226313"/>
                  <a:gd name="connsiteY12" fmla="*/ 343281 h 343281"/>
                  <a:gd name="connsiteX13" fmla="*/ 96584 w 226313"/>
                  <a:gd name="connsiteY13" fmla="*/ 324231 h 343281"/>
                  <a:gd name="connsiteX14" fmla="*/ 129826 w 226313"/>
                  <a:gd name="connsiteY14" fmla="*/ 324231 h 343281"/>
                  <a:gd name="connsiteX15" fmla="*/ 129826 w 226313"/>
                  <a:gd name="connsiteY15" fmla="*/ 229553 h 343281"/>
                  <a:gd name="connsiteX16" fmla="*/ 134874 w 226313"/>
                  <a:gd name="connsiteY16" fmla="*/ 221171 h 343281"/>
                  <a:gd name="connsiteX17" fmla="*/ 207264 w 226313"/>
                  <a:gd name="connsiteY17" fmla="*/ 124778 h 343281"/>
                  <a:gd name="connsiteX18" fmla="*/ 207264 w 226313"/>
                  <a:gd name="connsiteY18" fmla="*/ 18955 h 343281"/>
                  <a:gd name="connsiteX19" fmla="*/ 19050 w 226313"/>
                  <a:gd name="connsiteY19" fmla="*/ 18955 h 343281"/>
                  <a:gd name="connsiteX20" fmla="*/ 19050 w 226313"/>
                  <a:gd name="connsiteY20" fmla="*/ 124778 h 343281"/>
                  <a:gd name="connsiteX21" fmla="*/ 91440 w 226313"/>
                  <a:gd name="connsiteY21" fmla="*/ 221171 h 343281"/>
                  <a:gd name="connsiteX22" fmla="*/ 96488 w 226313"/>
                  <a:gd name="connsiteY22" fmla="*/ 229553 h 343281"/>
                  <a:gd name="connsiteX23" fmla="*/ 96488 w 226313"/>
                  <a:gd name="connsiteY23" fmla="*/ 324231 h 34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6313" h="343281">
                    <a:moveTo>
                      <a:pt x="139351" y="343281"/>
                    </a:moveTo>
                    <a:lnTo>
                      <a:pt x="87059" y="343281"/>
                    </a:lnTo>
                    <a:cubicBezTo>
                      <a:pt x="81820" y="343281"/>
                      <a:pt x="77534" y="338995"/>
                      <a:pt x="77534" y="333756"/>
                    </a:cubicBezTo>
                    <a:lnTo>
                      <a:pt x="77534" y="235268"/>
                    </a:lnTo>
                    <a:cubicBezTo>
                      <a:pt x="46387" y="217742"/>
                      <a:pt x="0" y="182023"/>
                      <a:pt x="0" y="124873"/>
                    </a:cubicBezTo>
                    <a:lnTo>
                      <a:pt x="0" y="9525"/>
                    </a:lnTo>
                    <a:cubicBezTo>
                      <a:pt x="0" y="4286"/>
                      <a:pt x="4286" y="0"/>
                      <a:pt x="9525" y="0"/>
                    </a:cubicBezTo>
                    <a:lnTo>
                      <a:pt x="216789" y="0"/>
                    </a:lnTo>
                    <a:cubicBezTo>
                      <a:pt x="222028" y="0"/>
                      <a:pt x="226314" y="4286"/>
                      <a:pt x="226314" y="9525"/>
                    </a:cubicBezTo>
                    <a:lnTo>
                      <a:pt x="226314" y="124873"/>
                    </a:lnTo>
                    <a:cubicBezTo>
                      <a:pt x="226314" y="182023"/>
                      <a:pt x="179927" y="217742"/>
                      <a:pt x="148780" y="235268"/>
                    </a:cubicBezTo>
                    <a:lnTo>
                      <a:pt x="148780" y="333756"/>
                    </a:lnTo>
                    <a:cubicBezTo>
                      <a:pt x="148780" y="338995"/>
                      <a:pt x="144494" y="343281"/>
                      <a:pt x="139255" y="343281"/>
                    </a:cubicBezTo>
                    <a:close/>
                    <a:moveTo>
                      <a:pt x="96584" y="324231"/>
                    </a:moveTo>
                    <a:lnTo>
                      <a:pt x="129826" y="324231"/>
                    </a:lnTo>
                    <a:lnTo>
                      <a:pt x="129826" y="229553"/>
                    </a:lnTo>
                    <a:cubicBezTo>
                      <a:pt x="129826" y="226028"/>
                      <a:pt x="131731" y="222790"/>
                      <a:pt x="134874" y="221171"/>
                    </a:cubicBezTo>
                    <a:cubicBezTo>
                      <a:pt x="161925" y="206788"/>
                      <a:pt x="207264" y="175165"/>
                      <a:pt x="207264" y="124778"/>
                    </a:cubicBezTo>
                    <a:lnTo>
                      <a:pt x="207264" y="18955"/>
                    </a:lnTo>
                    <a:lnTo>
                      <a:pt x="19050" y="18955"/>
                    </a:lnTo>
                    <a:lnTo>
                      <a:pt x="19050" y="124778"/>
                    </a:lnTo>
                    <a:cubicBezTo>
                      <a:pt x="19050" y="175165"/>
                      <a:pt x="64389" y="206788"/>
                      <a:pt x="91440" y="221171"/>
                    </a:cubicBezTo>
                    <a:cubicBezTo>
                      <a:pt x="94583" y="222790"/>
                      <a:pt x="96488" y="226028"/>
                      <a:pt x="96488" y="229553"/>
                    </a:cubicBezTo>
                    <a:lnTo>
                      <a:pt x="96488" y="32423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C8CFC7A-B0AF-FA39-E8DB-A0528B2A782A}"/>
              </a:ext>
            </a:extLst>
          </p:cNvPr>
          <p:cNvGrpSpPr/>
          <p:nvPr/>
        </p:nvGrpSpPr>
        <p:grpSpPr>
          <a:xfrm>
            <a:off x="3919047" y="565402"/>
            <a:ext cx="1556924" cy="1652040"/>
            <a:chOff x="3858967" y="501651"/>
            <a:chExt cx="1677083" cy="1779541"/>
          </a:xfrm>
        </p:grpSpPr>
        <p:grpSp>
          <p:nvGrpSpPr>
            <p:cNvPr id="33" name="RESOURCE ICON">
              <a:extLst>
                <a:ext uri="{FF2B5EF4-FFF2-40B4-BE49-F238E27FC236}">
                  <a16:creationId xmlns:a16="http://schemas.microsoft.com/office/drawing/2014/main" id="{979C7B63-3ECD-4B88-F8EB-6190684FF667}"/>
                </a:ext>
              </a:extLst>
            </p:cNvPr>
            <p:cNvGrpSpPr/>
            <p:nvPr/>
          </p:nvGrpSpPr>
          <p:grpSpPr>
            <a:xfrm>
              <a:off x="3858967" y="501651"/>
              <a:ext cx="1677083" cy="1779541"/>
              <a:chOff x="1975201" y="822812"/>
              <a:chExt cx="2180298" cy="2314552"/>
            </a:xfrm>
          </p:grpSpPr>
          <p:sp>
            <p:nvSpPr>
              <p:cNvPr id="36" name="Freeform 23">
                <a:extLst>
                  <a:ext uri="{FF2B5EF4-FFF2-40B4-BE49-F238E27FC236}">
                    <a16:creationId xmlns:a16="http://schemas.microsoft.com/office/drawing/2014/main" id="{0197611F-B9CB-F020-3FCD-FEEF15E1C9EA}"/>
                  </a:ext>
                </a:extLst>
              </p:cNvPr>
              <p:cNvSpPr/>
              <p:nvPr/>
            </p:nvSpPr>
            <p:spPr>
              <a:xfrm>
                <a:off x="1975201" y="822812"/>
                <a:ext cx="1941657" cy="2198802"/>
              </a:xfrm>
              <a:custGeom>
                <a:avLst/>
                <a:gdLst>
                  <a:gd name="connsiteX0" fmla="*/ 1775460 w 3550920"/>
                  <a:gd name="connsiteY0" fmla="*/ 0 h 4021194"/>
                  <a:gd name="connsiteX1" fmla="*/ 3550920 w 3550920"/>
                  <a:gd name="connsiteY1" fmla="*/ 1775460 h 4021194"/>
                  <a:gd name="connsiteX2" fmla="*/ 2303428 w 3550920"/>
                  <a:gd name="connsiteY2" fmla="*/ 3471099 h 4021194"/>
                  <a:gd name="connsiteX3" fmla="*/ 2242123 w 3550920"/>
                  <a:gd name="connsiteY3" fmla="*/ 3486862 h 4021194"/>
                  <a:gd name="connsiteX4" fmla="*/ 2226626 w 3550920"/>
                  <a:gd name="connsiteY4" fmla="*/ 3494251 h 4021194"/>
                  <a:gd name="connsiteX5" fmla="*/ 2065018 w 3550920"/>
                  <a:gd name="connsiteY5" fmla="*/ 3627121 h 4021194"/>
                  <a:gd name="connsiteX6" fmla="*/ 1887217 w 3550920"/>
                  <a:gd name="connsiteY6" fmla="*/ 3916653 h 4021194"/>
                  <a:gd name="connsiteX7" fmla="*/ 1783077 w 3550920"/>
                  <a:gd name="connsiteY7" fmla="*/ 4020793 h 4021194"/>
                  <a:gd name="connsiteX8" fmla="*/ 1645917 w 3550920"/>
                  <a:gd name="connsiteY8" fmla="*/ 3886173 h 4021194"/>
                  <a:gd name="connsiteX9" fmla="*/ 1494788 w 3550920"/>
                  <a:gd name="connsiteY9" fmla="*/ 3646170 h 4021194"/>
                  <a:gd name="connsiteX10" fmla="*/ 1401651 w 3550920"/>
                  <a:gd name="connsiteY10" fmla="*/ 3541725 h 4021194"/>
                  <a:gd name="connsiteX11" fmla="*/ 1328569 w 3550920"/>
                  <a:gd name="connsiteY11" fmla="*/ 3491946 h 4021194"/>
                  <a:gd name="connsiteX12" fmla="*/ 1247493 w 3550920"/>
                  <a:gd name="connsiteY12" fmla="*/ 3471099 h 4021194"/>
                  <a:gd name="connsiteX13" fmla="*/ 0 w 3550920"/>
                  <a:gd name="connsiteY13" fmla="*/ 1775460 h 4021194"/>
                  <a:gd name="connsiteX14" fmla="*/ 1775460 w 3550920"/>
                  <a:gd name="connsiteY14" fmla="*/ 0 h 402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0920" h="4021194">
                    <a:moveTo>
                      <a:pt x="1775460" y="0"/>
                    </a:moveTo>
                    <a:cubicBezTo>
                      <a:pt x="2756019" y="0"/>
                      <a:pt x="3550920" y="794901"/>
                      <a:pt x="3550920" y="1775460"/>
                    </a:cubicBezTo>
                    <a:cubicBezTo>
                      <a:pt x="3550920" y="2572164"/>
                      <a:pt x="3026161" y="3246305"/>
                      <a:pt x="2303428" y="3471099"/>
                    </a:cubicBezTo>
                    <a:lnTo>
                      <a:pt x="2242123" y="3486862"/>
                    </a:lnTo>
                    <a:lnTo>
                      <a:pt x="2226626" y="3494251"/>
                    </a:lnTo>
                    <a:cubicBezTo>
                      <a:pt x="2179742" y="3517481"/>
                      <a:pt x="2114548" y="3555792"/>
                      <a:pt x="2065018" y="3627121"/>
                    </a:cubicBezTo>
                    <a:cubicBezTo>
                      <a:pt x="2018028" y="3708820"/>
                      <a:pt x="1934207" y="3851041"/>
                      <a:pt x="1887217" y="3916653"/>
                    </a:cubicBezTo>
                    <a:cubicBezTo>
                      <a:pt x="1840227" y="3982265"/>
                      <a:pt x="1823294" y="4025873"/>
                      <a:pt x="1783077" y="4020793"/>
                    </a:cubicBezTo>
                    <a:cubicBezTo>
                      <a:pt x="1742860" y="4015713"/>
                      <a:pt x="1720847" y="3998352"/>
                      <a:pt x="1645917" y="3886173"/>
                    </a:cubicBezTo>
                    <a:cubicBezTo>
                      <a:pt x="1597869" y="3823736"/>
                      <a:pt x="1546858" y="3735912"/>
                      <a:pt x="1494788" y="3646170"/>
                    </a:cubicBezTo>
                    <a:cubicBezTo>
                      <a:pt x="1473198" y="3607225"/>
                      <a:pt x="1439424" y="3572420"/>
                      <a:pt x="1401651" y="3541725"/>
                    </a:cubicBezTo>
                    <a:lnTo>
                      <a:pt x="1328569" y="3491946"/>
                    </a:lnTo>
                    <a:lnTo>
                      <a:pt x="1247493" y="3471099"/>
                    </a:lnTo>
                    <a:cubicBezTo>
                      <a:pt x="524759" y="3246305"/>
                      <a:pt x="0" y="2572164"/>
                      <a:pt x="0" y="1775460"/>
                    </a:cubicBezTo>
                    <a:cubicBezTo>
                      <a:pt x="0" y="794901"/>
                      <a:pt x="794901" y="0"/>
                      <a:pt x="1775460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725F783-AEB6-D4DC-58F7-2851FA4A51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58" t="65006" r="73760" b="3372"/>
              <a:stretch/>
            </p:blipFill>
            <p:spPr>
              <a:xfrm>
                <a:off x="2025757" y="967110"/>
                <a:ext cx="2129742" cy="2170254"/>
              </a:xfrm>
              <a:prstGeom prst="rect">
                <a:avLst/>
              </a:prstGeom>
            </p:spPr>
          </p:pic>
        </p:grpSp>
        <p:grpSp>
          <p:nvGrpSpPr>
            <p:cNvPr id="55" name="Graphic 3">
              <a:extLst>
                <a:ext uri="{FF2B5EF4-FFF2-40B4-BE49-F238E27FC236}">
                  <a16:creationId xmlns:a16="http://schemas.microsoft.com/office/drawing/2014/main" id="{945A02C8-A9AF-9B43-ECE9-272F7278D413}"/>
                </a:ext>
              </a:extLst>
            </p:cNvPr>
            <p:cNvGrpSpPr/>
            <p:nvPr/>
          </p:nvGrpSpPr>
          <p:grpSpPr>
            <a:xfrm>
              <a:off x="4396303" y="996010"/>
              <a:ext cx="418848" cy="539210"/>
              <a:chOff x="6113026" y="24486"/>
              <a:chExt cx="418848" cy="539210"/>
            </a:xfrm>
            <a:solidFill>
              <a:srgbClr val="000000"/>
            </a:solidFill>
          </p:grpSpPr>
          <p:grpSp>
            <p:nvGrpSpPr>
              <p:cNvPr id="56" name="Graphic 3">
                <a:extLst>
                  <a:ext uri="{FF2B5EF4-FFF2-40B4-BE49-F238E27FC236}">
                    <a16:creationId xmlns:a16="http://schemas.microsoft.com/office/drawing/2014/main" id="{9FCC3962-D44E-EA02-CA05-EAF8DF9832F4}"/>
                  </a:ext>
                </a:extLst>
              </p:cNvPr>
              <p:cNvGrpSpPr/>
              <p:nvPr/>
            </p:nvGrpSpPr>
            <p:grpSpPr>
              <a:xfrm>
                <a:off x="6113026" y="24486"/>
                <a:ext cx="418848" cy="539210"/>
                <a:chOff x="6113026" y="24486"/>
                <a:chExt cx="418848" cy="539210"/>
              </a:xfrm>
              <a:solidFill>
                <a:srgbClr val="000000"/>
              </a:solidFill>
            </p:grpSpPr>
            <p:sp>
              <p:nvSpPr>
                <p:cNvPr id="57" name="Free-form: Shape 56">
                  <a:extLst>
                    <a:ext uri="{FF2B5EF4-FFF2-40B4-BE49-F238E27FC236}">
                      <a16:creationId xmlns:a16="http://schemas.microsoft.com/office/drawing/2014/main" id="{85452D80-CEBD-D0DF-B4AA-745458453ACF}"/>
                    </a:ext>
                  </a:extLst>
                </p:cNvPr>
                <p:cNvSpPr/>
                <p:nvPr/>
              </p:nvSpPr>
              <p:spPr>
                <a:xfrm>
                  <a:off x="6113026" y="24581"/>
                  <a:ext cx="275456" cy="244506"/>
                </a:xfrm>
                <a:custGeom>
                  <a:avLst/>
                  <a:gdLst>
                    <a:gd name="connsiteX0" fmla="*/ 121477 w 275456"/>
                    <a:gd name="connsiteY0" fmla="*/ 244412 h 244506"/>
                    <a:gd name="connsiteX1" fmla="*/ 112905 w 275456"/>
                    <a:gd name="connsiteY1" fmla="*/ 239173 h 244506"/>
                    <a:gd name="connsiteX2" fmla="*/ 986 w 275456"/>
                    <a:gd name="connsiteY2" fmla="*/ 13716 h 244506"/>
                    <a:gd name="connsiteX3" fmla="*/ 1462 w 275456"/>
                    <a:gd name="connsiteY3" fmla="*/ 4477 h 244506"/>
                    <a:gd name="connsiteX4" fmla="*/ 9558 w 275456"/>
                    <a:gd name="connsiteY4" fmla="*/ 0 h 244506"/>
                    <a:gd name="connsiteX5" fmla="*/ 156148 w 275456"/>
                    <a:gd name="connsiteY5" fmla="*/ 0 h 244506"/>
                    <a:gd name="connsiteX6" fmla="*/ 164721 w 275456"/>
                    <a:gd name="connsiteY6" fmla="*/ 5239 h 244506"/>
                    <a:gd name="connsiteX7" fmla="*/ 274449 w 275456"/>
                    <a:gd name="connsiteY7" fmla="*/ 226124 h 244506"/>
                    <a:gd name="connsiteX8" fmla="*/ 270162 w 275456"/>
                    <a:gd name="connsiteY8" fmla="*/ 238887 h 244506"/>
                    <a:gd name="connsiteX9" fmla="*/ 257399 w 275456"/>
                    <a:gd name="connsiteY9" fmla="*/ 234601 h 244506"/>
                    <a:gd name="connsiteX10" fmla="*/ 150338 w 275456"/>
                    <a:gd name="connsiteY10" fmla="*/ 19050 h 244506"/>
                    <a:gd name="connsiteX11" fmla="*/ 24989 w 275456"/>
                    <a:gd name="connsiteY11" fmla="*/ 19050 h 244506"/>
                    <a:gd name="connsiteX12" fmla="*/ 130145 w 275456"/>
                    <a:gd name="connsiteY12" fmla="*/ 230791 h 244506"/>
                    <a:gd name="connsiteX13" fmla="*/ 125859 w 275456"/>
                    <a:gd name="connsiteY13" fmla="*/ 243554 h 244506"/>
                    <a:gd name="connsiteX14" fmla="*/ 121668 w 275456"/>
                    <a:gd name="connsiteY14" fmla="*/ 244507 h 244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5456" h="244506">
                      <a:moveTo>
                        <a:pt x="121477" y="244412"/>
                      </a:moveTo>
                      <a:cubicBezTo>
                        <a:pt x="117953" y="244412"/>
                        <a:pt x="114619" y="242507"/>
                        <a:pt x="112905" y="239173"/>
                      </a:cubicBezTo>
                      <a:lnTo>
                        <a:pt x="986" y="13716"/>
                      </a:lnTo>
                      <a:cubicBezTo>
                        <a:pt x="-443" y="10763"/>
                        <a:pt x="-348" y="7239"/>
                        <a:pt x="1462" y="4477"/>
                      </a:cubicBezTo>
                      <a:cubicBezTo>
                        <a:pt x="3177" y="1715"/>
                        <a:pt x="6225" y="0"/>
                        <a:pt x="9558" y="0"/>
                      </a:cubicBezTo>
                      <a:lnTo>
                        <a:pt x="156148" y="0"/>
                      </a:lnTo>
                      <a:cubicBezTo>
                        <a:pt x="159768" y="0"/>
                        <a:pt x="163101" y="2000"/>
                        <a:pt x="164721" y="5239"/>
                      </a:cubicBezTo>
                      <a:lnTo>
                        <a:pt x="274449" y="226124"/>
                      </a:lnTo>
                      <a:cubicBezTo>
                        <a:pt x="276830" y="230886"/>
                        <a:pt x="274830" y="236601"/>
                        <a:pt x="270162" y="238887"/>
                      </a:cubicBezTo>
                      <a:cubicBezTo>
                        <a:pt x="265400" y="241268"/>
                        <a:pt x="259780" y="239268"/>
                        <a:pt x="257399" y="234601"/>
                      </a:cubicBezTo>
                      <a:lnTo>
                        <a:pt x="150338" y="19050"/>
                      </a:lnTo>
                      <a:lnTo>
                        <a:pt x="24989" y="19050"/>
                      </a:lnTo>
                      <a:lnTo>
                        <a:pt x="130145" y="230791"/>
                      </a:lnTo>
                      <a:cubicBezTo>
                        <a:pt x="132526" y="235553"/>
                        <a:pt x="130526" y="241268"/>
                        <a:pt x="125859" y="243554"/>
                      </a:cubicBezTo>
                      <a:cubicBezTo>
                        <a:pt x="124525" y="244221"/>
                        <a:pt x="123096" y="244507"/>
                        <a:pt x="121668" y="2445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-form: Shape 57">
                  <a:extLst>
                    <a:ext uri="{FF2B5EF4-FFF2-40B4-BE49-F238E27FC236}">
                      <a16:creationId xmlns:a16="http://schemas.microsoft.com/office/drawing/2014/main" id="{3BFF98B2-BB7B-E98D-5026-CCA546B7247B}"/>
                    </a:ext>
                  </a:extLst>
                </p:cNvPr>
                <p:cNvSpPr/>
                <p:nvPr/>
              </p:nvSpPr>
              <p:spPr>
                <a:xfrm>
                  <a:off x="6312934" y="24486"/>
                  <a:ext cx="218941" cy="248793"/>
                </a:xfrm>
                <a:custGeom>
                  <a:avLst/>
                  <a:gdLst>
                    <a:gd name="connsiteX0" fmla="*/ 95210 w 218941"/>
                    <a:gd name="connsiteY0" fmla="*/ 248793 h 248793"/>
                    <a:gd name="connsiteX1" fmla="*/ 91019 w 218941"/>
                    <a:gd name="connsiteY1" fmla="*/ 247841 h 248793"/>
                    <a:gd name="connsiteX2" fmla="*/ 86733 w 218941"/>
                    <a:gd name="connsiteY2" fmla="*/ 235077 h 248793"/>
                    <a:gd name="connsiteX3" fmla="*/ 194080 w 218941"/>
                    <a:gd name="connsiteY3" fmla="*/ 19050 h 248793"/>
                    <a:gd name="connsiteX4" fmla="*/ 68731 w 218941"/>
                    <a:gd name="connsiteY4" fmla="*/ 19050 h 248793"/>
                    <a:gd name="connsiteX5" fmla="*/ 18058 w 218941"/>
                    <a:gd name="connsiteY5" fmla="*/ 121063 h 248793"/>
                    <a:gd name="connsiteX6" fmla="*/ 5294 w 218941"/>
                    <a:gd name="connsiteY6" fmla="*/ 125349 h 248793"/>
                    <a:gd name="connsiteX7" fmla="*/ 1008 w 218941"/>
                    <a:gd name="connsiteY7" fmla="*/ 112586 h 248793"/>
                    <a:gd name="connsiteX8" fmla="*/ 54253 w 218941"/>
                    <a:gd name="connsiteY8" fmla="*/ 5334 h 248793"/>
                    <a:gd name="connsiteX9" fmla="*/ 62825 w 218941"/>
                    <a:gd name="connsiteY9" fmla="*/ 0 h 248793"/>
                    <a:gd name="connsiteX10" fmla="*/ 209415 w 218941"/>
                    <a:gd name="connsiteY10" fmla="*/ 0 h 248793"/>
                    <a:gd name="connsiteX11" fmla="*/ 217511 w 218941"/>
                    <a:gd name="connsiteY11" fmla="*/ 4477 h 248793"/>
                    <a:gd name="connsiteX12" fmla="*/ 217988 w 218941"/>
                    <a:gd name="connsiteY12" fmla="*/ 13716 h 248793"/>
                    <a:gd name="connsiteX13" fmla="*/ 103878 w 218941"/>
                    <a:gd name="connsiteY13" fmla="*/ 243459 h 248793"/>
                    <a:gd name="connsiteX14" fmla="*/ 95306 w 218941"/>
                    <a:gd name="connsiteY14" fmla="*/ 248698 h 24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8941" h="248793">
                      <a:moveTo>
                        <a:pt x="95210" y="248793"/>
                      </a:moveTo>
                      <a:cubicBezTo>
                        <a:pt x="93782" y="248793"/>
                        <a:pt x="92353" y="248507"/>
                        <a:pt x="91019" y="247841"/>
                      </a:cubicBezTo>
                      <a:cubicBezTo>
                        <a:pt x="86352" y="245459"/>
                        <a:pt x="84352" y="239744"/>
                        <a:pt x="86733" y="235077"/>
                      </a:cubicBezTo>
                      <a:lnTo>
                        <a:pt x="194080" y="19050"/>
                      </a:lnTo>
                      <a:lnTo>
                        <a:pt x="68731" y="19050"/>
                      </a:lnTo>
                      <a:lnTo>
                        <a:pt x="18058" y="121063"/>
                      </a:lnTo>
                      <a:cubicBezTo>
                        <a:pt x="15677" y="125825"/>
                        <a:pt x="9962" y="127730"/>
                        <a:pt x="5294" y="125349"/>
                      </a:cubicBezTo>
                      <a:cubicBezTo>
                        <a:pt x="627" y="122968"/>
                        <a:pt x="-1373" y="117253"/>
                        <a:pt x="1008" y="112586"/>
                      </a:cubicBezTo>
                      <a:lnTo>
                        <a:pt x="54253" y="5334"/>
                      </a:lnTo>
                      <a:cubicBezTo>
                        <a:pt x="55872" y="2096"/>
                        <a:pt x="59206" y="0"/>
                        <a:pt x="62825" y="0"/>
                      </a:cubicBezTo>
                      <a:lnTo>
                        <a:pt x="209415" y="0"/>
                      </a:lnTo>
                      <a:cubicBezTo>
                        <a:pt x="212749" y="0"/>
                        <a:pt x="215797" y="1715"/>
                        <a:pt x="217511" y="4477"/>
                      </a:cubicBezTo>
                      <a:cubicBezTo>
                        <a:pt x="219226" y="7239"/>
                        <a:pt x="219416" y="10763"/>
                        <a:pt x="217988" y="13716"/>
                      </a:cubicBezTo>
                      <a:lnTo>
                        <a:pt x="103878" y="243459"/>
                      </a:lnTo>
                      <a:cubicBezTo>
                        <a:pt x="102259" y="246793"/>
                        <a:pt x="98830" y="248698"/>
                        <a:pt x="95306" y="24869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-form: Shape 58">
                  <a:extLst>
                    <a:ext uri="{FF2B5EF4-FFF2-40B4-BE49-F238E27FC236}">
                      <a16:creationId xmlns:a16="http://schemas.microsoft.com/office/drawing/2014/main" id="{77AC19F8-AAE8-30B6-A657-86D2AB19CD30}"/>
                    </a:ext>
                  </a:extLst>
                </p:cNvPr>
                <p:cNvSpPr/>
                <p:nvPr/>
              </p:nvSpPr>
              <p:spPr>
                <a:xfrm>
                  <a:off x="6149255" y="223653"/>
                  <a:ext cx="340137" cy="340042"/>
                </a:xfrm>
                <a:custGeom>
                  <a:avLst/>
                  <a:gdLst>
                    <a:gd name="connsiteX0" fmla="*/ 170021 w 340137"/>
                    <a:gd name="connsiteY0" fmla="*/ 340043 h 340042"/>
                    <a:gd name="connsiteX1" fmla="*/ 143256 w 340137"/>
                    <a:gd name="connsiteY1" fmla="*/ 321945 h 340042"/>
                    <a:gd name="connsiteX2" fmla="*/ 132207 w 340137"/>
                    <a:gd name="connsiteY2" fmla="*/ 311277 h 340042"/>
                    <a:gd name="connsiteX3" fmla="*/ 116491 w 340137"/>
                    <a:gd name="connsiteY3" fmla="*/ 314992 h 340042"/>
                    <a:gd name="connsiteX4" fmla="*/ 84963 w 340137"/>
                    <a:gd name="connsiteY4" fmla="*/ 317183 h 340042"/>
                    <a:gd name="connsiteX5" fmla="*/ 71056 w 340137"/>
                    <a:gd name="connsiteY5" fmla="*/ 288512 h 340042"/>
                    <a:gd name="connsiteX6" fmla="*/ 66675 w 340137"/>
                    <a:gd name="connsiteY6" fmla="*/ 273368 h 340042"/>
                    <a:gd name="connsiteX7" fmla="*/ 51530 w 340137"/>
                    <a:gd name="connsiteY7" fmla="*/ 268986 h 340042"/>
                    <a:gd name="connsiteX8" fmla="*/ 22860 w 340137"/>
                    <a:gd name="connsiteY8" fmla="*/ 255079 h 340042"/>
                    <a:gd name="connsiteX9" fmla="*/ 25051 w 340137"/>
                    <a:gd name="connsiteY9" fmla="*/ 223552 h 340042"/>
                    <a:gd name="connsiteX10" fmla="*/ 28765 w 340137"/>
                    <a:gd name="connsiteY10" fmla="*/ 207836 h 340042"/>
                    <a:gd name="connsiteX11" fmla="*/ 18097 w 340137"/>
                    <a:gd name="connsiteY11" fmla="*/ 196787 h 340042"/>
                    <a:gd name="connsiteX12" fmla="*/ 0 w 340137"/>
                    <a:gd name="connsiteY12" fmla="*/ 170021 h 340042"/>
                    <a:gd name="connsiteX13" fmla="*/ 18097 w 340137"/>
                    <a:gd name="connsiteY13" fmla="*/ 143256 h 340042"/>
                    <a:gd name="connsiteX14" fmla="*/ 28765 w 340137"/>
                    <a:gd name="connsiteY14" fmla="*/ 132207 h 340042"/>
                    <a:gd name="connsiteX15" fmla="*/ 25051 w 340137"/>
                    <a:gd name="connsiteY15" fmla="*/ 116491 h 340042"/>
                    <a:gd name="connsiteX16" fmla="*/ 22860 w 340137"/>
                    <a:gd name="connsiteY16" fmla="*/ 84963 h 340042"/>
                    <a:gd name="connsiteX17" fmla="*/ 51530 w 340137"/>
                    <a:gd name="connsiteY17" fmla="*/ 71057 h 340042"/>
                    <a:gd name="connsiteX18" fmla="*/ 66675 w 340137"/>
                    <a:gd name="connsiteY18" fmla="*/ 66675 h 340042"/>
                    <a:gd name="connsiteX19" fmla="*/ 71056 w 340137"/>
                    <a:gd name="connsiteY19" fmla="*/ 51530 h 340042"/>
                    <a:gd name="connsiteX20" fmla="*/ 85058 w 340137"/>
                    <a:gd name="connsiteY20" fmla="*/ 22860 h 340042"/>
                    <a:gd name="connsiteX21" fmla="*/ 116586 w 340137"/>
                    <a:gd name="connsiteY21" fmla="*/ 25051 h 340042"/>
                    <a:gd name="connsiteX22" fmla="*/ 132302 w 340137"/>
                    <a:gd name="connsiteY22" fmla="*/ 28766 h 340042"/>
                    <a:gd name="connsiteX23" fmla="*/ 143351 w 340137"/>
                    <a:gd name="connsiteY23" fmla="*/ 18097 h 340042"/>
                    <a:gd name="connsiteX24" fmla="*/ 170116 w 340137"/>
                    <a:gd name="connsiteY24" fmla="*/ 0 h 340042"/>
                    <a:gd name="connsiteX25" fmla="*/ 196882 w 340137"/>
                    <a:gd name="connsiteY25" fmla="*/ 18097 h 340042"/>
                    <a:gd name="connsiteX26" fmla="*/ 207931 w 340137"/>
                    <a:gd name="connsiteY26" fmla="*/ 28766 h 340042"/>
                    <a:gd name="connsiteX27" fmla="*/ 223647 w 340137"/>
                    <a:gd name="connsiteY27" fmla="*/ 25051 h 340042"/>
                    <a:gd name="connsiteX28" fmla="*/ 255175 w 340137"/>
                    <a:gd name="connsiteY28" fmla="*/ 22860 h 340042"/>
                    <a:gd name="connsiteX29" fmla="*/ 269081 w 340137"/>
                    <a:gd name="connsiteY29" fmla="*/ 51530 h 340042"/>
                    <a:gd name="connsiteX30" fmla="*/ 273463 w 340137"/>
                    <a:gd name="connsiteY30" fmla="*/ 66675 h 340042"/>
                    <a:gd name="connsiteX31" fmla="*/ 288607 w 340137"/>
                    <a:gd name="connsiteY31" fmla="*/ 71057 h 340042"/>
                    <a:gd name="connsiteX32" fmla="*/ 317278 w 340137"/>
                    <a:gd name="connsiteY32" fmla="*/ 84963 h 340042"/>
                    <a:gd name="connsiteX33" fmla="*/ 315087 w 340137"/>
                    <a:gd name="connsiteY33" fmla="*/ 116491 h 340042"/>
                    <a:gd name="connsiteX34" fmla="*/ 311372 w 340137"/>
                    <a:gd name="connsiteY34" fmla="*/ 132112 h 340042"/>
                    <a:gd name="connsiteX35" fmla="*/ 322040 w 340137"/>
                    <a:gd name="connsiteY35" fmla="*/ 143161 h 340042"/>
                    <a:gd name="connsiteX36" fmla="*/ 340138 w 340137"/>
                    <a:gd name="connsiteY36" fmla="*/ 169926 h 340042"/>
                    <a:gd name="connsiteX37" fmla="*/ 322040 w 340137"/>
                    <a:gd name="connsiteY37" fmla="*/ 196691 h 340042"/>
                    <a:gd name="connsiteX38" fmla="*/ 311372 w 340137"/>
                    <a:gd name="connsiteY38" fmla="*/ 207740 h 340042"/>
                    <a:gd name="connsiteX39" fmla="*/ 315087 w 340137"/>
                    <a:gd name="connsiteY39" fmla="*/ 223456 h 340042"/>
                    <a:gd name="connsiteX40" fmla="*/ 317278 w 340137"/>
                    <a:gd name="connsiteY40" fmla="*/ 254984 h 340042"/>
                    <a:gd name="connsiteX41" fmla="*/ 288607 w 340137"/>
                    <a:gd name="connsiteY41" fmla="*/ 268891 h 340042"/>
                    <a:gd name="connsiteX42" fmla="*/ 273463 w 340137"/>
                    <a:gd name="connsiteY42" fmla="*/ 273272 h 340042"/>
                    <a:gd name="connsiteX43" fmla="*/ 269081 w 340137"/>
                    <a:gd name="connsiteY43" fmla="*/ 288417 h 340042"/>
                    <a:gd name="connsiteX44" fmla="*/ 255175 w 340137"/>
                    <a:gd name="connsiteY44" fmla="*/ 317087 h 340042"/>
                    <a:gd name="connsiteX45" fmla="*/ 223647 w 340137"/>
                    <a:gd name="connsiteY45" fmla="*/ 314897 h 340042"/>
                    <a:gd name="connsiteX46" fmla="*/ 207931 w 340137"/>
                    <a:gd name="connsiteY46" fmla="*/ 311182 h 340042"/>
                    <a:gd name="connsiteX47" fmla="*/ 196882 w 340137"/>
                    <a:gd name="connsiteY47" fmla="*/ 321850 h 340042"/>
                    <a:gd name="connsiteX48" fmla="*/ 170116 w 340137"/>
                    <a:gd name="connsiteY48" fmla="*/ 339947 h 340042"/>
                    <a:gd name="connsiteX49" fmla="*/ 130778 w 340137"/>
                    <a:gd name="connsiteY49" fmla="*/ 292132 h 340042"/>
                    <a:gd name="connsiteX50" fmla="*/ 137065 w 340137"/>
                    <a:gd name="connsiteY50" fmla="*/ 292894 h 340042"/>
                    <a:gd name="connsiteX51" fmla="*/ 157829 w 340137"/>
                    <a:gd name="connsiteY51" fmla="*/ 309753 h 340042"/>
                    <a:gd name="connsiteX52" fmla="*/ 170021 w 340137"/>
                    <a:gd name="connsiteY52" fmla="*/ 320993 h 340042"/>
                    <a:gd name="connsiteX53" fmla="*/ 182213 w 340137"/>
                    <a:gd name="connsiteY53" fmla="*/ 309753 h 340042"/>
                    <a:gd name="connsiteX54" fmla="*/ 202978 w 340137"/>
                    <a:gd name="connsiteY54" fmla="*/ 292894 h 340042"/>
                    <a:gd name="connsiteX55" fmla="*/ 230029 w 340137"/>
                    <a:gd name="connsiteY55" fmla="*/ 297180 h 340042"/>
                    <a:gd name="connsiteX56" fmla="*/ 245554 w 340137"/>
                    <a:gd name="connsiteY56" fmla="*/ 300800 h 340042"/>
                    <a:gd name="connsiteX57" fmla="*/ 250317 w 340137"/>
                    <a:gd name="connsiteY57" fmla="*/ 285274 h 340042"/>
                    <a:gd name="connsiteX58" fmla="*/ 260032 w 340137"/>
                    <a:gd name="connsiteY58" fmla="*/ 259937 h 340042"/>
                    <a:gd name="connsiteX59" fmla="*/ 285369 w 340137"/>
                    <a:gd name="connsiteY59" fmla="*/ 250222 h 340042"/>
                    <a:gd name="connsiteX60" fmla="*/ 300895 w 340137"/>
                    <a:gd name="connsiteY60" fmla="*/ 245459 h 340042"/>
                    <a:gd name="connsiteX61" fmla="*/ 297275 w 340137"/>
                    <a:gd name="connsiteY61" fmla="*/ 229934 h 340042"/>
                    <a:gd name="connsiteX62" fmla="*/ 292989 w 340137"/>
                    <a:gd name="connsiteY62" fmla="*/ 202883 h 340042"/>
                    <a:gd name="connsiteX63" fmla="*/ 309848 w 340137"/>
                    <a:gd name="connsiteY63" fmla="*/ 182118 h 340042"/>
                    <a:gd name="connsiteX64" fmla="*/ 321088 w 340137"/>
                    <a:gd name="connsiteY64" fmla="*/ 169926 h 340042"/>
                    <a:gd name="connsiteX65" fmla="*/ 309848 w 340137"/>
                    <a:gd name="connsiteY65" fmla="*/ 157734 h 340042"/>
                    <a:gd name="connsiteX66" fmla="*/ 292989 w 340137"/>
                    <a:gd name="connsiteY66" fmla="*/ 136970 h 340042"/>
                    <a:gd name="connsiteX67" fmla="*/ 297275 w 340137"/>
                    <a:gd name="connsiteY67" fmla="*/ 109919 h 340042"/>
                    <a:gd name="connsiteX68" fmla="*/ 300895 w 340137"/>
                    <a:gd name="connsiteY68" fmla="*/ 94393 h 340042"/>
                    <a:gd name="connsiteX69" fmla="*/ 285369 w 340137"/>
                    <a:gd name="connsiteY69" fmla="*/ 89630 h 340042"/>
                    <a:gd name="connsiteX70" fmla="*/ 260032 w 340137"/>
                    <a:gd name="connsiteY70" fmla="*/ 79915 h 340042"/>
                    <a:gd name="connsiteX71" fmla="*/ 250317 w 340137"/>
                    <a:gd name="connsiteY71" fmla="*/ 54578 h 340042"/>
                    <a:gd name="connsiteX72" fmla="*/ 245554 w 340137"/>
                    <a:gd name="connsiteY72" fmla="*/ 39053 h 340042"/>
                    <a:gd name="connsiteX73" fmla="*/ 230029 w 340137"/>
                    <a:gd name="connsiteY73" fmla="*/ 42672 h 340042"/>
                    <a:gd name="connsiteX74" fmla="*/ 202978 w 340137"/>
                    <a:gd name="connsiteY74" fmla="*/ 46958 h 340042"/>
                    <a:gd name="connsiteX75" fmla="*/ 182213 w 340137"/>
                    <a:gd name="connsiteY75" fmla="*/ 30099 h 340042"/>
                    <a:gd name="connsiteX76" fmla="*/ 170021 w 340137"/>
                    <a:gd name="connsiteY76" fmla="*/ 18859 h 340042"/>
                    <a:gd name="connsiteX77" fmla="*/ 157829 w 340137"/>
                    <a:gd name="connsiteY77" fmla="*/ 30099 h 340042"/>
                    <a:gd name="connsiteX78" fmla="*/ 137065 w 340137"/>
                    <a:gd name="connsiteY78" fmla="*/ 46958 h 340042"/>
                    <a:gd name="connsiteX79" fmla="*/ 110014 w 340137"/>
                    <a:gd name="connsiteY79" fmla="*/ 42672 h 340042"/>
                    <a:gd name="connsiteX80" fmla="*/ 94488 w 340137"/>
                    <a:gd name="connsiteY80" fmla="*/ 39053 h 340042"/>
                    <a:gd name="connsiteX81" fmla="*/ 89725 w 340137"/>
                    <a:gd name="connsiteY81" fmla="*/ 54578 h 340042"/>
                    <a:gd name="connsiteX82" fmla="*/ 80010 w 340137"/>
                    <a:gd name="connsiteY82" fmla="*/ 79915 h 340042"/>
                    <a:gd name="connsiteX83" fmla="*/ 54673 w 340137"/>
                    <a:gd name="connsiteY83" fmla="*/ 89630 h 340042"/>
                    <a:gd name="connsiteX84" fmla="*/ 39148 w 340137"/>
                    <a:gd name="connsiteY84" fmla="*/ 94393 h 340042"/>
                    <a:gd name="connsiteX85" fmla="*/ 42767 w 340137"/>
                    <a:gd name="connsiteY85" fmla="*/ 109919 h 340042"/>
                    <a:gd name="connsiteX86" fmla="*/ 47053 w 340137"/>
                    <a:gd name="connsiteY86" fmla="*/ 136970 h 340042"/>
                    <a:gd name="connsiteX87" fmla="*/ 30194 w 340137"/>
                    <a:gd name="connsiteY87" fmla="*/ 157734 h 340042"/>
                    <a:gd name="connsiteX88" fmla="*/ 18955 w 340137"/>
                    <a:gd name="connsiteY88" fmla="*/ 169926 h 340042"/>
                    <a:gd name="connsiteX89" fmla="*/ 30194 w 340137"/>
                    <a:gd name="connsiteY89" fmla="*/ 182118 h 340042"/>
                    <a:gd name="connsiteX90" fmla="*/ 47053 w 340137"/>
                    <a:gd name="connsiteY90" fmla="*/ 202883 h 340042"/>
                    <a:gd name="connsiteX91" fmla="*/ 42767 w 340137"/>
                    <a:gd name="connsiteY91" fmla="*/ 229934 h 340042"/>
                    <a:gd name="connsiteX92" fmla="*/ 39148 w 340137"/>
                    <a:gd name="connsiteY92" fmla="*/ 245459 h 340042"/>
                    <a:gd name="connsiteX93" fmla="*/ 54673 w 340137"/>
                    <a:gd name="connsiteY93" fmla="*/ 250222 h 340042"/>
                    <a:gd name="connsiteX94" fmla="*/ 80010 w 340137"/>
                    <a:gd name="connsiteY94" fmla="*/ 259937 h 340042"/>
                    <a:gd name="connsiteX95" fmla="*/ 89725 w 340137"/>
                    <a:gd name="connsiteY95" fmla="*/ 285274 h 340042"/>
                    <a:gd name="connsiteX96" fmla="*/ 94488 w 340137"/>
                    <a:gd name="connsiteY96" fmla="*/ 300800 h 340042"/>
                    <a:gd name="connsiteX97" fmla="*/ 110014 w 340137"/>
                    <a:gd name="connsiteY97" fmla="*/ 297180 h 340042"/>
                    <a:gd name="connsiteX98" fmla="*/ 130873 w 340137"/>
                    <a:gd name="connsiteY98" fmla="*/ 292132 h 340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340137" h="340042">
                      <a:moveTo>
                        <a:pt x="170021" y="340043"/>
                      </a:moveTo>
                      <a:cubicBezTo>
                        <a:pt x="158401" y="340043"/>
                        <a:pt x="150304" y="330422"/>
                        <a:pt x="143256" y="321945"/>
                      </a:cubicBezTo>
                      <a:cubicBezTo>
                        <a:pt x="139732" y="317754"/>
                        <a:pt x="134874" y="312039"/>
                        <a:pt x="132207" y="311277"/>
                      </a:cubicBezTo>
                      <a:cubicBezTo>
                        <a:pt x="129159" y="310515"/>
                        <a:pt x="121825" y="313087"/>
                        <a:pt x="116491" y="314992"/>
                      </a:cubicBezTo>
                      <a:cubicBezTo>
                        <a:pt x="106299" y="318707"/>
                        <a:pt x="94774" y="322898"/>
                        <a:pt x="84963" y="317183"/>
                      </a:cubicBezTo>
                      <a:cubicBezTo>
                        <a:pt x="75057" y="311468"/>
                        <a:pt x="72866" y="299276"/>
                        <a:pt x="71056" y="288512"/>
                      </a:cubicBezTo>
                      <a:cubicBezTo>
                        <a:pt x="70104" y="282988"/>
                        <a:pt x="68770" y="275463"/>
                        <a:pt x="66675" y="273368"/>
                      </a:cubicBezTo>
                      <a:cubicBezTo>
                        <a:pt x="64579" y="271272"/>
                        <a:pt x="57055" y="269939"/>
                        <a:pt x="51530" y="268986"/>
                      </a:cubicBezTo>
                      <a:cubicBezTo>
                        <a:pt x="40767" y="267081"/>
                        <a:pt x="28575" y="264890"/>
                        <a:pt x="22860" y="255079"/>
                      </a:cubicBezTo>
                      <a:cubicBezTo>
                        <a:pt x="17240" y="245269"/>
                        <a:pt x="21431" y="233744"/>
                        <a:pt x="25051" y="223552"/>
                      </a:cubicBezTo>
                      <a:cubicBezTo>
                        <a:pt x="26956" y="218218"/>
                        <a:pt x="29623" y="210884"/>
                        <a:pt x="28765" y="207836"/>
                      </a:cubicBezTo>
                      <a:cubicBezTo>
                        <a:pt x="28003" y="205073"/>
                        <a:pt x="22288" y="200311"/>
                        <a:pt x="18097" y="196787"/>
                      </a:cubicBezTo>
                      <a:cubicBezTo>
                        <a:pt x="9620" y="189643"/>
                        <a:pt x="0" y="181642"/>
                        <a:pt x="0" y="170021"/>
                      </a:cubicBezTo>
                      <a:cubicBezTo>
                        <a:pt x="0" y="158401"/>
                        <a:pt x="9620" y="150304"/>
                        <a:pt x="18097" y="143256"/>
                      </a:cubicBezTo>
                      <a:cubicBezTo>
                        <a:pt x="22288" y="139732"/>
                        <a:pt x="28003" y="134874"/>
                        <a:pt x="28765" y="132207"/>
                      </a:cubicBezTo>
                      <a:cubicBezTo>
                        <a:pt x="29623" y="129159"/>
                        <a:pt x="26956" y="121825"/>
                        <a:pt x="25051" y="116491"/>
                      </a:cubicBezTo>
                      <a:cubicBezTo>
                        <a:pt x="21336" y="106299"/>
                        <a:pt x="17145" y="94774"/>
                        <a:pt x="22860" y="84963"/>
                      </a:cubicBezTo>
                      <a:cubicBezTo>
                        <a:pt x="28575" y="75057"/>
                        <a:pt x="40767" y="72866"/>
                        <a:pt x="51530" y="71057"/>
                      </a:cubicBezTo>
                      <a:cubicBezTo>
                        <a:pt x="57055" y="70104"/>
                        <a:pt x="64579" y="68770"/>
                        <a:pt x="66675" y="66675"/>
                      </a:cubicBezTo>
                      <a:cubicBezTo>
                        <a:pt x="68770" y="64580"/>
                        <a:pt x="70104" y="57055"/>
                        <a:pt x="71056" y="51530"/>
                      </a:cubicBezTo>
                      <a:cubicBezTo>
                        <a:pt x="72961" y="40767"/>
                        <a:pt x="75152" y="28575"/>
                        <a:pt x="85058" y="22860"/>
                      </a:cubicBezTo>
                      <a:cubicBezTo>
                        <a:pt x="94869" y="17240"/>
                        <a:pt x="106394" y="21431"/>
                        <a:pt x="116586" y="25051"/>
                      </a:cubicBezTo>
                      <a:cubicBezTo>
                        <a:pt x="121920" y="26956"/>
                        <a:pt x="129254" y="29623"/>
                        <a:pt x="132302" y="28766"/>
                      </a:cubicBezTo>
                      <a:cubicBezTo>
                        <a:pt x="135065" y="28004"/>
                        <a:pt x="139827" y="22289"/>
                        <a:pt x="143351" y="18097"/>
                      </a:cubicBezTo>
                      <a:cubicBezTo>
                        <a:pt x="150495" y="9620"/>
                        <a:pt x="158496" y="0"/>
                        <a:pt x="170116" y="0"/>
                      </a:cubicBezTo>
                      <a:cubicBezTo>
                        <a:pt x="181737" y="0"/>
                        <a:pt x="189833" y="9620"/>
                        <a:pt x="196882" y="18097"/>
                      </a:cubicBezTo>
                      <a:cubicBezTo>
                        <a:pt x="200406" y="22289"/>
                        <a:pt x="205264" y="28004"/>
                        <a:pt x="207931" y="28766"/>
                      </a:cubicBezTo>
                      <a:cubicBezTo>
                        <a:pt x="210979" y="29623"/>
                        <a:pt x="218313" y="26956"/>
                        <a:pt x="223647" y="25051"/>
                      </a:cubicBezTo>
                      <a:cubicBezTo>
                        <a:pt x="233839" y="21336"/>
                        <a:pt x="245364" y="17145"/>
                        <a:pt x="255175" y="22860"/>
                      </a:cubicBezTo>
                      <a:cubicBezTo>
                        <a:pt x="265081" y="28575"/>
                        <a:pt x="267271" y="40767"/>
                        <a:pt x="269081" y="51530"/>
                      </a:cubicBezTo>
                      <a:cubicBezTo>
                        <a:pt x="270034" y="57055"/>
                        <a:pt x="271367" y="64580"/>
                        <a:pt x="273463" y="66675"/>
                      </a:cubicBezTo>
                      <a:cubicBezTo>
                        <a:pt x="275558" y="68770"/>
                        <a:pt x="283083" y="70104"/>
                        <a:pt x="288607" y="71057"/>
                      </a:cubicBezTo>
                      <a:cubicBezTo>
                        <a:pt x="299371" y="72962"/>
                        <a:pt x="311563" y="75152"/>
                        <a:pt x="317278" y="84963"/>
                      </a:cubicBezTo>
                      <a:cubicBezTo>
                        <a:pt x="322898" y="94774"/>
                        <a:pt x="318707" y="106299"/>
                        <a:pt x="315087" y="116491"/>
                      </a:cubicBezTo>
                      <a:cubicBezTo>
                        <a:pt x="313182" y="121825"/>
                        <a:pt x="310515" y="129159"/>
                        <a:pt x="311372" y="132112"/>
                      </a:cubicBezTo>
                      <a:cubicBezTo>
                        <a:pt x="312134" y="134874"/>
                        <a:pt x="317849" y="139637"/>
                        <a:pt x="322040" y="143161"/>
                      </a:cubicBezTo>
                      <a:cubicBezTo>
                        <a:pt x="330517" y="150304"/>
                        <a:pt x="340138" y="158305"/>
                        <a:pt x="340138" y="169926"/>
                      </a:cubicBezTo>
                      <a:cubicBezTo>
                        <a:pt x="340138" y="181547"/>
                        <a:pt x="330517" y="189643"/>
                        <a:pt x="322040" y="196691"/>
                      </a:cubicBezTo>
                      <a:cubicBezTo>
                        <a:pt x="317849" y="200216"/>
                        <a:pt x="312134" y="205073"/>
                        <a:pt x="311372" y="207740"/>
                      </a:cubicBezTo>
                      <a:cubicBezTo>
                        <a:pt x="310515" y="210788"/>
                        <a:pt x="313182" y="218123"/>
                        <a:pt x="315087" y="223456"/>
                      </a:cubicBezTo>
                      <a:cubicBezTo>
                        <a:pt x="318802" y="233648"/>
                        <a:pt x="322993" y="245174"/>
                        <a:pt x="317278" y="254984"/>
                      </a:cubicBezTo>
                      <a:cubicBezTo>
                        <a:pt x="311563" y="264890"/>
                        <a:pt x="299371" y="266986"/>
                        <a:pt x="288607" y="268891"/>
                      </a:cubicBezTo>
                      <a:cubicBezTo>
                        <a:pt x="283083" y="269843"/>
                        <a:pt x="275558" y="271177"/>
                        <a:pt x="273463" y="273272"/>
                      </a:cubicBezTo>
                      <a:cubicBezTo>
                        <a:pt x="271367" y="275368"/>
                        <a:pt x="270034" y="282893"/>
                        <a:pt x="269081" y="288417"/>
                      </a:cubicBezTo>
                      <a:cubicBezTo>
                        <a:pt x="267176" y="299180"/>
                        <a:pt x="264986" y="311372"/>
                        <a:pt x="255175" y="317087"/>
                      </a:cubicBezTo>
                      <a:cubicBezTo>
                        <a:pt x="245364" y="322707"/>
                        <a:pt x="233839" y="318611"/>
                        <a:pt x="223647" y="314897"/>
                      </a:cubicBezTo>
                      <a:cubicBezTo>
                        <a:pt x="218313" y="312992"/>
                        <a:pt x="210979" y="310420"/>
                        <a:pt x="207931" y="311182"/>
                      </a:cubicBezTo>
                      <a:cubicBezTo>
                        <a:pt x="205169" y="311944"/>
                        <a:pt x="200406" y="317659"/>
                        <a:pt x="196882" y="321850"/>
                      </a:cubicBezTo>
                      <a:cubicBezTo>
                        <a:pt x="189738" y="330327"/>
                        <a:pt x="181737" y="339947"/>
                        <a:pt x="170116" y="339947"/>
                      </a:cubicBezTo>
                      <a:close/>
                      <a:moveTo>
                        <a:pt x="130778" y="292132"/>
                      </a:moveTo>
                      <a:cubicBezTo>
                        <a:pt x="132874" y="292132"/>
                        <a:pt x="134969" y="292322"/>
                        <a:pt x="137065" y="292894"/>
                      </a:cubicBezTo>
                      <a:cubicBezTo>
                        <a:pt x="145637" y="295180"/>
                        <a:pt x="151828" y="302609"/>
                        <a:pt x="157829" y="309753"/>
                      </a:cubicBezTo>
                      <a:cubicBezTo>
                        <a:pt x="161353" y="313944"/>
                        <a:pt x="167259" y="320993"/>
                        <a:pt x="170021" y="320993"/>
                      </a:cubicBezTo>
                      <a:cubicBezTo>
                        <a:pt x="172783" y="320993"/>
                        <a:pt x="178689" y="313944"/>
                        <a:pt x="182213" y="309753"/>
                      </a:cubicBezTo>
                      <a:cubicBezTo>
                        <a:pt x="188214" y="302609"/>
                        <a:pt x="194405" y="295180"/>
                        <a:pt x="202978" y="292894"/>
                      </a:cubicBezTo>
                      <a:cubicBezTo>
                        <a:pt x="211836" y="290513"/>
                        <a:pt x="221075" y="293942"/>
                        <a:pt x="230029" y="297180"/>
                      </a:cubicBezTo>
                      <a:cubicBezTo>
                        <a:pt x="234696" y="298895"/>
                        <a:pt x="243459" y="302133"/>
                        <a:pt x="245554" y="300800"/>
                      </a:cubicBezTo>
                      <a:cubicBezTo>
                        <a:pt x="247745" y="299561"/>
                        <a:pt x="249365" y="290227"/>
                        <a:pt x="250317" y="285274"/>
                      </a:cubicBezTo>
                      <a:cubicBezTo>
                        <a:pt x="251936" y="275939"/>
                        <a:pt x="253651" y="266319"/>
                        <a:pt x="260032" y="259937"/>
                      </a:cubicBezTo>
                      <a:cubicBezTo>
                        <a:pt x="266414" y="253555"/>
                        <a:pt x="276035" y="251841"/>
                        <a:pt x="285369" y="250222"/>
                      </a:cubicBezTo>
                      <a:cubicBezTo>
                        <a:pt x="290322" y="249365"/>
                        <a:pt x="299561" y="247745"/>
                        <a:pt x="300895" y="245459"/>
                      </a:cubicBezTo>
                      <a:cubicBezTo>
                        <a:pt x="302133" y="243364"/>
                        <a:pt x="298990" y="234601"/>
                        <a:pt x="297275" y="229934"/>
                      </a:cubicBezTo>
                      <a:cubicBezTo>
                        <a:pt x="294037" y="220980"/>
                        <a:pt x="290703" y="211646"/>
                        <a:pt x="292989" y="202883"/>
                      </a:cubicBezTo>
                      <a:cubicBezTo>
                        <a:pt x="295275" y="194310"/>
                        <a:pt x="302704" y="188119"/>
                        <a:pt x="309848" y="182118"/>
                      </a:cubicBezTo>
                      <a:cubicBezTo>
                        <a:pt x="314039" y="178594"/>
                        <a:pt x="321088" y="172688"/>
                        <a:pt x="321088" y="169926"/>
                      </a:cubicBezTo>
                      <a:cubicBezTo>
                        <a:pt x="321088" y="167164"/>
                        <a:pt x="314039" y="161258"/>
                        <a:pt x="309848" y="157734"/>
                      </a:cubicBezTo>
                      <a:cubicBezTo>
                        <a:pt x="302704" y="151733"/>
                        <a:pt x="295275" y="145542"/>
                        <a:pt x="292989" y="136970"/>
                      </a:cubicBezTo>
                      <a:cubicBezTo>
                        <a:pt x="290608" y="128206"/>
                        <a:pt x="293941" y="118872"/>
                        <a:pt x="297275" y="109919"/>
                      </a:cubicBezTo>
                      <a:cubicBezTo>
                        <a:pt x="298990" y="105251"/>
                        <a:pt x="302133" y="96488"/>
                        <a:pt x="300895" y="94393"/>
                      </a:cubicBezTo>
                      <a:cubicBezTo>
                        <a:pt x="299657" y="92202"/>
                        <a:pt x="290322" y="90488"/>
                        <a:pt x="285369" y="89630"/>
                      </a:cubicBezTo>
                      <a:cubicBezTo>
                        <a:pt x="276035" y="88011"/>
                        <a:pt x="266414" y="86296"/>
                        <a:pt x="260032" y="79915"/>
                      </a:cubicBezTo>
                      <a:cubicBezTo>
                        <a:pt x="253651" y="73533"/>
                        <a:pt x="251936" y="63913"/>
                        <a:pt x="250317" y="54578"/>
                      </a:cubicBezTo>
                      <a:cubicBezTo>
                        <a:pt x="249460" y="49625"/>
                        <a:pt x="247840" y="40291"/>
                        <a:pt x="245554" y="39053"/>
                      </a:cubicBezTo>
                      <a:cubicBezTo>
                        <a:pt x="243459" y="37814"/>
                        <a:pt x="234696" y="40957"/>
                        <a:pt x="230029" y="42672"/>
                      </a:cubicBezTo>
                      <a:cubicBezTo>
                        <a:pt x="221075" y="45910"/>
                        <a:pt x="211741" y="49244"/>
                        <a:pt x="202978" y="46958"/>
                      </a:cubicBezTo>
                      <a:cubicBezTo>
                        <a:pt x="194405" y="44672"/>
                        <a:pt x="188214" y="37243"/>
                        <a:pt x="182213" y="30099"/>
                      </a:cubicBezTo>
                      <a:cubicBezTo>
                        <a:pt x="178689" y="25908"/>
                        <a:pt x="172783" y="18859"/>
                        <a:pt x="170021" y="18859"/>
                      </a:cubicBezTo>
                      <a:cubicBezTo>
                        <a:pt x="167259" y="18859"/>
                        <a:pt x="161353" y="25908"/>
                        <a:pt x="157829" y="30099"/>
                      </a:cubicBezTo>
                      <a:cubicBezTo>
                        <a:pt x="151828" y="37243"/>
                        <a:pt x="145637" y="44672"/>
                        <a:pt x="137065" y="46958"/>
                      </a:cubicBezTo>
                      <a:cubicBezTo>
                        <a:pt x="128206" y="49340"/>
                        <a:pt x="118967" y="46006"/>
                        <a:pt x="110014" y="42672"/>
                      </a:cubicBezTo>
                      <a:cubicBezTo>
                        <a:pt x="105346" y="40957"/>
                        <a:pt x="96583" y="37814"/>
                        <a:pt x="94488" y="39053"/>
                      </a:cubicBezTo>
                      <a:cubicBezTo>
                        <a:pt x="92297" y="40291"/>
                        <a:pt x="90583" y="49625"/>
                        <a:pt x="89725" y="54578"/>
                      </a:cubicBezTo>
                      <a:cubicBezTo>
                        <a:pt x="88106" y="63913"/>
                        <a:pt x="86392" y="73533"/>
                        <a:pt x="80010" y="79915"/>
                      </a:cubicBezTo>
                      <a:cubicBezTo>
                        <a:pt x="73628" y="86296"/>
                        <a:pt x="64008" y="88011"/>
                        <a:pt x="54673" y="89630"/>
                      </a:cubicBezTo>
                      <a:cubicBezTo>
                        <a:pt x="49720" y="90488"/>
                        <a:pt x="40481" y="92107"/>
                        <a:pt x="39148" y="94393"/>
                      </a:cubicBezTo>
                      <a:cubicBezTo>
                        <a:pt x="37909" y="96488"/>
                        <a:pt x="41053" y="105156"/>
                        <a:pt x="42767" y="109919"/>
                      </a:cubicBezTo>
                      <a:cubicBezTo>
                        <a:pt x="46006" y="118872"/>
                        <a:pt x="49340" y="128206"/>
                        <a:pt x="47053" y="136970"/>
                      </a:cubicBezTo>
                      <a:cubicBezTo>
                        <a:pt x="44767" y="145447"/>
                        <a:pt x="37338" y="151733"/>
                        <a:pt x="30194" y="157734"/>
                      </a:cubicBezTo>
                      <a:cubicBezTo>
                        <a:pt x="26003" y="161258"/>
                        <a:pt x="18955" y="167164"/>
                        <a:pt x="18955" y="169926"/>
                      </a:cubicBezTo>
                      <a:cubicBezTo>
                        <a:pt x="18955" y="172688"/>
                        <a:pt x="26003" y="178594"/>
                        <a:pt x="30194" y="182118"/>
                      </a:cubicBezTo>
                      <a:cubicBezTo>
                        <a:pt x="37338" y="188119"/>
                        <a:pt x="44767" y="194310"/>
                        <a:pt x="47053" y="202883"/>
                      </a:cubicBezTo>
                      <a:cubicBezTo>
                        <a:pt x="49435" y="211646"/>
                        <a:pt x="46101" y="220980"/>
                        <a:pt x="42767" y="229934"/>
                      </a:cubicBezTo>
                      <a:cubicBezTo>
                        <a:pt x="41053" y="234601"/>
                        <a:pt x="37909" y="243364"/>
                        <a:pt x="39148" y="245459"/>
                      </a:cubicBezTo>
                      <a:cubicBezTo>
                        <a:pt x="40386" y="247650"/>
                        <a:pt x="49720" y="249365"/>
                        <a:pt x="54673" y="250222"/>
                      </a:cubicBezTo>
                      <a:cubicBezTo>
                        <a:pt x="64008" y="251841"/>
                        <a:pt x="73628" y="253555"/>
                        <a:pt x="80010" y="259937"/>
                      </a:cubicBezTo>
                      <a:cubicBezTo>
                        <a:pt x="86392" y="266319"/>
                        <a:pt x="88106" y="275939"/>
                        <a:pt x="89725" y="285274"/>
                      </a:cubicBezTo>
                      <a:cubicBezTo>
                        <a:pt x="90583" y="290227"/>
                        <a:pt x="92202" y="299561"/>
                        <a:pt x="94488" y="300800"/>
                      </a:cubicBezTo>
                      <a:cubicBezTo>
                        <a:pt x="96583" y="302038"/>
                        <a:pt x="105346" y="298895"/>
                        <a:pt x="110014" y="297180"/>
                      </a:cubicBezTo>
                      <a:cubicBezTo>
                        <a:pt x="116872" y="294704"/>
                        <a:pt x="123920" y="292132"/>
                        <a:pt x="130873" y="2921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60" name="Free-form: Shape 59">
                <a:extLst>
                  <a:ext uri="{FF2B5EF4-FFF2-40B4-BE49-F238E27FC236}">
                    <a16:creationId xmlns:a16="http://schemas.microsoft.com/office/drawing/2014/main" id="{15500E94-DEFA-ED51-7BD6-B1ADE545AD25}"/>
                  </a:ext>
                </a:extLst>
              </p:cNvPr>
              <p:cNvSpPr/>
              <p:nvPr/>
            </p:nvSpPr>
            <p:spPr>
              <a:xfrm>
                <a:off x="6233073" y="307759"/>
                <a:ext cx="172691" cy="164592"/>
              </a:xfrm>
              <a:custGeom>
                <a:avLst/>
                <a:gdLst>
                  <a:gd name="connsiteX0" fmla="*/ 133637 w 172691"/>
                  <a:gd name="connsiteY0" fmla="*/ 164592 h 164592"/>
                  <a:gd name="connsiteX1" fmla="*/ 129160 w 172691"/>
                  <a:gd name="connsiteY1" fmla="*/ 163449 h 164592"/>
                  <a:gd name="connsiteX2" fmla="*/ 86203 w 172691"/>
                  <a:gd name="connsiteY2" fmla="*/ 140875 h 164592"/>
                  <a:gd name="connsiteX3" fmla="*/ 43245 w 172691"/>
                  <a:gd name="connsiteY3" fmla="*/ 163449 h 164592"/>
                  <a:gd name="connsiteX4" fmla="*/ 33244 w 172691"/>
                  <a:gd name="connsiteY4" fmla="*/ 162687 h 164592"/>
                  <a:gd name="connsiteX5" fmla="*/ 29434 w 172691"/>
                  <a:gd name="connsiteY5" fmla="*/ 153353 h 164592"/>
                  <a:gd name="connsiteX6" fmla="*/ 37625 w 172691"/>
                  <a:gd name="connsiteY6" fmla="*/ 105442 h 164592"/>
                  <a:gd name="connsiteX7" fmla="*/ 2859 w 172691"/>
                  <a:gd name="connsiteY7" fmla="*/ 71533 h 164592"/>
                  <a:gd name="connsiteX8" fmla="*/ 478 w 172691"/>
                  <a:gd name="connsiteY8" fmla="*/ 61817 h 164592"/>
                  <a:gd name="connsiteX9" fmla="*/ 8193 w 172691"/>
                  <a:gd name="connsiteY9" fmla="*/ 55340 h 164592"/>
                  <a:gd name="connsiteX10" fmla="*/ 56294 w 172691"/>
                  <a:gd name="connsiteY10" fmla="*/ 48387 h 164592"/>
                  <a:gd name="connsiteX11" fmla="*/ 77821 w 172691"/>
                  <a:gd name="connsiteY11" fmla="*/ 4858 h 164592"/>
                  <a:gd name="connsiteX12" fmla="*/ 94871 w 172691"/>
                  <a:gd name="connsiteY12" fmla="*/ 4858 h 164592"/>
                  <a:gd name="connsiteX13" fmla="*/ 116397 w 172691"/>
                  <a:gd name="connsiteY13" fmla="*/ 48387 h 164592"/>
                  <a:gd name="connsiteX14" fmla="*/ 164498 w 172691"/>
                  <a:gd name="connsiteY14" fmla="*/ 55340 h 164592"/>
                  <a:gd name="connsiteX15" fmla="*/ 172213 w 172691"/>
                  <a:gd name="connsiteY15" fmla="*/ 61817 h 164592"/>
                  <a:gd name="connsiteX16" fmla="*/ 169832 w 172691"/>
                  <a:gd name="connsiteY16" fmla="*/ 71533 h 164592"/>
                  <a:gd name="connsiteX17" fmla="*/ 135066 w 172691"/>
                  <a:gd name="connsiteY17" fmla="*/ 105442 h 164592"/>
                  <a:gd name="connsiteX18" fmla="*/ 143258 w 172691"/>
                  <a:gd name="connsiteY18" fmla="*/ 153353 h 164592"/>
                  <a:gd name="connsiteX19" fmla="*/ 139447 w 172691"/>
                  <a:gd name="connsiteY19" fmla="*/ 162687 h 164592"/>
                  <a:gd name="connsiteX20" fmla="*/ 133828 w 172691"/>
                  <a:gd name="connsiteY20" fmla="*/ 164497 h 164592"/>
                  <a:gd name="connsiteX21" fmla="*/ 86203 w 172691"/>
                  <a:gd name="connsiteY21" fmla="*/ 120587 h 164592"/>
                  <a:gd name="connsiteX22" fmla="*/ 90680 w 172691"/>
                  <a:gd name="connsiteY22" fmla="*/ 121730 h 164592"/>
                  <a:gd name="connsiteX23" fmla="*/ 121064 w 172691"/>
                  <a:gd name="connsiteY23" fmla="*/ 137636 h 164592"/>
                  <a:gd name="connsiteX24" fmla="*/ 115254 w 172691"/>
                  <a:gd name="connsiteY24" fmla="*/ 103823 h 164592"/>
                  <a:gd name="connsiteX25" fmla="*/ 118016 w 172691"/>
                  <a:gd name="connsiteY25" fmla="*/ 95440 h 164592"/>
                  <a:gd name="connsiteX26" fmla="*/ 142591 w 172691"/>
                  <a:gd name="connsiteY26" fmla="*/ 71533 h 164592"/>
                  <a:gd name="connsiteX27" fmla="*/ 108682 w 172691"/>
                  <a:gd name="connsiteY27" fmla="*/ 66580 h 164592"/>
                  <a:gd name="connsiteX28" fmla="*/ 101538 w 172691"/>
                  <a:gd name="connsiteY28" fmla="*/ 61341 h 164592"/>
                  <a:gd name="connsiteX29" fmla="*/ 86393 w 172691"/>
                  <a:gd name="connsiteY29" fmla="*/ 30575 h 164592"/>
                  <a:gd name="connsiteX30" fmla="*/ 71249 w 172691"/>
                  <a:gd name="connsiteY30" fmla="*/ 61341 h 164592"/>
                  <a:gd name="connsiteX31" fmla="*/ 64105 w 172691"/>
                  <a:gd name="connsiteY31" fmla="*/ 66580 h 164592"/>
                  <a:gd name="connsiteX32" fmla="*/ 30196 w 172691"/>
                  <a:gd name="connsiteY32" fmla="*/ 71533 h 164592"/>
                  <a:gd name="connsiteX33" fmla="*/ 54770 w 172691"/>
                  <a:gd name="connsiteY33" fmla="*/ 95440 h 164592"/>
                  <a:gd name="connsiteX34" fmla="*/ 57532 w 172691"/>
                  <a:gd name="connsiteY34" fmla="*/ 103823 h 164592"/>
                  <a:gd name="connsiteX35" fmla="*/ 51722 w 172691"/>
                  <a:gd name="connsiteY35" fmla="*/ 137636 h 164592"/>
                  <a:gd name="connsiteX36" fmla="*/ 82107 w 172691"/>
                  <a:gd name="connsiteY36" fmla="*/ 121730 h 164592"/>
                  <a:gd name="connsiteX37" fmla="*/ 86584 w 172691"/>
                  <a:gd name="connsiteY37" fmla="*/ 120587 h 16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691" h="164592">
                    <a:moveTo>
                      <a:pt x="133637" y="164592"/>
                    </a:moveTo>
                    <a:cubicBezTo>
                      <a:pt x="132113" y="164592"/>
                      <a:pt x="130589" y="164211"/>
                      <a:pt x="129160" y="163449"/>
                    </a:cubicBezTo>
                    <a:lnTo>
                      <a:pt x="86203" y="140875"/>
                    </a:lnTo>
                    <a:lnTo>
                      <a:pt x="43245" y="163449"/>
                    </a:lnTo>
                    <a:cubicBezTo>
                      <a:pt x="40007" y="165164"/>
                      <a:pt x="36197" y="164878"/>
                      <a:pt x="33244" y="162687"/>
                    </a:cubicBezTo>
                    <a:cubicBezTo>
                      <a:pt x="30291" y="160591"/>
                      <a:pt x="28862" y="156972"/>
                      <a:pt x="29434" y="153353"/>
                    </a:cubicBezTo>
                    <a:lnTo>
                      <a:pt x="37625" y="105442"/>
                    </a:lnTo>
                    <a:lnTo>
                      <a:pt x="2859" y="71533"/>
                    </a:lnTo>
                    <a:cubicBezTo>
                      <a:pt x="287" y="68961"/>
                      <a:pt x="-665" y="65246"/>
                      <a:pt x="478" y="61817"/>
                    </a:cubicBezTo>
                    <a:cubicBezTo>
                      <a:pt x="1621" y="58388"/>
                      <a:pt x="4574" y="55816"/>
                      <a:pt x="8193" y="55340"/>
                    </a:cubicBezTo>
                    <a:lnTo>
                      <a:pt x="56294" y="48387"/>
                    </a:lnTo>
                    <a:lnTo>
                      <a:pt x="77821" y="4858"/>
                    </a:lnTo>
                    <a:cubicBezTo>
                      <a:pt x="81059" y="-1619"/>
                      <a:pt x="91727" y="-1619"/>
                      <a:pt x="94871" y="4858"/>
                    </a:cubicBezTo>
                    <a:lnTo>
                      <a:pt x="116397" y="48387"/>
                    </a:lnTo>
                    <a:lnTo>
                      <a:pt x="164498" y="55340"/>
                    </a:lnTo>
                    <a:cubicBezTo>
                      <a:pt x="168118" y="55816"/>
                      <a:pt x="171071" y="58388"/>
                      <a:pt x="172213" y="61817"/>
                    </a:cubicBezTo>
                    <a:cubicBezTo>
                      <a:pt x="173356" y="65246"/>
                      <a:pt x="172404" y="69056"/>
                      <a:pt x="169832" y="71533"/>
                    </a:cubicBezTo>
                    <a:lnTo>
                      <a:pt x="135066" y="105442"/>
                    </a:lnTo>
                    <a:lnTo>
                      <a:pt x="143258" y="153353"/>
                    </a:lnTo>
                    <a:cubicBezTo>
                      <a:pt x="143829" y="156972"/>
                      <a:pt x="142400" y="160496"/>
                      <a:pt x="139447" y="162687"/>
                    </a:cubicBezTo>
                    <a:cubicBezTo>
                      <a:pt x="137828" y="163925"/>
                      <a:pt x="135828" y="164497"/>
                      <a:pt x="133828" y="164497"/>
                    </a:cubicBezTo>
                    <a:close/>
                    <a:moveTo>
                      <a:pt x="86203" y="120587"/>
                    </a:moveTo>
                    <a:cubicBezTo>
                      <a:pt x="87727" y="120587"/>
                      <a:pt x="89251" y="120967"/>
                      <a:pt x="90680" y="121730"/>
                    </a:cubicBezTo>
                    <a:lnTo>
                      <a:pt x="121064" y="137636"/>
                    </a:lnTo>
                    <a:lnTo>
                      <a:pt x="115254" y="103823"/>
                    </a:lnTo>
                    <a:cubicBezTo>
                      <a:pt x="114683" y="100775"/>
                      <a:pt x="115730" y="97536"/>
                      <a:pt x="118016" y="95440"/>
                    </a:cubicBezTo>
                    <a:lnTo>
                      <a:pt x="142591" y="71533"/>
                    </a:lnTo>
                    <a:lnTo>
                      <a:pt x="108682" y="66580"/>
                    </a:lnTo>
                    <a:cubicBezTo>
                      <a:pt x="105538" y="66104"/>
                      <a:pt x="102872" y="64198"/>
                      <a:pt x="101538" y="61341"/>
                    </a:cubicBezTo>
                    <a:lnTo>
                      <a:pt x="86393" y="30575"/>
                    </a:lnTo>
                    <a:lnTo>
                      <a:pt x="71249" y="61341"/>
                    </a:lnTo>
                    <a:cubicBezTo>
                      <a:pt x="69820" y="64103"/>
                      <a:pt x="67153" y="66104"/>
                      <a:pt x="64105" y="66580"/>
                    </a:cubicBezTo>
                    <a:lnTo>
                      <a:pt x="30196" y="71533"/>
                    </a:lnTo>
                    <a:lnTo>
                      <a:pt x="54770" y="95440"/>
                    </a:lnTo>
                    <a:cubicBezTo>
                      <a:pt x="57056" y="97631"/>
                      <a:pt x="58009" y="100775"/>
                      <a:pt x="57532" y="103823"/>
                    </a:cubicBezTo>
                    <a:lnTo>
                      <a:pt x="51722" y="137636"/>
                    </a:lnTo>
                    <a:lnTo>
                      <a:pt x="82107" y="121730"/>
                    </a:lnTo>
                    <a:cubicBezTo>
                      <a:pt x="83536" y="120967"/>
                      <a:pt x="85060" y="120587"/>
                      <a:pt x="86584" y="1205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446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  <p:bldP spid="18" grpId="0" animBg="1"/>
    </p:bldLst>
  </p:timing>
</p:sld>
</file>

<file path=ppt/theme/theme1.xml><?xml version="1.0" encoding="utf-8"?>
<a:theme xmlns:a="http://schemas.openxmlformats.org/drawingml/2006/main" name="Main Title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ain Slide - Dark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Title Slide B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Title Slide C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Title Slide D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Title Slide 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in Title Slide F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in Title Slide G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ain Slide - Light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ED0B51E702C478DF2D1F72FC985D4" ma:contentTypeVersion="" ma:contentTypeDescription="Create a new document." ma:contentTypeScope="" ma:versionID="692779bab097fa4c7a10c0f2e832a371">
  <xsd:schema xmlns:xsd="http://www.w3.org/2001/XMLSchema" xmlns:xs="http://www.w3.org/2001/XMLSchema" xmlns:p="http://schemas.microsoft.com/office/2006/metadata/properties" xmlns:ns2="c61afb54-b4c4-4db4-8593-c402a72c4171" xmlns:ns3="44ac1026-75d1-4d26-8ce4-b469cd4cd481" xmlns:ns4="81E08541-F658-4508-82A0-7B360EA92FAB" xmlns:ns5="81e08541-f658-4508-82a0-7b360ea92fab" targetNamespace="http://schemas.microsoft.com/office/2006/metadata/properties" ma:root="true" ma:fieldsID="abff6824b65dbae75f00cda87ab3836e" ns2:_="" ns3:_="" ns4:_="" ns5:_="">
    <xsd:import namespace="c61afb54-b4c4-4db4-8593-c402a72c4171"/>
    <xsd:import namespace="44ac1026-75d1-4d26-8ce4-b469cd4cd481"/>
    <xsd:import namespace="81E08541-F658-4508-82A0-7B360EA92FAB"/>
    <xsd:import namespace="81e08541-f658-4508-82a0-7b360ea92f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Document_x0020_Type"/>
                <xsd:element ref="ns4:Status"/>
                <xsd:element ref="ns4:Work_x0020_Stream" minOccurs="0"/>
                <xsd:element ref="ns4:MediaServiceMetadata" minOccurs="0"/>
                <xsd:element ref="ns4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afb54-b4c4-4db4-8593-c402a72c41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c1026-75d1-4d26-8ce4-b469cd4cd481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ma:displayName="Document Type" ma:default="**Unclassified**" ma:format="Dropdown" ma:internalName="Document_x0020_Type">
      <xsd:simpleType>
        <xsd:restriction base="dms:Choice">
          <xsd:enumeration value="Attachments to be submitted"/>
          <xsd:enumeration value="Bid Book and qualification"/>
          <xsd:enumeration value="Commercial"/>
          <xsd:enumeration value="Content Plan"/>
          <xsd:enumeration value="Customer documents"/>
          <xsd:enumeration value="Draft Response"/>
          <xsd:enumeration value="Final Response as submitted to customer"/>
          <xsd:enumeration value="Legal"/>
          <xsd:enumeration value="Meeting notes"/>
          <xsd:enumeration value="Post submission"/>
          <xsd:enumeration value="Presentation stage"/>
          <xsd:enumeration value="**Unclassified**"/>
        </xsd:restriction>
      </xsd:simpleType>
    </xsd:element>
    <xsd:element name="Status" ma:index="11" ma:displayName="Status" ma:default="In Progress" ma:format="Dropdown" ma:internalName="Status">
      <xsd:simpleType>
        <xsd:restriction base="dms:Choice">
          <xsd:enumeration value="In Progress"/>
          <xsd:enumeration value="Complete"/>
          <xsd:enumeration value="Signed Off"/>
        </xsd:restriction>
      </xsd:simpleType>
    </xsd:element>
    <xsd:element name="Work_x0020_Stream" ma:index="12" nillable="true" ma:displayName="Work Stream" ma:internalName="Work_x0020_Stream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oud"/>
                    <xsd:enumeration value="Network"/>
                    <xsd:enumeration value="Security"/>
                    <xsd:enumeration value="Managed Services"/>
                    <xsd:enumeration value="Professional Services"/>
                    <xsd:enumeration value="Project Management"/>
                    <xsd:enumeration value="Other"/>
                    <xsd:enumeration value="Legal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81E08541-F658-4508-82A0-7B360EA92FAB">Presentation stage</Document_x0020_Type>
    <Work_x0020_Stream xmlns="81E08541-F658-4508-82A0-7B360EA92FAB">
      <Value>Network</Value>
    </Work_x0020_Stream>
    <Status xmlns="81E08541-F658-4508-82A0-7B360EA92FAB">In Progress</Status>
  </documentManagement>
</p:properties>
</file>

<file path=customXml/itemProps1.xml><?xml version="1.0" encoding="utf-8"?>
<ds:datastoreItem xmlns:ds="http://schemas.openxmlformats.org/officeDocument/2006/customXml" ds:itemID="{53DD9FC0-3BAA-4D39-9BDA-E6262487FE13}">
  <ds:schemaRefs>
    <ds:schemaRef ds:uri="44ac1026-75d1-4d26-8ce4-b469cd4cd481"/>
    <ds:schemaRef ds:uri="81E08541-F658-4508-82A0-7B360EA92FAB"/>
    <ds:schemaRef ds:uri="81e08541-f658-4508-82a0-7b360ea92fab"/>
    <ds:schemaRef ds:uri="c61afb54-b4c4-4db4-8593-c402a72c41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91BADBF-0762-47C5-B794-57958374FD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2EBFD2-3869-4133-9A54-ADFC21234907}">
  <ds:schemaRefs>
    <ds:schemaRef ds:uri="44ac1026-75d1-4d26-8ce4-b469cd4cd481"/>
    <ds:schemaRef ds:uri="81E08541-F658-4508-82A0-7B360EA92FAB"/>
    <ds:schemaRef ds:uri="81e08541-f658-4508-82a0-7b360ea92fab"/>
    <ds:schemaRef ds:uri="c61afb54-b4c4-4db4-8593-c402a72c41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Main Title Slide</vt:lpstr>
      <vt:lpstr>Main Title Slide B</vt:lpstr>
      <vt:lpstr>Main Title Slide C</vt:lpstr>
      <vt:lpstr>Main Title Slide D</vt:lpstr>
      <vt:lpstr>Main Title Slide E</vt:lpstr>
      <vt:lpstr>Main Title Slide F</vt:lpstr>
      <vt:lpstr>Main Title Slide G</vt:lpstr>
      <vt:lpstr>Section Title  Slide</vt:lpstr>
      <vt:lpstr>Main Slide - Light</vt:lpstr>
      <vt:lpstr>Main Slide - Dark</vt:lpstr>
      <vt:lpstr>DDoS Product Offering</vt:lpstr>
      <vt:lpstr>DDoS Product Offering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Williams-Bew</dc:creator>
  <cp:revision>1</cp:revision>
  <dcterms:created xsi:type="dcterms:W3CDTF">2020-05-01T17:15:48Z</dcterms:created>
  <dcterms:modified xsi:type="dcterms:W3CDTF">2024-07-25T13:14:30Z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0x010100CC9ED0B51E702C478DF2D1F72FC985D4</vt:lpwstr>
  </property>
</Properties>
</file>