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slideLayouts/slideLayout7.xml" ContentType="application/vnd.openxmlformats-officedocument.presentationml.slideLayout+xml"/>
  <Override PartName="/ppt/theme/theme5.xml" ContentType="application/vnd.openxmlformats-officedocument.theme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slideLayouts/slideLayout10.xml" ContentType="application/vnd.openxmlformats-officedocument.presentationml.slideLayout+xml"/>
  <Override PartName="/ppt/theme/theme8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9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10.xml" ContentType="application/vnd.openxmlformats-officedocument.theme+xml"/>
  <Override PartName="/ppt/tags/tag1.xml" ContentType="application/vnd.openxmlformats-officedocument.presentationml.tags+xml"/>
  <Override PartName="/ppt/slideLayouts/slideLayout15.xml" ContentType="application/vnd.openxmlformats-officedocument.presentationml.slideLayout+xml"/>
  <Override PartName="/ppt/theme/theme11.xml" ContentType="application/vnd.openxmlformats-officedocument.theme+xml"/>
  <Override PartName="/ppt/slideLayouts/slideLayout16.xml" ContentType="application/vnd.openxmlformats-officedocument.presentationml.slideLayout+xml"/>
  <Override PartName="/ppt/theme/theme1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1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14.xml" ContentType="application/vnd.openxmlformats-officedocument.theme+xml"/>
  <Override PartName="/ppt/slideLayouts/slideLayout21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802" r:id="rId4"/>
    <p:sldMasterId id="2147483804" r:id="rId5"/>
    <p:sldMasterId id="2147483806" r:id="rId6"/>
    <p:sldMasterId id="2147483808" r:id="rId7"/>
    <p:sldMasterId id="2147483810" r:id="rId8"/>
    <p:sldMasterId id="2147483812" r:id="rId9"/>
    <p:sldMasterId id="2147483814" r:id="rId10"/>
    <p:sldMasterId id="2147483816" r:id="rId11"/>
    <p:sldMasterId id="2147483771" r:id="rId12"/>
    <p:sldMasterId id="2147483818" r:id="rId13"/>
    <p:sldMasterId id="2147483843" r:id="rId14"/>
    <p:sldMasterId id="2147483845" r:id="rId15"/>
    <p:sldMasterId id="2147483871" r:id="rId16"/>
    <p:sldMasterId id="2147483873" r:id="rId17"/>
    <p:sldMasterId id="2147483889" r:id="rId18"/>
  </p:sldMasterIdLst>
  <p:notesMasterIdLst>
    <p:notesMasterId r:id="rId37"/>
  </p:notesMasterIdLst>
  <p:sldIdLst>
    <p:sldId id="2143187642" r:id="rId19"/>
    <p:sldId id="2147481992" r:id="rId20"/>
    <p:sldId id="2147481996" r:id="rId21"/>
    <p:sldId id="2147481997" r:id="rId22"/>
    <p:sldId id="2147481998" r:id="rId23"/>
    <p:sldId id="2147481999" r:id="rId24"/>
    <p:sldId id="2147481993" r:id="rId25"/>
    <p:sldId id="2147481994" r:id="rId26"/>
    <p:sldId id="2147482007" r:id="rId27"/>
    <p:sldId id="2147482006" r:id="rId28"/>
    <p:sldId id="2147309011" r:id="rId29"/>
    <p:sldId id="2147469809" r:id="rId30"/>
    <p:sldId id="2147481995" r:id="rId31"/>
    <p:sldId id="2147482001" r:id="rId32"/>
    <p:sldId id="2147482000" r:id="rId33"/>
    <p:sldId id="2147482004" r:id="rId34"/>
    <p:sldId id="2147482005" r:id="rId35"/>
    <p:sldId id="2147482003" r:id="rId36"/>
  </p:sldIdLst>
  <p:sldSz cx="12192000" cy="6858000"/>
  <p:notesSz cx="6858000" cy="9144000"/>
  <p:embeddedFontLst>
    <p:embeddedFont>
      <p:font typeface="Helvetica" panose="020B0604020202020204" pitchFamily="34" charset="0"/>
      <p:regular r:id="rId38"/>
      <p:bold r:id="rId39"/>
      <p:italic r:id="rId40"/>
      <p:boldItalic r:id="rId41"/>
    </p:embeddedFont>
    <p:embeddedFont>
      <p:font typeface="HelveticaNowDisplay Bold" panose="020B0804030202020204" charset="0"/>
      <p:bold r:id="rId4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4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1026" userDrawn="1">
          <p15:clr>
            <a:srgbClr val="A4A3A4"/>
          </p15:clr>
        </p15:guide>
        <p15:guide id="4" orient="horz" pos="1389" userDrawn="1">
          <p15:clr>
            <a:srgbClr val="A4A3A4"/>
          </p15:clr>
        </p15:guide>
        <p15:guide id="5" orient="horz" pos="1752" userDrawn="1">
          <p15:clr>
            <a:srgbClr val="A4A3A4"/>
          </p15:clr>
        </p15:guide>
        <p15:guide id="6" orient="horz" pos="2115" userDrawn="1">
          <p15:clr>
            <a:srgbClr val="A4A3A4"/>
          </p15:clr>
        </p15:guide>
        <p15:guide id="7" orient="horz" pos="2478" userDrawn="1">
          <p15:clr>
            <a:srgbClr val="A4A3A4"/>
          </p15:clr>
        </p15:guide>
        <p15:guide id="8" orient="horz" pos="2863" userDrawn="1">
          <p15:clr>
            <a:srgbClr val="A4A3A4"/>
          </p15:clr>
        </p15:guide>
        <p15:guide id="9" orient="horz" pos="3226" userDrawn="1">
          <p15:clr>
            <a:srgbClr val="A4A3A4"/>
          </p15:clr>
        </p15:guide>
        <p15:guide id="10" orient="horz" pos="3589" userDrawn="1">
          <p15:clr>
            <a:srgbClr val="A4A3A4"/>
          </p15:clr>
        </p15:guide>
        <p15:guide id="11" orient="horz" pos="3974" userDrawn="1">
          <p15:clr>
            <a:srgbClr val="A4A3A4"/>
          </p15:clr>
        </p15:guide>
        <p15:guide id="12" orient="horz" pos="278" userDrawn="1">
          <p15:clr>
            <a:srgbClr val="A4A3A4"/>
          </p15:clr>
        </p15:guide>
        <p15:guide id="13" pos="3183" userDrawn="1">
          <p15:clr>
            <a:srgbClr val="A4A3A4"/>
          </p15:clr>
        </p15:guide>
        <p15:guide id="14" pos="2547" userDrawn="1">
          <p15:clr>
            <a:srgbClr val="A4A3A4"/>
          </p15:clr>
        </p15:guide>
        <p15:guide id="15" pos="1912" userDrawn="1">
          <p15:clr>
            <a:srgbClr val="A4A3A4"/>
          </p15:clr>
        </p15:guide>
        <p15:guide id="16" pos="1255" userDrawn="1">
          <p15:clr>
            <a:srgbClr val="A4A3A4"/>
          </p15:clr>
        </p15:guide>
        <p15:guide id="17" pos="597" userDrawn="1">
          <p15:clr>
            <a:srgbClr val="A4A3A4"/>
          </p15:clr>
        </p15:guide>
        <p15:guide id="18" pos="4475" userDrawn="1">
          <p15:clr>
            <a:srgbClr val="A4A3A4"/>
          </p15:clr>
        </p15:guide>
        <p15:guide id="19" pos="5111" userDrawn="1">
          <p15:clr>
            <a:srgbClr val="A4A3A4"/>
          </p15:clr>
        </p15:guide>
        <p15:guide id="20" pos="5768" userDrawn="1">
          <p15:clr>
            <a:srgbClr val="A4A3A4"/>
          </p15:clr>
        </p15:guide>
        <p15:guide id="21" pos="6403" userDrawn="1">
          <p15:clr>
            <a:srgbClr val="A4A3A4"/>
          </p15:clr>
        </p15:guide>
        <p15:guide id="22" pos="7039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ACD02E7-60B1-186E-EF1A-0619EC7667B9}" name="Viktoria Pfeff" initials="VP" userId="S::Viktoria.Pfeff@Exponential-e.com::64b38e73-835a-44e8-927a-4958e3c1077d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sper Hardinge" initials="JH" lastIdx="1" clrIdx="0">
    <p:extLst>
      <p:ext uri="{19B8F6BF-5375-455C-9EA6-DF929625EA0E}">
        <p15:presenceInfo xmlns:p15="http://schemas.microsoft.com/office/powerpoint/2012/main" userId="S::Jasper.Hardinge@Exponential-e.com::69f86c5f-4a08-4e0b-bb9c-15fb31f3f092" providerId="AD"/>
      </p:ext>
    </p:extLst>
  </p:cmAuthor>
  <p:cmAuthor id="2" name="James Pearce" initials="JP" lastIdx="1" clrIdx="1">
    <p:extLst>
      <p:ext uri="{19B8F6BF-5375-455C-9EA6-DF929625EA0E}">
        <p15:presenceInfo xmlns:p15="http://schemas.microsoft.com/office/powerpoint/2012/main" userId="James Pearce" providerId="None"/>
      </p:ext>
    </p:extLst>
  </p:cmAuthor>
  <p:cmAuthor id="3" name="Tristin Titinchi" initials="TT" lastIdx="14" clrIdx="2">
    <p:extLst>
      <p:ext uri="{19B8F6BF-5375-455C-9EA6-DF929625EA0E}">
        <p15:presenceInfo xmlns:p15="http://schemas.microsoft.com/office/powerpoint/2012/main" userId="S::Tristin.Titinchi@Exponential-e.com::85e3d939-8389-434f-8f9c-ed833fa0112c" providerId="AD"/>
      </p:ext>
    </p:extLst>
  </p:cmAuthor>
  <p:cmAuthor id="4" name="Viktoria Pfeff" initials="VP" lastIdx="1" clrIdx="3">
    <p:extLst>
      <p:ext uri="{19B8F6BF-5375-455C-9EA6-DF929625EA0E}">
        <p15:presenceInfo xmlns:p15="http://schemas.microsoft.com/office/powerpoint/2012/main" userId="S::viktoria.pfeff@exponential-e.com::64b38e73-835a-44e8-927a-4958e3c1077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958B"/>
    <a:srgbClr val="A5FFA9"/>
    <a:srgbClr val="0BE296"/>
    <a:srgbClr val="66FF81"/>
    <a:srgbClr val="88FFA0"/>
    <a:srgbClr val="AAFFBC"/>
    <a:srgbClr val="237072"/>
    <a:srgbClr val="00FF2D"/>
    <a:srgbClr val="0BD4B8"/>
    <a:srgbClr val="3D49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3447" autoAdjust="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>
        <p:guide orient="horz" pos="640"/>
        <p:guide pos="3840"/>
        <p:guide orient="horz" pos="1026"/>
        <p:guide orient="horz" pos="1389"/>
        <p:guide orient="horz" pos="1752"/>
        <p:guide orient="horz" pos="2115"/>
        <p:guide orient="horz" pos="2478"/>
        <p:guide orient="horz" pos="2863"/>
        <p:guide orient="horz" pos="3226"/>
        <p:guide orient="horz" pos="3589"/>
        <p:guide orient="horz" pos="3974"/>
        <p:guide orient="horz" pos="278"/>
        <p:guide pos="3183"/>
        <p:guide pos="2547"/>
        <p:guide pos="1912"/>
        <p:guide pos="1255"/>
        <p:guide pos="597"/>
        <p:guide pos="4475"/>
        <p:guide pos="5111"/>
        <p:guide pos="5768"/>
        <p:guide pos="6403"/>
        <p:guide pos="7039"/>
      </p:guideLst>
    </p:cSldViewPr>
  </p:slideViewPr>
  <p:outlineViewPr>
    <p:cViewPr>
      <p:scale>
        <a:sx n="33" d="100"/>
        <a:sy n="33" d="100"/>
      </p:scale>
      <p:origin x="0" y="-97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Master" Target="slideMasters/slideMaster15.xml"/><Relationship Id="rId26" Type="http://schemas.openxmlformats.org/officeDocument/2006/relationships/slide" Target="slides/slide8.xml"/><Relationship Id="rId39" Type="http://schemas.openxmlformats.org/officeDocument/2006/relationships/font" Target="fonts/font2.fntdata"/><Relationship Id="rId21" Type="http://schemas.openxmlformats.org/officeDocument/2006/relationships/slide" Target="slides/slide3.xml"/><Relationship Id="rId34" Type="http://schemas.openxmlformats.org/officeDocument/2006/relationships/slide" Target="slides/slide16.xml"/><Relationship Id="rId42" Type="http://schemas.openxmlformats.org/officeDocument/2006/relationships/font" Target="fonts/font5.fntdata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9" Type="http://schemas.openxmlformats.org/officeDocument/2006/relationships/slide" Target="slides/slide1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6.xml"/><Relationship Id="rId32" Type="http://schemas.openxmlformats.org/officeDocument/2006/relationships/slide" Target="slides/slide14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5.xml"/><Relationship Id="rId28" Type="http://schemas.openxmlformats.org/officeDocument/2006/relationships/slide" Target="slides/slide10.xml"/><Relationship Id="rId36" Type="http://schemas.openxmlformats.org/officeDocument/2006/relationships/slide" Target="slides/slide18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1.xml"/><Relationship Id="rId31" Type="http://schemas.openxmlformats.org/officeDocument/2006/relationships/slide" Target="slides/slide13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4.xml"/><Relationship Id="rId27" Type="http://schemas.openxmlformats.org/officeDocument/2006/relationships/slide" Target="slides/slide9.xml"/><Relationship Id="rId30" Type="http://schemas.openxmlformats.org/officeDocument/2006/relationships/slide" Target="slides/slide12.xml"/><Relationship Id="rId35" Type="http://schemas.openxmlformats.org/officeDocument/2006/relationships/slide" Target="slides/slide17.xml"/><Relationship Id="rId43" Type="http://schemas.openxmlformats.org/officeDocument/2006/relationships/commentAuthors" Target="commentAuthors.xml"/><Relationship Id="rId48" Type="http://schemas.microsoft.com/office/2018/10/relationships/authors" Target="author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" Target="slides/slide7.xml"/><Relationship Id="rId33" Type="http://schemas.openxmlformats.org/officeDocument/2006/relationships/slide" Target="slides/slide15.xml"/><Relationship Id="rId38" Type="http://schemas.openxmlformats.org/officeDocument/2006/relationships/font" Target="fonts/font1.fntdata"/><Relationship Id="rId46" Type="http://schemas.openxmlformats.org/officeDocument/2006/relationships/theme" Target="theme/theme1.xml"/><Relationship Id="rId20" Type="http://schemas.openxmlformats.org/officeDocument/2006/relationships/slide" Target="slides/slide2.xml"/><Relationship Id="rId41" Type="http://schemas.openxmlformats.org/officeDocument/2006/relationships/font" Target="fonts/font4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7B6A0D-62C1-4DED-86D7-EA3B791292A4}" type="doc">
      <dgm:prSet loTypeId="urn:diagrams.loki3.com/VaryingWidthList" loCatId="list" qsTypeId="urn:microsoft.com/office/officeart/2005/8/quickstyle/simple1" qsCatId="simple" csTypeId="urn:microsoft.com/office/officeart/2005/8/colors/accent1_2" csCatId="accent1" phldr="1"/>
      <dgm:spPr/>
    </dgm:pt>
    <dgm:pt modelId="{8AD9FC64-7CF2-46A8-96C7-FF2159B88F12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GB" dirty="0">
              <a:solidFill>
                <a:schemeClr val="tx1"/>
              </a:solidFill>
            </a:rPr>
            <a:t>Backup and Replication Solution </a:t>
          </a:r>
        </a:p>
      </dgm:t>
    </dgm:pt>
    <dgm:pt modelId="{A8245554-9E39-4E5A-87CC-D0621B873414}" type="sibTrans" cxnId="{6BBC18EE-C698-4B15-918F-20FB26738BF9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18FDFAB5-FD28-4D74-9A6C-9E973DD8F183}" type="parTrans" cxnId="{6BBC18EE-C698-4B15-918F-20FB26738BF9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CAF81D12-D0AC-4234-8B2F-94DFB18CA91E}">
      <dgm:prSet phldrT="[Text]"/>
      <dgm:spPr>
        <a:solidFill>
          <a:schemeClr val="accent1"/>
        </a:solidFill>
      </dgm:spPr>
      <dgm:t>
        <a:bodyPr/>
        <a:lstStyle/>
        <a:p>
          <a:r>
            <a:rPr lang="en-GB" dirty="0">
              <a:solidFill>
                <a:schemeClr val="tx1"/>
              </a:solidFill>
            </a:rPr>
            <a:t>Immutable backups</a:t>
          </a:r>
        </a:p>
      </dgm:t>
    </dgm:pt>
    <dgm:pt modelId="{B61B44B3-E163-4882-8972-8059401C89CE}" type="sibTrans" cxnId="{7EFE04DB-3330-4718-B8B4-80222B162396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EFB9F761-EC29-4AF2-9B8A-37DF52EB40FC}" type="parTrans" cxnId="{7EFE04DB-3330-4718-B8B4-80222B162396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12C6B29A-E65A-4BA4-8C8B-0EAE82E1C22D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GB" dirty="0">
              <a:solidFill>
                <a:schemeClr val="tx1"/>
              </a:solidFill>
            </a:rPr>
            <a:t>Air Gapped Backups and Clean Rooms</a:t>
          </a:r>
        </a:p>
      </dgm:t>
    </dgm:pt>
    <dgm:pt modelId="{CA762096-D303-45D9-97CE-DB5BEDDE65A4}" type="sibTrans" cxnId="{28D446A8-A63F-4DC2-81EB-7F49B838C977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C8CAC31B-D58B-4837-AF21-C2BF1B699057}" type="parTrans" cxnId="{28D446A8-A63F-4DC2-81EB-7F49B838C977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8F684EFF-F2BF-453F-B8F1-6DD4D99EC91A}" type="pres">
      <dgm:prSet presAssocID="{D67B6A0D-62C1-4DED-86D7-EA3B791292A4}" presName="Name0" presStyleCnt="0">
        <dgm:presLayoutVars>
          <dgm:resizeHandles/>
        </dgm:presLayoutVars>
      </dgm:prSet>
      <dgm:spPr/>
    </dgm:pt>
    <dgm:pt modelId="{C1B28EEC-8B15-47FF-A72C-4C2FA700D4C9}" type="pres">
      <dgm:prSet presAssocID="{8AD9FC64-7CF2-46A8-96C7-FF2159B88F12}" presName="text" presStyleLbl="node1" presStyleIdx="0" presStyleCnt="3" custFlipHor="1" custScaleX="159269" custScaleY="15793" custLinFactNeighborX="79426" custLinFactNeighborY="11548">
        <dgm:presLayoutVars>
          <dgm:bulletEnabled val="1"/>
        </dgm:presLayoutVars>
      </dgm:prSet>
      <dgm:spPr/>
    </dgm:pt>
    <dgm:pt modelId="{3428785F-0224-4220-AD59-BC54E2C226FF}" type="pres">
      <dgm:prSet presAssocID="{A8245554-9E39-4E5A-87CC-D0621B873414}" presName="space" presStyleCnt="0"/>
      <dgm:spPr/>
    </dgm:pt>
    <dgm:pt modelId="{304E2EE5-637E-48B9-AA36-BCD72EED6D28}" type="pres">
      <dgm:prSet presAssocID="{CAF81D12-D0AC-4234-8B2F-94DFB18CA91E}" presName="text" presStyleLbl="node1" presStyleIdx="1" presStyleCnt="3" custFlipHor="1" custScaleX="179178" custScaleY="11168" custLinFactNeighborX="79426" custLinFactNeighborY="11548">
        <dgm:presLayoutVars>
          <dgm:bulletEnabled val="1"/>
        </dgm:presLayoutVars>
      </dgm:prSet>
      <dgm:spPr/>
    </dgm:pt>
    <dgm:pt modelId="{FE6AFBEB-6E0E-48E6-B5A8-E0EB1A736EA3}" type="pres">
      <dgm:prSet presAssocID="{B61B44B3-E163-4882-8972-8059401C89CE}" presName="space" presStyleCnt="0"/>
      <dgm:spPr/>
    </dgm:pt>
    <dgm:pt modelId="{12C062E5-1B2F-403D-84B3-1F0D002C0149}" type="pres">
      <dgm:prSet presAssocID="{12C6B29A-E65A-4BA4-8C8B-0EAE82E1C22D}" presName="text" presStyleLbl="node1" presStyleIdx="2" presStyleCnt="3" custFlipHor="1" custScaleX="164246" custScaleY="15793" custLinFactNeighborX="81914" custLinFactNeighborY="11548">
        <dgm:presLayoutVars>
          <dgm:bulletEnabled val="1"/>
        </dgm:presLayoutVars>
      </dgm:prSet>
      <dgm:spPr/>
    </dgm:pt>
  </dgm:ptLst>
  <dgm:cxnLst>
    <dgm:cxn modelId="{F12EA669-B07C-424D-8390-5B2B02CA2573}" type="presOf" srcId="{8AD9FC64-7CF2-46A8-96C7-FF2159B88F12}" destId="{C1B28EEC-8B15-47FF-A72C-4C2FA700D4C9}" srcOrd="0" destOrd="0" presId="urn:diagrams.loki3.com/VaryingWidthList"/>
    <dgm:cxn modelId="{3219707C-C268-44E0-9835-0454C9F08AA3}" type="presOf" srcId="{CAF81D12-D0AC-4234-8B2F-94DFB18CA91E}" destId="{304E2EE5-637E-48B9-AA36-BCD72EED6D28}" srcOrd="0" destOrd="0" presId="urn:diagrams.loki3.com/VaryingWidthList"/>
    <dgm:cxn modelId="{28D446A8-A63F-4DC2-81EB-7F49B838C977}" srcId="{D67B6A0D-62C1-4DED-86D7-EA3B791292A4}" destId="{12C6B29A-E65A-4BA4-8C8B-0EAE82E1C22D}" srcOrd="2" destOrd="0" parTransId="{C8CAC31B-D58B-4837-AF21-C2BF1B699057}" sibTransId="{CA762096-D303-45D9-97CE-DB5BEDDE65A4}"/>
    <dgm:cxn modelId="{4709BACB-B841-4A24-9B7F-26A8CF9FED40}" type="presOf" srcId="{12C6B29A-E65A-4BA4-8C8B-0EAE82E1C22D}" destId="{12C062E5-1B2F-403D-84B3-1F0D002C0149}" srcOrd="0" destOrd="0" presId="urn:diagrams.loki3.com/VaryingWidthList"/>
    <dgm:cxn modelId="{8B37E2D9-6EB2-44A6-BC3B-957BB90A3339}" type="presOf" srcId="{D67B6A0D-62C1-4DED-86D7-EA3B791292A4}" destId="{8F684EFF-F2BF-453F-B8F1-6DD4D99EC91A}" srcOrd="0" destOrd="0" presId="urn:diagrams.loki3.com/VaryingWidthList"/>
    <dgm:cxn modelId="{7EFE04DB-3330-4718-B8B4-80222B162396}" srcId="{D67B6A0D-62C1-4DED-86D7-EA3B791292A4}" destId="{CAF81D12-D0AC-4234-8B2F-94DFB18CA91E}" srcOrd="1" destOrd="0" parTransId="{EFB9F761-EC29-4AF2-9B8A-37DF52EB40FC}" sibTransId="{B61B44B3-E163-4882-8972-8059401C89CE}"/>
    <dgm:cxn modelId="{6BBC18EE-C698-4B15-918F-20FB26738BF9}" srcId="{D67B6A0D-62C1-4DED-86D7-EA3B791292A4}" destId="{8AD9FC64-7CF2-46A8-96C7-FF2159B88F12}" srcOrd="0" destOrd="0" parTransId="{18FDFAB5-FD28-4D74-9A6C-9E973DD8F183}" sibTransId="{A8245554-9E39-4E5A-87CC-D0621B873414}"/>
    <dgm:cxn modelId="{B0EA8C8A-860C-4D47-938B-3775373C47E7}" type="presParOf" srcId="{8F684EFF-F2BF-453F-B8F1-6DD4D99EC91A}" destId="{C1B28EEC-8B15-47FF-A72C-4C2FA700D4C9}" srcOrd="0" destOrd="0" presId="urn:diagrams.loki3.com/VaryingWidthList"/>
    <dgm:cxn modelId="{B663EC29-2008-4C84-875C-C3247DCBD749}" type="presParOf" srcId="{8F684EFF-F2BF-453F-B8F1-6DD4D99EC91A}" destId="{3428785F-0224-4220-AD59-BC54E2C226FF}" srcOrd="1" destOrd="0" presId="urn:diagrams.loki3.com/VaryingWidthList"/>
    <dgm:cxn modelId="{E58C3B59-43D4-49A5-AFA3-E2D3425A95A5}" type="presParOf" srcId="{8F684EFF-F2BF-453F-B8F1-6DD4D99EC91A}" destId="{304E2EE5-637E-48B9-AA36-BCD72EED6D28}" srcOrd="2" destOrd="0" presId="urn:diagrams.loki3.com/VaryingWidthList"/>
    <dgm:cxn modelId="{4DAE83EA-2F15-4FE9-AF7D-A5B221C0ECB5}" type="presParOf" srcId="{8F684EFF-F2BF-453F-B8F1-6DD4D99EC91A}" destId="{FE6AFBEB-6E0E-48E6-B5A8-E0EB1A736EA3}" srcOrd="3" destOrd="0" presId="urn:diagrams.loki3.com/VaryingWidthList"/>
    <dgm:cxn modelId="{76E4C424-168B-4D7C-B5D7-74CBDEE48259}" type="presParOf" srcId="{8F684EFF-F2BF-453F-B8F1-6DD4D99EC91A}" destId="{12C062E5-1B2F-403D-84B3-1F0D002C0149}" srcOrd="4" destOrd="0" presId="urn:diagrams.loki3.com/VaryingWidth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67B6A0D-62C1-4DED-86D7-EA3B791292A4}" type="doc">
      <dgm:prSet loTypeId="urn:diagrams.loki3.com/VaryingWidth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AD9FC64-7CF2-46A8-96C7-FF2159B88F12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GB" dirty="0">
              <a:solidFill>
                <a:schemeClr val="tx1"/>
              </a:solidFill>
            </a:rPr>
            <a:t>Managed </a:t>
          </a:r>
          <a:r>
            <a:rPr lang="en-GB" dirty="0" err="1">
              <a:solidFill>
                <a:schemeClr val="tx1"/>
              </a:solidFill>
            </a:rPr>
            <a:t>eXtended</a:t>
          </a:r>
          <a:r>
            <a:rPr lang="en-GB" dirty="0">
              <a:solidFill>
                <a:schemeClr val="tx1"/>
              </a:solidFill>
            </a:rPr>
            <a:t>  Detection and Response </a:t>
          </a:r>
        </a:p>
      </dgm:t>
    </dgm:pt>
    <dgm:pt modelId="{A8245554-9E39-4E5A-87CC-D0621B873414}" type="sibTrans" cxnId="{6BBC18EE-C698-4B15-918F-20FB26738BF9}">
      <dgm:prSet/>
      <dgm:spPr/>
      <dgm:t>
        <a:bodyPr/>
        <a:lstStyle/>
        <a:p>
          <a:endParaRPr lang="en-GB"/>
        </a:p>
      </dgm:t>
    </dgm:pt>
    <dgm:pt modelId="{18FDFAB5-FD28-4D74-9A6C-9E973DD8F183}" type="parTrans" cxnId="{6BBC18EE-C698-4B15-918F-20FB26738BF9}">
      <dgm:prSet/>
      <dgm:spPr/>
      <dgm:t>
        <a:bodyPr/>
        <a:lstStyle/>
        <a:p>
          <a:endParaRPr lang="en-GB"/>
        </a:p>
      </dgm:t>
    </dgm:pt>
    <dgm:pt modelId="{954179D4-654E-4B90-85DA-3C8B6DF50A8D}">
      <dgm:prSet phldrT="[Text]"/>
      <dgm:spPr>
        <a:solidFill>
          <a:schemeClr val="accent1"/>
        </a:solidFill>
      </dgm:spPr>
      <dgm:t>
        <a:bodyPr/>
        <a:lstStyle/>
        <a:p>
          <a:r>
            <a:rPr lang="en-GB" dirty="0">
              <a:solidFill>
                <a:schemeClr val="tx1"/>
              </a:solidFill>
            </a:rPr>
            <a:t>Digital Forensic and Incident Response</a:t>
          </a:r>
        </a:p>
      </dgm:t>
    </dgm:pt>
    <dgm:pt modelId="{A9A89417-4DBB-4A0B-A5A9-E1341C528A45}" type="parTrans" cxnId="{E57A9DA1-46DF-4A22-9D53-B2F46FC6A621}">
      <dgm:prSet/>
      <dgm:spPr/>
      <dgm:t>
        <a:bodyPr/>
        <a:lstStyle/>
        <a:p>
          <a:endParaRPr lang="en-GB"/>
        </a:p>
      </dgm:t>
    </dgm:pt>
    <dgm:pt modelId="{6A8C7969-2BB0-42E2-A9CE-263649ADEDBE}" type="sibTrans" cxnId="{E57A9DA1-46DF-4A22-9D53-B2F46FC6A621}">
      <dgm:prSet/>
      <dgm:spPr/>
      <dgm:t>
        <a:bodyPr/>
        <a:lstStyle/>
        <a:p>
          <a:endParaRPr lang="en-GB"/>
        </a:p>
      </dgm:t>
    </dgm:pt>
    <dgm:pt modelId="{6C723F69-ECB0-4AAB-93BE-F149D6DC1CE7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GB" dirty="0">
              <a:solidFill>
                <a:schemeClr val="tx1"/>
              </a:solidFill>
            </a:rPr>
            <a:t>ICT Continuity Testing</a:t>
          </a:r>
        </a:p>
      </dgm:t>
    </dgm:pt>
    <dgm:pt modelId="{46C74EF0-8F4D-478C-AA8F-CC3FBF937D81}" type="parTrans" cxnId="{E7380AFC-62A0-4E5F-A7BB-2F1870D4D602}">
      <dgm:prSet/>
      <dgm:spPr/>
      <dgm:t>
        <a:bodyPr/>
        <a:lstStyle/>
        <a:p>
          <a:endParaRPr lang="en-GB"/>
        </a:p>
      </dgm:t>
    </dgm:pt>
    <dgm:pt modelId="{34C04CAB-794F-4B0F-8515-9859F1F3C688}" type="sibTrans" cxnId="{E7380AFC-62A0-4E5F-A7BB-2F1870D4D602}">
      <dgm:prSet/>
      <dgm:spPr/>
      <dgm:t>
        <a:bodyPr/>
        <a:lstStyle/>
        <a:p>
          <a:endParaRPr lang="en-GB"/>
        </a:p>
      </dgm:t>
    </dgm:pt>
    <dgm:pt modelId="{54C40849-41D7-41B5-B3D6-8A8F92052FE3}">
      <dgm:prSet phldrT="[Text]"/>
      <dgm:spPr>
        <a:solidFill>
          <a:schemeClr val="accent1"/>
        </a:solidFill>
      </dgm:spPr>
      <dgm:t>
        <a:bodyPr/>
        <a:lstStyle/>
        <a:p>
          <a:r>
            <a:rPr lang="en-GB" dirty="0">
              <a:solidFill>
                <a:schemeClr val="tx1"/>
              </a:solidFill>
            </a:rPr>
            <a:t>Red Teaming/Purple teaming </a:t>
          </a:r>
        </a:p>
      </dgm:t>
    </dgm:pt>
    <dgm:pt modelId="{90291607-D553-4E3F-BADB-3FC3E8281BD8}" type="parTrans" cxnId="{48FF8C1C-DE19-4C8B-9B10-862D83952456}">
      <dgm:prSet/>
      <dgm:spPr/>
      <dgm:t>
        <a:bodyPr/>
        <a:lstStyle/>
        <a:p>
          <a:endParaRPr lang="en-GB"/>
        </a:p>
      </dgm:t>
    </dgm:pt>
    <dgm:pt modelId="{154414EA-E679-4DC3-80D3-EFB90CC460E8}" type="sibTrans" cxnId="{48FF8C1C-DE19-4C8B-9B10-862D83952456}">
      <dgm:prSet/>
      <dgm:spPr/>
      <dgm:t>
        <a:bodyPr/>
        <a:lstStyle/>
        <a:p>
          <a:endParaRPr lang="en-GB"/>
        </a:p>
      </dgm:t>
    </dgm:pt>
    <dgm:pt modelId="{8F684EFF-F2BF-453F-B8F1-6DD4D99EC91A}" type="pres">
      <dgm:prSet presAssocID="{D67B6A0D-62C1-4DED-86D7-EA3B791292A4}" presName="Name0" presStyleCnt="0">
        <dgm:presLayoutVars>
          <dgm:resizeHandles/>
        </dgm:presLayoutVars>
      </dgm:prSet>
      <dgm:spPr/>
    </dgm:pt>
    <dgm:pt modelId="{C1B28EEC-8B15-47FF-A72C-4C2FA700D4C9}" type="pres">
      <dgm:prSet presAssocID="{8AD9FC64-7CF2-46A8-96C7-FF2159B88F12}" presName="text" presStyleLbl="node1" presStyleIdx="0" presStyleCnt="4" custFlipHor="1" custScaleX="159269" custScaleY="15793" custLinFactNeighborX="79426" custLinFactNeighborY="11548">
        <dgm:presLayoutVars>
          <dgm:bulletEnabled val="1"/>
        </dgm:presLayoutVars>
      </dgm:prSet>
      <dgm:spPr/>
    </dgm:pt>
    <dgm:pt modelId="{3428785F-0224-4220-AD59-BC54E2C226FF}" type="pres">
      <dgm:prSet presAssocID="{A8245554-9E39-4E5A-87CC-D0621B873414}" presName="space" presStyleCnt="0"/>
      <dgm:spPr/>
    </dgm:pt>
    <dgm:pt modelId="{E5F21CCD-49A3-4776-96B7-9C0E1656A7F7}" type="pres">
      <dgm:prSet presAssocID="{954179D4-654E-4B90-85DA-3C8B6DF50A8D}" presName="text" presStyleLbl="node1" presStyleIdx="1" presStyleCnt="4" custFlipHor="1" custScaleX="159269" custScaleY="15793" custLinFactNeighborX="79426" custLinFactNeighborY="11548">
        <dgm:presLayoutVars>
          <dgm:bulletEnabled val="1"/>
        </dgm:presLayoutVars>
      </dgm:prSet>
      <dgm:spPr/>
    </dgm:pt>
    <dgm:pt modelId="{E70B8F38-440C-479D-B8FF-47C0ED4870F2}" type="pres">
      <dgm:prSet presAssocID="{6A8C7969-2BB0-42E2-A9CE-263649ADEDBE}" presName="space" presStyleCnt="0"/>
      <dgm:spPr/>
    </dgm:pt>
    <dgm:pt modelId="{9F3FD9BA-7A30-41F2-ACF4-AFEA2A4CB441}" type="pres">
      <dgm:prSet presAssocID="{6C723F69-ECB0-4AAB-93BE-F149D6DC1CE7}" presName="text" presStyleLbl="node1" presStyleIdx="2" presStyleCnt="4" custFlipHor="1" custScaleX="213076" custScaleY="20135" custLinFactNeighborX="79426" custLinFactNeighborY="11548">
        <dgm:presLayoutVars>
          <dgm:bulletEnabled val="1"/>
        </dgm:presLayoutVars>
      </dgm:prSet>
      <dgm:spPr/>
    </dgm:pt>
    <dgm:pt modelId="{F815E50E-CD15-4018-BA10-7BB71DCCDE2B}" type="pres">
      <dgm:prSet presAssocID="{34C04CAB-794F-4B0F-8515-9859F1F3C688}" presName="space" presStyleCnt="0"/>
      <dgm:spPr/>
    </dgm:pt>
    <dgm:pt modelId="{76C9C108-399B-4252-8566-CA6950143CC1}" type="pres">
      <dgm:prSet presAssocID="{54C40849-41D7-41B5-B3D6-8A8F92052FE3}" presName="text" presStyleLbl="node1" presStyleIdx="3" presStyleCnt="4" custFlipHor="1" custScaleX="159269" custScaleY="15793" custLinFactNeighborX="-1032" custLinFactNeighborY="29358">
        <dgm:presLayoutVars>
          <dgm:bulletEnabled val="1"/>
        </dgm:presLayoutVars>
      </dgm:prSet>
      <dgm:spPr/>
    </dgm:pt>
  </dgm:ptLst>
  <dgm:cxnLst>
    <dgm:cxn modelId="{217D5B06-DF5E-4402-BB10-09E0E231E027}" type="presOf" srcId="{954179D4-654E-4B90-85DA-3C8B6DF50A8D}" destId="{E5F21CCD-49A3-4776-96B7-9C0E1656A7F7}" srcOrd="0" destOrd="0" presId="urn:diagrams.loki3.com/VaryingWidthList"/>
    <dgm:cxn modelId="{48FF8C1C-DE19-4C8B-9B10-862D83952456}" srcId="{D67B6A0D-62C1-4DED-86D7-EA3B791292A4}" destId="{54C40849-41D7-41B5-B3D6-8A8F92052FE3}" srcOrd="3" destOrd="0" parTransId="{90291607-D553-4E3F-BADB-3FC3E8281BD8}" sibTransId="{154414EA-E679-4DC3-80D3-EFB90CC460E8}"/>
    <dgm:cxn modelId="{F12EA669-B07C-424D-8390-5B2B02CA2573}" type="presOf" srcId="{8AD9FC64-7CF2-46A8-96C7-FF2159B88F12}" destId="{C1B28EEC-8B15-47FF-A72C-4C2FA700D4C9}" srcOrd="0" destOrd="0" presId="urn:diagrams.loki3.com/VaryingWidthList"/>
    <dgm:cxn modelId="{1648E270-B07A-4BFB-B4A7-A9849EB585AE}" type="presOf" srcId="{54C40849-41D7-41B5-B3D6-8A8F92052FE3}" destId="{76C9C108-399B-4252-8566-CA6950143CC1}" srcOrd="0" destOrd="0" presId="urn:diagrams.loki3.com/VaryingWidthList"/>
    <dgm:cxn modelId="{E57A9DA1-46DF-4A22-9D53-B2F46FC6A621}" srcId="{D67B6A0D-62C1-4DED-86D7-EA3B791292A4}" destId="{954179D4-654E-4B90-85DA-3C8B6DF50A8D}" srcOrd="1" destOrd="0" parTransId="{A9A89417-4DBB-4A0B-A5A9-E1341C528A45}" sibTransId="{6A8C7969-2BB0-42E2-A9CE-263649ADEDBE}"/>
    <dgm:cxn modelId="{8B37E2D9-6EB2-44A6-BC3B-957BB90A3339}" type="presOf" srcId="{D67B6A0D-62C1-4DED-86D7-EA3B791292A4}" destId="{8F684EFF-F2BF-453F-B8F1-6DD4D99EC91A}" srcOrd="0" destOrd="0" presId="urn:diagrams.loki3.com/VaryingWidthList"/>
    <dgm:cxn modelId="{5FE004EC-B6BD-4DED-A447-D41B3B0FC461}" type="presOf" srcId="{6C723F69-ECB0-4AAB-93BE-F149D6DC1CE7}" destId="{9F3FD9BA-7A30-41F2-ACF4-AFEA2A4CB441}" srcOrd="0" destOrd="0" presId="urn:diagrams.loki3.com/VaryingWidthList"/>
    <dgm:cxn modelId="{6BBC18EE-C698-4B15-918F-20FB26738BF9}" srcId="{D67B6A0D-62C1-4DED-86D7-EA3B791292A4}" destId="{8AD9FC64-7CF2-46A8-96C7-FF2159B88F12}" srcOrd="0" destOrd="0" parTransId="{18FDFAB5-FD28-4D74-9A6C-9E973DD8F183}" sibTransId="{A8245554-9E39-4E5A-87CC-D0621B873414}"/>
    <dgm:cxn modelId="{E7380AFC-62A0-4E5F-A7BB-2F1870D4D602}" srcId="{D67B6A0D-62C1-4DED-86D7-EA3B791292A4}" destId="{6C723F69-ECB0-4AAB-93BE-F149D6DC1CE7}" srcOrd="2" destOrd="0" parTransId="{46C74EF0-8F4D-478C-AA8F-CC3FBF937D81}" sibTransId="{34C04CAB-794F-4B0F-8515-9859F1F3C688}"/>
    <dgm:cxn modelId="{B0EA8C8A-860C-4D47-938B-3775373C47E7}" type="presParOf" srcId="{8F684EFF-F2BF-453F-B8F1-6DD4D99EC91A}" destId="{C1B28EEC-8B15-47FF-A72C-4C2FA700D4C9}" srcOrd="0" destOrd="0" presId="urn:diagrams.loki3.com/VaryingWidthList"/>
    <dgm:cxn modelId="{B663EC29-2008-4C84-875C-C3247DCBD749}" type="presParOf" srcId="{8F684EFF-F2BF-453F-B8F1-6DD4D99EC91A}" destId="{3428785F-0224-4220-AD59-BC54E2C226FF}" srcOrd="1" destOrd="0" presId="urn:diagrams.loki3.com/VaryingWidthList"/>
    <dgm:cxn modelId="{1CCC4EA4-2628-4BC5-96D8-371562A3C1CD}" type="presParOf" srcId="{8F684EFF-F2BF-453F-B8F1-6DD4D99EC91A}" destId="{E5F21CCD-49A3-4776-96B7-9C0E1656A7F7}" srcOrd="2" destOrd="0" presId="urn:diagrams.loki3.com/VaryingWidthList"/>
    <dgm:cxn modelId="{6DB5BC62-9882-4FD6-8D8F-B75C68B5318E}" type="presParOf" srcId="{8F684EFF-F2BF-453F-B8F1-6DD4D99EC91A}" destId="{E70B8F38-440C-479D-B8FF-47C0ED4870F2}" srcOrd="3" destOrd="0" presId="urn:diagrams.loki3.com/VaryingWidthList"/>
    <dgm:cxn modelId="{E50C6340-BE6D-4AD3-8663-D8EC8EAFA928}" type="presParOf" srcId="{8F684EFF-F2BF-453F-B8F1-6DD4D99EC91A}" destId="{9F3FD9BA-7A30-41F2-ACF4-AFEA2A4CB441}" srcOrd="4" destOrd="0" presId="urn:diagrams.loki3.com/VaryingWidthList"/>
    <dgm:cxn modelId="{1D117265-0973-478B-A995-0F40A53EBFD1}" type="presParOf" srcId="{8F684EFF-F2BF-453F-B8F1-6DD4D99EC91A}" destId="{F815E50E-CD15-4018-BA10-7BB71DCCDE2B}" srcOrd="5" destOrd="0" presId="urn:diagrams.loki3.com/VaryingWidthList"/>
    <dgm:cxn modelId="{D1559860-78A2-43B9-9F21-B05B6274127C}" type="presParOf" srcId="{8F684EFF-F2BF-453F-B8F1-6DD4D99EC91A}" destId="{76C9C108-399B-4252-8566-CA6950143CC1}" srcOrd="6" destOrd="0" presId="urn:diagrams.loki3.com/VaryingWidth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B28EEC-8B15-47FF-A72C-4C2FA700D4C9}">
      <dsp:nvSpPr>
        <dsp:cNvPr id="0" name=""/>
        <dsp:cNvSpPr/>
      </dsp:nvSpPr>
      <dsp:spPr>
        <a:xfrm flipH="1">
          <a:off x="35836" y="696939"/>
          <a:ext cx="1146736" cy="453900"/>
        </a:xfrm>
        <a:prstGeom prst="rect">
          <a:avLst/>
        </a:prstGeom>
        <a:solidFill>
          <a:schemeClr val="accent3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>
              <a:solidFill>
                <a:schemeClr val="tx1"/>
              </a:solidFill>
            </a:rPr>
            <a:t>Backup and Replication Solution </a:t>
          </a:r>
        </a:p>
      </dsp:txBody>
      <dsp:txXfrm>
        <a:off x="35836" y="696939"/>
        <a:ext cx="1146736" cy="453900"/>
      </dsp:txXfrm>
    </dsp:sp>
    <dsp:sp modelId="{304E2EE5-637E-48B9-AA36-BCD72EED6D28}">
      <dsp:nvSpPr>
        <dsp:cNvPr id="0" name=""/>
        <dsp:cNvSpPr/>
      </dsp:nvSpPr>
      <dsp:spPr>
        <a:xfrm flipH="1">
          <a:off x="0" y="1294542"/>
          <a:ext cx="1182573" cy="320975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>
              <a:solidFill>
                <a:schemeClr val="tx1"/>
              </a:solidFill>
            </a:rPr>
            <a:t>Immutable backups</a:t>
          </a:r>
        </a:p>
      </dsp:txBody>
      <dsp:txXfrm>
        <a:off x="0" y="1294542"/>
        <a:ext cx="1182573" cy="320975"/>
      </dsp:txXfrm>
    </dsp:sp>
    <dsp:sp modelId="{12C062E5-1B2F-403D-84B3-1F0D002C0149}">
      <dsp:nvSpPr>
        <dsp:cNvPr id="0" name=""/>
        <dsp:cNvSpPr/>
      </dsp:nvSpPr>
      <dsp:spPr>
        <a:xfrm flipH="1">
          <a:off x="1" y="1759221"/>
          <a:ext cx="1182571" cy="453900"/>
        </a:xfrm>
        <a:prstGeom prst="rect">
          <a:avLst/>
        </a:prstGeom>
        <a:solidFill>
          <a:schemeClr val="accent3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>
              <a:solidFill>
                <a:schemeClr val="tx1"/>
              </a:solidFill>
            </a:rPr>
            <a:t>Air Gapped Backups and Clean Rooms</a:t>
          </a:r>
        </a:p>
      </dsp:txBody>
      <dsp:txXfrm>
        <a:off x="1" y="1759221"/>
        <a:ext cx="1182571" cy="4539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B28EEC-8B15-47FF-A72C-4C2FA700D4C9}">
      <dsp:nvSpPr>
        <dsp:cNvPr id="0" name=""/>
        <dsp:cNvSpPr/>
      </dsp:nvSpPr>
      <dsp:spPr>
        <a:xfrm flipH="1">
          <a:off x="35836" y="269278"/>
          <a:ext cx="1146736" cy="453900"/>
        </a:xfrm>
        <a:prstGeom prst="rect">
          <a:avLst/>
        </a:prstGeom>
        <a:solidFill>
          <a:schemeClr val="accent3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>
              <a:solidFill>
                <a:schemeClr val="tx1"/>
              </a:solidFill>
            </a:rPr>
            <a:t>Managed </a:t>
          </a:r>
          <a:r>
            <a:rPr lang="en-GB" sz="900" kern="1200" dirty="0" err="1">
              <a:solidFill>
                <a:schemeClr val="tx1"/>
              </a:solidFill>
            </a:rPr>
            <a:t>eXtended</a:t>
          </a:r>
          <a:r>
            <a:rPr lang="en-GB" sz="900" kern="1200" dirty="0">
              <a:solidFill>
                <a:schemeClr val="tx1"/>
              </a:solidFill>
            </a:rPr>
            <a:t>  Detection and Response </a:t>
          </a:r>
        </a:p>
      </dsp:txBody>
      <dsp:txXfrm>
        <a:off x="35836" y="269278"/>
        <a:ext cx="1146736" cy="453900"/>
      </dsp:txXfrm>
    </dsp:sp>
    <dsp:sp modelId="{E5F21CCD-49A3-4776-96B7-9C0E1656A7F7}">
      <dsp:nvSpPr>
        <dsp:cNvPr id="0" name=""/>
        <dsp:cNvSpPr/>
      </dsp:nvSpPr>
      <dsp:spPr>
        <a:xfrm flipH="1">
          <a:off x="35836" y="866882"/>
          <a:ext cx="1146736" cy="453900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>
              <a:solidFill>
                <a:schemeClr val="tx1"/>
              </a:solidFill>
            </a:rPr>
            <a:t>Digital Forensic and Incident Response</a:t>
          </a:r>
        </a:p>
      </dsp:txBody>
      <dsp:txXfrm>
        <a:off x="35836" y="866882"/>
        <a:ext cx="1146736" cy="453900"/>
      </dsp:txXfrm>
    </dsp:sp>
    <dsp:sp modelId="{9F3FD9BA-7A30-41F2-ACF4-AFEA2A4CB441}">
      <dsp:nvSpPr>
        <dsp:cNvPr id="0" name=""/>
        <dsp:cNvSpPr/>
      </dsp:nvSpPr>
      <dsp:spPr>
        <a:xfrm flipH="1">
          <a:off x="0" y="1464485"/>
          <a:ext cx="1182573" cy="578692"/>
        </a:xfrm>
        <a:prstGeom prst="rect">
          <a:avLst/>
        </a:prstGeom>
        <a:solidFill>
          <a:schemeClr val="accent3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>
              <a:solidFill>
                <a:schemeClr val="tx1"/>
              </a:solidFill>
            </a:rPr>
            <a:t>ICT Continuity Testing</a:t>
          </a:r>
        </a:p>
      </dsp:txBody>
      <dsp:txXfrm>
        <a:off x="0" y="1464485"/>
        <a:ext cx="1182573" cy="578692"/>
      </dsp:txXfrm>
    </dsp:sp>
    <dsp:sp modelId="{76C9C108-399B-4252-8566-CA6950143CC1}">
      <dsp:nvSpPr>
        <dsp:cNvPr id="0" name=""/>
        <dsp:cNvSpPr/>
      </dsp:nvSpPr>
      <dsp:spPr>
        <a:xfrm flipH="1">
          <a:off x="0" y="2212474"/>
          <a:ext cx="1182573" cy="453900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>
              <a:solidFill>
                <a:schemeClr val="tx1"/>
              </a:solidFill>
            </a:rPr>
            <a:t>Red Teaming/Purple teaming </a:t>
          </a:r>
        </a:p>
      </dsp:txBody>
      <dsp:txXfrm>
        <a:off x="0" y="2212474"/>
        <a:ext cx="1182573" cy="4539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Helvetica" pitchFamily="2" charset="0"/>
              </a:defRPr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Helvetica" pitchFamily="2" charset="0"/>
              </a:defRPr>
            </a:lvl1pPr>
          </a:lstStyle>
          <a:p>
            <a:fld id="{7DBA810B-DEC7-4747-8DEE-C29B71197D5C}" type="datetimeFigureOut">
              <a:rPr lang="en-GB" smtClean="0"/>
              <a:pPr/>
              <a:t>29/07/2025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Helvetica" pitchFamily="2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Helvetica" pitchFamily="2" charset="0"/>
              </a:defRPr>
            </a:lvl1pPr>
          </a:lstStyle>
          <a:p>
            <a:fld id="{86E4DE8A-6D9C-4261-B1A7-A6BAB7D2CF0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3742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Helvetica" pitchFamily="2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Helvetica" pitchFamily="2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Helvetica" pitchFamily="2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Helvetica" pitchFamily="2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Helvetica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B79F27-A2C0-2A6F-FBEE-4277EEABD0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83E38F7-B34E-BB10-3E4C-EE284A0071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19762E7-1942-4E77-E043-0CAECE5062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D0FA94-0F6B-73E1-3FC0-59BA647CDB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56753-B26D-4DAE-ACA0-E57EE485D1DB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18029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New Addition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E4DE8A-6D9C-4261-B1A7-A6BAB7D2CF09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5559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tags" Target="../tags/tag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4.xml"/></Relationships>
</file>

<file path=ppt/slideLayouts/_rels/slideLayout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Mai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 Title">
            <a:extLst>
              <a:ext uri="{FF2B5EF4-FFF2-40B4-BE49-F238E27FC236}">
                <a16:creationId xmlns:a16="http://schemas.microsoft.com/office/drawing/2014/main" id="{336EC5C6-9B65-DE6B-2632-23C025169F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267201"/>
            <a:ext cx="6096000" cy="584200"/>
          </a:xfrm>
          <a:prstGeom prst="rect">
            <a:avLst/>
          </a:prstGeom>
          <a:solidFill>
            <a:srgbClr val="DADCEA">
              <a:alpha val="80000"/>
            </a:srgbClr>
          </a:solidFill>
        </p:spPr>
        <p:txBody>
          <a:bodyPr lIns="360000" tIns="0" rIns="0" bIns="0" anchor="ctr">
            <a:noAutofit/>
          </a:bodyPr>
          <a:lstStyle>
            <a:lvl1pPr marL="0" indent="0" algn="l">
              <a:buNone/>
              <a:defRPr sz="1800">
                <a:latin typeface="Helvetica" pitchFamily="2" charset="0"/>
                <a:cs typeface="Helvetica" pitchFamily="2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grpSp>
        <p:nvGrpSpPr>
          <p:cNvPr id="17" name="Footer">
            <a:extLst>
              <a:ext uri="{FF2B5EF4-FFF2-40B4-BE49-F238E27FC236}">
                <a16:creationId xmlns:a16="http://schemas.microsoft.com/office/drawing/2014/main" id="{B74940B3-1E81-9B4F-67A3-8408D6BA6252}"/>
              </a:ext>
            </a:extLst>
          </p:cNvPr>
          <p:cNvGrpSpPr/>
          <p:nvPr userDrawn="1"/>
        </p:nvGrpSpPr>
        <p:grpSpPr>
          <a:xfrm>
            <a:off x="2" y="6334126"/>
            <a:ext cx="12249151" cy="549274"/>
            <a:chOff x="0" y="6334126"/>
            <a:chExt cx="12249150" cy="549274"/>
          </a:xfrm>
        </p:grpSpPr>
        <p:sp>
          <p:nvSpPr>
            <p:cNvPr id="7" name="The Exponential-e Group Channel Partner Programme">
              <a:extLst>
                <a:ext uri="{FF2B5EF4-FFF2-40B4-BE49-F238E27FC236}">
                  <a16:creationId xmlns:a16="http://schemas.microsoft.com/office/drawing/2014/main" id="{3FB99057-2DBE-3BBF-1188-991F69DE06BA}"/>
                </a:ext>
              </a:extLst>
            </p:cNvPr>
            <p:cNvSpPr/>
            <p:nvPr userDrawn="1"/>
          </p:nvSpPr>
          <p:spPr>
            <a:xfrm>
              <a:off x="0" y="6334126"/>
              <a:ext cx="12249150" cy="546100"/>
            </a:xfrm>
            <a:prstGeom prst="rect">
              <a:avLst/>
            </a:prstGeom>
            <a:solidFill>
              <a:srgbClr val="DADCEA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0" rIns="360000" bIns="0" rtlCol="0" anchor="ctr"/>
            <a:lstStyle/>
            <a:p>
              <a:pPr algn="l"/>
              <a:r>
                <a:rPr lang="en-GB" sz="1200" b="1">
                  <a:solidFill>
                    <a:schemeClr val="bg1"/>
                  </a:solidFill>
                  <a:latin typeface="Helvetica" pitchFamily="2" charset="0"/>
                  <a:cs typeface="HelveticaNowDisplay Bold" panose="020B0804030202020204" pitchFamily="34" charset="0"/>
                </a:rPr>
                <a:t>The Exponential-e Group </a:t>
              </a:r>
              <a:r>
                <a:rPr lang="en-GB" sz="1200">
                  <a:solidFill>
                    <a:schemeClr val="bg1"/>
                  </a:solidFill>
                  <a:latin typeface="Helvetica" pitchFamily="2" charset="0"/>
                  <a:cs typeface="HelveticaNowText Regular" panose="020B0504030202020204" pitchFamily="34" charset="0"/>
                </a:rPr>
                <a:t>Channel Partner Programme</a:t>
              </a:r>
            </a:p>
          </p:txBody>
        </p:sp>
        <p:sp>
          <p:nvSpPr>
            <p:cNvPr id="8" name="Website | Contact Number">
              <a:extLst>
                <a:ext uri="{FF2B5EF4-FFF2-40B4-BE49-F238E27FC236}">
                  <a16:creationId xmlns:a16="http://schemas.microsoft.com/office/drawing/2014/main" id="{0E9E7A52-FA0C-6FFD-CEA5-E82AF0BFEBE4}"/>
                </a:ext>
              </a:extLst>
            </p:cNvPr>
            <p:cNvSpPr/>
            <p:nvPr userDrawn="1"/>
          </p:nvSpPr>
          <p:spPr>
            <a:xfrm>
              <a:off x="6096000" y="6337300"/>
              <a:ext cx="6096000" cy="5461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0" rIns="360000" bIns="0" rtlCol="0" anchor="ctr"/>
            <a:lstStyle/>
            <a:p>
              <a:pPr algn="r"/>
              <a:r>
                <a:rPr lang="en-GB" sz="1200" b="0" kern="1200">
                  <a:solidFill>
                    <a:schemeClr val="bg1"/>
                  </a:solidFill>
                  <a:latin typeface="Helvetica" pitchFamily="2" charset="0"/>
                  <a:ea typeface="+mn-ea"/>
                  <a:cs typeface="HelveticaNowText Regular" panose="020B0504030202020204" pitchFamily="34" charset="0"/>
                </a:rPr>
                <a:t>www.expo-e.uk    |    </a:t>
              </a:r>
              <a:r>
                <a:rPr lang="en-GB" sz="1200" b="0" kern="1200">
                  <a:solidFill>
                    <a:schemeClr val="bg1"/>
                  </a:solidFill>
                  <a:latin typeface="Helvetica" pitchFamily="2" charset="0"/>
                  <a:ea typeface="+mn-ea"/>
                  <a:cs typeface="HelveticaNowDisplay Bold" panose="020B0804030202020204" pitchFamily="34" charset="0"/>
                </a:rPr>
                <a:t>0203 993 3374</a:t>
              </a:r>
            </a:p>
          </p:txBody>
        </p:sp>
      </p:grpSp>
      <p:sp>
        <p:nvSpPr>
          <p:cNvPr id="9" name="Be Unstoppable.">
            <a:extLst>
              <a:ext uri="{FF2B5EF4-FFF2-40B4-BE49-F238E27FC236}">
                <a16:creationId xmlns:a16="http://schemas.microsoft.com/office/drawing/2014/main" id="{E0B79F1B-E698-3463-03AF-A3403227A996}"/>
              </a:ext>
            </a:extLst>
          </p:cNvPr>
          <p:cNvSpPr/>
          <p:nvPr userDrawn="1"/>
        </p:nvSpPr>
        <p:spPr>
          <a:xfrm>
            <a:off x="6096000" y="127000"/>
            <a:ext cx="6096000" cy="546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0" rIns="360000" bIns="0" rtlCol="0" anchor="ctr"/>
          <a:lstStyle/>
          <a:p>
            <a:pPr algn="r"/>
            <a:r>
              <a:rPr lang="en-GB" sz="1500" kern="1200">
                <a:solidFill>
                  <a:schemeClr val="bg1"/>
                </a:solidFill>
                <a:latin typeface="Helvetica" pitchFamily="2" charset="0"/>
                <a:ea typeface="+mn-ea"/>
                <a:cs typeface="HelveticaNowDisplay Bold" panose="020B0804030202020204" pitchFamily="34" charset="0"/>
              </a:rPr>
              <a:t>Be Unstoppable.</a:t>
            </a:r>
            <a:endParaRPr lang="en-GB" sz="1500" b="1" kern="1200">
              <a:solidFill>
                <a:schemeClr val="bg1"/>
              </a:solidFill>
              <a:latin typeface="Helvetica" pitchFamily="2" charset="0"/>
              <a:ea typeface="+mn-ea"/>
              <a:cs typeface="HelveticaNowDisplay Bold" panose="020B0804030202020204" pitchFamily="34" charset="0"/>
            </a:endParaRPr>
          </a:p>
        </p:txBody>
      </p:sp>
      <p:grpSp>
        <p:nvGrpSpPr>
          <p:cNvPr id="10" name="Expo.e Logo">
            <a:extLst>
              <a:ext uri="{FF2B5EF4-FFF2-40B4-BE49-F238E27FC236}">
                <a16:creationId xmlns:a16="http://schemas.microsoft.com/office/drawing/2014/main" id="{51ADFC2B-9A58-1EEB-F59A-C17F9CC4D507}"/>
              </a:ext>
            </a:extLst>
          </p:cNvPr>
          <p:cNvGrpSpPr/>
          <p:nvPr userDrawn="1"/>
        </p:nvGrpSpPr>
        <p:grpSpPr>
          <a:xfrm>
            <a:off x="368302" y="241303"/>
            <a:ext cx="2057353" cy="324928"/>
            <a:chOff x="368300" y="241303"/>
            <a:chExt cx="2057353" cy="324928"/>
          </a:xfrm>
          <a:solidFill>
            <a:schemeClr val="bg1"/>
          </a:solidFill>
        </p:grpSpPr>
        <p:sp>
          <p:nvSpPr>
            <p:cNvPr id="11" name="Free-form: Shape 10">
              <a:extLst>
                <a:ext uri="{FF2B5EF4-FFF2-40B4-BE49-F238E27FC236}">
                  <a16:creationId xmlns:a16="http://schemas.microsoft.com/office/drawing/2014/main" id="{F8B6F7D0-3945-E43B-E535-5C922A19B04E}"/>
                </a:ext>
              </a:extLst>
            </p:cNvPr>
            <p:cNvSpPr/>
            <p:nvPr/>
          </p:nvSpPr>
          <p:spPr>
            <a:xfrm>
              <a:off x="368300" y="248768"/>
              <a:ext cx="302184" cy="310036"/>
            </a:xfrm>
            <a:custGeom>
              <a:avLst/>
              <a:gdLst>
                <a:gd name="connsiteX0" fmla="*/ 0 w 302184"/>
                <a:gd name="connsiteY0" fmla="*/ 0 h 310036"/>
                <a:gd name="connsiteX1" fmla="*/ 0 w 302184"/>
                <a:gd name="connsiteY1" fmla="*/ 310036 h 310036"/>
                <a:gd name="connsiteX2" fmla="*/ 302166 w 302184"/>
                <a:gd name="connsiteY2" fmla="*/ 310036 h 310036"/>
                <a:gd name="connsiteX3" fmla="*/ 302166 w 302184"/>
                <a:gd name="connsiteY3" fmla="*/ 245508 h 310036"/>
                <a:gd name="connsiteX4" fmla="*/ 76282 w 302184"/>
                <a:gd name="connsiteY4" fmla="*/ 245508 h 310036"/>
                <a:gd name="connsiteX5" fmla="*/ 76282 w 302184"/>
                <a:gd name="connsiteY5" fmla="*/ 182927 h 310036"/>
                <a:gd name="connsiteX6" fmla="*/ 298163 w 302184"/>
                <a:gd name="connsiteY6" fmla="*/ 182927 h 310036"/>
                <a:gd name="connsiteX7" fmla="*/ 298163 w 302184"/>
                <a:gd name="connsiteY7" fmla="*/ 121927 h 310036"/>
                <a:gd name="connsiteX8" fmla="*/ 76163 w 302184"/>
                <a:gd name="connsiteY8" fmla="*/ 121927 h 310036"/>
                <a:gd name="connsiteX9" fmla="*/ 76163 w 302184"/>
                <a:gd name="connsiteY9" fmla="*/ 64373 h 310036"/>
                <a:gd name="connsiteX10" fmla="*/ 302185 w 302184"/>
                <a:gd name="connsiteY10" fmla="*/ 64373 h 310036"/>
                <a:gd name="connsiteX11" fmla="*/ 302185 w 302184"/>
                <a:gd name="connsiteY11" fmla="*/ 0 h 31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2184" h="310036">
                  <a:moveTo>
                    <a:pt x="0" y="0"/>
                  </a:moveTo>
                  <a:lnTo>
                    <a:pt x="0" y="310036"/>
                  </a:lnTo>
                  <a:lnTo>
                    <a:pt x="302166" y="310036"/>
                  </a:lnTo>
                  <a:lnTo>
                    <a:pt x="302166" y="245508"/>
                  </a:lnTo>
                  <a:lnTo>
                    <a:pt x="76282" y="245508"/>
                  </a:lnTo>
                  <a:lnTo>
                    <a:pt x="76282" y="182927"/>
                  </a:lnTo>
                  <a:lnTo>
                    <a:pt x="298163" y="182927"/>
                  </a:lnTo>
                  <a:lnTo>
                    <a:pt x="298163" y="121927"/>
                  </a:lnTo>
                  <a:lnTo>
                    <a:pt x="76163" y="121927"/>
                  </a:lnTo>
                  <a:lnTo>
                    <a:pt x="76163" y="64373"/>
                  </a:lnTo>
                  <a:lnTo>
                    <a:pt x="302185" y="64373"/>
                  </a:lnTo>
                  <a:lnTo>
                    <a:pt x="302185" y="0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>
                <a:latin typeface="Helvetica" pitchFamily="2" charset="0"/>
              </a:endParaRPr>
            </a:p>
          </p:txBody>
        </p:sp>
        <p:sp>
          <p:nvSpPr>
            <p:cNvPr id="12" name="Free-form: Shape 11">
              <a:extLst>
                <a:ext uri="{FF2B5EF4-FFF2-40B4-BE49-F238E27FC236}">
                  <a16:creationId xmlns:a16="http://schemas.microsoft.com/office/drawing/2014/main" id="{269507E5-7AC6-B512-FBED-E93C521FB913}"/>
                </a:ext>
              </a:extLst>
            </p:cNvPr>
            <p:cNvSpPr/>
            <p:nvPr/>
          </p:nvSpPr>
          <p:spPr>
            <a:xfrm>
              <a:off x="1449582" y="241303"/>
              <a:ext cx="392962" cy="324928"/>
            </a:xfrm>
            <a:custGeom>
              <a:avLst/>
              <a:gdLst>
                <a:gd name="connsiteX0" fmla="*/ 389151 w 392962"/>
                <a:gd name="connsiteY0" fmla="*/ 126531 h 324928"/>
                <a:gd name="connsiteX1" fmla="*/ 354575 w 392962"/>
                <a:gd name="connsiteY1" fmla="*/ 58438 h 324928"/>
                <a:gd name="connsiteX2" fmla="*/ 274628 w 392962"/>
                <a:gd name="connsiteY2" fmla="*/ 10518 h 324928"/>
                <a:gd name="connsiteX3" fmla="*/ 177050 w 392962"/>
                <a:gd name="connsiteY3" fmla="*/ 628 h 324928"/>
                <a:gd name="connsiteX4" fmla="*/ 83493 w 392962"/>
                <a:gd name="connsiteY4" fmla="*/ 24438 h 324928"/>
                <a:gd name="connsiteX5" fmla="*/ 20245 w 392962"/>
                <a:gd name="connsiteY5" fmla="*/ 82888 h 324928"/>
                <a:gd name="connsiteX6" fmla="*/ 420 w 392962"/>
                <a:gd name="connsiteY6" fmla="*/ 150021 h 324928"/>
                <a:gd name="connsiteX7" fmla="*/ 0 w 392962"/>
                <a:gd name="connsiteY7" fmla="*/ 162460 h 324928"/>
                <a:gd name="connsiteX8" fmla="*/ 3811 w 392962"/>
                <a:gd name="connsiteY8" fmla="*/ 198398 h 324928"/>
                <a:gd name="connsiteX9" fmla="*/ 38388 w 392962"/>
                <a:gd name="connsiteY9" fmla="*/ 266482 h 324928"/>
                <a:gd name="connsiteX10" fmla="*/ 118335 w 392962"/>
                <a:gd name="connsiteY10" fmla="*/ 314403 h 324928"/>
                <a:gd name="connsiteX11" fmla="*/ 215913 w 392962"/>
                <a:gd name="connsiteY11" fmla="*/ 324301 h 324928"/>
                <a:gd name="connsiteX12" fmla="*/ 309469 w 392962"/>
                <a:gd name="connsiteY12" fmla="*/ 300482 h 324928"/>
                <a:gd name="connsiteX13" fmla="*/ 372717 w 392962"/>
                <a:gd name="connsiteY13" fmla="*/ 242032 h 324928"/>
                <a:gd name="connsiteX14" fmla="*/ 392542 w 392962"/>
                <a:gd name="connsiteY14" fmla="*/ 174900 h 324928"/>
                <a:gd name="connsiteX15" fmla="*/ 392962 w 392962"/>
                <a:gd name="connsiteY15" fmla="*/ 162460 h 324928"/>
                <a:gd name="connsiteX16" fmla="*/ 389151 w 392962"/>
                <a:gd name="connsiteY16" fmla="*/ 126531 h 324928"/>
                <a:gd name="connsiteX17" fmla="*/ 306645 w 392962"/>
                <a:gd name="connsiteY17" fmla="*/ 207529 h 324928"/>
                <a:gd name="connsiteX18" fmla="*/ 265771 w 392962"/>
                <a:gd name="connsiteY18" fmla="*/ 246273 h 324928"/>
                <a:gd name="connsiteX19" fmla="*/ 196289 w 392962"/>
                <a:gd name="connsiteY19" fmla="*/ 260184 h 324928"/>
                <a:gd name="connsiteX20" fmla="*/ 128005 w 392962"/>
                <a:gd name="connsiteY20" fmla="*/ 246584 h 324928"/>
                <a:gd name="connsiteX21" fmla="*/ 77543 w 392962"/>
                <a:gd name="connsiteY21" fmla="*/ 177377 h 324928"/>
                <a:gd name="connsiteX22" fmla="*/ 86107 w 392962"/>
                <a:gd name="connsiteY22" fmla="*/ 117775 h 324928"/>
                <a:gd name="connsiteX23" fmla="*/ 128178 w 392962"/>
                <a:gd name="connsiteY23" fmla="*/ 78025 h 324928"/>
                <a:gd name="connsiteX24" fmla="*/ 210657 w 392962"/>
                <a:gd name="connsiteY24" fmla="*/ 65312 h 324928"/>
                <a:gd name="connsiteX25" fmla="*/ 264510 w 392962"/>
                <a:gd name="connsiteY25" fmla="*/ 77952 h 324928"/>
                <a:gd name="connsiteX26" fmla="*/ 315593 w 392962"/>
                <a:gd name="connsiteY26" fmla="*/ 147626 h 324928"/>
                <a:gd name="connsiteX27" fmla="*/ 306645 w 392962"/>
                <a:gd name="connsiteY27" fmla="*/ 207529 h 324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92962" h="324928">
                  <a:moveTo>
                    <a:pt x="389151" y="126531"/>
                  </a:moveTo>
                  <a:cubicBezTo>
                    <a:pt x="383850" y="100766"/>
                    <a:pt x="372343" y="77888"/>
                    <a:pt x="354575" y="58438"/>
                  </a:cubicBezTo>
                  <a:cubicBezTo>
                    <a:pt x="332730" y="34547"/>
                    <a:pt x="305329" y="19648"/>
                    <a:pt x="274628" y="10518"/>
                  </a:cubicBezTo>
                  <a:cubicBezTo>
                    <a:pt x="242757" y="1030"/>
                    <a:pt x="210054" y="-1309"/>
                    <a:pt x="177050" y="628"/>
                  </a:cubicBezTo>
                  <a:cubicBezTo>
                    <a:pt x="144393" y="2548"/>
                    <a:pt x="112851" y="9320"/>
                    <a:pt x="83493" y="24438"/>
                  </a:cubicBezTo>
                  <a:cubicBezTo>
                    <a:pt x="57006" y="38084"/>
                    <a:pt x="35326" y="56912"/>
                    <a:pt x="20245" y="82888"/>
                  </a:cubicBezTo>
                  <a:cubicBezTo>
                    <a:pt x="8171" y="103663"/>
                    <a:pt x="1983" y="126175"/>
                    <a:pt x="420" y="150021"/>
                  </a:cubicBezTo>
                  <a:cubicBezTo>
                    <a:pt x="146" y="154188"/>
                    <a:pt x="18" y="158329"/>
                    <a:pt x="0" y="162460"/>
                  </a:cubicBezTo>
                  <a:cubicBezTo>
                    <a:pt x="46" y="174406"/>
                    <a:pt x="1334" y="186388"/>
                    <a:pt x="3811" y="198398"/>
                  </a:cubicBezTo>
                  <a:cubicBezTo>
                    <a:pt x="9112" y="224155"/>
                    <a:pt x="20610" y="247032"/>
                    <a:pt x="38388" y="266482"/>
                  </a:cubicBezTo>
                  <a:cubicBezTo>
                    <a:pt x="60232" y="290374"/>
                    <a:pt x="87634" y="305272"/>
                    <a:pt x="118335" y="314403"/>
                  </a:cubicBezTo>
                  <a:cubicBezTo>
                    <a:pt x="150206" y="323890"/>
                    <a:pt x="182908" y="326239"/>
                    <a:pt x="215913" y="324301"/>
                  </a:cubicBezTo>
                  <a:cubicBezTo>
                    <a:pt x="248570" y="322382"/>
                    <a:pt x="280103" y="315600"/>
                    <a:pt x="309469" y="300482"/>
                  </a:cubicBezTo>
                  <a:cubicBezTo>
                    <a:pt x="335948" y="286836"/>
                    <a:pt x="357628" y="268008"/>
                    <a:pt x="372717" y="242032"/>
                  </a:cubicBezTo>
                  <a:cubicBezTo>
                    <a:pt x="384791" y="221257"/>
                    <a:pt x="390979" y="198746"/>
                    <a:pt x="392542" y="174900"/>
                  </a:cubicBezTo>
                  <a:cubicBezTo>
                    <a:pt x="392807" y="170732"/>
                    <a:pt x="392944" y="166591"/>
                    <a:pt x="392962" y="162460"/>
                  </a:cubicBezTo>
                  <a:cubicBezTo>
                    <a:pt x="392908" y="150523"/>
                    <a:pt x="391619" y="138532"/>
                    <a:pt x="389151" y="126531"/>
                  </a:cubicBezTo>
                  <a:moveTo>
                    <a:pt x="306645" y="207529"/>
                  </a:moveTo>
                  <a:cubicBezTo>
                    <a:pt x="297633" y="225306"/>
                    <a:pt x="283475" y="237636"/>
                    <a:pt x="265771" y="246273"/>
                  </a:cubicBezTo>
                  <a:cubicBezTo>
                    <a:pt x="243826" y="256958"/>
                    <a:pt x="220300" y="259764"/>
                    <a:pt x="196289" y="260184"/>
                  </a:cubicBezTo>
                  <a:cubicBezTo>
                    <a:pt x="172708" y="259755"/>
                    <a:pt x="149575" y="257031"/>
                    <a:pt x="128005" y="246584"/>
                  </a:cubicBezTo>
                  <a:cubicBezTo>
                    <a:pt x="98876" y="232481"/>
                    <a:pt x="81428" y="209796"/>
                    <a:pt x="77543" y="177377"/>
                  </a:cubicBezTo>
                  <a:cubicBezTo>
                    <a:pt x="75030" y="156766"/>
                    <a:pt x="76821" y="136695"/>
                    <a:pt x="86107" y="117775"/>
                  </a:cubicBezTo>
                  <a:cubicBezTo>
                    <a:pt x="95183" y="99312"/>
                    <a:pt x="109853" y="86608"/>
                    <a:pt x="128178" y="78025"/>
                  </a:cubicBezTo>
                  <a:cubicBezTo>
                    <a:pt x="154355" y="65732"/>
                    <a:pt x="182287" y="63621"/>
                    <a:pt x="210657" y="65312"/>
                  </a:cubicBezTo>
                  <a:cubicBezTo>
                    <a:pt x="229284" y="66445"/>
                    <a:pt x="247500" y="69745"/>
                    <a:pt x="264510" y="77952"/>
                  </a:cubicBezTo>
                  <a:cubicBezTo>
                    <a:pt x="293904" y="92101"/>
                    <a:pt x="311708" y="114804"/>
                    <a:pt x="315593" y="147626"/>
                  </a:cubicBezTo>
                  <a:cubicBezTo>
                    <a:pt x="318052" y="168374"/>
                    <a:pt x="316242" y="188555"/>
                    <a:pt x="306645" y="207529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>
                <a:latin typeface="Helvetica" pitchFamily="2" charset="0"/>
              </a:endParaRPr>
            </a:p>
          </p:txBody>
        </p:sp>
        <p:sp>
          <p:nvSpPr>
            <p:cNvPr id="13" name="Free-form: Shape 12">
              <a:extLst>
                <a:ext uri="{FF2B5EF4-FFF2-40B4-BE49-F238E27FC236}">
                  <a16:creationId xmlns:a16="http://schemas.microsoft.com/office/drawing/2014/main" id="{9D715EAC-B53E-775A-8A1E-00F4E0BFEA90}"/>
                </a:ext>
              </a:extLst>
            </p:cNvPr>
            <p:cNvSpPr/>
            <p:nvPr/>
          </p:nvSpPr>
          <p:spPr>
            <a:xfrm>
              <a:off x="1105755" y="248750"/>
              <a:ext cx="329042" cy="310100"/>
            </a:xfrm>
            <a:custGeom>
              <a:avLst/>
              <a:gdLst>
                <a:gd name="connsiteX0" fmla="*/ 75770 w 329042"/>
                <a:gd name="connsiteY0" fmla="*/ 127064 h 310100"/>
                <a:gd name="connsiteX1" fmla="*/ 80989 w 329042"/>
                <a:gd name="connsiteY1" fmla="*/ 127064 h 310100"/>
                <a:gd name="connsiteX2" fmla="*/ 213308 w 329042"/>
                <a:gd name="connsiteY2" fmla="*/ 127027 h 310100"/>
                <a:gd name="connsiteX3" fmla="*/ 225336 w 329042"/>
                <a:gd name="connsiteY3" fmla="*/ 126277 h 310100"/>
                <a:gd name="connsiteX4" fmla="*/ 251641 w 329042"/>
                <a:gd name="connsiteY4" fmla="*/ 104954 h 310100"/>
                <a:gd name="connsiteX5" fmla="*/ 252628 w 329042"/>
                <a:gd name="connsiteY5" fmla="*/ 90924 h 310100"/>
                <a:gd name="connsiteX6" fmla="*/ 234686 w 329042"/>
                <a:gd name="connsiteY6" fmla="*/ 64555 h 310100"/>
                <a:gd name="connsiteX7" fmla="*/ 219295 w 329042"/>
                <a:gd name="connsiteY7" fmla="*/ 61603 h 310100"/>
                <a:gd name="connsiteX8" fmla="*/ 78210 w 329042"/>
                <a:gd name="connsiteY8" fmla="*/ 61338 h 310100"/>
                <a:gd name="connsiteX9" fmla="*/ 75770 w 329042"/>
                <a:gd name="connsiteY9" fmla="*/ 61667 h 310100"/>
                <a:gd name="connsiteX10" fmla="*/ 75770 w 329042"/>
                <a:gd name="connsiteY10" fmla="*/ 127064 h 310100"/>
                <a:gd name="connsiteX11" fmla="*/ 76145 w 329042"/>
                <a:gd name="connsiteY11" fmla="*/ 189224 h 310100"/>
                <a:gd name="connsiteX12" fmla="*/ 76145 w 329042"/>
                <a:gd name="connsiteY12" fmla="*/ 310100 h 310100"/>
                <a:gd name="connsiteX13" fmla="*/ 0 w 329042"/>
                <a:gd name="connsiteY13" fmla="*/ 310100 h 310100"/>
                <a:gd name="connsiteX14" fmla="*/ 0 w 329042"/>
                <a:gd name="connsiteY14" fmla="*/ 0 h 310100"/>
                <a:gd name="connsiteX15" fmla="*/ 230500 w 329042"/>
                <a:gd name="connsiteY15" fmla="*/ 0 h 310100"/>
                <a:gd name="connsiteX16" fmla="*/ 308226 w 329042"/>
                <a:gd name="connsiteY16" fmla="*/ 35445 h 310100"/>
                <a:gd name="connsiteX17" fmla="*/ 328983 w 329042"/>
                <a:gd name="connsiteY17" fmla="*/ 98693 h 310100"/>
                <a:gd name="connsiteX18" fmla="*/ 320190 w 329042"/>
                <a:gd name="connsiteY18" fmla="*/ 138562 h 310100"/>
                <a:gd name="connsiteX19" fmla="*/ 273814 w 329042"/>
                <a:gd name="connsiteY19" fmla="*/ 180423 h 310100"/>
                <a:gd name="connsiteX20" fmla="*/ 221232 w 329042"/>
                <a:gd name="connsiteY20" fmla="*/ 189169 h 310100"/>
                <a:gd name="connsiteX21" fmla="*/ 82241 w 329042"/>
                <a:gd name="connsiteY21" fmla="*/ 189215 h 310100"/>
                <a:gd name="connsiteX22" fmla="*/ 76145 w 329042"/>
                <a:gd name="connsiteY22" fmla="*/ 189215 h 31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29042" h="310100">
                  <a:moveTo>
                    <a:pt x="75770" y="127064"/>
                  </a:moveTo>
                  <a:lnTo>
                    <a:pt x="80989" y="127064"/>
                  </a:lnTo>
                  <a:cubicBezTo>
                    <a:pt x="125098" y="127064"/>
                    <a:pt x="169226" y="127082"/>
                    <a:pt x="213308" y="127027"/>
                  </a:cubicBezTo>
                  <a:cubicBezTo>
                    <a:pt x="217348" y="127027"/>
                    <a:pt x="221369" y="126762"/>
                    <a:pt x="225336" y="126277"/>
                  </a:cubicBezTo>
                  <a:cubicBezTo>
                    <a:pt x="240517" y="124404"/>
                    <a:pt x="249127" y="117558"/>
                    <a:pt x="251641" y="104954"/>
                  </a:cubicBezTo>
                  <a:cubicBezTo>
                    <a:pt x="252573" y="100393"/>
                    <a:pt x="252902" y="95576"/>
                    <a:pt x="252628" y="90924"/>
                  </a:cubicBezTo>
                  <a:cubicBezTo>
                    <a:pt x="251924" y="78677"/>
                    <a:pt x="247080" y="68769"/>
                    <a:pt x="234686" y="64555"/>
                  </a:cubicBezTo>
                  <a:cubicBezTo>
                    <a:pt x="229778" y="62883"/>
                    <a:pt x="224450" y="61640"/>
                    <a:pt x="219295" y="61603"/>
                  </a:cubicBezTo>
                  <a:cubicBezTo>
                    <a:pt x="172260" y="61320"/>
                    <a:pt x="125263" y="61356"/>
                    <a:pt x="78210" y="61338"/>
                  </a:cubicBezTo>
                  <a:cubicBezTo>
                    <a:pt x="77461" y="61338"/>
                    <a:pt x="76666" y="61539"/>
                    <a:pt x="75770" y="61667"/>
                  </a:cubicBezTo>
                  <a:lnTo>
                    <a:pt x="75770" y="127064"/>
                  </a:lnTo>
                  <a:close/>
                  <a:moveTo>
                    <a:pt x="76145" y="189224"/>
                  </a:moveTo>
                  <a:lnTo>
                    <a:pt x="76145" y="310100"/>
                  </a:lnTo>
                  <a:lnTo>
                    <a:pt x="0" y="310100"/>
                  </a:lnTo>
                  <a:lnTo>
                    <a:pt x="0" y="0"/>
                  </a:lnTo>
                  <a:lnTo>
                    <a:pt x="230500" y="0"/>
                  </a:lnTo>
                  <a:cubicBezTo>
                    <a:pt x="261256" y="0"/>
                    <a:pt x="287972" y="11452"/>
                    <a:pt x="308226" y="35445"/>
                  </a:cubicBezTo>
                  <a:cubicBezTo>
                    <a:pt x="323563" y="53642"/>
                    <a:pt x="329723" y="75076"/>
                    <a:pt x="328983" y="98693"/>
                  </a:cubicBezTo>
                  <a:cubicBezTo>
                    <a:pt x="328553" y="112558"/>
                    <a:pt x="326177" y="125967"/>
                    <a:pt x="320190" y="138562"/>
                  </a:cubicBezTo>
                  <a:cubicBezTo>
                    <a:pt x="310539" y="158962"/>
                    <a:pt x="294242" y="172023"/>
                    <a:pt x="273814" y="180423"/>
                  </a:cubicBezTo>
                  <a:cubicBezTo>
                    <a:pt x="256969" y="187351"/>
                    <a:pt x="239183" y="189124"/>
                    <a:pt x="221232" y="189169"/>
                  </a:cubicBezTo>
                  <a:cubicBezTo>
                    <a:pt x="174902" y="189316"/>
                    <a:pt x="128562" y="189215"/>
                    <a:pt x="82241" y="189215"/>
                  </a:cubicBezTo>
                  <a:lnTo>
                    <a:pt x="76145" y="189215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>
                <a:latin typeface="Helvetica" pitchFamily="2" charset="0"/>
              </a:endParaRPr>
            </a:p>
          </p:txBody>
        </p:sp>
        <p:sp>
          <p:nvSpPr>
            <p:cNvPr id="14" name="Free-form: Shape 13">
              <a:extLst>
                <a:ext uri="{FF2B5EF4-FFF2-40B4-BE49-F238E27FC236}">
                  <a16:creationId xmlns:a16="http://schemas.microsoft.com/office/drawing/2014/main" id="{ABA045DE-398A-8BD5-9E50-BCBD3DAD6C8E}"/>
                </a:ext>
              </a:extLst>
            </p:cNvPr>
            <p:cNvSpPr/>
            <p:nvPr/>
          </p:nvSpPr>
          <p:spPr>
            <a:xfrm>
              <a:off x="695125" y="248750"/>
              <a:ext cx="383968" cy="310036"/>
            </a:xfrm>
            <a:custGeom>
              <a:avLst/>
              <a:gdLst>
                <a:gd name="connsiteX0" fmla="*/ 281245 w 383968"/>
                <a:gd name="connsiteY0" fmla="*/ 0 h 310036"/>
                <a:gd name="connsiteX1" fmla="*/ 192670 w 383968"/>
                <a:gd name="connsiteY1" fmla="*/ 98337 h 310036"/>
                <a:gd name="connsiteX2" fmla="*/ 104497 w 383968"/>
                <a:gd name="connsiteY2" fmla="*/ 0 h 310036"/>
                <a:gd name="connsiteX3" fmla="*/ 1325 w 383968"/>
                <a:gd name="connsiteY3" fmla="*/ 0 h 310036"/>
                <a:gd name="connsiteX4" fmla="*/ 139503 w 383968"/>
                <a:gd name="connsiteY4" fmla="*/ 153688 h 310036"/>
                <a:gd name="connsiteX5" fmla="*/ 0 w 383968"/>
                <a:gd name="connsiteY5" fmla="*/ 310036 h 310036"/>
                <a:gd name="connsiteX6" fmla="*/ 101426 w 383968"/>
                <a:gd name="connsiteY6" fmla="*/ 310036 h 310036"/>
                <a:gd name="connsiteX7" fmla="*/ 190449 w 383968"/>
                <a:gd name="connsiteY7" fmla="*/ 211261 h 310036"/>
                <a:gd name="connsiteX8" fmla="*/ 279454 w 383968"/>
                <a:gd name="connsiteY8" fmla="*/ 310036 h 310036"/>
                <a:gd name="connsiteX9" fmla="*/ 380880 w 383968"/>
                <a:gd name="connsiteY9" fmla="*/ 310036 h 310036"/>
                <a:gd name="connsiteX10" fmla="*/ 244055 w 383968"/>
                <a:gd name="connsiteY10" fmla="*/ 156348 h 310036"/>
                <a:gd name="connsiteX11" fmla="*/ 383969 w 383968"/>
                <a:gd name="connsiteY11" fmla="*/ 0 h 31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3968" h="310036">
                  <a:moveTo>
                    <a:pt x="281245" y="0"/>
                  </a:moveTo>
                  <a:lnTo>
                    <a:pt x="192670" y="98337"/>
                  </a:lnTo>
                  <a:lnTo>
                    <a:pt x="104497" y="0"/>
                  </a:lnTo>
                  <a:lnTo>
                    <a:pt x="1325" y="0"/>
                  </a:lnTo>
                  <a:lnTo>
                    <a:pt x="139503" y="153688"/>
                  </a:lnTo>
                  <a:lnTo>
                    <a:pt x="0" y="310036"/>
                  </a:lnTo>
                  <a:lnTo>
                    <a:pt x="101426" y="310036"/>
                  </a:lnTo>
                  <a:lnTo>
                    <a:pt x="190449" y="211261"/>
                  </a:lnTo>
                  <a:lnTo>
                    <a:pt x="279454" y="310036"/>
                  </a:lnTo>
                  <a:lnTo>
                    <a:pt x="380880" y="310036"/>
                  </a:lnTo>
                  <a:lnTo>
                    <a:pt x="244055" y="156348"/>
                  </a:lnTo>
                  <a:lnTo>
                    <a:pt x="383969" y="0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>
                <a:latin typeface="Helvetica" pitchFamily="2" charset="0"/>
              </a:endParaRPr>
            </a:p>
          </p:txBody>
        </p:sp>
        <p:sp>
          <p:nvSpPr>
            <p:cNvPr id="15" name="Free-form: Shape 14">
              <a:extLst>
                <a:ext uri="{FF2B5EF4-FFF2-40B4-BE49-F238E27FC236}">
                  <a16:creationId xmlns:a16="http://schemas.microsoft.com/office/drawing/2014/main" id="{BD977F90-A06B-C8D5-9516-10CE846630B2}"/>
                </a:ext>
              </a:extLst>
            </p:cNvPr>
            <p:cNvSpPr/>
            <p:nvPr/>
          </p:nvSpPr>
          <p:spPr>
            <a:xfrm>
              <a:off x="1901378" y="352872"/>
              <a:ext cx="97066" cy="97066"/>
            </a:xfrm>
            <a:custGeom>
              <a:avLst/>
              <a:gdLst>
                <a:gd name="connsiteX0" fmla="*/ 97066 w 97066"/>
                <a:gd name="connsiteY0" fmla="*/ 48533 h 97066"/>
                <a:gd name="connsiteX1" fmla="*/ 48533 w 97066"/>
                <a:gd name="connsiteY1" fmla="*/ 97066 h 97066"/>
                <a:gd name="connsiteX2" fmla="*/ 0 w 97066"/>
                <a:gd name="connsiteY2" fmla="*/ 48533 h 97066"/>
                <a:gd name="connsiteX3" fmla="*/ 48533 w 97066"/>
                <a:gd name="connsiteY3" fmla="*/ 0 h 97066"/>
                <a:gd name="connsiteX4" fmla="*/ 97066 w 97066"/>
                <a:gd name="connsiteY4" fmla="*/ 48533 h 97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66" h="97066">
                  <a:moveTo>
                    <a:pt x="97066" y="48533"/>
                  </a:moveTo>
                  <a:cubicBezTo>
                    <a:pt x="97066" y="75341"/>
                    <a:pt x="75331" y="97066"/>
                    <a:pt x="48533" y="97066"/>
                  </a:cubicBezTo>
                  <a:cubicBezTo>
                    <a:pt x="21726" y="97066"/>
                    <a:pt x="0" y="75341"/>
                    <a:pt x="0" y="48533"/>
                  </a:cubicBezTo>
                  <a:cubicBezTo>
                    <a:pt x="0" y="21726"/>
                    <a:pt x="21726" y="0"/>
                    <a:pt x="48533" y="0"/>
                  </a:cubicBezTo>
                  <a:cubicBezTo>
                    <a:pt x="75341" y="0"/>
                    <a:pt x="97066" y="21726"/>
                    <a:pt x="97066" y="48533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>
                <a:latin typeface="Helvetica" pitchFamily="2" charset="0"/>
              </a:endParaRPr>
            </a:p>
          </p:txBody>
        </p:sp>
        <p:sp>
          <p:nvSpPr>
            <p:cNvPr id="16" name="Free-form: Shape 15">
              <a:extLst>
                <a:ext uri="{FF2B5EF4-FFF2-40B4-BE49-F238E27FC236}">
                  <a16:creationId xmlns:a16="http://schemas.microsoft.com/office/drawing/2014/main" id="{D9859917-BF34-87CB-6A2C-052DF73011A7}"/>
                </a:ext>
              </a:extLst>
            </p:cNvPr>
            <p:cNvSpPr/>
            <p:nvPr/>
          </p:nvSpPr>
          <p:spPr>
            <a:xfrm>
              <a:off x="2065514" y="241303"/>
              <a:ext cx="360139" cy="318515"/>
            </a:xfrm>
            <a:custGeom>
              <a:avLst/>
              <a:gdLst>
                <a:gd name="connsiteX0" fmla="*/ 184881 w 360139"/>
                <a:gd name="connsiteY0" fmla="*/ 256282 h 318515"/>
                <a:gd name="connsiteX1" fmla="*/ 126925 w 360139"/>
                <a:gd name="connsiteY1" fmla="*/ 242224 h 318515"/>
                <a:gd name="connsiteX2" fmla="*/ 73603 w 360139"/>
                <a:gd name="connsiteY2" fmla="*/ 184295 h 318515"/>
                <a:gd name="connsiteX3" fmla="*/ 71318 w 360139"/>
                <a:gd name="connsiteY3" fmla="*/ 136457 h 318515"/>
                <a:gd name="connsiteX4" fmla="*/ 142783 w 360139"/>
                <a:gd name="connsiteY4" fmla="*/ 68328 h 318515"/>
                <a:gd name="connsiteX5" fmla="*/ 247362 w 360139"/>
                <a:gd name="connsiteY5" fmla="*/ 76161 h 318515"/>
                <a:gd name="connsiteX6" fmla="*/ 290320 w 360139"/>
                <a:gd name="connsiteY6" fmla="*/ 132106 h 318515"/>
                <a:gd name="connsiteX7" fmla="*/ 290320 w 360139"/>
                <a:gd name="connsiteY7" fmla="*/ 136685 h 318515"/>
                <a:gd name="connsiteX8" fmla="*/ 162159 w 360139"/>
                <a:gd name="connsiteY8" fmla="*/ 136685 h 318515"/>
                <a:gd name="connsiteX9" fmla="*/ 138423 w 360139"/>
                <a:gd name="connsiteY9" fmla="*/ 150276 h 318515"/>
                <a:gd name="connsiteX10" fmla="*/ 118462 w 360139"/>
                <a:gd name="connsiteY10" fmla="*/ 184295 h 318515"/>
                <a:gd name="connsiteX11" fmla="*/ 359920 w 360139"/>
                <a:gd name="connsiteY11" fmla="*/ 184295 h 318515"/>
                <a:gd name="connsiteX12" fmla="*/ 360140 w 360139"/>
                <a:gd name="connsiteY12" fmla="*/ 184076 h 318515"/>
                <a:gd name="connsiteX13" fmla="*/ 359966 w 360139"/>
                <a:gd name="connsiteY13" fmla="*/ 136685 h 318515"/>
                <a:gd name="connsiteX14" fmla="*/ 344410 w 360139"/>
                <a:gd name="connsiteY14" fmla="*/ 76956 h 318515"/>
                <a:gd name="connsiteX15" fmla="*/ 267333 w 360139"/>
                <a:gd name="connsiteY15" fmla="*/ 14365 h 318515"/>
                <a:gd name="connsiteX16" fmla="*/ 194506 w 360139"/>
                <a:gd name="connsiteY16" fmla="*/ 455 h 318515"/>
                <a:gd name="connsiteX17" fmla="*/ 69608 w 360139"/>
                <a:gd name="connsiteY17" fmla="*/ 28112 h 318515"/>
                <a:gd name="connsiteX18" fmla="*/ 21011 w 360139"/>
                <a:gd name="connsiteY18" fmla="*/ 77550 h 318515"/>
                <a:gd name="connsiteX19" fmla="*/ 8 w 360139"/>
                <a:gd name="connsiteY19" fmla="*/ 156647 h 318515"/>
                <a:gd name="connsiteX20" fmla="*/ 17685 w 360139"/>
                <a:gd name="connsiteY20" fmla="*/ 233806 h 318515"/>
                <a:gd name="connsiteX21" fmla="*/ 68046 w 360139"/>
                <a:gd name="connsiteY21" fmla="*/ 288344 h 318515"/>
                <a:gd name="connsiteX22" fmla="*/ 192550 w 360139"/>
                <a:gd name="connsiteY22" fmla="*/ 318515 h 318515"/>
                <a:gd name="connsiteX23" fmla="*/ 346786 w 360139"/>
                <a:gd name="connsiteY23" fmla="*/ 258905 h 318515"/>
                <a:gd name="connsiteX24" fmla="*/ 346823 w 360139"/>
                <a:gd name="connsiteY24" fmla="*/ 258786 h 318515"/>
                <a:gd name="connsiteX25" fmla="*/ 346823 w 360139"/>
                <a:gd name="connsiteY25" fmla="*/ 214274 h 318515"/>
                <a:gd name="connsiteX26" fmla="*/ 346494 w 360139"/>
                <a:gd name="connsiteY26" fmla="*/ 214082 h 318515"/>
                <a:gd name="connsiteX27" fmla="*/ 279004 w 360139"/>
                <a:gd name="connsiteY27" fmla="*/ 245359 h 318515"/>
                <a:gd name="connsiteX28" fmla="*/ 184881 w 360139"/>
                <a:gd name="connsiteY28" fmla="*/ 256282 h 318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60139" h="318515">
                  <a:moveTo>
                    <a:pt x="184881" y="256282"/>
                  </a:moveTo>
                  <a:cubicBezTo>
                    <a:pt x="165295" y="255203"/>
                    <a:pt x="145324" y="249948"/>
                    <a:pt x="126925" y="242224"/>
                  </a:cubicBezTo>
                  <a:cubicBezTo>
                    <a:pt x="102896" y="232116"/>
                    <a:pt x="82569" y="211276"/>
                    <a:pt x="73603" y="184295"/>
                  </a:cubicBezTo>
                  <a:cubicBezTo>
                    <a:pt x="70431" y="174753"/>
                    <a:pt x="67031" y="156336"/>
                    <a:pt x="71318" y="136457"/>
                  </a:cubicBezTo>
                  <a:cubicBezTo>
                    <a:pt x="76829" y="110902"/>
                    <a:pt x="95054" y="82942"/>
                    <a:pt x="142783" y="68328"/>
                  </a:cubicBezTo>
                  <a:cubicBezTo>
                    <a:pt x="171016" y="59690"/>
                    <a:pt x="220418" y="63739"/>
                    <a:pt x="247362" y="76161"/>
                  </a:cubicBezTo>
                  <a:cubicBezTo>
                    <a:pt x="271062" y="87110"/>
                    <a:pt x="290329" y="104632"/>
                    <a:pt x="290320" y="132106"/>
                  </a:cubicBezTo>
                  <a:lnTo>
                    <a:pt x="290320" y="136685"/>
                  </a:lnTo>
                  <a:lnTo>
                    <a:pt x="162159" y="136685"/>
                  </a:lnTo>
                  <a:cubicBezTo>
                    <a:pt x="152398" y="136685"/>
                    <a:pt x="143368" y="141859"/>
                    <a:pt x="138423" y="150276"/>
                  </a:cubicBezTo>
                  <a:lnTo>
                    <a:pt x="118462" y="184295"/>
                  </a:lnTo>
                  <a:lnTo>
                    <a:pt x="359920" y="184295"/>
                  </a:lnTo>
                  <a:cubicBezTo>
                    <a:pt x="360039" y="184295"/>
                    <a:pt x="360140" y="184195"/>
                    <a:pt x="360140" y="184076"/>
                  </a:cubicBezTo>
                  <a:lnTo>
                    <a:pt x="359966" y="136685"/>
                  </a:lnTo>
                  <a:cubicBezTo>
                    <a:pt x="359966" y="115161"/>
                    <a:pt x="355360" y="96067"/>
                    <a:pt x="344410" y="76956"/>
                  </a:cubicBezTo>
                  <a:cubicBezTo>
                    <a:pt x="326779" y="46200"/>
                    <a:pt x="299898" y="26668"/>
                    <a:pt x="267333" y="14365"/>
                  </a:cubicBezTo>
                  <a:cubicBezTo>
                    <a:pt x="243898" y="5527"/>
                    <a:pt x="219412" y="1825"/>
                    <a:pt x="194506" y="455"/>
                  </a:cubicBezTo>
                  <a:cubicBezTo>
                    <a:pt x="150259" y="-1986"/>
                    <a:pt x="108161" y="5143"/>
                    <a:pt x="69608" y="28112"/>
                  </a:cubicBezTo>
                  <a:cubicBezTo>
                    <a:pt x="49135" y="40296"/>
                    <a:pt x="33213" y="57214"/>
                    <a:pt x="21011" y="77550"/>
                  </a:cubicBezTo>
                  <a:cubicBezTo>
                    <a:pt x="6461" y="101835"/>
                    <a:pt x="264" y="128450"/>
                    <a:pt x="8" y="156647"/>
                  </a:cubicBezTo>
                  <a:cubicBezTo>
                    <a:pt x="-230" y="183802"/>
                    <a:pt x="4852" y="209613"/>
                    <a:pt x="17685" y="233806"/>
                  </a:cubicBezTo>
                  <a:cubicBezTo>
                    <a:pt x="29740" y="256464"/>
                    <a:pt x="46786" y="274351"/>
                    <a:pt x="68046" y="288344"/>
                  </a:cubicBezTo>
                  <a:cubicBezTo>
                    <a:pt x="86499" y="300510"/>
                    <a:pt x="124850" y="318515"/>
                    <a:pt x="192550" y="318515"/>
                  </a:cubicBezTo>
                  <a:cubicBezTo>
                    <a:pt x="302302" y="318515"/>
                    <a:pt x="345452" y="260724"/>
                    <a:pt x="346786" y="258905"/>
                  </a:cubicBezTo>
                  <a:cubicBezTo>
                    <a:pt x="346814" y="258868"/>
                    <a:pt x="346823" y="258832"/>
                    <a:pt x="346823" y="258786"/>
                  </a:cubicBezTo>
                  <a:lnTo>
                    <a:pt x="346823" y="214274"/>
                  </a:lnTo>
                  <a:cubicBezTo>
                    <a:pt x="346823" y="214101"/>
                    <a:pt x="346640" y="213991"/>
                    <a:pt x="346494" y="214082"/>
                  </a:cubicBezTo>
                  <a:cubicBezTo>
                    <a:pt x="342737" y="216276"/>
                    <a:pt x="307521" y="236667"/>
                    <a:pt x="279004" y="245359"/>
                  </a:cubicBezTo>
                  <a:cubicBezTo>
                    <a:pt x="241220" y="256867"/>
                    <a:pt x="204724" y="257415"/>
                    <a:pt x="184881" y="256282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>
                <a:latin typeface="Helvetica" pitchFamily="2" charset="0"/>
              </a:endParaRPr>
            </a:p>
          </p:txBody>
        </p:sp>
      </p:grpSp>
      <p:sp>
        <p:nvSpPr>
          <p:cNvPr id="2" name="Main Title">
            <a:extLst>
              <a:ext uri="{FF2B5EF4-FFF2-40B4-BE49-F238E27FC236}">
                <a16:creationId xmlns:a16="http://schemas.microsoft.com/office/drawing/2014/main" id="{9015C813-5B84-E57E-CDE7-D767064A07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352801"/>
            <a:ext cx="8128000" cy="914400"/>
          </a:xfrm>
          <a:prstGeom prst="rect">
            <a:avLst/>
          </a:prstGeom>
          <a:solidFill>
            <a:schemeClr val="bg2"/>
          </a:solidFill>
        </p:spPr>
        <p:txBody>
          <a:bodyPr lIns="360000" tIns="0" rIns="0" bIns="0" anchor="ctr">
            <a:normAutofit/>
          </a:bodyPr>
          <a:lstStyle>
            <a:lvl1pPr algn="l">
              <a:defRPr sz="4000" b="1">
                <a:latin typeface="Helvetica" pitchFamily="2" charset="0"/>
                <a:cs typeface="Helvetica" pitchFamily="2" charset="0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68039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>
        <p:tmplLst>
          <p:tmpl>
            <p:tnLst>
              <p:par>
                <p:cTn presetID="47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/>
      <p:bldP spid="2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Title 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 Title">
            <a:extLst>
              <a:ext uri="{FF2B5EF4-FFF2-40B4-BE49-F238E27FC236}">
                <a16:creationId xmlns:a16="http://schemas.microsoft.com/office/drawing/2014/main" id="{336EC5C6-9B65-DE6B-2632-23C025169F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267201"/>
            <a:ext cx="6096000" cy="584200"/>
          </a:xfrm>
          <a:prstGeom prst="rect">
            <a:avLst/>
          </a:prstGeom>
          <a:noFill/>
        </p:spPr>
        <p:txBody>
          <a:bodyPr lIns="360000" tIns="0" rIns="0" bIns="0" anchor="ctr">
            <a:noAutofit/>
          </a:bodyPr>
          <a:lstStyle>
            <a:lvl1pPr marL="0" indent="0" algn="l">
              <a:buNone/>
              <a:defRPr sz="1800">
                <a:latin typeface="Helvetica" pitchFamily="2" charset="0"/>
                <a:cs typeface="Helvetica" pitchFamily="2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grpSp>
        <p:nvGrpSpPr>
          <p:cNvPr id="17" name="Footer">
            <a:extLst>
              <a:ext uri="{FF2B5EF4-FFF2-40B4-BE49-F238E27FC236}">
                <a16:creationId xmlns:a16="http://schemas.microsoft.com/office/drawing/2014/main" id="{B74940B3-1E81-9B4F-67A3-8408D6BA6252}"/>
              </a:ext>
            </a:extLst>
          </p:cNvPr>
          <p:cNvGrpSpPr/>
          <p:nvPr userDrawn="1"/>
        </p:nvGrpSpPr>
        <p:grpSpPr>
          <a:xfrm>
            <a:off x="2" y="6334126"/>
            <a:ext cx="12249151" cy="549274"/>
            <a:chOff x="0" y="6334126"/>
            <a:chExt cx="12249150" cy="549274"/>
          </a:xfrm>
        </p:grpSpPr>
        <p:sp>
          <p:nvSpPr>
            <p:cNvPr id="7" name="The Exponential-e Group Channel Partner Programme">
              <a:extLst>
                <a:ext uri="{FF2B5EF4-FFF2-40B4-BE49-F238E27FC236}">
                  <a16:creationId xmlns:a16="http://schemas.microsoft.com/office/drawing/2014/main" id="{3FB99057-2DBE-3BBF-1188-991F69DE06BA}"/>
                </a:ext>
              </a:extLst>
            </p:cNvPr>
            <p:cNvSpPr/>
            <p:nvPr userDrawn="1"/>
          </p:nvSpPr>
          <p:spPr>
            <a:xfrm>
              <a:off x="0" y="6334126"/>
              <a:ext cx="12249150" cy="546100"/>
            </a:xfrm>
            <a:prstGeom prst="rect">
              <a:avLst/>
            </a:prstGeom>
            <a:solidFill>
              <a:srgbClr val="DADCEA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0" rIns="360000" bIns="0" rtlCol="0" anchor="ctr"/>
            <a:lstStyle/>
            <a:p>
              <a:pPr algn="l"/>
              <a:r>
                <a:rPr lang="en-GB" sz="1200" b="1">
                  <a:solidFill>
                    <a:schemeClr val="tx1"/>
                  </a:solidFill>
                  <a:latin typeface="Helvetica" pitchFamily="2" charset="0"/>
                  <a:cs typeface="HelveticaNowDisplay Bold" panose="020B0804030202020204" pitchFamily="34" charset="0"/>
                </a:rPr>
                <a:t>The Exponential-e Group </a:t>
              </a:r>
              <a:r>
                <a:rPr lang="en-GB" sz="1200">
                  <a:solidFill>
                    <a:schemeClr val="tx1"/>
                  </a:solidFill>
                  <a:latin typeface="Helvetica" pitchFamily="2" charset="0"/>
                  <a:cs typeface="HelveticaNowText Regular" panose="020B0504030202020204" pitchFamily="34" charset="0"/>
                </a:rPr>
                <a:t>Channel Partner Programme</a:t>
              </a:r>
            </a:p>
          </p:txBody>
        </p:sp>
        <p:sp>
          <p:nvSpPr>
            <p:cNvPr id="8" name="Website | Contact Number">
              <a:extLst>
                <a:ext uri="{FF2B5EF4-FFF2-40B4-BE49-F238E27FC236}">
                  <a16:creationId xmlns:a16="http://schemas.microsoft.com/office/drawing/2014/main" id="{0E9E7A52-FA0C-6FFD-CEA5-E82AF0BFEBE4}"/>
                </a:ext>
              </a:extLst>
            </p:cNvPr>
            <p:cNvSpPr/>
            <p:nvPr userDrawn="1"/>
          </p:nvSpPr>
          <p:spPr>
            <a:xfrm>
              <a:off x="6096000" y="6337300"/>
              <a:ext cx="6096000" cy="5461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0" rIns="360000" bIns="0" rtlCol="0" anchor="ctr"/>
            <a:lstStyle/>
            <a:p>
              <a:pPr algn="r"/>
              <a:r>
                <a:rPr lang="en-GB" sz="1200" b="0" kern="1200">
                  <a:solidFill>
                    <a:schemeClr val="tx2"/>
                  </a:solidFill>
                  <a:latin typeface="Helvetica" pitchFamily="2" charset="0"/>
                  <a:ea typeface="+mn-ea"/>
                  <a:cs typeface="HelveticaNowText Regular" panose="020B0504030202020204" pitchFamily="34" charset="0"/>
                </a:rPr>
                <a:t>www.expo-e.uk    |    </a:t>
              </a:r>
              <a:r>
                <a:rPr lang="en-GB" sz="1200" b="0" kern="1200">
                  <a:solidFill>
                    <a:schemeClr val="tx2"/>
                  </a:solidFill>
                  <a:latin typeface="Helvetica" pitchFamily="2" charset="0"/>
                  <a:ea typeface="+mn-ea"/>
                  <a:cs typeface="HelveticaNowDisplay Bold" panose="020B0804030202020204" pitchFamily="34" charset="0"/>
                </a:rPr>
                <a:t>0203 993 3374</a:t>
              </a:r>
            </a:p>
          </p:txBody>
        </p:sp>
      </p:grpSp>
      <p:sp>
        <p:nvSpPr>
          <p:cNvPr id="9" name="Be Unstoppable.">
            <a:extLst>
              <a:ext uri="{FF2B5EF4-FFF2-40B4-BE49-F238E27FC236}">
                <a16:creationId xmlns:a16="http://schemas.microsoft.com/office/drawing/2014/main" id="{E0B79F1B-E698-3463-03AF-A3403227A996}"/>
              </a:ext>
            </a:extLst>
          </p:cNvPr>
          <p:cNvSpPr/>
          <p:nvPr userDrawn="1"/>
        </p:nvSpPr>
        <p:spPr>
          <a:xfrm>
            <a:off x="6096000" y="127000"/>
            <a:ext cx="6096000" cy="546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0" rIns="360000" bIns="0" rtlCol="0" anchor="ctr"/>
          <a:lstStyle/>
          <a:p>
            <a:pPr algn="r"/>
            <a:r>
              <a:rPr lang="en-GB" sz="1500" kern="1200">
                <a:solidFill>
                  <a:schemeClr val="tx1"/>
                </a:solidFill>
                <a:latin typeface="Helvetica" pitchFamily="2" charset="0"/>
                <a:ea typeface="+mn-ea"/>
                <a:cs typeface="HelveticaNowDisplay Bold" panose="020B0804030202020204" pitchFamily="34" charset="0"/>
              </a:rPr>
              <a:t>Be Unstoppable.</a:t>
            </a:r>
            <a:endParaRPr lang="en-GB" sz="1500" b="1" kern="1200">
              <a:solidFill>
                <a:schemeClr val="tx1"/>
              </a:solidFill>
              <a:latin typeface="Helvetica" pitchFamily="2" charset="0"/>
              <a:ea typeface="+mn-ea"/>
              <a:cs typeface="HelveticaNowDisplay Bold" panose="020B0804030202020204" pitchFamily="34" charset="0"/>
            </a:endParaRPr>
          </a:p>
        </p:txBody>
      </p:sp>
      <p:grpSp>
        <p:nvGrpSpPr>
          <p:cNvPr id="10" name="Expo.e Logo">
            <a:extLst>
              <a:ext uri="{FF2B5EF4-FFF2-40B4-BE49-F238E27FC236}">
                <a16:creationId xmlns:a16="http://schemas.microsoft.com/office/drawing/2014/main" id="{51ADFC2B-9A58-1EEB-F59A-C17F9CC4D507}"/>
              </a:ext>
            </a:extLst>
          </p:cNvPr>
          <p:cNvGrpSpPr/>
          <p:nvPr userDrawn="1"/>
        </p:nvGrpSpPr>
        <p:grpSpPr>
          <a:xfrm>
            <a:off x="368302" y="241303"/>
            <a:ext cx="2057353" cy="324928"/>
            <a:chOff x="368300" y="241303"/>
            <a:chExt cx="2057353" cy="324928"/>
          </a:xfrm>
          <a:solidFill>
            <a:schemeClr val="tx1"/>
          </a:solidFill>
        </p:grpSpPr>
        <p:sp>
          <p:nvSpPr>
            <p:cNvPr id="11" name="Free-form: Shape 10">
              <a:extLst>
                <a:ext uri="{FF2B5EF4-FFF2-40B4-BE49-F238E27FC236}">
                  <a16:creationId xmlns:a16="http://schemas.microsoft.com/office/drawing/2014/main" id="{F8B6F7D0-3945-E43B-E535-5C922A19B04E}"/>
                </a:ext>
              </a:extLst>
            </p:cNvPr>
            <p:cNvSpPr/>
            <p:nvPr/>
          </p:nvSpPr>
          <p:spPr>
            <a:xfrm>
              <a:off x="368300" y="248768"/>
              <a:ext cx="302184" cy="310036"/>
            </a:xfrm>
            <a:custGeom>
              <a:avLst/>
              <a:gdLst>
                <a:gd name="connsiteX0" fmla="*/ 0 w 302184"/>
                <a:gd name="connsiteY0" fmla="*/ 0 h 310036"/>
                <a:gd name="connsiteX1" fmla="*/ 0 w 302184"/>
                <a:gd name="connsiteY1" fmla="*/ 310036 h 310036"/>
                <a:gd name="connsiteX2" fmla="*/ 302166 w 302184"/>
                <a:gd name="connsiteY2" fmla="*/ 310036 h 310036"/>
                <a:gd name="connsiteX3" fmla="*/ 302166 w 302184"/>
                <a:gd name="connsiteY3" fmla="*/ 245508 h 310036"/>
                <a:gd name="connsiteX4" fmla="*/ 76282 w 302184"/>
                <a:gd name="connsiteY4" fmla="*/ 245508 h 310036"/>
                <a:gd name="connsiteX5" fmla="*/ 76282 w 302184"/>
                <a:gd name="connsiteY5" fmla="*/ 182927 h 310036"/>
                <a:gd name="connsiteX6" fmla="*/ 298163 w 302184"/>
                <a:gd name="connsiteY6" fmla="*/ 182927 h 310036"/>
                <a:gd name="connsiteX7" fmla="*/ 298163 w 302184"/>
                <a:gd name="connsiteY7" fmla="*/ 121927 h 310036"/>
                <a:gd name="connsiteX8" fmla="*/ 76163 w 302184"/>
                <a:gd name="connsiteY8" fmla="*/ 121927 h 310036"/>
                <a:gd name="connsiteX9" fmla="*/ 76163 w 302184"/>
                <a:gd name="connsiteY9" fmla="*/ 64373 h 310036"/>
                <a:gd name="connsiteX10" fmla="*/ 302185 w 302184"/>
                <a:gd name="connsiteY10" fmla="*/ 64373 h 310036"/>
                <a:gd name="connsiteX11" fmla="*/ 302185 w 302184"/>
                <a:gd name="connsiteY11" fmla="*/ 0 h 31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2184" h="310036">
                  <a:moveTo>
                    <a:pt x="0" y="0"/>
                  </a:moveTo>
                  <a:lnTo>
                    <a:pt x="0" y="310036"/>
                  </a:lnTo>
                  <a:lnTo>
                    <a:pt x="302166" y="310036"/>
                  </a:lnTo>
                  <a:lnTo>
                    <a:pt x="302166" y="245508"/>
                  </a:lnTo>
                  <a:lnTo>
                    <a:pt x="76282" y="245508"/>
                  </a:lnTo>
                  <a:lnTo>
                    <a:pt x="76282" y="182927"/>
                  </a:lnTo>
                  <a:lnTo>
                    <a:pt x="298163" y="182927"/>
                  </a:lnTo>
                  <a:lnTo>
                    <a:pt x="298163" y="121927"/>
                  </a:lnTo>
                  <a:lnTo>
                    <a:pt x="76163" y="121927"/>
                  </a:lnTo>
                  <a:lnTo>
                    <a:pt x="76163" y="64373"/>
                  </a:lnTo>
                  <a:lnTo>
                    <a:pt x="302185" y="64373"/>
                  </a:lnTo>
                  <a:lnTo>
                    <a:pt x="302185" y="0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>
                <a:latin typeface="Helvetica" pitchFamily="2" charset="0"/>
              </a:endParaRPr>
            </a:p>
          </p:txBody>
        </p:sp>
        <p:sp>
          <p:nvSpPr>
            <p:cNvPr id="12" name="Free-form: Shape 11">
              <a:extLst>
                <a:ext uri="{FF2B5EF4-FFF2-40B4-BE49-F238E27FC236}">
                  <a16:creationId xmlns:a16="http://schemas.microsoft.com/office/drawing/2014/main" id="{269507E5-7AC6-B512-FBED-E93C521FB913}"/>
                </a:ext>
              </a:extLst>
            </p:cNvPr>
            <p:cNvSpPr/>
            <p:nvPr/>
          </p:nvSpPr>
          <p:spPr>
            <a:xfrm>
              <a:off x="1449582" y="241303"/>
              <a:ext cx="392962" cy="324928"/>
            </a:xfrm>
            <a:custGeom>
              <a:avLst/>
              <a:gdLst>
                <a:gd name="connsiteX0" fmla="*/ 389151 w 392962"/>
                <a:gd name="connsiteY0" fmla="*/ 126531 h 324928"/>
                <a:gd name="connsiteX1" fmla="*/ 354575 w 392962"/>
                <a:gd name="connsiteY1" fmla="*/ 58438 h 324928"/>
                <a:gd name="connsiteX2" fmla="*/ 274628 w 392962"/>
                <a:gd name="connsiteY2" fmla="*/ 10518 h 324928"/>
                <a:gd name="connsiteX3" fmla="*/ 177050 w 392962"/>
                <a:gd name="connsiteY3" fmla="*/ 628 h 324928"/>
                <a:gd name="connsiteX4" fmla="*/ 83493 w 392962"/>
                <a:gd name="connsiteY4" fmla="*/ 24438 h 324928"/>
                <a:gd name="connsiteX5" fmla="*/ 20245 w 392962"/>
                <a:gd name="connsiteY5" fmla="*/ 82888 h 324928"/>
                <a:gd name="connsiteX6" fmla="*/ 420 w 392962"/>
                <a:gd name="connsiteY6" fmla="*/ 150021 h 324928"/>
                <a:gd name="connsiteX7" fmla="*/ 0 w 392962"/>
                <a:gd name="connsiteY7" fmla="*/ 162460 h 324928"/>
                <a:gd name="connsiteX8" fmla="*/ 3811 w 392962"/>
                <a:gd name="connsiteY8" fmla="*/ 198398 h 324928"/>
                <a:gd name="connsiteX9" fmla="*/ 38388 w 392962"/>
                <a:gd name="connsiteY9" fmla="*/ 266482 h 324928"/>
                <a:gd name="connsiteX10" fmla="*/ 118335 w 392962"/>
                <a:gd name="connsiteY10" fmla="*/ 314403 h 324928"/>
                <a:gd name="connsiteX11" fmla="*/ 215913 w 392962"/>
                <a:gd name="connsiteY11" fmla="*/ 324301 h 324928"/>
                <a:gd name="connsiteX12" fmla="*/ 309469 w 392962"/>
                <a:gd name="connsiteY12" fmla="*/ 300482 h 324928"/>
                <a:gd name="connsiteX13" fmla="*/ 372717 w 392962"/>
                <a:gd name="connsiteY13" fmla="*/ 242032 h 324928"/>
                <a:gd name="connsiteX14" fmla="*/ 392542 w 392962"/>
                <a:gd name="connsiteY14" fmla="*/ 174900 h 324928"/>
                <a:gd name="connsiteX15" fmla="*/ 392962 w 392962"/>
                <a:gd name="connsiteY15" fmla="*/ 162460 h 324928"/>
                <a:gd name="connsiteX16" fmla="*/ 389151 w 392962"/>
                <a:gd name="connsiteY16" fmla="*/ 126531 h 324928"/>
                <a:gd name="connsiteX17" fmla="*/ 306645 w 392962"/>
                <a:gd name="connsiteY17" fmla="*/ 207529 h 324928"/>
                <a:gd name="connsiteX18" fmla="*/ 265771 w 392962"/>
                <a:gd name="connsiteY18" fmla="*/ 246273 h 324928"/>
                <a:gd name="connsiteX19" fmla="*/ 196289 w 392962"/>
                <a:gd name="connsiteY19" fmla="*/ 260184 h 324928"/>
                <a:gd name="connsiteX20" fmla="*/ 128005 w 392962"/>
                <a:gd name="connsiteY20" fmla="*/ 246584 h 324928"/>
                <a:gd name="connsiteX21" fmla="*/ 77543 w 392962"/>
                <a:gd name="connsiteY21" fmla="*/ 177377 h 324928"/>
                <a:gd name="connsiteX22" fmla="*/ 86107 w 392962"/>
                <a:gd name="connsiteY22" fmla="*/ 117775 h 324928"/>
                <a:gd name="connsiteX23" fmla="*/ 128178 w 392962"/>
                <a:gd name="connsiteY23" fmla="*/ 78025 h 324928"/>
                <a:gd name="connsiteX24" fmla="*/ 210657 w 392962"/>
                <a:gd name="connsiteY24" fmla="*/ 65312 h 324928"/>
                <a:gd name="connsiteX25" fmla="*/ 264510 w 392962"/>
                <a:gd name="connsiteY25" fmla="*/ 77952 h 324928"/>
                <a:gd name="connsiteX26" fmla="*/ 315593 w 392962"/>
                <a:gd name="connsiteY26" fmla="*/ 147626 h 324928"/>
                <a:gd name="connsiteX27" fmla="*/ 306645 w 392962"/>
                <a:gd name="connsiteY27" fmla="*/ 207529 h 324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92962" h="324928">
                  <a:moveTo>
                    <a:pt x="389151" y="126531"/>
                  </a:moveTo>
                  <a:cubicBezTo>
                    <a:pt x="383850" y="100766"/>
                    <a:pt x="372343" y="77888"/>
                    <a:pt x="354575" y="58438"/>
                  </a:cubicBezTo>
                  <a:cubicBezTo>
                    <a:pt x="332730" y="34547"/>
                    <a:pt x="305329" y="19648"/>
                    <a:pt x="274628" y="10518"/>
                  </a:cubicBezTo>
                  <a:cubicBezTo>
                    <a:pt x="242757" y="1030"/>
                    <a:pt x="210054" y="-1309"/>
                    <a:pt x="177050" y="628"/>
                  </a:cubicBezTo>
                  <a:cubicBezTo>
                    <a:pt x="144393" y="2548"/>
                    <a:pt x="112851" y="9320"/>
                    <a:pt x="83493" y="24438"/>
                  </a:cubicBezTo>
                  <a:cubicBezTo>
                    <a:pt x="57006" y="38084"/>
                    <a:pt x="35326" y="56912"/>
                    <a:pt x="20245" y="82888"/>
                  </a:cubicBezTo>
                  <a:cubicBezTo>
                    <a:pt x="8171" y="103663"/>
                    <a:pt x="1983" y="126175"/>
                    <a:pt x="420" y="150021"/>
                  </a:cubicBezTo>
                  <a:cubicBezTo>
                    <a:pt x="146" y="154188"/>
                    <a:pt x="18" y="158329"/>
                    <a:pt x="0" y="162460"/>
                  </a:cubicBezTo>
                  <a:cubicBezTo>
                    <a:pt x="46" y="174406"/>
                    <a:pt x="1334" y="186388"/>
                    <a:pt x="3811" y="198398"/>
                  </a:cubicBezTo>
                  <a:cubicBezTo>
                    <a:pt x="9112" y="224155"/>
                    <a:pt x="20610" y="247032"/>
                    <a:pt x="38388" y="266482"/>
                  </a:cubicBezTo>
                  <a:cubicBezTo>
                    <a:pt x="60232" y="290374"/>
                    <a:pt x="87634" y="305272"/>
                    <a:pt x="118335" y="314403"/>
                  </a:cubicBezTo>
                  <a:cubicBezTo>
                    <a:pt x="150206" y="323890"/>
                    <a:pt x="182908" y="326239"/>
                    <a:pt x="215913" y="324301"/>
                  </a:cubicBezTo>
                  <a:cubicBezTo>
                    <a:pt x="248570" y="322382"/>
                    <a:pt x="280103" y="315600"/>
                    <a:pt x="309469" y="300482"/>
                  </a:cubicBezTo>
                  <a:cubicBezTo>
                    <a:pt x="335948" y="286836"/>
                    <a:pt x="357628" y="268008"/>
                    <a:pt x="372717" y="242032"/>
                  </a:cubicBezTo>
                  <a:cubicBezTo>
                    <a:pt x="384791" y="221257"/>
                    <a:pt x="390979" y="198746"/>
                    <a:pt x="392542" y="174900"/>
                  </a:cubicBezTo>
                  <a:cubicBezTo>
                    <a:pt x="392807" y="170732"/>
                    <a:pt x="392944" y="166591"/>
                    <a:pt x="392962" y="162460"/>
                  </a:cubicBezTo>
                  <a:cubicBezTo>
                    <a:pt x="392908" y="150523"/>
                    <a:pt x="391619" y="138532"/>
                    <a:pt x="389151" y="126531"/>
                  </a:cubicBezTo>
                  <a:moveTo>
                    <a:pt x="306645" y="207529"/>
                  </a:moveTo>
                  <a:cubicBezTo>
                    <a:pt x="297633" y="225306"/>
                    <a:pt x="283475" y="237636"/>
                    <a:pt x="265771" y="246273"/>
                  </a:cubicBezTo>
                  <a:cubicBezTo>
                    <a:pt x="243826" y="256958"/>
                    <a:pt x="220300" y="259764"/>
                    <a:pt x="196289" y="260184"/>
                  </a:cubicBezTo>
                  <a:cubicBezTo>
                    <a:pt x="172708" y="259755"/>
                    <a:pt x="149575" y="257031"/>
                    <a:pt x="128005" y="246584"/>
                  </a:cubicBezTo>
                  <a:cubicBezTo>
                    <a:pt x="98876" y="232481"/>
                    <a:pt x="81428" y="209796"/>
                    <a:pt x="77543" y="177377"/>
                  </a:cubicBezTo>
                  <a:cubicBezTo>
                    <a:pt x="75030" y="156766"/>
                    <a:pt x="76821" y="136695"/>
                    <a:pt x="86107" y="117775"/>
                  </a:cubicBezTo>
                  <a:cubicBezTo>
                    <a:pt x="95183" y="99312"/>
                    <a:pt x="109853" y="86608"/>
                    <a:pt x="128178" y="78025"/>
                  </a:cubicBezTo>
                  <a:cubicBezTo>
                    <a:pt x="154355" y="65732"/>
                    <a:pt x="182287" y="63621"/>
                    <a:pt x="210657" y="65312"/>
                  </a:cubicBezTo>
                  <a:cubicBezTo>
                    <a:pt x="229284" y="66445"/>
                    <a:pt x="247500" y="69745"/>
                    <a:pt x="264510" y="77952"/>
                  </a:cubicBezTo>
                  <a:cubicBezTo>
                    <a:pt x="293904" y="92101"/>
                    <a:pt x="311708" y="114804"/>
                    <a:pt x="315593" y="147626"/>
                  </a:cubicBezTo>
                  <a:cubicBezTo>
                    <a:pt x="318052" y="168374"/>
                    <a:pt x="316242" y="188555"/>
                    <a:pt x="306645" y="207529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>
                <a:latin typeface="Helvetica" pitchFamily="2" charset="0"/>
              </a:endParaRPr>
            </a:p>
          </p:txBody>
        </p:sp>
        <p:sp>
          <p:nvSpPr>
            <p:cNvPr id="13" name="Free-form: Shape 12">
              <a:extLst>
                <a:ext uri="{FF2B5EF4-FFF2-40B4-BE49-F238E27FC236}">
                  <a16:creationId xmlns:a16="http://schemas.microsoft.com/office/drawing/2014/main" id="{9D715EAC-B53E-775A-8A1E-00F4E0BFEA90}"/>
                </a:ext>
              </a:extLst>
            </p:cNvPr>
            <p:cNvSpPr/>
            <p:nvPr/>
          </p:nvSpPr>
          <p:spPr>
            <a:xfrm>
              <a:off x="1105755" y="248750"/>
              <a:ext cx="329042" cy="310100"/>
            </a:xfrm>
            <a:custGeom>
              <a:avLst/>
              <a:gdLst>
                <a:gd name="connsiteX0" fmla="*/ 75770 w 329042"/>
                <a:gd name="connsiteY0" fmla="*/ 127064 h 310100"/>
                <a:gd name="connsiteX1" fmla="*/ 80989 w 329042"/>
                <a:gd name="connsiteY1" fmla="*/ 127064 h 310100"/>
                <a:gd name="connsiteX2" fmla="*/ 213308 w 329042"/>
                <a:gd name="connsiteY2" fmla="*/ 127027 h 310100"/>
                <a:gd name="connsiteX3" fmla="*/ 225336 w 329042"/>
                <a:gd name="connsiteY3" fmla="*/ 126277 h 310100"/>
                <a:gd name="connsiteX4" fmla="*/ 251641 w 329042"/>
                <a:gd name="connsiteY4" fmla="*/ 104954 h 310100"/>
                <a:gd name="connsiteX5" fmla="*/ 252628 w 329042"/>
                <a:gd name="connsiteY5" fmla="*/ 90924 h 310100"/>
                <a:gd name="connsiteX6" fmla="*/ 234686 w 329042"/>
                <a:gd name="connsiteY6" fmla="*/ 64555 h 310100"/>
                <a:gd name="connsiteX7" fmla="*/ 219295 w 329042"/>
                <a:gd name="connsiteY7" fmla="*/ 61603 h 310100"/>
                <a:gd name="connsiteX8" fmla="*/ 78210 w 329042"/>
                <a:gd name="connsiteY8" fmla="*/ 61338 h 310100"/>
                <a:gd name="connsiteX9" fmla="*/ 75770 w 329042"/>
                <a:gd name="connsiteY9" fmla="*/ 61667 h 310100"/>
                <a:gd name="connsiteX10" fmla="*/ 75770 w 329042"/>
                <a:gd name="connsiteY10" fmla="*/ 127064 h 310100"/>
                <a:gd name="connsiteX11" fmla="*/ 76145 w 329042"/>
                <a:gd name="connsiteY11" fmla="*/ 189224 h 310100"/>
                <a:gd name="connsiteX12" fmla="*/ 76145 w 329042"/>
                <a:gd name="connsiteY12" fmla="*/ 310100 h 310100"/>
                <a:gd name="connsiteX13" fmla="*/ 0 w 329042"/>
                <a:gd name="connsiteY13" fmla="*/ 310100 h 310100"/>
                <a:gd name="connsiteX14" fmla="*/ 0 w 329042"/>
                <a:gd name="connsiteY14" fmla="*/ 0 h 310100"/>
                <a:gd name="connsiteX15" fmla="*/ 230500 w 329042"/>
                <a:gd name="connsiteY15" fmla="*/ 0 h 310100"/>
                <a:gd name="connsiteX16" fmla="*/ 308226 w 329042"/>
                <a:gd name="connsiteY16" fmla="*/ 35445 h 310100"/>
                <a:gd name="connsiteX17" fmla="*/ 328983 w 329042"/>
                <a:gd name="connsiteY17" fmla="*/ 98693 h 310100"/>
                <a:gd name="connsiteX18" fmla="*/ 320190 w 329042"/>
                <a:gd name="connsiteY18" fmla="*/ 138562 h 310100"/>
                <a:gd name="connsiteX19" fmla="*/ 273814 w 329042"/>
                <a:gd name="connsiteY19" fmla="*/ 180423 h 310100"/>
                <a:gd name="connsiteX20" fmla="*/ 221232 w 329042"/>
                <a:gd name="connsiteY20" fmla="*/ 189169 h 310100"/>
                <a:gd name="connsiteX21" fmla="*/ 82241 w 329042"/>
                <a:gd name="connsiteY21" fmla="*/ 189215 h 310100"/>
                <a:gd name="connsiteX22" fmla="*/ 76145 w 329042"/>
                <a:gd name="connsiteY22" fmla="*/ 189215 h 31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29042" h="310100">
                  <a:moveTo>
                    <a:pt x="75770" y="127064"/>
                  </a:moveTo>
                  <a:lnTo>
                    <a:pt x="80989" y="127064"/>
                  </a:lnTo>
                  <a:cubicBezTo>
                    <a:pt x="125098" y="127064"/>
                    <a:pt x="169226" y="127082"/>
                    <a:pt x="213308" y="127027"/>
                  </a:cubicBezTo>
                  <a:cubicBezTo>
                    <a:pt x="217348" y="127027"/>
                    <a:pt x="221369" y="126762"/>
                    <a:pt x="225336" y="126277"/>
                  </a:cubicBezTo>
                  <a:cubicBezTo>
                    <a:pt x="240517" y="124404"/>
                    <a:pt x="249127" y="117558"/>
                    <a:pt x="251641" y="104954"/>
                  </a:cubicBezTo>
                  <a:cubicBezTo>
                    <a:pt x="252573" y="100393"/>
                    <a:pt x="252902" y="95576"/>
                    <a:pt x="252628" y="90924"/>
                  </a:cubicBezTo>
                  <a:cubicBezTo>
                    <a:pt x="251924" y="78677"/>
                    <a:pt x="247080" y="68769"/>
                    <a:pt x="234686" y="64555"/>
                  </a:cubicBezTo>
                  <a:cubicBezTo>
                    <a:pt x="229778" y="62883"/>
                    <a:pt x="224450" y="61640"/>
                    <a:pt x="219295" y="61603"/>
                  </a:cubicBezTo>
                  <a:cubicBezTo>
                    <a:pt x="172260" y="61320"/>
                    <a:pt x="125263" y="61356"/>
                    <a:pt x="78210" y="61338"/>
                  </a:cubicBezTo>
                  <a:cubicBezTo>
                    <a:pt x="77461" y="61338"/>
                    <a:pt x="76666" y="61539"/>
                    <a:pt x="75770" y="61667"/>
                  </a:cubicBezTo>
                  <a:lnTo>
                    <a:pt x="75770" y="127064"/>
                  </a:lnTo>
                  <a:close/>
                  <a:moveTo>
                    <a:pt x="76145" y="189224"/>
                  </a:moveTo>
                  <a:lnTo>
                    <a:pt x="76145" y="310100"/>
                  </a:lnTo>
                  <a:lnTo>
                    <a:pt x="0" y="310100"/>
                  </a:lnTo>
                  <a:lnTo>
                    <a:pt x="0" y="0"/>
                  </a:lnTo>
                  <a:lnTo>
                    <a:pt x="230500" y="0"/>
                  </a:lnTo>
                  <a:cubicBezTo>
                    <a:pt x="261256" y="0"/>
                    <a:pt x="287972" y="11452"/>
                    <a:pt x="308226" y="35445"/>
                  </a:cubicBezTo>
                  <a:cubicBezTo>
                    <a:pt x="323563" y="53642"/>
                    <a:pt x="329723" y="75076"/>
                    <a:pt x="328983" y="98693"/>
                  </a:cubicBezTo>
                  <a:cubicBezTo>
                    <a:pt x="328553" y="112558"/>
                    <a:pt x="326177" y="125967"/>
                    <a:pt x="320190" y="138562"/>
                  </a:cubicBezTo>
                  <a:cubicBezTo>
                    <a:pt x="310539" y="158962"/>
                    <a:pt x="294242" y="172023"/>
                    <a:pt x="273814" y="180423"/>
                  </a:cubicBezTo>
                  <a:cubicBezTo>
                    <a:pt x="256969" y="187351"/>
                    <a:pt x="239183" y="189124"/>
                    <a:pt x="221232" y="189169"/>
                  </a:cubicBezTo>
                  <a:cubicBezTo>
                    <a:pt x="174902" y="189316"/>
                    <a:pt x="128562" y="189215"/>
                    <a:pt x="82241" y="189215"/>
                  </a:cubicBezTo>
                  <a:lnTo>
                    <a:pt x="76145" y="189215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>
                <a:latin typeface="Helvetica" pitchFamily="2" charset="0"/>
              </a:endParaRPr>
            </a:p>
          </p:txBody>
        </p:sp>
        <p:sp>
          <p:nvSpPr>
            <p:cNvPr id="14" name="Free-form: Shape 13">
              <a:extLst>
                <a:ext uri="{FF2B5EF4-FFF2-40B4-BE49-F238E27FC236}">
                  <a16:creationId xmlns:a16="http://schemas.microsoft.com/office/drawing/2014/main" id="{ABA045DE-398A-8BD5-9E50-BCBD3DAD6C8E}"/>
                </a:ext>
              </a:extLst>
            </p:cNvPr>
            <p:cNvSpPr/>
            <p:nvPr/>
          </p:nvSpPr>
          <p:spPr>
            <a:xfrm>
              <a:off x="695125" y="248750"/>
              <a:ext cx="383968" cy="310036"/>
            </a:xfrm>
            <a:custGeom>
              <a:avLst/>
              <a:gdLst>
                <a:gd name="connsiteX0" fmla="*/ 281245 w 383968"/>
                <a:gd name="connsiteY0" fmla="*/ 0 h 310036"/>
                <a:gd name="connsiteX1" fmla="*/ 192670 w 383968"/>
                <a:gd name="connsiteY1" fmla="*/ 98337 h 310036"/>
                <a:gd name="connsiteX2" fmla="*/ 104497 w 383968"/>
                <a:gd name="connsiteY2" fmla="*/ 0 h 310036"/>
                <a:gd name="connsiteX3" fmla="*/ 1325 w 383968"/>
                <a:gd name="connsiteY3" fmla="*/ 0 h 310036"/>
                <a:gd name="connsiteX4" fmla="*/ 139503 w 383968"/>
                <a:gd name="connsiteY4" fmla="*/ 153688 h 310036"/>
                <a:gd name="connsiteX5" fmla="*/ 0 w 383968"/>
                <a:gd name="connsiteY5" fmla="*/ 310036 h 310036"/>
                <a:gd name="connsiteX6" fmla="*/ 101426 w 383968"/>
                <a:gd name="connsiteY6" fmla="*/ 310036 h 310036"/>
                <a:gd name="connsiteX7" fmla="*/ 190449 w 383968"/>
                <a:gd name="connsiteY7" fmla="*/ 211261 h 310036"/>
                <a:gd name="connsiteX8" fmla="*/ 279454 w 383968"/>
                <a:gd name="connsiteY8" fmla="*/ 310036 h 310036"/>
                <a:gd name="connsiteX9" fmla="*/ 380880 w 383968"/>
                <a:gd name="connsiteY9" fmla="*/ 310036 h 310036"/>
                <a:gd name="connsiteX10" fmla="*/ 244055 w 383968"/>
                <a:gd name="connsiteY10" fmla="*/ 156348 h 310036"/>
                <a:gd name="connsiteX11" fmla="*/ 383969 w 383968"/>
                <a:gd name="connsiteY11" fmla="*/ 0 h 31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3968" h="310036">
                  <a:moveTo>
                    <a:pt x="281245" y="0"/>
                  </a:moveTo>
                  <a:lnTo>
                    <a:pt x="192670" y="98337"/>
                  </a:lnTo>
                  <a:lnTo>
                    <a:pt x="104497" y="0"/>
                  </a:lnTo>
                  <a:lnTo>
                    <a:pt x="1325" y="0"/>
                  </a:lnTo>
                  <a:lnTo>
                    <a:pt x="139503" y="153688"/>
                  </a:lnTo>
                  <a:lnTo>
                    <a:pt x="0" y="310036"/>
                  </a:lnTo>
                  <a:lnTo>
                    <a:pt x="101426" y="310036"/>
                  </a:lnTo>
                  <a:lnTo>
                    <a:pt x="190449" y="211261"/>
                  </a:lnTo>
                  <a:lnTo>
                    <a:pt x="279454" y="310036"/>
                  </a:lnTo>
                  <a:lnTo>
                    <a:pt x="380880" y="310036"/>
                  </a:lnTo>
                  <a:lnTo>
                    <a:pt x="244055" y="156348"/>
                  </a:lnTo>
                  <a:lnTo>
                    <a:pt x="383969" y="0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>
                <a:latin typeface="Helvetica" pitchFamily="2" charset="0"/>
              </a:endParaRPr>
            </a:p>
          </p:txBody>
        </p:sp>
        <p:sp>
          <p:nvSpPr>
            <p:cNvPr id="15" name="Free-form: Shape 14">
              <a:extLst>
                <a:ext uri="{FF2B5EF4-FFF2-40B4-BE49-F238E27FC236}">
                  <a16:creationId xmlns:a16="http://schemas.microsoft.com/office/drawing/2014/main" id="{BD977F90-A06B-C8D5-9516-10CE846630B2}"/>
                </a:ext>
              </a:extLst>
            </p:cNvPr>
            <p:cNvSpPr/>
            <p:nvPr/>
          </p:nvSpPr>
          <p:spPr>
            <a:xfrm>
              <a:off x="1901378" y="352872"/>
              <a:ext cx="97066" cy="97066"/>
            </a:xfrm>
            <a:custGeom>
              <a:avLst/>
              <a:gdLst>
                <a:gd name="connsiteX0" fmla="*/ 97066 w 97066"/>
                <a:gd name="connsiteY0" fmla="*/ 48533 h 97066"/>
                <a:gd name="connsiteX1" fmla="*/ 48533 w 97066"/>
                <a:gd name="connsiteY1" fmla="*/ 97066 h 97066"/>
                <a:gd name="connsiteX2" fmla="*/ 0 w 97066"/>
                <a:gd name="connsiteY2" fmla="*/ 48533 h 97066"/>
                <a:gd name="connsiteX3" fmla="*/ 48533 w 97066"/>
                <a:gd name="connsiteY3" fmla="*/ 0 h 97066"/>
                <a:gd name="connsiteX4" fmla="*/ 97066 w 97066"/>
                <a:gd name="connsiteY4" fmla="*/ 48533 h 97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66" h="97066">
                  <a:moveTo>
                    <a:pt x="97066" y="48533"/>
                  </a:moveTo>
                  <a:cubicBezTo>
                    <a:pt x="97066" y="75341"/>
                    <a:pt x="75331" y="97066"/>
                    <a:pt x="48533" y="97066"/>
                  </a:cubicBezTo>
                  <a:cubicBezTo>
                    <a:pt x="21726" y="97066"/>
                    <a:pt x="0" y="75341"/>
                    <a:pt x="0" y="48533"/>
                  </a:cubicBezTo>
                  <a:cubicBezTo>
                    <a:pt x="0" y="21726"/>
                    <a:pt x="21726" y="0"/>
                    <a:pt x="48533" y="0"/>
                  </a:cubicBezTo>
                  <a:cubicBezTo>
                    <a:pt x="75341" y="0"/>
                    <a:pt x="97066" y="21726"/>
                    <a:pt x="97066" y="48533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>
                <a:latin typeface="Helvetica" pitchFamily="2" charset="0"/>
              </a:endParaRPr>
            </a:p>
          </p:txBody>
        </p:sp>
        <p:sp>
          <p:nvSpPr>
            <p:cNvPr id="16" name="Free-form: Shape 15">
              <a:extLst>
                <a:ext uri="{FF2B5EF4-FFF2-40B4-BE49-F238E27FC236}">
                  <a16:creationId xmlns:a16="http://schemas.microsoft.com/office/drawing/2014/main" id="{D9859917-BF34-87CB-6A2C-052DF73011A7}"/>
                </a:ext>
              </a:extLst>
            </p:cNvPr>
            <p:cNvSpPr/>
            <p:nvPr/>
          </p:nvSpPr>
          <p:spPr>
            <a:xfrm>
              <a:off x="2065514" y="241303"/>
              <a:ext cx="360139" cy="318515"/>
            </a:xfrm>
            <a:custGeom>
              <a:avLst/>
              <a:gdLst>
                <a:gd name="connsiteX0" fmla="*/ 184881 w 360139"/>
                <a:gd name="connsiteY0" fmla="*/ 256282 h 318515"/>
                <a:gd name="connsiteX1" fmla="*/ 126925 w 360139"/>
                <a:gd name="connsiteY1" fmla="*/ 242224 h 318515"/>
                <a:gd name="connsiteX2" fmla="*/ 73603 w 360139"/>
                <a:gd name="connsiteY2" fmla="*/ 184295 h 318515"/>
                <a:gd name="connsiteX3" fmla="*/ 71318 w 360139"/>
                <a:gd name="connsiteY3" fmla="*/ 136457 h 318515"/>
                <a:gd name="connsiteX4" fmla="*/ 142783 w 360139"/>
                <a:gd name="connsiteY4" fmla="*/ 68328 h 318515"/>
                <a:gd name="connsiteX5" fmla="*/ 247362 w 360139"/>
                <a:gd name="connsiteY5" fmla="*/ 76161 h 318515"/>
                <a:gd name="connsiteX6" fmla="*/ 290320 w 360139"/>
                <a:gd name="connsiteY6" fmla="*/ 132106 h 318515"/>
                <a:gd name="connsiteX7" fmla="*/ 290320 w 360139"/>
                <a:gd name="connsiteY7" fmla="*/ 136685 h 318515"/>
                <a:gd name="connsiteX8" fmla="*/ 162159 w 360139"/>
                <a:gd name="connsiteY8" fmla="*/ 136685 h 318515"/>
                <a:gd name="connsiteX9" fmla="*/ 138423 w 360139"/>
                <a:gd name="connsiteY9" fmla="*/ 150276 h 318515"/>
                <a:gd name="connsiteX10" fmla="*/ 118462 w 360139"/>
                <a:gd name="connsiteY10" fmla="*/ 184295 h 318515"/>
                <a:gd name="connsiteX11" fmla="*/ 359920 w 360139"/>
                <a:gd name="connsiteY11" fmla="*/ 184295 h 318515"/>
                <a:gd name="connsiteX12" fmla="*/ 360140 w 360139"/>
                <a:gd name="connsiteY12" fmla="*/ 184076 h 318515"/>
                <a:gd name="connsiteX13" fmla="*/ 359966 w 360139"/>
                <a:gd name="connsiteY13" fmla="*/ 136685 h 318515"/>
                <a:gd name="connsiteX14" fmla="*/ 344410 w 360139"/>
                <a:gd name="connsiteY14" fmla="*/ 76956 h 318515"/>
                <a:gd name="connsiteX15" fmla="*/ 267333 w 360139"/>
                <a:gd name="connsiteY15" fmla="*/ 14365 h 318515"/>
                <a:gd name="connsiteX16" fmla="*/ 194506 w 360139"/>
                <a:gd name="connsiteY16" fmla="*/ 455 h 318515"/>
                <a:gd name="connsiteX17" fmla="*/ 69608 w 360139"/>
                <a:gd name="connsiteY17" fmla="*/ 28112 h 318515"/>
                <a:gd name="connsiteX18" fmla="*/ 21011 w 360139"/>
                <a:gd name="connsiteY18" fmla="*/ 77550 h 318515"/>
                <a:gd name="connsiteX19" fmla="*/ 8 w 360139"/>
                <a:gd name="connsiteY19" fmla="*/ 156647 h 318515"/>
                <a:gd name="connsiteX20" fmla="*/ 17685 w 360139"/>
                <a:gd name="connsiteY20" fmla="*/ 233806 h 318515"/>
                <a:gd name="connsiteX21" fmla="*/ 68046 w 360139"/>
                <a:gd name="connsiteY21" fmla="*/ 288344 h 318515"/>
                <a:gd name="connsiteX22" fmla="*/ 192550 w 360139"/>
                <a:gd name="connsiteY22" fmla="*/ 318515 h 318515"/>
                <a:gd name="connsiteX23" fmla="*/ 346786 w 360139"/>
                <a:gd name="connsiteY23" fmla="*/ 258905 h 318515"/>
                <a:gd name="connsiteX24" fmla="*/ 346823 w 360139"/>
                <a:gd name="connsiteY24" fmla="*/ 258786 h 318515"/>
                <a:gd name="connsiteX25" fmla="*/ 346823 w 360139"/>
                <a:gd name="connsiteY25" fmla="*/ 214274 h 318515"/>
                <a:gd name="connsiteX26" fmla="*/ 346494 w 360139"/>
                <a:gd name="connsiteY26" fmla="*/ 214082 h 318515"/>
                <a:gd name="connsiteX27" fmla="*/ 279004 w 360139"/>
                <a:gd name="connsiteY27" fmla="*/ 245359 h 318515"/>
                <a:gd name="connsiteX28" fmla="*/ 184881 w 360139"/>
                <a:gd name="connsiteY28" fmla="*/ 256282 h 318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60139" h="318515">
                  <a:moveTo>
                    <a:pt x="184881" y="256282"/>
                  </a:moveTo>
                  <a:cubicBezTo>
                    <a:pt x="165295" y="255203"/>
                    <a:pt x="145324" y="249948"/>
                    <a:pt x="126925" y="242224"/>
                  </a:cubicBezTo>
                  <a:cubicBezTo>
                    <a:pt x="102896" y="232116"/>
                    <a:pt x="82569" y="211276"/>
                    <a:pt x="73603" y="184295"/>
                  </a:cubicBezTo>
                  <a:cubicBezTo>
                    <a:pt x="70431" y="174753"/>
                    <a:pt x="67031" y="156336"/>
                    <a:pt x="71318" y="136457"/>
                  </a:cubicBezTo>
                  <a:cubicBezTo>
                    <a:pt x="76829" y="110902"/>
                    <a:pt x="95054" y="82942"/>
                    <a:pt x="142783" y="68328"/>
                  </a:cubicBezTo>
                  <a:cubicBezTo>
                    <a:pt x="171016" y="59690"/>
                    <a:pt x="220418" y="63739"/>
                    <a:pt x="247362" y="76161"/>
                  </a:cubicBezTo>
                  <a:cubicBezTo>
                    <a:pt x="271062" y="87110"/>
                    <a:pt x="290329" y="104632"/>
                    <a:pt x="290320" y="132106"/>
                  </a:cubicBezTo>
                  <a:lnTo>
                    <a:pt x="290320" y="136685"/>
                  </a:lnTo>
                  <a:lnTo>
                    <a:pt x="162159" y="136685"/>
                  </a:lnTo>
                  <a:cubicBezTo>
                    <a:pt x="152398" y="136685"/>
                    <a:pt x="143368" y="141859"/>
                    <a:pt x="138423" y="150276"/>
                  </a:cubicBezTo>
                  <a:lnTo>
                    <a:pt x="118462" y="184295"/>
                  </a:lnTo>
                  <a:lnTo>
                    <a:pt x="359920" y="184295"/>
                  </a:lnTo>
                  <a:cubicBezTo>
                    <a:pt x="360039" y="184295"/>
                    <a:pt x="360140" y="184195"/>
                    <a:pt x="360140" y="184076"/>
                  </a:cubicBezTo>
                  <a:lnTo>
                    <a:pt x="359966" y="136685"/>
                  </a:lnTo>
                  <a:cubicBezTo>
                    <a:pt x="359966" y="115161"/>
                    <a:pt x="355360" y="96067"/>
                    <a:pt x="344410" y="76956"/>
                  </a:cubicBezTo>
                  <a:cubicBezTo>
                    <a:pt x="326779" y="46200"/>
                    <a:pt x="299898" y="26668"/>
                    <a:pt x="267333" y="14365"/>
                  </a:cubicBezTo>
                  <a:cubicBezTo>
                    <a:pt x="243898" y="5527"/>
                    <a:pt x="219412" y="1825"/>
                    <a:pt x="194506" y="455"/>
                  </a:cubicBezTo>
                  <a:cubicBezTo>
                    <a:pt x="150259" y="-1986"/>
                    <a:pt x="108161" y="5143"/>
                    <a:pt x="69608" y="28112"/>
                  </a:cubicBezTo>
                  <a:cubicBezTo>
                    <a:pt x="49135" y="40296"/>
                    <a:pt x="33213" y="57214"/>
                    <a:pt x="21011" y="77550"/>
                  </a:cubicBezTo>
                  <a:cubicBezTo>
                    <a:pt x="6461" y="101835"/>
                    <a:pt x="264" y="128450"/>
                    <a:pt x="8" y="156647"/>
                  </a:cubicBezTo>
                  <a:cubicBezTo>
                    <a:pt x="-230" y="183802"/>
                    <a:pt x="4852" y="209613"/>
                    <a:pt x="17685" y="233806"/>
                  </a:cubicBezTo>
                  <a:cubicBezTo>
                    <a:pt x="29740" y="256464"/>
                    <a:pt x="46786" y="274351"/>
                    <a:pt x="68046" y="288344"/>
                  </a:cubicBezTo>
                  <a:cubicBezTo>
                    <a:pt x="86499" y="300510"/>
                    <a:pt x="124850" y="318515"/>
                    <a:pt x="192550" y="318515"/>
                  </a:cubicBezTo>
                  <a:cubicBezTo>
                    <a:pt x="302302" y="318515"/>
                    <a:pt x="345452" y="260724"/>
                    <a:pt x="346786" y="258905"/>
                  </a:cubicBezTo>
                  <a:cubicBezTo>
                    <a:pt x="346814" y="258868"/>
                    <a:pt x="346823" y="258832"/>
                    <a:pt x="346823" y="258786"/>
                  </a:cubicBezTo>
                  <a:lnTo>
                    <a:pt x="346823" y="214274"/>
                  </a:lnTo>
                  <a:cubicBezTo>
                    <a:pt x="346823" y="214101"/>
                    <a:pt x="346640" y="213991"/>
                    <a:pt x="346494" y="214082"/>
                  </a:cubicBezTo>
                  <a:cubicBezTo>
                    <a:pt x="342737" y="216276"/>
                    <a:pt x="307521" y="236667"/>
                    <a:pt x="279004" y="245359"/>
                  </a:cubicBezTo>
                  <a:cubicBezTo>
                    <a:pt x="241220" y="256867"/>
                    <a:pt x="204724" y="257415"/>
                    <a:pt x="184881" y="256282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>
                <a:latin typeface="Helvetica" pitchFamily="2" charset="0"/>
              </a:endParaRPr>
            </a:p>
          </p:txBody>
        </p:sp>
      </p:grpSp>
      <p:sp>
        <p:nvSpPr>
          <p:cNvPr id="2" name="Main Title">
            <a:extLst>
              <a:ext uri="{FF2B5EF4-FFF2-40B4-BE49-F238E27FC236}">
                <a16:creationId xmlns:a16="http://schemas.microsoft.com/office/drawing/2014/main" id="{9015C813-5B84-E57E-CDE7-D767064A07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352801"/>
            <a:ext cx="8128000" cy="914400"/>
          </a:xfrm>
          <a:prstGeom prst="rect">
            <a:avLst/>
          </a:prstGeom>
          <a:solidFill>
            <a:schemeClr val="bg2"/>
          </a:solidFill>
        </p:spPr>
        <p:txBody>
          <a:bodyPr lIns="360000" tIns="0" rIns="0" bIns="0"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Helvetica" pitchFamily="2" charset="0"/>
                <a:cs typeface="Helvetica" pitchFamily="2" charset="0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06545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>
        <p:tmplLst>
          <p:tmpl>
            <p:tnLst>
              <p:par>
                <p:cTn presetID="47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/>
      <p:bldP spid="2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Slide - Light">
    <p:bg>
      <p:bgPr>
        <a:solidFill>
          <a:srgbClr val="E7E8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3">
            <a:extLst>
              <a:ext uri="{FF2B5EF4-FFF2-40B4-BE49-F238E27FC236}">
                <a16:creationId xmlns:a16="http://schemas.microsoft.com/office/drawing/2014/main" id="{197AF948-AFDA-994B-A7C7-A4D527451F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68600" y="6875"/>
            <a:ext cx="8966200" cy="749300"/>
          </a:xfrm>
          <a:prstGeom prst="rect">
            <a:avLst/>
          </a:prstGeom>
          <a:ln>
            <a:noFill/>
          </a:ln>
        </p:spPr>
        <p:txBody>
          <a:bodyPr vert="horz" anchor="ctr"/>
          <a:lstStyle>
            <a:lvl1pPr marL="0" algn="r" defTabSz="609570" rtl="0" eaLnBrk="1" latinLnBrk="0" hangingPunct="1">
              <a:spcBef>
                <a:spcPct val="0"/>
              </a:spcBef>
              <a:buNone/>
              <a:defRPr lang="en-US" sz="2800" kern="1200" dirty="0">
                <a:solidFill>
                  <a:srgbClr val="1A1C2B"/>
                </a:solidFill>
                <a:latin typeface="Helvetica" pitchFamily="2" charset="0"/>
                <a:ea typeface="+mj-ea"/>
                <a:cs typeface="Helvetica" pitchFamily="2" charset="0"/>
              </a:defRPr>
            </a:lvl1pPr>
          </a:lstStyle>
          <a:p>
            <a:r>
              <a:rPr lang="en-US"/>
              <a:t>Presentation Title Slide Here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F62A5AA4-57D5-8B4C-923A-2C551304202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5667" y="1226917"/>
            <a:ext cx="11399135" cy="4786132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 sz="1600">
                <a:solidFill>
                  <a:srgbClr val="1A1C2B"/>
                </a:solidFill>
                <a:latin typeface="Helvetica" pitchFamily="2" charset="0"/>
                <a:ea typeface="Helvetica" pitchFamily="2" charset="0"/>
                <a:cs typeface="Helvetica" pitchFamily="2" charset="0"/>
              </a:defRPr>
            </a:lvl1pPr>
            <a:lvl2pPr>
              <a:spcBef>
                <a:spcPts val="600"/>
              </a:spcBef>
              <a:spcAft>
                <a:spcPts val="600"/>
              </a:spcAft>
              <a:defRPr sz="1600">
                <a:solidFill>
                  <a:srgbClr val="1A1C2B"/>
                </a:solidFill>
                <a:latin typeface="Helvetica" pitchFamily="2" charset="0"/>
                <a:ea typeface="Helvetica" pitchFamily="2" charset="0"/>
                <a:cs typeface="Helvetica" pitchFamily="2" charset="0"/>
              </a:defRPr>
            </a:lvl2pPr>
            <a:lvl3pPr>
              <a:spcBef>
                <a:spcPts val="600"/>
              </a:spcBef>
              <a:spcAft>
                <a:spcPts val="600"/>
              </a:spcAft>
              <a:defRPr sz="1600">
                <a:solidFill>
                  <a:srgbClr val="1A1C2B"/>
                </a:solidFill>
                <a:latin typeface="Helvetica" pitchFamily="2" charset="0"/>
                <a:ea typeface="Helvetica" pitchFamily="2" charset="0"/>
                <a:cs typeface="Helvetica" pitchFamily="2" charset="0"/>
              </a:defRPr>
            </a:lvl3pPr>
            <a:lvl4pPr>
              <a:spcBef>
                <a:spcPts val="600"/>
              </a:spcBef>
              <a:spcAft>
                <a:spcPts val="600"/>
              </a:spcAft>
              <a:defRPr sz="1600">
                <a:solidFill>
                  <a:srgbClr val="1A1C2B"/>
                </a:solidFill>
                <a:latin typeface="Helvetica" pitchFamily="2" charset="0"/>
                <a:ea typeface="Helvetica" pitchFamily="2" charset="0"/>
                <a:cs typeface="Helvetica" pitchFamily="2" charset="0"/>
              </a:defRPr>
            </a:lvl4pPr>
            <a:lvl5pPr>
              <a:spcBef>
                <a:spcPts val="600"/>
              </a:spcBef>
              <a:spcAft>
                <a:spcPts val="600"/>
              </a:spcAft>
              <a:defRPr sz="1600">
                <a:solidFill>
                  <a:srgbClr val="1A1C2B"/>
                </a:solidFill>
                <a:latin typeface="Helvetica" pitchFamily="2" charset="0"/>
                <a:ea typeface="Helvetica" pitchFamily="2" charset="0"/>
                <a:cs typeface="Helvetica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3" name="Footer">
            <a:extLst>
              <a:ext uri="{FF2B5EF4-FFF2-40B4-BE49-F238E27FC236}">
                <a16:creationId xmlns:a16="http://schemas.microsoft.com/office/drawing/2014/main" id="{304BFE6F-EB99-3D36-3B9C-887570B3130D}"/>
              </a:ext>
            </a:extLst>
          </p:cNvPr>
          <p:cNvGrpSpPr/>
          <p:nvPr userDrawn="1"/>
        </p:nvGrpSpPr>
        <p:grpSpPr>
          <a:xfrm>
            <a:off x="2" y="6334126"/>
            <a:ext cx="12249151" cy="549274"/>
            <a:chOff x="0" y="6334126"/>
            <a:chExt cx="12249150" cy="549274"/>
          </a:xfrm>
        </p:grpSpPr>
        <p:sp>
          <p:nvSpPr>
            <p:cNvPr id="6" name="The Exponential-e Group Channel Partner Programme">
              <a:extLst>
                <a:ext uri="{FF2B5EF4-FFF2-40B4-BE49-F238E27FC236}">
                  <a16:creationId xmlns:a16="http://schemas.microsoft.com/office/drawing/2014/main" id="{5E2AE9F5-A93E-CCE7-8B34-C0E6B8741677}"/>
                </a:ext>
              </a:extLst>
            </p:cNvPr>
            <p:cNvSpPr/>
            <p:nvPr userDrawn="1"/>
          </p:nvSpPr>
          <p:spPr>
            <a:xfrm>
              <a:off x="0" y="6334126"/>
              <a:ext cx="12249150" cy="546100"/>
            </a:xfrm>
            <a:prstGeom prst="rect">
              <a:avLst/>
            </a:prstGeom>
            <a:solidFill>
              <a:srgbClr val="122744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0" rIns="360000" bIns="0" rtlCol="0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200" kern="1200">
                  <a:solidFill>
                    <a:srgbClr val="1A1C2B"/>
                  </a:solidFill>
                  <a:latin typeface="Helvetica" pitchFamily="2" charset="0"/>
                  <a:ea typeface="+mn-ea"/>
                  <a:cs typeface="HelveticaNowDisplay Bold" panose="020B0804030202020204" pitchFamily="34" charset="0"/>
                </a:rPr>
                <a:t>Be Unstoppable.</a:t>
              </a:r>
              <a:r>
                <a:rPr lang="en-GB" sz="1200" b="1" kern="1200">
                  <a:solidFill>
                    <a:srgbClr val="1A1C2B"/>
                  </a:solidFill>
                  <a:latin typeface="Helvetica" pitchFamily="2" charset="0"/>
                  <a:ea typeface="+mn-ea"/>
                  <a:cs typeface="HelveticaNowDisplay Bold" panose="020B0804030202020204" pitchFamily="34" charset="0"/>
                </a:rPr>
                <a:t> </a:t>
              </a:r>
              <a:r>
                <a:rPr lang="en-GB" sz="1200" b="1">
                  <a:solidFill>
                    <a:srgbClr val="1A1C2B"/>
                  </a:solidFill>
                  <a:latin typeface="Helvetica" pitchFamily="2" charset="0"/>
                  <a:cs typeface="HelveticaNowDisplay Bold" panose="020B0804030202020204" pitchFamily="34" charset="0"/>
                </a:rPr>
                <a:t>The Exponential-e Group </a:t>
              </a:r>
              <a:r>
                <a:rPr lang="en-GB" sz="1200">
                  <a:solidFill>
                    <a:srgbClr val="1A1C2B"/>
                  </a:solidFill>
                  <a:latin typeface="Helvetica" pitchFamily="2" charset="0"/>
                  <a:cs typeface="HelveticaNowText Regular" panose="020B0504030202020204" pitchFamily="34" charset="0"/>
                </a:rPr>
                <a:t>Channel Partner Programme</a:t>
              </a:r>
            </a:p>
          </p:txBody>
        </p:sp>
        <p:sp>
          <p:nvSpPr>
            <p:cNvPr id="7" name="Website | Contact Number">
              <a:extLst>
                <a:ext uri="{FF2B5EF4-FFF2-40B4-BE49-F238E27FC236}">
                  <a16:creationId xmlns:a16="http://schemas.microsoft.com/office/drawing/2014/main" id="{B0F08496-F5D7-3C7D-3A4A-CC835CAED53F}"/>
                </a:ext>
              </a:extLst>
            </p:cNvPr>
            <p:cNvSpPr/>
            <p:nvPr userDrawn="1"/>
          </p:nvSpPr>
          <p:spPr>
            <a:xfrm>
              <a:off x="6096000" y="6337300"/>
              <a:ext cx="6096000" cy="5461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0" rIns="360000" bIns="0" rtlCol="0" anchor="ctr"/>
            <a:lstStyle/>
            <a:p>
              <a:pPr algn="r"/>
              <a:r>
                <a:rPr lang="en-GB" sz="1200" b="0" kern="1200">
                  <a:solidFill>
                    <a:schemeClr val="tx2"/>
                  </a:solidFill>
                  <a:latin typeface="Helvetica" pitchFamily="2" charset="0"/>
                  <a:ea typeface="+mn-ea"/>
                  <a:cs typeface="HelveticaNowText Regular" panose="020B0504030202020204" pitchFamily="34" charset="0"/>
                </a:rPr>
                <a:t>www.expo-e.uk    |    </a:t>
              </a:r>
              <a:r>
                <a:rPr lang="en-GB" sz="1200" b="0" kern="1200">
                  <a:solidFill>
                    <a:schemeClr val="tx2"/>
                  </a:solidFill>
                  <a:latin typeface="Helvetica" pitchFamily="2" charset="0"/>
                  <a:ea typeface="+mn-ea"/>
                  <a:cs typeface="HelveticaNowDisplay Bold" panose="020B0804030202020204" pitchFamily="34" charset="0"/>
                </a:rPr>
                <a:t>0203 993 3374</a:t>
              </a:r>
            </a:p>
          </p:txBody>
        </p:sp>
      </p:grpSp>
      <p:grpSp>
        <p:nvGrpSpPr>
          <p:cNvPr id="15" name="Expo.e Logo">
            <a:extLst>
              <a:ext uri="{FF2B5EF4-FFF2-40B4-BE49-F238E27FC236}">
                <a16:creationId xmlns:a16="http://schemas.microsoft.com/office/drawing/2014/main" id="{7D5CE16E-DE9C-1CA0-6EFE-D371A4D2F7D6}"/>
              </a:ext>
            </a:extLst>
          </p:cNvPr>
          <p:cNvGrpSpPr/>
          <p:nvPr userDrawn="1"/>
        </p:nvGrpSpPr>
        <p:grpSpPr>
          <a:xfrm>
            <a:off x="368302" y="241303"/>
            <a:ext cx="2057353" cy="324928"/>
            <a:chOff x="368300" y="241303"/>
            <a:chExt cx="2057353" cy="324928"/>
          </a:xfrm>
          <a:solidFill>
            <a:schemeClr val="tx1"/>
          </a:solidFill>
        </p:grpSpPr>
        <p:sp>
          <p:nvSpPr>
            <p:cNvPr id="16" name="Free-form: Shape 15">
              <a:extLst>
                <a:ext uri="{FF2B5EF4-FFF2-40B4-BE49-F238E27FC236}">
                  <a16:creationId xmlns:a16="http://schemas.microsoft.com/office/drawing/2014/main" id="{53E9FFC9-141D-88B9-44DF-D98161289EE8}"/>
                </a:ext>
              </a:extLst>
            </p:cNvPr>
            <p:cNvSpPr/>
            <p:nvPr/>
          </p:nvSpPr>
          <p:spPr>
            <a:xfrm>
              <a:off x="368300" y="248768"/>
              <a:ext cx="302184" cy="310036"/>
            </a:xfrm>
            <a:custGeom>
              <a:avLst/>
              <a:gdLst>
                <a:gd name="connsiteX0" fmla="*/ 0 w 302184"/>
                <a:gd name="connsiteY0" fmla="*/ 0 h 310036"/>
                <a:gd name="connsiteX1" fmla="*/ 0 w 302184"/>
                <a:gd name="connsiteY1" fmla="*/ 310036 h 310036"/>
                <a:gd name="connsiteX2" fmla="*/ 302166 w 302184"/>
                <a:gd name="connsiteY2" fmla="*/ 310036 h 310036"/>
                <a:gd name="connsiteX3" fmla="*/ 302166 w 302184"/>
                <a:gd name="connsiteY3" fmla="*/ 245508 h 310036"/>
                <a:gd name="connsiteX4" fmla="*/ 76282 w 302184"/>
                <a:gd name="connsiteY4" fmla="*/ 245508 h 310036"/>
                <a:gd name="connsiteX5" fmla="*/ 76282 w 302184"/>
                <a:gd name="connsiteY5" fmla="*/ 182927 h 310036"/>
                <a:gd name="connsiteX6" fmla="*/ 298163 w 302184"/>
                <a:gd name="connsiteY6" fmla="*/ 182927 h 310036"/>
                <a:gd name="connsiteX7" fmla="*/ 298163 w 302184"/>
                <a:gd name="connsiteY7" fmla="*/ 121927 h 310036"/>
                <a:gd name="connsiteX8" fmla="*/ 76163 w 302184"/>
                <a:gd name="connsiteY8" fmla="*/ 121927 h 310036"/>
                <a:gd name="connsiteX9" fmla="*/ 76163 w 302184"/>
                <a:gd name="connsiteY9" fmla="*/ 64373 h 310036"/>
                <a:gd name="connsiteX10" fmla="*/ 302185 w 302184"/>
                <a:gd name="connsiteY10" fmla="*/ 64373 h 310036"/>
                <a:gd name="connsiteX11" fmla="*/ 302185 w 302184"/>
                <a:gd name="connsiteY11" fmla="*/ 0 h 31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2184" h="310036">
                  <a:moveTo>
                    <a:pt x="0" y="0"/>
                  </a:moveTo>
                  <a:lnTo>
                    <a:pt x="0" y="310036"/>
                  </a:lnTo>
                  <a:lnTo>
                    <a:pt x="302166" y="310036"/>
                  </a:lnTo>
                  <a:lnTo>
                    <a:pt x="302166" y="245508"/>
                  </a:lnTo>
                  <a:lnTo>
                    <a:pt x="76282" y="245508"/>
                  </a:lnTo>
                  <a:lnTo>
                    <a:pt x="76282" y="182927"/>
                  </a:lnTo>
                  <a:lnTo>
                    <a:pt x="298163" y="182927"/>
                  </a:lnTo>
                  <a:lnTo>
                    <a:pt x="298163" y="121927"/>
                  </a:lnTo>
                  <a:lnTo>
                    <a:pt x="76163" y="121927"/>
                  </a:lnTo>
                  <a:lnTo>
                    <a:pt x="76163" y="64373"/>
                  </a:lnTo>
                  <a:lnTo>
                    <a:pt x="302185" y="64373"/>
                  </a:lnTo>
                  <a:lnTo>
                    <a:pt x="302185" y="0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>
                <a:latin typeface="Helvetica" pitchFamily="2" charset="0"/>
              </a:endParaRPr>
            </a:p>
          </p:txBody>
        </p:sp>
        <p:sp>
          <p:nvSpPr>
            <p:cNvPr id="17" name="Free-form: Shape 16">
              <a:extLst>
                <a:ext uri="{FF2B5EF4-FFF2-40B4-BE49-F238E27FC236}">
                  <a16:creationId xmlns:a16="http://schemas.microsoft.com/office/drawing/2014/main" id="{453A4FBD-A605-B350-A557-7DDBE8E9A9C2}"/>
                </a:ext>
              </a:extLst>
            </p:cNvPr>
            <p:cNvSpPr/>
            <p:nvPr/>
          </p:nvSpPr>
          <p:spPr>
            <a:xfrm>
              <a:off x="1449582" y="241303"/>
              <a:ext cx="392962" cy="324928"/>
            </a:xfrm>
            <a:custGeom>
              <a:avLst/>
              <a:gdLst>
                <a:gd name="connsiteX0" fmla="*/ 389151 w 392962"/>
                <a:gd name="connsiteY0" fmla="*/ 126531 h 324928"/>
                <a:gd name="connsiteX1" fmla="*/ 354575 w 392962"/>
                <a:gd name="connsiteY1" fmla="*/ 58438 h 324928"/>
                <a:gd name="connsiteX2" fmla="*/ 274628 w 392962"/>
                <a:gd name="connsiteY2" fmla="*/ 10518 h 324928"/>
                <a:gd name="connsiteX3" fmla="*/ 177050 w 392962"/>
                <a:gd name="connsiteY3" fmla="*/ 628 h 324928"/>
                <a:gd name="connsiteX4" fmla="*/ 83493 w 392962"/>
                <a:gd name="connsiteY4" fmla="*/ 24438 h 324928"/>
                <a:gd name="connsiteX5" fmla="*/ 20245 w 392962"/>
                <a:gd name="connsiteY5" fmla="*/ 82888 h 324928"/>
                <a:gd name="connsiteX6" fmla="*/ 420 w 392962"/>
                <a:gd name="connsiteY6" fmla="*/ 150021 h 324928"/>
                <a:gd name="connsiteX7" fmla="*/ 0 w 392962"/>
                <a:gd name="connsiteY7" fmla="*/ 162460 h 324928"/>
                <a:gd name="connsiteX8" fmla="*/ 3811 w 392962"/>
                <a:gd name="connsiteY8" fmla="*/ 198398 h 324928"/>
                <a:gd name="connsiteX9" fmla="*/ 38388 w 392962"/>
                <a:gd name="connsiteY9" fmla="*/ 266482 h 324928"/>
                <a:gd name="connsiteX10" fmla="*/ 118335 w 392962"/>
                <a:gd name="connsiteY10" fmla="*/ 314403 h 324928"/>
                <a:gd name="connsiteX11" fmla="*/ 215913 w 392962"/>
                <a:gd name="connsiteY11" fmla="*/ 324301 h 324928"/>
                <a:gd name="connsiteX12" fmla="*/ 309469 w 392962"/>
                <a:gd name="connsiteY12" fmla="*/ 300482 h 324928"/>
                <a:gd name="connsiteX13" fmla="*/ 372717 w 392962"/>
                <a:gd name="connsiteY13" fmla="*/ 242032 h 324928"/>
                <a:gd name="connsiteX14" fmla="*/ 392542 w 392962"/>
                <a:gd name="connsiteY14" fmla="*/ 174900 h 324928"/>
                <a:gd name="connsiteX15" fmla="*/ 392962 w 392962"/>
                <a:gd name="connsiteY15" fmla="*/ 162460 h 324928"/>
                <a:gd name="connsiteX16" fmla="*/ 389151 w 392962"/>
                <a:gd name="connsiteY16" fmla="*/ 126531 h 324928"/>
                <a:gd name="connsiteX17" fmla="*/ 306645 w 392962"/>
                <a:gd name="connsiteY17" fmla="*/ 207529 h 324928"/>
                <a:gd name="connsiteX18" fmla="*/ 265771 w 392962"/>
                <a:gd name="connsiteY18" fmla="*/ 246273 h 324928"/>
                <a:gd name="connsiteX19" fmla="*/ 196289 w 392962"/>
                <a:gd name="connsiteY19" fmla="*/ 260184 h 324928"/>
                <a:gd name="connsiteX20" fmla="*/ 128005 w 392962"/>
                <a:gd name="connsiteY20" fmla="*/ 246584 h 324928"/>
                <a:gd name="connsiteX21" fmla="*/ 77543 w 392962"/>
                <a:gd name="connsiteY21" fmla="*/ 177377 h 324928"/>
                <a:gd name="connsiteX22" fmla="*/ 86107 w 392962"/>
                <a:gd name="connsiteY22" fmla="*/ 117775 h 324928"/>
                <a:gd name="connsiteX23" fmla="*/ 128178 w 392962"/>
                <a:gd name="connsiteY23" fmla="*/ 78025 h 324928"/>
                <a:gd name="connsiteX24" fmla="*/ 210657 w 392962"/>
                <a:gd name="connsiteY24" fmla="*/ 65312 h 324928"/>
                <a:gd name="connsiteX25" fmla="*/ 264510 w 392962"/>
                <a:gd name="connsiteY25" fmla="*/ 77952 h 324928"/>
                <a:gd name="connsiteX26" fmla="*/ 315593 w 392962"/>
                <a:gd name="connsiteY26" fmla="*/ 147626 h 324928"/>
                <a:gd name="connsiteX27" fmla="*/ 306645 w 392962"/>
                <a:gd name="connsiteY27" fmla="*/ 207529 h 324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92962" h="324928">
                  <a:moveTo>
                    <a:pt x="389151" y="126531"/>
                  </a:moveTo>
                  <a:cubicBezTo>
                    <a:pt x="383850" y="100766"/>
                    <a:pt x="372343" y="77888"/>
                    <a:pt x="354575" y="58438"/>
                  </a:cubicBezTo>
                  <a:cubicBezTo>
                    <a:pt x="332730" y="34547"/>
                    <a:pt x="305329" y="19648"/>
                    <a:pt x="274628" y="10518"/>
                  </a:cubicBezTo>
                  <a:cubicBezTo>
                    <a:pt x="242757" y="1030"/>
                    <a:pt x="210054" y="-1309"/>
                    <a:pt x="177050" y="628"/>
                  </a:cubicBezTo>
                  <a:cubicBezTo>
                    <a:pt x="144393" y="2548"/>
                    <a:pt x="112851" y="9320"/>
                    <a:pt x="83493" y="24438"/>
                  </a:cubicBezTo>
                  <a:cubicBezTo>
                    <a:pt x="57006" y="38084"/>
                    <a:pt x="35326" y="56912"/>
                    <a:pt x="20245" y="82888"/>
                  </a:cubicBezTo>
                  <a:cubicBezTo>
                    <a:pt x="8171" y="103663"/>
                    <a:pt x="1983" y="126175"/>
                    <a:pt x="420" y="150021"/>
                  </a:cubicBezTo>
                  <a:cubicBezTo>
                    <a:pt x="146" y="154188"/>
                    <a:pt x="18" y="158329"/>
                    <a:pt x="0" y="162460"/>
                  </a:cubicBezTo>
                  <a:cubicBezTo>
                    <a:pt x="46" y="174406"/>
                    <a:pt x="1334" y="186388"/>
                    <a:pt x="3811" y="198398"/>
                  </a:cubicBezTo>
                  <a:cubicBezTo>
                    <a:pt x="9112" y="224155"/>
                    <a:pt x="20610" y="247032"/>
                    <a:pt x="38388" y="266482"/>
                  </a:cubicBezTo>
                  <a:cubicBezTo>
                    <a:pt x="60232" y="290374"/>
                    <a:pt x="87634" y="305272"/>
                    <a:pt x="118335" y="314403"/>
                  </a:cubicBezTo>
                  <a:cubicBezTo>
                    <a:pt x="150206" y="323890"/>
                    <a:pt x="182908" y="326239"/>
                    <a:pt x="215913" y="324301"/>
                  </a:cubicBezTo>
                  <a:cubicBezTo>
                    <a:pt x="248570" y="322382"/>
                    <a:pt x="280103" y="315600"/>
                    <a:pt x="309469" y="300482"/>
                  </a:cubicBezTo>
                  <a:cubicBezTo>
                    <a:pt x="335948" y="286836"/>
                    <a:pt x="357628" y="268008"/>
                    <a:pt x="372717" y="242032"/>
                  </a:cubicBezTo>
                  <a:cubicBezTo>
                    <a:pt x="384791" y="221257"/>
                    <a:pt x="390979" y="198746"/>
                    <a:pt x="392542" y="174900"/>
                  </a:cubicBezTo>
                  <a:cubicBezTo>
                    <a:pt x="392807" y="170732"/>
                    <a:pt x="392944" y="166591"/>
                    <a:pt x="392962" y="162460"/>
                  </a:cubicBezTo>
                  <a:cubicBezTo>
                    <a:pt x="392908" y="150523"/>
                    <a:pt x="391619" y="138532"/>
                    <a:pt x="389151" y="126531"/>
                  </a:cubicBezTo>
                  <a:moveTo>
                    <a:pt x="306645" y="207529"/>
                  </a:moveTo>
                  <a:cubicBezTo>
                    <a:pt x="297633" y="225306"/>
                    <a:pt x="283475" y="237636"/>
                    <a:pt x="265771" y="246273"/>
                  </a:cubicBezTo>
                  <a:cubicBezTo>
                    <a:pt x="243826" y="256958"/>
                    <a:pt x="220300" y="259764"/>
                    <a:pt x="196289" y="260184"/>
                  </a:cubicBezTo>
                  <a:cubicBezTo>
                    <a:pt x="172708" y="259755"/>
                    <a:pt x="149575" y="257031"/>
                    <a:pt x="128005" y="246584"/>
                  </a:cubicBezTo>
                  <a:cubicBezTo>
                    <a:pt x="98876" y="232481"/>
                    <a:pt x="81428" y="209796"/>
                    <a:pt x="77543" y="177377"/>
                  </a:cubicBezTo>
                  <a:cubicBezTo>
                    <a:pt x="75030" y="156766"/>
                    <a:pt x="76821" y="136695"/>
                    <a:pt x="86107" y="117775"/>
                  </a:cubicBezTo>
                  <a:cubicBezTo>
                    <a:pt x="95183" y="99312"/>
                    <a:pt x="109853" y="86608"/>
                    <a:pt x="128178" y="78025"/>
                  </a:cubicBezTo>
                  <a:cubicBezTo>
                    <a:pt x="154355" y="65732"/>
                    <a:pt x="182287" y="63621"/>
                    <a:pt x="210657" y="65312"/>
                  </a:cubicBezTo>
                  <a:cubicBezTo>
                    <a:pt x="229284" y="66445"/>
                    <a:pt x="247500" y="69745"/>
                    <a:pt x="264510" y="77952"/>
                  </a:cubicBezTo>
                  <a:cubicBezTo>
                    <a:pt x="293904" y="92101"/>
                    <a:pt x="311708" y="114804"/>
                    <a:pt x="315593" y="147626"/>
                  </a:cubicBezTo>
                  <a:cubicBezTo>
                    <a:pt x="318052" y="168374"/>
                    <a:pt x="316242" y="188555"/>
                    <a:pt x="306645" y="207529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>
                <a:latin typeface="Helvetica" pitchFamily="2" charset="0"/>
              </a:endParaRPr>
            </a:p>
          </p:txBody>
        </p:sp>
        <p:sp>
          <p:nvSpPr>
            <p:cNvPr id="18" name="Free-form: Shape 17">
              <a:extLst>
                <a:ext uri="{FF2B5EF4-FFF2-40B4-BE49-F238E27FC236}">
                  <a16:creationId xmlns:a16="http://schemas.microsoft.com/office/drawing/2014/main" id="{CB8CA3EC-8A46-A058-C79C-B377E75EFD07}"/>
                </a:ext>
              </a:extLst>
            </p:cNvPr>
            <p:cNvSpPr/>
            <p:nvPr/>
          </p:nvSpPr>
          <p:spPr>
            <a:xfrm>
              <a:off x="1105755" y="248750"/>
              <a:ext cx="329042" cy="310100"/>
            </a:xfrm>
            <a:custGeom>
              <a:avLst/>
              <a:gdLst>
                <a:gd name="connsiteX0" fmla="*/ 75770 w 329042"/>
                <a:gd name="connsiteY0" fmla="*/ 127064 h 310100"/>
                <a:gd name="connsiteX1" fmla="*/ 80989 w 329042"/>
                <a:gd name="connsiteY1" fmla="*/ 127064 h 310100"/>
                <a:gd name="connsiteX2" fmla="*/ 213308 w 329042"/>
                <a:gd name="connsiteY2" fmla="*/ 127027 h 310100"/>
                <a:gd name="connsiteX3" fmla="*/ 225336 w 329042"/>
                <a:gd name="connsiteY3" fmla="*/ 126277 h 310100"/>
                <a:gd name="connsiteX4" fmla="*/ 251641 w 329042"/>
                <a:gd name="connsiteY4" fmla="*/ 104954 h 310100"/>
                <a:gd name="connsiteX5" fmla="*/ 252628 w 329042"/>
                <a:gd name="connsiteY5" fmla="*/ 90924 h 310100"/>
                <a:gd name="connsiteX6" fmla="*/ 234686 w 329042"/>
                <a:gd name="connsiteY6" fmla="*/ 64555 h 310100"/>
                <a:gd name="connsiteX7" fmla="*/ 219295 w 329042"/>
                <a:gd name="connsiteY7" fmla="*/ 61603 h 310100"/>
                <a:gd name="connsiteX8" fmla="*/ 78210 w 329042"/>
                <a:gd name="connsiteY8" fmla="*/ 61338 h 310100"/>
                <a:gd name="connsiteX9" fmla="*/ 75770 w 329042"/>
                <a:gd name="connsiteY9" fmla="*/ 61667 h 310100"/>
                <a:gd name="connsiteX10" fmla="*/ 75770 w 329042"/>
                <a:gd name="connsiteY10" fmla="*/ 127064 h 310100"/>
                <a:gd name="connsiteX11" fmla="*/ 76145 w 329042"/>
                <a:gd name="connsiteY11" fmla="*/ 189224 h 310100"/>
                <a:gd name="connsiteX12" fmla="*/ 76145 w 329042"/>
                <a:gd name="connsiteY12" fmla="*/ 310100 h 310100"/>
                <a:gd name="connsiteX13" fmla="*/ 0 w 329042"/>
                <a:gd name="connsiteY13" fmla="*/ 310100 h 310100"/>
                <a:gd name="connsiteX14" fmla="*/ 0 w 329042"/>
                <a:gd name="connsiteY14" fmla="*/ 0 h 310100"/>
                <a:gd name="connsiteX15" fmla="*/ 230500 w 329042"/>
                <a:gd name="connsiteY15" fmla="*/ 0 h 310100"/>
                <a:gd name="connsiteX16" fmla="*/ 308226 w 329042"/>
                <a:gd name="connsiteY16" fmla="*/ 35445 h 310100"/>
                <a:gd name="connsiteX17" fmla="*/ 328983 w 329042"/>
                <a:gd name="connsiteY17" fmla="*/ 98693 h 310100"/>
                <a:gd name="connsiteX18" fmla="*/ 320190 w 329042"/>
                <a:gd name="connsiteY18" fmla="*/ 138562 h 310100"/>
                <a:gd name="connsiteX19" fmla="*/ 273814 w 329042"/>
                <a:gd name="connsiteY19" fmla="*/ 180423 h 310100"/>
                <a:gd name="connsiteX20" fmla="*/ 221232 w 329042"/>
                <a:gd name="connsiteY20" fmla="*/ 189169 h 310100"/>
                <a:gd name="connsiteX21" fmla="*/ 82241 w 329042"/>
                <a:gd name="connsiteY21" fmla="*/ 189215 h 310100"/>
                <a:gd name="connsiteX22" fmla="*/ 76145 w 329042"/>
                <a:gd name="connsiteY22" fmla="*/ 189215 h 31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29042" h="310100">
                  <a:moveTo>
                    <a:pt x="75770" y="127064"/>
                  </a:moveTo>
                  <a:lnTo>
                    <a:pt x="80989" y="127064"/>
                  </a:lnTo>
                  <a:cubicBezTo>
                    <a:pt x="125098" y="127064"/>
                    <a:pt x="169226" y="127082"/>
                    <a:pt x="213308" y="127027"/>
                  </a:cubicBezTo>
                  <a:cubicBezTo>
                    <a:pt x="217348" y="127027"/>
                    <a:pt x="221369" y="126762"/>
                    <a:pt x="225336" y="126277"/>
                  </a:cubicBezTo>
                  <a:cubicBezTo>
                    <a:pt x="240517" y="124404"/>
                    <a:pt x="249127" y="117558"/>
                    <a:pt x="251641" y="104954"/>
                  </a:cubicBezTo>
                  <a:cubicBezTo>
                    <a:pt x="252573" y="100393"/>
                    <a:pt x="252902" y="95576"/>
                    <a:pt x="252628" y="90924"/>
                  </a:cubicBezTo>
                  <a:cubicBezTo>
                    <a:pt x="251924" y="78677"/>
                    <a:pt x="247080" y="68769"/>
                    <a:pt x="234686" y="64555"/>
                  </a:cubicBezTo>
                  <a:cubicBezTo>
                    <a:pt x="229778" y="62883"/>
                    <a:pt x="224450" y="61640"/>
                    <a:pt x="219295" y="61603"/>
                  </a:cubicBezTo>
                  <a:cubicBezTo>
                    <a:pt x="172260" y="61320"/>
                    <a:pt x="125263" y="61356"/>
                    <a:pt x="78210" y="61338"/>
                  </a:cubicBezTo>
                  <a:cubicBezTo>
                    <a:pt x="77461" y="61338"/>
                    <a:pt x="76666" y="61539"/>
                    <a:pt x="75770" y="61667"/>
                  </a:cubicBezTo>
                  <a:lnTo>
                    <a:pt x="75770" y="127064"/>
                  </a:lnTo>
                  <a:close/>
                  <a:moveTo>
                    <a:pt x="76145" y="189224"/>
                  </a:moveTo>
                  <a:lnTo>
                    <a:pt x="76145" y="310100"/>
                  </a:lnTo>
                  <a:lnTo>
                    <a:pt x="0" y="310100"/>
                  </a:lnTo>
                  <a:lnTo>
                    <a:pt x="0" y="0"/>
                  </a:lnTo>
                  <a:lnTo>
                    <a:pt x="230500" y="0"/>
                  </a:lnTo>
                  <a:cubicBezTo>
                    <a:pt x="261256" y="0"/>
                    <a:pt x="287972" y="11452"/>
                    <a:pt x="308226" y="35445"/>
                  </a:cubicBezTo>
                  <a:cubicBezTo>
                    <a:pt x="323563" y="53642"/>
                    <a:pt x="329723" y="75076"/>
                    <a:pt x="328983" y="98693"/>
                  </a:cubicBezTo>
                  <a:cubicBezTo>
                    <a:pt x="328553" y="112558"/>
                    <a:pt x="326177" y="125967"/>
                    <a:pt x="320190" y="138562"/>
                  </a:cubicBezTo>
                  <a:cubicBezTo>
                    <a:pt x="310539" y="158962"/>
                    <a:pt x="294242" y="172023"/>
                    <a:pt x="273814" y="180423"/>
                  </a:cubicBezTo>
                  <a:cubicBezTo>
                    <a:pt x="256969" y="187351"/>
                    <a:pt x="239183" y="189124"/>
                    <a:pt x="221232" y="189169"/>
                  </a:cubicBezTo>
                  <a:cubicBezTo>
                    <a:pt x="174902" y="189316"/>
                    <a:pt x="128562" y="189215"/>
                    <a:pt x="82241" y="189215"/>
                  </a:cubicBezTo>
                  <a:lnTo>
                    <a:pt x="76145" y="189215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>
                <a:latin typeface="Helvetica" pitchFamily="2" charset="0"/>
              </a:endParaRPr>
            </a:p>
          </p:txBody>
        </p:sp>
        <p:sp>
          <p:nvSpPr>
            <p:cNvPr id="19" name="Free-form: Shape 18">
              <a:extLst>
                <a:ext uri="{FF2B5EF4-FFF2-40B4-BE49-F238E27FC236}">
                  <a16:creationId xmlns:a16="http://schemas.microsoft.com/office/drawing/2014/main" id="{F978FA61-89DD-B9EF-2585-5EC5061B3CF6}"/>
                </a:ext>
              </a:extLst>
            </p:cNvPr>
            <p:cNvSpPr/>
            <p:nvPr/>
          </p:nvSpPr>
          <p:spPr>
            <a:xfrm>
              <a:off x="695125" y="248750"/>
              <a:ext cx="383968" cy="310036"/>
            </a:xfrm>
            <a:custGeom>
              <a:avLst/>
              <a:gdLst>
                <a:gd name="connsiteX0" fmla="*/ 281245 w 383968"/>
                <a:gd name="connsiteY0" fmla="*/ 0 h 310036"/>
                <a:gd name="connsiteX1" fmla="*/ 192670 w 383968"/>
                <a:gd name="connsiteY1" fmla="*/ 98337 h 310036"/>
                <a:gd name="connsiteX2" fmla="*/ 104497 w 383968"/>
                <a:gd name="connsiteY2" fmla="*/ 0 h 310036"/>
                <a:gd name="connsiteX3" fmla="*/ 1325 w 383968"/>
                <a:gd name="connsiteY3" fmla="*/ 0 h 310036"/>
                <a:gd name="connsiteX4" fmla="*/ 139503 w 383968"/>
                <a:gd name="connsiteY4" fmla="*/ 153688 h 310036"/>
                <a:gd name="connsiteX5" fmla="*/ 0 w 383968"/>
                <a:gd name="connsiteY5" fmla="*/ 310036 h 310036"/>
                <a:gd name="connsiteX6" fmla="*/ 101426 w 383968"/>
                <a:gd name="connsiteY6" fmla="*/ 310036 h 310036"/>
                <a:gd name="connsiteX7" fmla="*/ 190449 w 383968"/>
                <a:gd name="connsiteY7" fmla="*/ 211261 h 310036"/>
                <a:gd name="connsiteX8" fmla="*/ 279454 w 383968"/>
                <a:gd name="connsiteY8" fmla="*/ 310036 h 310036"/>
                <a:gd name="connsiteX9" fmla="*/ 380880 w 383968"/>
                <a:gd name="connsiteY9" fmla="*/ 310036 h 310036"/>
                <a:gd name="connsiteX10" fmla="*/ 244055 w 383968"/>
                <a:gd name="connsiteY10" fmla="*/ 156348 h 310036"/>
                <a:gd name="connsiteX11" fmla="*/ 383969 w 383968"/>
                <a:gd name="connsiteY11" fmla="*/ 0 h 31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3968" h="310036">
                  <a:moveTo>
                    <a:pt x="281245" y="0"/>
                  </a:moveTo>
                  <a:lnTo>
                    <a:pt x="192670" y="98337"/>
                  </a:lnTo>
                  <a:lnTo>
                    <a:pt x="104497" y="0"/>
                  </a:lnTo>
                  <a:lnTo>
                    <a:pt x="1325" y="0"/>
                  </a:lnTo>
                  <a:lnTo>
                    <a:pt x="139503" y="153688"/>
                  </a:lnTo>
                  <a:lnTo>
                    <a:pt x="0" y="310036"/>
                  </a:lnTo>
                  <a:lnTo>
                    <a:pt x="101426" y="310036"/>
                  </a:lnTo>
                  <a:lnTo>
                    <a:pt x="190449" y="211261"/>
                  </a:lnTo>
                  <a:lnTo>
                    <a:pt x="279454" y="310036"/>
                  </a:lnTo>
                  <a:lnTo>
                    <a:pt x="380880" y="310036"/>
                  </a:lnTo>
                  <a:lnTo>
                    <a:pt x="244055" y="156348"/>
                  </a:lnTo>
                  <a:lnTo>
                    <a:pt x="383969" y="0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>
                <a:latin typeface="Helvetica" pitchFamily="2" charset="0"/>
              </a:endParaRPr>
            </a:p>
          </p:txBody>
        </p:sp>
        <p:sp>
          <p:nvSpPr>
            <p:cNvPr id="20" name="Free-form: Shape 19">
              <a:extLst>
                <a:ext uri="{FF2B5EF4-FFF2-40B4-BE49-F238E27FC236}">
                  <a16:creationId xmlns:a16="http://schemas.microsoft.com/office/drawing/2014/main" id="{72485355-C579-6520-BE77-79D9099D76B3}"/>
                </a:ext>
              </a:extLst>
            </p:cNvPr>
            <p:cNvSpPr/>
            <p:nvPr/>
          </p:nvSpPr>
          <p:spPr>
            <a:xfrm>
              <a:off x="1901378" y="352872"/>
              <a:ext cx="97066" cy="97066"/>
            </a:xfrm>
            <a:custGeom>
              <a:avLst/>
              <a:gdLst>
                <a:gd name="connsiteX0" fmla="*/ 97066 w 97066"/>
                <a:gd name="connsiteY0" fmla="*/ 48533 h 97066"/>
                <a:gd name="connsiteX1" fmla="*/ 48533 w 97066"/>
                <a:gd name="connsiteY1" fmla="*/ 97066 h 97066"/>
                <a:gd name="connsiteX2" fmla="*/ 0 w 97066"/>
                <a:gd name="connsiteY2" fmla="*/ 48533 h 97066"/>
                <a:gd name="connsiteX3" fmla="*/ 48533 w 97066"/>
                <a:gd name="connsiteY3" fmla="*/ 0 h 97066"/>
                <a:gd name="connsiteX4" fmla="*/ 97066 w 97066"/>
                <a:gd name="connsiteY4" fmla="*/ 48533 h 97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66" h="97066">
                  <a:moveTo>
                    <a:pt x="97066" y="48533"/>
                  </a:moveTo>
                  <a:cubicBezTo>
                    <a:pt x="97066" y="75341"/>
                    <a:pt x="75331" y="97066"/>
                    <a:pt x="48533" y="97066"/>
                  </a:cubicBezTo>
                  <a:cubicBezTo>
                    <a:pt x="21726" y="97066"/>
                    <a:pt x="0" y="75341"/>
                    <a:pt x="0" y="48533"/>
                  </a:cubicBezTo>
                  <a:cubicBezTo>
                    <a:pt x="0" y="21726"/>
                    <a:pt x="21726" y="0"/>
                    <a:pt x="48533" y="0"/>
                  </a:cubicBezTo>
                  <a:cubicBezTo>
                    <a:pt x="75341" y="0"/>
                    <a:pt x="97066" y="21726"/>
                    <a:pt x="97066" y="48533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>
                <a:latin typeface="Helvetica" pitchFamily="2" charset="0"/>
              </a:endParaRPr>
            </a:p>
          </p:txBody>
        </p:sp>
        <p:sp>
          <p:nvSpPr>
            <p:cNvPr id="21" name="Free-form: Shape 20">
              <a:extLst>
                <a:ext uri="{FF2B5EF4-FFF2-40B4-BE49-F238E27FC236}">
                  <a16:creationId xmlns:a16="http://schemas.microsoft.com/office/drawing/2014/main" id="{000A3436-5AA1-68BE-FC6C-DC246CB3D445}"/>
                </a:ext>
              </a:extLst>
            </p:cNvPr>
            <p:cNvSpPr/>
            <p:nvPr/>
          </p:nvSpPr>
          <p:spPr>
            <a:xfrm>
              <a:off x="2065514" y="241303"/>
              <a:ext cx="360139" cy="318515"/>
            </a:xfrm>
            <a:custGeom>
              <a:avLst/>
              <a:gdLst>
                <a:gd name="connsiteX0" fmla="*/ 184881 w 360139"/>
                <a:gd name="connsiteY0" fmla="*/ 256282 h 318515"/>
                <a:gd name="connsiteX1" fmla="*/ 126925 w 360139"/>
                <a:gd name="connsiteY1" fmla="*/ 242224 h 318515"/>
                <a:gd name="connsiteX2" fmla="*/ 73603 w 360139"/>
                <a:gd name="connsiteY2" fmla="*/ 184295 h 318515"/>
                <a:gd name="connsiteX3" fmla="*/ 71318 w 360139"/>
                <a:gd name="connsiteY3" fmla="*/ 136457 h 318515"/>
                <a:gd name="connsiteX4" fmla="*/ 142783 w 360139"/>
                <a:gd name="connsiteY4" fmla="*/ 68328 h 318515"/>
                <a:gd name="connsiteX5" fmla="*/ 247362 w 360139"/>
                <a:gd name="connsiteY5" fmla="*/ 76161 h 318515"/>
                <a:gd name="connsiteX6" fmla="*/ 290320 w 360139"/>
                <a:gd name="connsiteY6" fmla="*/ 132106 h 318515"/>
                <a:gd name="connsiteX7" fmla="*/ 290320 w 360139"/>
                <a:gd name="connsiteY7" fmla="*/ 136685 h 318515"/>
                <a:gd name="connsiteX8" fmla="*/ 162159 w 360139"/>
                <a:gd name="connsiteY8" fmla="*/ 136685 h 318515"/>
                <a:gd name="connsiteX9" fmla="*/ 138423 w 360139"/>
                <a:gd name="connsiteY9" fmla="*/ 150276 h 318515"/>
                <a:gd name="connsiteX10" fmla="*/ 118462 w 360139"/>
                <a:gd name="connsiteY10" fmla="*/ 184295 h 318515"/>
                <a:gd name="connsiteX11" fmla="*/ 359920 w 360139"/>
                <a:gd name="connsiteY11" fmla="*/ 184295 h 318515"/>
                <a:gd name="connsiteX12" fmla="*/ 360140 w 360139"/>
                <a:gd name="connsiteY12" fmla="*/ 184076 h 318515"/>
                <a:gd name="connsiteX13" fmla="*/ 359966 w 360139"/>
                <a:gd name="connsiteY13" fmla="*/ 136685 h 318515"/>
                <a:gd name="connsiteX14" fmla="*/ 344410 w 360139"/>
                <a:gd name="connsiteY14" fmla="*/ 76956 h 318515"/>
                <a:gd name="connsiteX15" fmla="*/ 267333 w 360139"/>
                <a:gd name="connsiteY15" fmla="*/ 14365 h 318515"/>
                <a:gd name="connsiteX16" fmla="*/ 194506 w 360139"/>
                <a:gd name="connsiteY16" fmla="*/ 455 h 318515"/>
                <a:gd name="connsiteX17" fmla="*/ 69608 w 360139"/>
                <a:gd name="connsiteY17" fmla="*/ 28112 h 318515"/>
                <a:gd name="connsiteX18" fmla="*/ 21011 w 360139"/>
                <a:gd name="connsiteY18" fmla="*/ 77550 h 318515"/>
                <a:gd name="connsiteX19" fmla="*/ 8 w 360139"/>
                <a:gd name="connsiteY19" fmla="*/ 156647 h 318515"/>
                <a:gd name="connsiteX20" fmla="*/ 17685 w 360139"/>
                <a:gd name="connsiteY20" fmla="*/ 233806 h 318515"/>
                <a:gd name="connsiteX21" fmla="*/ 68046 w 360139"/>
                <a:gd name="connsiteY21" fmla="*/ 288344 h 318515"/>
                <a:gd name="connsiteX22" fmla="*/ 192550 w 360139"/>
                <a:gd name="connsiteY22" fmla="*/ 318515 h 318515"/>
                <a:gd name="connsiteX23" fmla="*/ 346786 w 360139"/>
                <a:gd name="connsiteY23" fmla="*/ 258905 h 318515"/>
                <a:gd name="connsiteX24" fmla="*/ 346823 w 360139"/>
                <a:gd name="connsiteY24" fmla="*/ 258786 h 318515"/>
                <a:gd name="connsiteX25" fmla="*/ 346823 w 360139"/>
                <a:gd name="connsiteY25" fmla="*/ 214274 h 318515"/>
                <a:gd name="connsiteX26" fmla="*/ 346494 w 360139"/>
                <a:gd name="connsiteY26" fmla="*/ 214082 h 318515"/>
                <a:gd name="connsiteX27" fmla="*/ 279004 w 360139"/>
                <a:gd name="connsiteY27" fmla="*/ 245359 h 318515"/>
                <a:gd name="connsiteX28" fmla="*/ 184881 w 360139"/>
                <a:gd name="connsiteY28" fmla="*/ 256282 h 318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60139" h="318515">
                  <a:moveTo>
                    <a:pt x="184881" y="256282"/>
                  </a:moveTo>
                  <a:cubicBezTo>
                    <a:pt x="165295" y="255203"/>
                    <a:pt x="145324" y="249948"/>
                    <a:pt x="126925" y="242224"/>
                  </a:cubicBezTo>
                  <a:cubicBezTo>
                    <a:pt x="102896" y="232116"/>
                    <a:pt x="82569" y="211276"/>
                    <a:pt x="73603" y="184295"/>
                  </a:cubicBezTo>
                  <a:cubicBezTo>
                    <a:pt x="70431" y="174753"/>
                    <a:pt x="67031" y="156336"/>
                    <a:pt x="71318" y="136457"/>
                  </a:cubicBezTo>
                  <a:cubicBezTo>
                    <a:pt x="76829" y="110902"/>
                    <a:pt x="95054" y="82942"/>
                    <a:pt x="142783" y="68328"/>
                  </a:cubicBezTo>
                  <a:cubicBezTo>
                    <a:pt x="171016" y="59690"/>
                    <a:pt x="220418" y="63739"/>
                    <a:pt x="247362" y="76161"/>
                  </a:cubicBezTo>
                  <a:cubicBezTo>
                    <a:pt x="271062" y="87110"/>
                    <a:pt x="290329" y="104632"/>
                    <a:pt x="290320" y="132106"/>
                  </a:cubicBezTo>
                  <a:lnTo>
                    <a:pt x="290320" y="136685"/>
                  </a:lnTo>
                  <a:lnTo>
                    <a:pt x="162159" y="136685"/>
                  </a:lnTo>
                  <a:cubicBezTo>
                    <a:pt x="152398" y="136685"/>
                    <a:pt x="143368" y="141859"/>
                    <a:pt x="138423" y="150276"/>
                  </a:cubicBezTo>
                  <a:lnTo>
                    <a:pt x="118462" y="184295"/>
                  </a:lnTo>
                  <a:lnTo>
                    <a:pt x="359920" y="184295"/>
                  </a:lnTo>
                  <a:cubicBezTo>
                    <a:pt x="360039" y="184295"/>
                    <a:pt x="360140" y="184195"/>
                    <a:pt x="360140" y="184076"/>
                  </a:cubicBezTo>
                  <a:lnTo>
                    <a:pt x="359966" y="136685"/>
                  </a:lnTo>
                  <a:cubicBezTo>
                    <a:pt x="359966" y="115161"/>
                    <a:pt x="355360" y="96067"/>
                    <a:pt x="344410" y="76956"/>
                  </a:cubicBezTo>
                  <a:cubicBezTo>
                    <a:pt x="326779" y="46200"/>
                    <a:pt x="299898" y="26668"/>
                    <a:pt x="267333" y="14365"/>
                  </a:cubicBezTo>
                  <a:cubicBezTo>
                    <a:pt x="243898" y="5527"/>
                    <a:pt x="219412" y="1825"/>
                    <a:pt x="194506" y="455"/>
                  </a:cubicBezTo>
                  <a:cubicBezTo>
                    <a:pt x="150259" y="-1986"/>
                    <a:pt x="108161" y="5143"/>
                    <a:pt x="69608" y="28112"/>
                  </a:cubicBezTo>
                  <a:cubicBezTo>
                    <a:pt x="49135" y="40296"/>
                    <a:pt x="33213" y="57214"/>
                    <a:pt x="21011" y="77550"/>
                  </a:cubicBezTo>
                  <a:cubicBezTo>
                    <a:pt x="6461" y="101835"/>
                    <a:pt x="264" y="128450"/>
                    <a:pt x="8" y="156647"/>
                  </a:cubicBezTo>
                  <a:cubicBezTo>
                    <a:pt x="-230" y="183802"/>
                    <a:pt x="4852" y="209613"/>
                    <a:pt x="17685" y="233806"/>
                  </a:cubicBezTo>
                  <a:cubicBezTo>
                    <a:pt x="29740" y="256464"/>
                    <a:pt x="46786" y="274351"/>
                    <a:pt x="68046" y="288344"/>
                  </a:cubicBezTo>
                  <a:cubicBezTo>
                    <a:pt x="86499" y="300510"/>
                    <a:pt x="124850" y="318515"/>
                    <a:pt x="192550" y="318515"/>
                  </a:cubicBezTo>
                  <a:cubicBezTo>
                    <a:pt x="302302" y="318515"/>
                    <a:pt x="345452" y="260724"/>
                    <a:pt x="346786" y="258905"/>
                  </a:cubicBezTo>
                  <a:cubicBezTo>
                    <a:pt x="346814" y="258868"/>
                    <a:pt x="346823" y="258832"/>
                    <a:pt x="346823" y="258786"/>
                  </a:cubicBezTo>
                  <a:lnTo>
                    <a:pt x="346823" y="214274"/>
                  </a:lnTo>
                  <a:cubicBezTo>
                    <a:pt x="346823" y="214101"/>
                    <a:pt x="346640" y="213991"/>
                    <a:pt x="346494" y="214082"/>
                  </a:cubicBezTo>
                  <a:cubicBezTo>
                    <a:pt x="342737" y="216276"/>
                    <a:pt x="307521" y="236667"/>
                    <a:pt x="279004" y="245359"/>
                  </a:cubicBezTo>
                  <a:cubicBezTo>
                    <a:pt x="241220" y="256867"/>
                    <a:pt x="204724" y="257415"/>
                    <a:pt x="184881" y="256282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>
                <a:latin typeface="Helvetica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34835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>
        <p:tmplLst>
          <p:tmpl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ark Backing - Option A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3">
            <a:extLst>
              <a:ext uri="{FF2B5EF4-FFF2-40B4-BE49-F238E27FC236}">
                <a16:creationId xmlns:a16="http://schemas.microsoft.com/office/drawing/2014/main" id="{6D5EBDED-4ED4-5DD1-F32D-88362A0DD1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06702" y="6875"/>
            <a:ext cx="8928100" cy="749300"/>
          </a:xfrm>
          <a:prstGeom prst="rect">
            <a:avLst/>
          </a:prstGeom>
          <a:ln>
            <a:noFill/>
          </a:ln>
        </p:spPr>
        <p:txBody>
          <a:bodyPr vert="horz" anchor="ctr"/>
          <a:lstStyle>
            <a:lvl1pPr marL="0" algn="r" defTabSz="609570" rtl="0" eaLnBrk="1" latinLnBrk="0" hangingPunct="1">
              <a:spcBef>
                <a:spcPct val="0"/>
              </a:spcBef>
              <a:buNone/>
              <a:defRPr lang="en-US" sz="2400" b="0" i="0" kern="0" spc="0" dirty="0">
                <a:solidFill>
                  <a:srgbClr val="081A2F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en-US"/>
              <a:t>Presentation Title Slide Here</a:t>
            </a:r>
          </a:p>
        </p:txBody>
      </p:sp>
    </p:spTree>
    <p:extLst>
      <p:ext uri="{BB962C8B-B14F-4D97-AF65-F5344CB8AC3E}">
        <p14:creationId xmlns:p14="http://schemas.microsoft.com/office/powerpoint/2010/main" val="2372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Slide - Dark">
    <p:bg>
      <p:bgPr>
        <a:solidFill>
          <a:srgbClr val="1A1C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3">
            <a:extLst>
              <a:ext uri="{FF2B5EF4-FFF2-40B4-BE49-F238E27FC236}">
                <a16:creationId xmlns:a16="http://schemas.microsoft.com/office/drawing/2014/main" id="{197AF948-AFDA-994B-A7C7-A4D527451F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68600" y="6875"/>
            <a:ext cx="8966200" cy="749300"/>
          </a:xfrm>
          <a:prstGeom prst="rect">
            <a:avLst/>
          </a:prstGeom>
          <a:ln>
            <a:noFill/>
          </a:ln>
        </p:spPr>
        <p:txBody>
          <a:bodyPr vert="horz" anchor="ctr"/>
          <a:lstStyle>
            <a:lvl1pPr marL="0" algn="r" defTabSz="609570" rtl="0" eaLnBrk="1" latinLnBrk="0" hangingPunct="1">
              <a:spcBef>
                <a:spcPct val="0"/>
              </a:spcBef>
              <a:buNone/>
              <a:defRPr lang="en-US" sz="2800" kern="1200" dirty="0">
                <a:solidFill>
                  <a:schemeClr val="bg1"/>
                </a:solidFill>
                <a:latin typeface="Helvetica" pitchFamily="2" charset="0"/>
                <a:ea typeface="+mj-ea"/>
                <a:cs typeface="Helvetica" pitchFamily="2" charset="0"/>
              </a:defRPr>
            </a:lvl1pPr>
          </a:lstStyle>
          <a:p>
            <a:r>
              <a:rPr lang="en-US"/>
              <a:t>Presentation Title Slide Here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F62A5AA4-57D5-8B4C-923A-2C551304202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5667" y="1226917"/>
            <a:ext cx="11399135" cy="4786132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bg1"/>
                </a:solidFill>
                <a:latin typeface="Helvetica" pitchFamily="2" charset="0"/>
                <a:ea typeface="Helvetica" pitchFamily="2" charset="0"/>
                <a:cs typeface="Helvetica" pitchFamily="2" charset="0"/>
              </a:defRPr>
            </a:lvl1pPr>
            <a:lvl2pPr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bg1"/>
                </a:solidFill>
                <a:latin typeface="Helvetica" pitchFamily="2" charset="0"/>
                <a:ea typeface="Helvetica" pitchFamily="2" charset="0"/>
                <a:cs typeface="Helvetica" pitchFamily="2" charset="0"/>
              </a:defRPr>
            </a:lvl2pPr>
            <a:lvl3pPr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bg1"/>
                </a:solidFill>
                <a:latin typeface="Helvetica" pitchFamily="2" charset="0"/>
                <a:ea typeface="Helvetica" pitchFamily="2" charset="0"/>
                <a:cs typeface="Helvetica" pitchFamily="2" charset="0"/>
              </a:defRPr>
            </a:lvl3pPr>
            <a:lvl4pPr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bg1"/>
                </a:solidFill>
                <a:latin typeface="Helvetica" pitchFamily="2" charset="0"/>
                <a:ea typeface="Helvetica" pitchFamily="2" charset="0"/>
                <a:cs typeface="Helvetica" pitchFamily="2" charset="0"/>
              </a:defRPr>
            </a:lvl4pPr>
            <a:lvl5pPr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bg1"/>
                </a:solidFill>
                <a:latin typeface="Helvetica" pitchFamily="2" charset="0"/>
                <a:ea typeface="Helvetica" pitchFamily="2" charset="0"/>
                <a:cs typeface="Helvetica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3" name="Footer">
            <a:extLst>
              <a:ext uri="{FF2B5EF4-FFF2-40B4-BE49-F238E27FC236}">
                <a16:creationId xmlns:a16="http://schemas.microsoft.com/office/drawing/2014/main" id="{304BFE6F-EB99-3D36-3B9C-887570B3130D}"/>
              </a:ext>
            </a:extLst>
          </p:cNvPr>
          <p:cNvGrpSpPr/>
          <p:nvPr userDrawn="1"/>
        </p:nvGrpSpPr>
        <p:grpSpPr>
          <a:xfrm>
            <a:off x="2" y="6334126"/>
            <a:ext cx="12249151" cy="549274"/>
            <a:chOff x="0" y="6334126"/>
            <a:chExt cx="12249150" cy="549274"/>
          </a:xfrm>
          <a:solidFill>
            <a:srgbClr val="1A1C2B"/>
          </a:solidFill>
        </p:grpSpPr>
        <p:sp>
          <p:nvSpPr>
            <p:cNvPr id="6" name="The Exponential-e Group Channel Partner Programme">
              <a:extLst>
                <a:ext uri="{FF2B5EF4-FFF2-40B4-BE49-F238E27FC236}">
                  <a16:creationId xmlns:a16="http://schemas.microsoft.com/office/drawing/2014/main" id="{5E2AE9F5-A93E-CCE7-8B34-C0E6B8741677}"/>
                </a:ext>
              </a:extLst>
            </p:cNvPr>
            <p:cNvSpPr/>
            <p:nvPr userDrawn="1"/>
          </p:nvSpPr>
          <p:spPr>
            <a:xfrm>
              <a:off x="0" y="6334126"/>
              <a:ext cx="12249150" cy="5461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0" rIns="360000" bIns="0" rtlCol="0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200" kern="1200">
                  <a:solidFill>
                    <a:srgbClr val="1A1C2B"/>
                  </a:solidFill>
                  <a:latin typeface="Helvetica" pitchFamily="2" charset="0"/>
                  <a:ea typeface="+mn-ea"/>
                  <a:cs typeface="HelveticaNowDisplay Bold" panose="020B0804030202020204" pitchFamily="34" charset="0"/>
                </a:rPr>
                <a:t>Be Unstoppable.</a:t>
              </a:r>
              <a:r>
                <a:rPr lang="en-GB" sz="1200" b="1" kern="1200">
                  <a:solidFill>
                    <a:srgbClr val="1A1C2B"/>
                  </a:solidFill>
                  <a:latin typeface="Helvetica" pitchFamily="2" charset="0"/>
                  <a:ea typeface="+mn-ea"/>
                  <a:cs typeface="HelveticaNowDisplay Bold" panose="020B0804030202020204" pitchFamily="34" charset="0"/>
                </a:rPr>
                <a:t> </a:t>
              </a:r>
              <a:r>
                <a:rPr lang="en-GB" sz="1200" b="1">
                  <a:solidFill>
                    <a:srgbClr val="1A1C2B"/>
                  </a:solidFill>
                  <a:latin typeface="Helvetica" pitchFamily="2" charset="0"/>
                  <a:cs typeface="HelveticaNowDisplay Bold" panose="020B0804030202020204" pitchFamily="34" charset="0"/>
                </a:rPr>
                <a:t>The Exponential-e Group </a:t>
              </a:r>
              <a:r>
                <a:rPr lang="en-GB" sz="1200">
                  <a:solidFill>
                    <a:srgbClr val="1A1C2B"/>
                  </a:solidFill>
                  <a:latin typeface="Helvetica" pitchFamily="2" charset="0"/>
                  <a:cs typeface="HelveticaNowText Regular" panose="020B0504030202020204" pitchFamily="34" charset="0"/>
                </a:rPr>
                <a:t>Channel Partner Programme</a:t>
              </a:r>
            </a:p>
          </p:txBody>
        </p:sp>
        <p:sp>
          <p:nvSpPr>
            <p:cNvPr id="7" name="Website | Contact Number">
              <a:extLst>
                <a:ext uri="{FF2B5EF4-FFF2-40B4-BE49-F238E27FC236}">
                  <a16:creationId xmlns:a16="http://schemas.microsoft.com/office/drawing/2014/main" id="{B0F08496-F5D7-3C7D-3A4A-CC835CAED53F}"/>
                </a:ext>
              </a:extLst>
            </p:cNvPr>
            <p:cNvSpPr/>
            <p:nvPr userDrawn="1"/>
          </p:nvSpPr>
          <p:spPr>
            <a:xfrm>
              <a:off x="6096000" y="6337300"/>
              <a:ext cx="6096000" cy="5461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0" rIns="360000" bIns="0" rtlCol="0" anchor="ctr"/>
            <a:lstStyle/>
            <a:p>
              <a:pPr algn="r"/>
              <a:r>
                <a:rPr lang="en-GB" sz="1200" b="0" kern="1200">
                  <a:solidFill>
                    <a:schemeClr val="tx2"/>
                  </a:solidFill>
                  <a:latin typeface="Helvetica" pitchFamily="2" charset="0"/>
                  <a:ea typeface="+mn-ea"/>
                  <a:cs typeface="HelveticaNowText Regular" panose="020B0504030202020204" pitchFamily="34" charset="0"/>
                </a:rPr>
                <a:t>www.expo-e.uk    |    </a:t>
              </a:r>
              <a:r>
                <a:rPr lang="en-GB" sz="1200" b="0" kern="1200">
                  <a:solidFill>
                    <a:schemeClr val="tx2"/>
                  </a:solidFill>
                  <a:latin typeface="Helvetica" pitchFamily="2" charset="0"/>
                  <a:ea typeface="+mn-ea"/>
                  <a:cs typeface="HelveticaNowDisplay Bold" panose="020B0804030202020204" pitchFamily="34" charset="0"/>
                </a:rPr>
                <a:t>0203 993 3374</a:t>
              </a:r>
            </a:p>
          </p:txBody>
        </p:sp>
      </p:grpSp>
      <p:grpSp>
        <p:nvGrpSpPr>
          <p:cNvPr id="15" name="Expo.e Logo">
            <a:extLst>
              <a:ext uri="{FF2B5EF4-FFF2-40B4-BE49-F238E27FC236}">
                <a16:creationId xmlns:a16="http://schemas.microsoft.com/office/drawing/2014/main" id="{7D5CE16E-DE9C-1CA0-6EFE-D371A4D2F7D6}"/>
              </a:ext>
            </a:extLst>
          </p:cNvPr>
          <p:cNvGrpSpPr/>
          <p:nvPr userDrawn="1"/>
        </p:nvGrpSpPr>
        <p:grpSpPr>
          <a:xfrm>
            <a:off x="368302" y="241303"/>
            <a:ext cx="2057353" cy="324928"/>
            <a:chOff x="368300" y="241303"/>
            <a:chExt cx="2057353" cy="324928"/>
          </a:xfrm>
          <a:solidFill>
            <a:schemeClr val="bg2"/>
          </a:solidFill>
        </p:grpSpPr>
        <p:sp>
          <p:nvSpPr>
            <p:cNvPr id="16" name="Free-form: Shape 15">
              <a:extLst>
                <a:ext uri="{FF2B5EF4-FFF2-40B4-BE49-F238E27FC236}">
                  <a16:creationId xmlns:a16="http://schemas.microsoft.com/office/drawing/2014/main" id="{53E9FFC9-141D-88B9-44DF-D98161289EE8}"/>
                </a:ext>
              </a:extLst>
            </p:cNvPr>
            <p:cNvSpPr/>
            <p:nvPr/>
          </p:nvSpPr>
          <p:spPr>
            <a:xfrm>
              <a:off x="368300" y="248768"/>
              <a:ext cx="302184" cy="310036"/>
            </a:xfrm>
            <a:custGeom>
              <a:avLst/>
              <a:gdLst>
                <a:gd name="connsiteX0" fmla="*/ 0 w 302184"/>
                <a:gd name="connsiteY0" fmla="*/ 0 h 310036"/>
                <a:gd name="connsiteX1" fmla="*/ 0 w 302184"/>
                <a:gd name="connsiteY1" fmla="*/ 310036 h 310036"/>
                <a:gd name="connsiteX2" fmla="*/ 302166 w 302184"/>
                <a:gd name="connsiteY2" fmla="*/ 310036 h 310036"/>
                <a:gd name="connsiteX3" fmla="*/ 302166 w 302184"/>
                <a:gd name="connsiteY3" fmla="*/ 245508 h 310036"/>
                <a:gd name="connsiteX4" fmla="*/ 76282 w 302184"/>
                <a:gd name="connsiteY4" fmla="*/ 245508 h 310036"/>
                <a:gd name="connsiteX5" fmla="*/ 76282 w 302184"/>
                <a:gd name="connsiteY5" fmla="*/ 182927 h 310036"/>
                <a:gd name="connsiteX6" fmla="*/ 298163 w 302184"/>
                <a:gd name="connsiteY6" fmla="*/ 182927 h 310036"/>
                <a:gd name="connsiteX7" fmla="*/ 298163 w 302184"/>
                <a:gd name="connsiteY7" fmla="*/ 121927 h 310036"/>
                <a:gd name="connsiteX8" fmla="*/ 76163 w 302184"/>
                <a:gd name="connsiteY8" fmla="*/ 121927 h 310036"/>
                <a:gd name="connsiteX9" fmla="*/ 76163 w 302184"/>
                <a:gd name="connsiteY9" fmla="*/ 64373 h 310036"/>
                <a:gd name="connsiteX10" fmla="*/ 302185 w 302184"/>
                <a:gd name="connsiteY10" fmla="*/ 64373 h 310036"/>
                <a:gd name="connsiteX11" fmla="*/ 302185 w 302184"/>
                <a:gd name="connsiteY11" fmla="*/ 0 h 31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2184" h="310036">
                  <a:moveTo>
                    <a:pt x="0" y="0"/>
                  </a:moveTo>
                  <a:lnTo>
                    <a:pt x="0" y="310036"/>
                  </a:lnTo>
                  <a:lnTo>
                    <a:pt x="302166" y="310036"/>
                  </a:lnTo>
                  <a:lnTo>
                    <a:pt x="302166" y="245508"/>
                  </a:lnTo>
                  <a:lnTo>
                    <a:pt x="76282" y="245508"/>
                  </a:lnTo>
                  <a:lnTo>
                    <a:pt x="76282" y="182927"/>
                  </a:lnTo>
                  <a:lnTo>
                    <a:pt x="298163" y="182927"/>
                  </a:lnTo>
                  <a:lnTo>
                    <a:pt x="298163" y="121927"/>
                  </a:lnTo>
                  <a:lnTo>
                    <a:pt x="76163" y="121927"/>
                  </a:lnTo>
                  <a:lnTo>
                    <a:pt x="76163" y="64373"/>
                  </a:lnTo>
                  <a:lnTo>
                    <a:pt x="302185" y="64373"/>
                  </a:lnTo>
                  <a:lnTo>
                    <a:pt x="302185" y="0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>
                <a:latin typeface="Helvetica" pitchFamily="2" charset="0"/>
              </a:endParaRPr>
            </a:p>
          </p:txBody>
        </p:sp>
        <p:sp>
          <p:nvSpPr>
            <p:cNvPr id="17" name="Free-form: Shape 16">
              <a:extLst>
                <a:ext uri="{FF2B5EF4-FFF2-40B4-BE49-F238E27FC236}">
                  <a16:creationId xmlns:a16="http://schemas.microsoft.com/office/drawing/2014/main" id="{453A4FBD-A605-B350-A557-7DDBE8E9A9C2}"/>
                </a:ext>
              </a:extLst>
            </p:cNvPr>
            <p:cNvSpPr/>
            <p:nvPr/>
          </p:nvSpPr>
          <p:spPr>
            <a:xfrm>
              <a:off x="1449582" y="241303"/>
              <a:ext cx="392962" cy="324928"/>
            </a:xfrm>
            <a:custGeom>
              <a:avLst/>
              <a:gdLst>
                <a:gd name="connsiteX0" fmla="*/ 389151 w 392962"/>
                <a:gd name="connsiteY0" fmla="*/ 126531 h 324928"/>
                <a:gd name="connsiteX1" fmla="*/ 354575 w 392962"/>
                <a:gd name="connsiteY1" fmla="*/ 58438 h 324928"/>
                <a:gd name="connsiteX2" fmla="*/ 274628 w 392962"/>
                <a:gd name="connsiteY2" fmla="*/ 10518 h 324928"/>
                <a:gd name="connsiteX3" fmla="*/ 177050 w 392962"/>
                <a:gd name="connsiteY3" fmla="*/ 628 h 324928"/>
                <a:gd name="connsiteX4" fmla="*/ 83493 w 392962"/>
                <a:gd name="connsiteY4" fmla="*/ 24438 h 324928"/>
                <a:gd name="connsiteX5" fmla="*/ 20245 w 392962"/>
                <a:gd name="connsiteY5" fmla="*/ 82888 h 324928"/>
                <a:gd name="connsiteX6" fmla="*/ 420 w 392962"/>
                <a:gd name="connsiteY6" fmla="*/ 150021 h 324928"/>
                <a:gd name="connsiteX7" fmla="*/ 0 w 392962"/>
                <a:gd name="connsiteY7" fmla="*/ 162460 h 324928"/>
                <a:gd name="connsiteX8" fmla="*/ 3811 w 392962"/>
                <a:gd name="connsiteY8" fmla="*/ 198398 h 324928"/>
                <a:gd name="connsiteX9" fmla="*/ 38388 w 392962"/>
                <a:gd name="connsiteY9" fmla="*/ 266482 h 324928"/>
                <a:gd name="connsiteX10" fmla="*/ 118335 w 392962"/>
                <a:gd name="connsiteY10" fmla="*/ 314403 h 324928"/>
                <a:gd name="connsiteX11" fmla="*/ 215913 w 392962"/>
                <a:gd name="connsiteY11" fmla="*/ 324301 h 324928"/>
                <a:gd name="connsiteX12" fmla="*/ 309469 w 392962"/>
                <a:gd name="connsiteY12" fmla="*/ 300482 h 324928"/>
                <a:gd name="connsiteX13" fmla="*/ 372717 w 392962"/>
                <a:gd name="connsiteY13" fmla="*/ 242032 h 324928"/>
                <a:gd name="connsiteX14" fmla="*/ 392542 w 392962"/>
                <a:gd name="connsiteY14" fmla="*/ 174900 h 324928"/>
                <a:gd name="connsiteX15" fmla="*/ 392962 w 392962"/>
                <a:gd name="connsiteY15" fmla="*/ 162460 h 324928"/>
                <a:gd name="connsiteX16" fmla="*/ 389151 w 392962"/>
                <a:gd name="connsiteY16" fmla="*/ 126531 h 324928"/>
                <a:gd name="connsiteX17" fmla="*/ 306645 w 392962"/>
                <a:gd name="connsiteY17" fmla="*/ 207529 h 324928"/>
                <a:gd name="connsiteX18" fmla="*/ 265771 w 392962"/>
                <a:gd name="connsiteY18" fmla="*/ 246273 h 324928"/>
                <a:gd name="connsiteX19" fmla="*/ 196289 w 392962"/>
                <a:gd name="connsiteY19" fmla="*/ 260184 h 324928"/>
                <a:gd name="connsiteX20" fmla="*/ 128005 w 392962"/>
                <a:gd name="connsiteY20" fmla="*/ 246584 h 324928"/>
                <a:gd name="connsiteX21" fmla="*/ 77543 w 392962"/>
                <a:gd name="connsiteY21" fmla="*/ 177377 h 324928"/>
                <a:gd name="connsiteX22" fmla="*/ 86107 w 392962"/>
                <a:gd name="connsiteY22" fmla="*/ 117775 h 324928"/>
                <a:gd name="connsiteX23" fmla="*/ 128178 w 392962"/>
                <a:gd name="connsiteY23" fmla="*/ 78025 h 324928"/>
                <a:gd name="connsiteX24" fmla="*/ 210657 w 392962"/>
                <a:gd name="connsiteY24" fmla="*/ 65312 h 324928"/>
                <a:gd name="connsiteX25" fmla="*/ 264510 w 392962"/>
                <a:gd name="connsiteY25" fmla="*/ 77952 h 324928"/>
                <a:gd name="connsiteX26" fmla="*/ 315593 w 392962"/>
                <a:gd name="connsiteY26" fmla="*/ 147626 h 324928"/>
                <a:gd name="connsiteX27" fmla="*/ 306645 w 392962"/>
                <a:gd name="connsiteY27" fmla="*/ 207529 h 324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92962" h="324928">
                  <a:moveTo>
                    <a:pt x="389151" y="126531"/>
                  </a:moveTo>
                  <a:cubicBezTo>
                    <a:pt x="383850" y="100766"/>
                    <a:pt x="372343" y="77888"/>
                    <a:pt x="354575" y="58438"/>
                  </a:cubicBezTo>
                  <a:cubicBezTo>
                    <a:pt x="332730" y="34547"/>
                    <a:pt x="305329" y="19648"/>
                    <a:pt x="274628" y="10518"/>
                  </a:cubicBezTo>
                  <a:cubicBezTo>
                    <a:pt x="242757" y="1030"/>
                    <a:pt x="210054" y="-1309"/>
                    <a:pt x="177050" y="628"/>
                  </a:cubicBezTo>
                  <a:cubicBezTo>
                    <a:pt x="144393" y="2548"/>
                    <a:pt x="112851" y="9320"/>
                    <a:pt x="83493" y="24438"/>
                  </a:cubicBezTo>
                  <a:cubicBezTo>
                    <a:pt x="57006" y="38084"/>
                    <a:pt x="35326" y="56912"/>
                    <a:pt x="20245" y="82888"/>
                  </a:cubicBezTo>
                  <a:cubicBezTo>
                    <a:pt x="8171" y="103663"/>
                    <a:pt x="1983" y="126175"/>
                    <a:pt x="420" y="150021"/>
                  </a:cubicBezTo>
                  <a:cubicBezTo>
                    <a:pt x="146" y="154188"/>
                    <a:pt x="18" y="158329"/>
                    <a:pt x="0" y="162460"/>
                  </a:cubicBezTo>
                  <a:cubicBezTo>
                    <a:pt x="46" y="174406"/>
                    <a:pt x="1334" y="186388"/>
                    <a:pt x="3811" y="198398"/>
                  </a:cubicBezTo>
                  <a:cubicBezTo>
                    <a:pt x="9112" y="224155"/>
                    <a:pt x="20610" y="247032"/>
                    <a:pt x="38388" y="266482"/>
                  </a:cubicBezTo>
                  <a:cubicBezTo>
                    <a:pt x="60232" y="290374"/>
                    <a:pt x="87634" y="305272"/>
                    <a:pt x="118335" y="314403"/>
                  </a:cubicBezTo>
                  <a:cubicBezTo>
                    <a:pt x="150206" y="323890"/>
                    <a:pt x="182908" y="326239"/>
                    <a:pt x="215913" y="324301"/>
                  </a:cubicBezTo>
                  <a:cubicBezTo>
                    <a:pt x="248570" y="322382"/>
                    <a:pt x="280103" y="315600"/>
                    <a:pt x="309469" y="300482"/>
                  </a:cubicBezTo>
                  <a:cubicBezTo>
                    <a:pt x="335948" y="286836"/>
                    <a:pt x="357628" y="268008"/>
                    <a:pt x="372717" y="242032"/>
                  </a:cubicBezTo>
                  <a:cubicBezTo>
                    <a:pt x="384791" y="221257"/>
                    <a:pt x="390979" y="198746"/>
                    <a:pt x="392542" y="174900"/>
                  </a:cubicBezTo>
                  <a:cubicBezTo>
                    <a:pt x="392807" y="170732"/>
                    <a:pt x="392944" y="166591"/>
                    <a:pt x="392962" y="162460"/>
                  </a:cubicBezTo>
                  <a:cubicBezTo>
                    <a:pt x="392908" y="150523"/>
                    <a:pt x="391619" y="138532"/>
                    <a:pt x="389151" y="126531"/>
                  </a:cubicBezTo>
                  <a:moveTo>
                    <a:pt x="306645" y="207529"/>
                  </a:moveTo>
                  <a:cubicBezTo>
                    <a:pt x="297633" y="225306"/>
                    <a:pt x="283475" y="237636"/>
                    <a:pt x="265771" y="246273"/>
                  </a:cubicBezTo>
                  <a:cubicBezTo>
                    <a:pt x="243826" y="256958"/>
                    <a:pt x="220300" y="259764"/>
                    <a:pt x="196289" y="260184"/>
                  </a:cubicBezTo>
                  <a:cubicBezTo>
                    <a:pt x="172708" y="259755"/>
                    <a:pt x="149575" y="257031"/>
                    <a:pt x="128005" y="246584"/>
                  </a:cubicBezTo>
                  <a:cubicBezTo>
                    <a:pt x="98876" y="232481"/>
                    <a:pt x="81428" y="209796"/>
                    <a:pt x="77543" y="177377"/>
                  </a:cubicBezTo>
                  <a:cubicBezTo>
                    <a:pt x="75030" y="156766"/>
                    <a:pt x="76821" y="136695"/>
                    <a:pt x="86107" y="117775"/>
                  </a:cubicBezTo>
                  <a:cubicBezTo>
                    <a:pt x="95183" y="99312"/>
                    <a:pt x="109853" y="86608"/>
                    <a:pt x="128178" y="78025"/>
                  </a:cubicBezTo>
                  <a:cubicBezTo>
                    <a:pt x="154355" y="65732"/>
                    <a:pt x="182287" y="63621"/>
                    <a:pt x="210657" y="65312"/>
                  </a:cubicBezTo>
                  <a:cubicBezTo>
                    <a:pt x="229284" y="66445"/>
                    <a:pt x="247500" y="69745"/>
                    <a:pt x="264510" y="77952"/>
                  </a:cubicBezTo>
                  <a:cubicBezTo>
                    <a:pt x="293904" y="92101"/>
                    <a:pt x="311708" y="114804"/>
                    <a:pt x="315593" y="147626"/>
                  </a:cubicBezTo>
                  <a:cubicBezTo>
                    <a:pt x="318052" y="168374"/>
                    <a:pt x="316242" y="188555"/>
                    <a:pt x="306645" y="207529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>
                <a:latin typeface="Helvetica" pitchFamily="2" charset="0"/>
              </a:endParaRPr>
            </a:p>
          </p:txBody>
        </p:sp>
        <p:sp>
          <p:nvSpPr>
            <p:cNvPr id="18" name="Free-form: Shape 17">
              <a:extLst>
                <a:ext uri="{FF2B5EF4-FFF2-40B4-BE49-F238E27FC236}">
                  <a16:creationId xmlns:a16="http://schemas.microsoft.com/office/drawing/2014/main" id="{CB8CA3EC-8A46-A058-C79C-B377E75EFD07}"/>
                </a:ext>
              </a:extLst>
            </p:cNvPr>
            <p:cNvSpPr/>
            <p:nvPr/>
          </p:nvSpPr>
          <p:spPr>
            <a:xfrm>
              <a:off x="1105755" y="248750"/>
              <a:ext cx="329042" cy="310100"/>
            </a:xfrm>
            <a:custGeom>
              <a:avLst/>
              <a:gdLst>
                <a:gd name="connsiteX0" fmla="*/ 75770 w 329042"/>
                <a:gd name="connsiteY0" fmla="*/ 127064 h 310100"/>
                <a:gd name="connsiteX1" fmla="*/ 80989 w 329042"/>
                <a:gd name="connsiteY1" fmla="*/ 127064 h 310100"/>
                <a:gd name="connsiteX2" fmla="*/ 213308 w 329042"/>
                <a:gd name="connsiteY2" fmla="*/ 127027 h 310100"/>
                <a:gd name="connsiteX3" fmla="*/ 225336 w 329042"/>
                <a:gd name="connsiteY3" fmla="*/ 126277 h 310100"/>
                <a:gd name="connsiteX4" fmla="*/ 251641 w 329042"/>
                <a:gd name="connsiteY4" fmla="*/ 104954 h 310100"/>
                <a:gd name="connsiteX5" fmla="*/ 252628 w 329042"/>
                <a:gd name="connsiteY5" fmla="*/ 90924 h 310100"/>
                <a:gd name="connsiteX6" fmla="*/ 234686 w 329042"/>
                <a:gd name="connsiteY6" fmla="*/ 64555 h 310100"/>
                <a:gd name="connsiteX7" fmla="*/ 219295 w 329042"/>
                <a:gd name="connsiteY7" fmla="*/ 61603 h 310100"/>
                <a:gd name="connsiteX8" fmla="*/ 78210 w 329042"/>
                <a:gd name="connsiteY8" fmla="*/ 61338 h 310100"/>
                <a:gd name="connsiteX9" fmla="*/ 75770 w 329042"/>
                <a:gd name="connsiteY9" fmla="*/ 61667 h 310100"/>
                <a:gd name="connsiteX10" fmla="*/ 75770 w 329042"/>
                <a:gd name="connsiteY10" fmla="*/ 127064 h 310100"/>
                <a:gd name="connsiteX11" fmla="*/ 76145 w 329042"/>
                <a:gd name="connsiteY11" fmla="*/ 189224 h 310100"/>
                <a:gd name="connsiteX12" fmla="*/ 76145 w 329042"/>
                <a:gd name="connsiteY12" fmla="*/ 310100 h 310100"/>
                <a:gd name="connsiteX13" fmla="*/ 0 w 329042"/>
                <a:gd name="connsiteY13" fmla="*/ 310100 h 310100"/>
                <a:gd name="connsiteX14" fmla="*/ 0 w 329042"/>
                <a:gd name="connsiteY14" fmla="*/ 0 h 310100"/>
                <a:gd name="connsiteX15" fmla="*/ 230500 w 329042"/>
                <a:gd name="connsiteY15" fmla="*/ 0 h 310100"/>
                <a:gd name="connsiteX16" fmla="*/ 308226 w 329042"/>
                <a:gd name="connsiteY16" fmla="*/ 35445 h 310100"/>
                <a:gd name="connsiteX17" fmla="*/ 328983 w 329042"/>
                <a:gd name="connsiteY17" fmla="*/ 98693 h 310100"/>
                <a:gd name="connsiteX18" fmla="*/ 320190 w 329042"/>
                <a:gd name="connsiteY18" fmla="*/ 138562 h 310100"/>
                <a:gd name="connsiteX19" fmla="*/ 273814 w 329042"/>
                <a:gd name="connsiteY19" fmla="*/ 180423 h 310100"/>
                <a:gd name="connsiteX20" fmla="*/ 221232 w 329042"/>
                <a:gd name="connsiteY20" fmla="*/ 189169 h 310100"/>
                <a:gd name="connsiteX21" fmla="*/ 82241 w 329042"/>
                <a:gd name="connsiteY21" fmla="*/ 189215 h 310100"/>
                <a:gd name="connsiteX22" fmla="*/ 76145 w 329042"/>
                <a:gd name="connsiteY22" fmla="*/ 189215 h 31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29042" h="310100">
                  <a:moveTo>
                    <a:pt x="75770" y="127064"/>
                  </a:moveTo>
                  <a:lnTo>
                    <a:pt x="80989" y="127064"/>
                  </a:lnTo>
                  <a:cubicBezTo>
                    <a:pt x="125098" y="127064"/>
                    <a:pt x="169226" y="127082"/>
                    <a:pt x="213308" y="127027"/>
                  </a:cubicBezTo>
                  <a:cubicBezTo>
                    <a:pt x="217348" y="127027"/>
                    <a:pt x="221369" y="126762"/>
                    <a:pt x="225336" y="126277"/>
                  </a:cubicBezTo>
                  <a:cubicBezTo>
                    <a:pt x="240517" y="124404"/>
                    <a:pt x="249127" y="117558"/>
                    <a:pt x="251641" y="104954"/>
                  </a:cubicBezTo>
                  <a:cubicBezTo>
                    <a:pt x="252573" y="100393"/>
                    <a:pt x="252902" y="95576"/>
                    <a:pt x="252628" y="90924"/>
                  </a:cubicBezTo>
                  <a:cubicBezTo>
                    <a:pt x="251924" y="78677"/>
                    <a:pt x="247080" y="68769"/>
                    <a:pt x="234686" y="64555"/>
                  </a:cubicBezTo>
                  <a:cubicBezTo>
                    <a:pt x="229778" y="62883"/>
                    <a:pt x="224450" y="61640"/>
                    <a:pt x="219295" y="61603"/>
                  </a:cubicBezTo>
                  <a:cubicBezTo>
                    <a:pt x="172260" y="61320"/>
                    <a:pt x="125263" y="61356"/>
                    <a:pt x="78210" y="61338"/>
                  </a:cubicBezTo>
                  <a:cubicBezTo>
                    <a:pt x="77461" y="61338"/>
                    <a:pt x="76666" y="61539"/>
                    <a:pt x="75770" y="61667"/>
                  </a:cubicBezTo>
                  <a:lnTo>
                    <a:pt x="75770" y="127064"/>
                  </a:lnTo>
                  <a:close/>
                  <a:moveTo>
                    <a:pt x="76145" y="189224"/>
                  </a:moveTo>
                  <a:lnTo>
                    <a:pt x="76145" y="310100"/>
                  </a:lnTo>
                  <a:lnTo>
                    <a:pt x="0" y="310100"/>
                  </a:lnTo>
                  <a:lnTo>
                    <a:pt x="0" y="0"/>
                  </a:lnTo>
                  <a:lnTo>
                    <a:pt x="230500" y="0"/>
                  </a:lnTo>
                  <a:cubicBezTo>
                    <a:pt x="261256" y="0"/>
                    <a:pt x="287972" y="11452"/>
                    <a:pt x="308226" y="35445"/>
                  </a:cubicBezTo>
                  <a:cubicBezTo>
                    <a:pt x="323563" y="53642"/>
                    <a:pt x="329723" y="75076"/>
                    <a:pt x="328983" y="98693"/>
                  </a:cubicBezTo>
                  <a:cubicBezTo>
                    <a:pt x="328553" y="112558"/>
                    <a:pt x="326177" y="125967"/>
                    <a:pt x="320190" y="138562"/>
                  </a:cubicBezTo>
                  <a:cubicBezTo>
                    <a:pt x="310539" y="158962"/>
                    <a:pt x="294242" y="172023"/>
                    <a:pt x="273814" y="180423"/>
                  </a:cubicBezTo>
                  <a:cubicBezTo>
                    <a:pt x="256969" y="187351"/>
                    <a:pt x="239183" y="189124"/>
                    <a:pt x="221232" y="189169"/>
                  </a:cubicBezTo>
                  <a:cubicBezTo>
                    <a:pt x="174902" y="189316"/>
                    <a:pt x="128562" y="189215"/>
                    <a:pt x="82241" y="189215"/>
                  </a:cubicBezTo>
                  <a:lnTo>
                    <a:pt x="76145" y="189215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>
                <a:latin typeface="Helvetica" pitchFamily="2" charset="0"/>
              </a:endParaRPr>
            </a:p>
          </p:txBody>
        </p:sp>
        <p:sp>
          <p:nvSpPr>
            <p:cNvPr id="19" name="Free-form: Shape 18">
              <a:extLst>
                <a:ext uri="{FF2B5EF4-FFF2-40B4-BE49-F238E27FC236}">
                  <a16:creationId xmlns:a16="http://schemas.microsoft.com/office/drawing/2014/main" id="{F978FA61-89DD-B9EF-2585-5EC5061B3CF6}"/>
                </a:ext>
              </a:extLst>
            </p:cNvPr>
            <p:cNvSpPr/>
            <p:nvPr/>
          </p:nvSpPr>
          <p:spPr>
            <a:xfrm>
              <a:off x="695125" y="248750"/>
              <a:ext cx="383968" cy="310036"/>
            </a:xfrm>
            <a:custGeom>
              <a:avLst/>
              <a:gdLst>
                <a:gd name="connsiteX0" fmla="*/ 281245 w 383968"/>
                <a:gd name="connsiteY0" fmla="*/ 0 h 310036"/>
                <a:gd name="connsiteX1" fmla="*/ 192670 w 383968"/>
                <a:gd name="connsiteY1" fmla="*/ 98337 h 310036"/>
                <a:gd name="connsiteX2" fmla="*/ 104497 w 383968"/>
                <a:gd name="connsiteY2" fmla="*/ 0 h 310036"/>
                <a:gd name="connsiteX3" fmla="*/ 1325 w 383968"/>
                <a:gd name="connsiteY3" fmla="*/ 0 h 310036"/>
                <a:gd name="connsiteX4" fmla="*/ 139503 w 383968"/>
                <a:gd name="connsiteY4" fmla="*/ 153688 h 310036"/>
                <a:gd name="connsiteX5" fmla="*/ 0 w 383968"/>
                <a:gd name="connsiteY5" fmla="*/ 310036 h 310036"/>
                <a:gd name="connsiteX6" fmla="*/ 101426 w 383968"/>
                <a:gd name="connsiteY6" fmla="*/ 310036 h 310036"/>
                <a:gd name="connsiteX7" fmla="*/ 190449 w 383968"/>
                <a:gd name="connsiteY7" fmla="*/ 211261 h 310036"/>
                <a:gd name="connsiteX8" fmla="*/ 279454 w 383968"/>
                <a:gd name="connsiteY8" fmla="*/ 310036 h 310036"/>
                <a:gd name="connsiteX9" fmla="*/ 380880 w 383968"/>
                <a:gd name="connsiteY9" fmla="*/ 310036 h 310036"/>
                <a:gd name="connsiteX10" fmla="*/ 244055 w 383968"/>
                <a:gd name="connsiteY10" fmla="*/ 156348 h 310036"/>
                <a:gd name="connsiteX11" fmla="*/ 383969 w 383968"/>
                <a:gd name="connsiteY11" fmla="*/ 0 h 31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3968" h="310036">
                  <a:moveTo>
                    <a:pt x="281245" y="0"/>
                  </a:moveTo>
                  <a:lnTo>
                    <a:pt x="192670" y="98337"/>
                  </a:lnTo>
                  <a:lnTo>
                    <a:pt x="104497" y="0"/>
                  </a:lnTo>
                  <a:lnTo>
                    <a:pt x="1325" y="0"/>
                  </a:lnTo>
                  <a:lnTo>
                    <a:pt x="139503" y="153688"/>
                  </a:lnTo>
                  <a:lnTo>
                    <a:pt x="0" y="310036"/>
                  </a:lnTo>
                  <a:lnTo>
                    <a:pt x="101426" y="310036"/>
                  </a:lnTo>
                  <a:lnTo>
                    <a:pt x="190449" y="211261"/>
                  </a:lnTo>
                  <a:lnTo>
                    <a:pt x="279454" y="310036"/>
                  </a:lnTo>
                  <a:lnTo>
                    <a:pt x="380880" y="310036"/>
                  </a:lnTo>
                  <a:lnTo>
                    <a:pt x="244055" y="156348"/>
                  </a:lnTo>
                  <a:lnTo>
                    <a:pt x="383969" y="0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>
                <a:latin typeface="Helvetica" pitchFamily="2" charset="0"/>
              </a:endParaRPr>
            </a:p>
          </p:txBody>
        </p:sp>
        <p:sp>
          <p:nvSpPr>
            <p:cNvPr id="20" name="Free-form: Shape 19">
              <a:extLst>
                <a:ext uri="{FF2B5EF4-FFF2-40B4-BE49-F238E27FC236}">
                  <a16:creationId xmlns:a16="http://schemas.microsoft.com/office/drawing/2014/main" id="{72485355-C579-6520-BE77-79D9099D76B3}"/>
                </a:ext>
              </a:extLst>
            </p:cNvPr>
            <p:cNvSpPr/>
            <p:nvPr/>
          </p:nvSpPr>
          <p:spPr>
            <a:xfrm>
              <a:off x="1901378" y="352872"/>
              <a:ext cx="97066" cy="97066"/>
            </a:xfrm>
            <a:custGeom>
              <a:avLst/>
              <a:gdLst>
                <a:gd name="connsiteX0" fmla="*/ 97066 w 97066"/>
                <a:gd name="connsiteY0" fmla="*/ 48533 h 97066"/>
                <a:gd name="connsiteX1" fmla="*/ 48533 w 97066"/>
                <a:gd name="connsiteY1" fmla="*/ 97066 h 97066"/>
                <a:gd name="connsiteX2" fmla="*/ 0 w 97066"/>
                <a:gd name="connsiteY2" fmla="*/ 48533 h 97066"/>
                <a:gd name="connsiteX3" fmla="*/ 48533 w 97066"/>
                <a:gd name="connsiteY3" fmla="*/ 0 h 97066"/>
                <a:gd name="connsiteX4" fmla="*/ 97066 w 97066"/>
                <a:gd name="connsiteY4" fmla="*/ 48533 h 97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66" h="97066">
                  <a:moveTo>
                    <a:pt x="97066" y="48533"/>
                  </a:moveTo>
                  <a:cubicBezTo>
                    <a:pt x="97066" y="75341"/>
                    <a:pt x="75331" y="97066"/>
                    <a:pt x="48533" y="97066"/>
                  </a:cubicBezTo>
                  <a:cubicBezTo>
                    <a:pt x="21726" y="97066"/>
                    <a:pt x="0" y="75341"/>
                    <a:pt x="0" y="48533"/>
                  </a:cubicBezTo>
                  <a:cubicBezTo>
                    <a:pt x="0" y="21726"/>
                    <a:pt x="21726" y="0"/>
                    <a:pt x="48533" y="0"/>
                  </a:cubicBezTo>
                  <a:cubicBezTo>
                    <a:pt x="75341" y="0"/>
                    <a:pt x="97066" y="21726"/>
                    <a:pt x="97066" y="48533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>
                <a:latin typeface="Helvetica" pitchFamily="2" charset="0"/>
              </a:endParaRPr>
            </a:p>
          </p:txBody>
        </p:sp>
        <p:sp>
          <p:nvSpPr>
            <p:cNvPr id="21" name="Free-form: Shape 20">
              <a:extLst>
                <a:ext uri="{FF2B5EF4-FFF2-40B4-BE49-F238E27FC236}">
                  <a16:creationId xmlns:a16="http://schemas.microsoft.com/office/drawing/2014/main" id="{000A3436-5AA1-68BE-FC6C-DC246CB3D445}"/>
                </a:ext>
              </a:extLst>
            </p:cNvPr>
            <p:cNvSpPr/>
            <p:nvPr/>
          </p:nvSpPr>
          <p:spPr>
            <a:xfrm>
              <a:off x="2065514" y="241303"/>
              <a:ext cx="360139" cy="318515"/>
            </a:xfrm>
            <a:custGeom>
              <a:avLst/>
              <a:gdLst>
                <a:gd name="connsiteX0" fmla="*/ 184881 w 360139"/>
                <a:gd name="connsiteY0" fmla="*/ 256282 h 318515"/>
                <a:gd name="connsiteX1" fmla="*/ 126925 w 360139"/>
                <a:gd name="connsiteY1" fmla="*/ 242224 h 318515"/>
                <a:gd name="connsiteX2" fmla="*/ 73603 w 360139"/>
                <a:gd name="connsiteY2" fmla="*/ 184295 h 318515"/>
                <a:gd name="connsiteX3" fmla="*/ 71318 w 360139"/>
                <a:gd name="connsiteY3" fmla="*/ 136457 h 318515"/>
                <a:gd name="connsiteX4" fmla="*/ 142783 w 360139"/>
                <a:gd name="connsiteY4" fmla="*/ 68328 h 318515"/>
                <a:gd name="connsiteX5" fmla="*/ 247362 w 360139"/>
                <a:gd name="connsiteY5" fmla="*/ 76161 h 318515"/>
                <a:gd name="connsiteX6" fmla="*/ 290320 w 360139"/>
                <a:gd name="connsiteY6" fmla="*/ 132106 h 318515"/>
                <a:gd name="connsiteX7" fmla="*/ 290320 w 360139"/>
                <a:gd name="connsiteY7" fmla="*/ 136685 h 318515"/>
                <a:gd name="connsiteX8" fmla="*/ 162159 w 360139"/>
                <a:gd name="connsiteY8" fmla="*/ 136685 h 318515"/>
                <a:gd name="connsiteX9" fmla="*/ 138423 w 360139"/>
                <a:gd name="connsiteY9" fmla="*/ 150276 h 318515"/>
                <a:gd name="connsiteX10" fmla="*/ 118462 w 360139"/>
                <a:gd name="connsiteY10" fmla="*/ 184295 h 318515"/>
                <a:gd name="connsiteX11" fmla="*/ 359920 w 360139"/>
                <a:gd name="connsiteY11" fmla="*/ 184295 h 318515"/>
                <a:gd name="connsiteX12" fmla="*/ 360140 w 360139"/>
                <a:gd name="connsiteY12" fmla="*/ 184076 h 318515"/>
                <a:gd name="connsiteX13" fmla="*/ 359966 w 360139"/>
                <a:gd name="connsiteY13" fmla="*/ 136685 h 318515"/>
                <a:gd name="connsiteX14" fmla="*/ 344410 w 360139"/>
                <a:gd name="connsiteY14" fmla="*/ 76956 h 318515"/>
                <a:gd name="connsiteX15" fmla="*/ 267333 w 360139"/>
                <a:gd name="connsiteY15" fmla="*/ 14365 h 318515"/>
                <a:gd name="connsiteX16" fmla="*/ 194506 w 360139"/>
                <a:gd name="connsiteY16" fmla="*/ 455 h 318515"/>
                <a:gd name="connsiteX17" fmla="*/ 69608 w 360139"/>
                <a:gd name="connsiteY17" fmla="*/ 28112 h 318515"/>
                <a:gd name="connsiteX18" fmla="*/ 21011 w 360139"/>
                <a:gd name="connsiteY18" fmla="*/ 77550 h 318515"/>
                <a:gd name="connsiteX19" fmla="*/ 8 w 360139"/>
                <a:gd name="connsiteY19" fmla="*/ 156647 h 318515"/>
                <a:gd name="connsiteX20" fmla="*/ 17685 w 360139"/>
                <a:gd name="connsiteY20" fmla="*/ 233806 h 318515"/>
                <a:gd name="connsiteX21" fmla="*/ 68046 w 360139"/>
                <a:gd name="connsiteY21" fmla="*/ 288344 h 318515"/>
                <a:gd name="connsiteX22" fmla="*/ 192550 w 360139"/>
                <a:gd name="connsiteY22" fmla="*/ 318515 h 318515"/>
                <a:gd name="connsiteX23" fmla="*/ 346786 w 360139"/>
                <a:gd name="connsiteY23" fmla="*/ 258905 h 318515"/>
                <a:gd name="connsiteX24" fmla="*/ 346823 w 360139"/>
                <a:gd name="connsiteY24" fmla="*/ 258786 h 318515"/>
                <a:gd name="connsiteX25" fmla="*/ 346823 w 360139"/>
                <a:gd name="connsiteY25" fmla="*/ 214274 h 318515"/>
                <a:gd name="connsiteX26" fmla="*/ 346494 w 360139"/>
                <a:gd name="connsiteY26" fmla="*/ 214082 h 318515"/>
                <a:gd name="connsiteX27" fmla="*/ 279004 w 360139"/>
                <a:gd name="connsiteY27" fmla="*/ 245359 h 318515"/>
                <a:gd name="connsiteX28" fmla="*/ 184881 w 360139"/>
                <a:gd name="connsiteY28" fmla="*/ 256282 h 318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60139" h="318515">
                  <a:moveTo>
                    <a:pt x="184881" y="256282"/>
                  </a:moveTo>
                  <a:cubicBezTo>
                    <a:pt x="165295" y="255203"/>
                    <a:pt x="145324" y="249948"/>
                    <a:pt x="126925" y="242224"/>
                  </a:cubicBezTo>
                  <a:cubicBezTo>
                    <a:pt x="102896" y="232116"/>
                    <a:pt x="82569" y="211276"/>
                    <a:pt x="73603" y="184295"/>
                  </a:cubicBezTo>
                  <a:cubicBezTo>
                    <a:pt x="70431" y="174753"/>
                    <a:pt x="67031" y="156336"/>
                    <a:pt x="71318" y="136457"/>
                  </a:cubicBezTo>
                  <a:cubicBezTo>
                    <a:pt x="76829" y="110902"/>
                    <a:pt x="95054" y="82942"/>
                    <a:pt x="142783" y="68328"/>
                  </a:cubicBezTo>
                  <a:cubicBezTo>
                    <a:pt x="171016" y="59690"/>
                    <a:pt x="220418" y="63739"/>
                    <a:pt x="247362" y="76161"/>
                  </a:cubicBezTo>
                  <a:cubicBezTo>
                    <a:pt x="271062" y="87110"/>
                    <a:pt x="290329" y="104632"/>
                    <a:pt x="290320" y="132106"/>
                  </a:cubicBezTo>
                  <a:lnTo>
                    <a:pt x="290320" y="136685"/>
                  </a:lnTo>
                  <a:lnTo>
                    <a:pt x="162159" y="136685"/>
                  </a:lnTo>
                  <a:cubicBezTo>
                    <a:pt x="152398" y="136685"/>
                    <a:pt x="143368" y="141859"/>
                    <a:pt x="138423" y="150276"/>
                  </a:cubicBezTo>
                  <a:lnTo>
                    <a:pt x="118462" y="184295"/>
                  </a:lnTo>
                  <a:lnTo>
                    <a:pt x="359920" y="184295"/>
                  </a:lnTo>
                  <a:cubicBezTo>
                    <a:pt x="360039" y="184295"/>
                    <a:pt x="360140" y="184195"/>
                    <a:pt x="360140" y="184076"/>
                  </a:cubicBezTo>
                  <a:lnTo>
                    <a:pt x="359966" y="136685"/>
                  </a:lnTo>
                  <a:cubicBezTo>
                    <a:pt x="359966" y="115161"/>
                    <a:pt x="355360" y="96067"/>
                    <a:pt x="344410" y="76956"/>
                  </a:cubicBezTo>
                  <a:cubicBezTo>
                    <a:pt x="326779" y="46200"/>
                    <a:pt x="299898" y="26668"/>
                    <a:pt x="267333" y="14365"/>
                  </a:cubicBezTo>
                  <a:cubicBezTo>
                    <a:pt x="243898" y="5527"/>
                    <a:pt x="219412" y="1825"/>
                    <a:pt x="194506" y="455"/>
                  </a:cubicBezTo>
                  <a:cubicBezTo>
                    <a:pt x="150259" y="-1986"/>
                    <a:pt x="108161" y="5143"/>
                    <a:pt x="69608" y="28112"/>
                  </a:cubicBezTo>
                  <a:cubicBezTo>
                    <a:pt x="49135" y="40296"/>
                    <a:pt x="33213" y="57214"/>
                    <a:pt x="21011" y="77550"/>
                  </a:cubicBezTo>
                  <a:cubicBezTo>
                    <a:pt x="6461" y="101835"/>
                    <a:pt x="264" y="128450"/>
                    <a:pt x="8" y="156647"/>
                  </a:cubicBezTo>
                  <a:cubicBezTo>
                    <a:pt x="-230" y="183802"/>
                    <a:pt x="4852" y="209613"/>
                    <a:pt x="17685" y="233806"/>
                  </a:cubicBezTo>
                  <a:cubicBezTo>
                    <a:pt x="29740" y="256464"/>
                    <a:pt x="46786" y="274351"/>
                    <a:pt x="68046" y="288344"/>
                  </a:cubicBezTo>
                  <a:cubicBezTo>
                    <a:pt x="86499" y="300510"/>
                    <a:pt x="124850" y="318515"/>
                    <a:pt x="192550" y="318515"/>
                  </a:cubicBezTo>
                  <a:cubicBezTo>
                    <a:pt x="302302" y="318515"/>
                    <a:pt x="345452" y="260724"/>
                    <a:pt x="346786" y="258905"/>
                  </a:cubicBezTo>
                  <a:cubicBezTo>
                    <a:pt x="346814" y="258868"/>
                    <a:pt x="346823" y="258832"/>
                    <a:pt x="346823" y="258786"/>
                  </a:cubicBezTo>
                  <a:lnTo>
                    <a:pt x="346823" y="214274"/>
                  </a:lnTo>
                  <a:cubicBezTo>
                    <a:pt x="346823" y="214101"/>
                    <a:pt x="346640" y="213991"/>
                    <a:pt x="346494" y="214082"/>
                  </a:cubicBezTo>
                  <a:cubicBezTo>
                    <a:pt x="342737" y="216276"/>
                    <a:pt x="307521" y="236667"/>
                    <a:pt x="279004" y="245359"/>
                  </a:cubicBezTo>
                  <a:cubicBezTo>
                    <a:pt x="241220" y="256867"/>
                    <a:pt x="204724" y="257415"/>
                    <a:pt x="184881" y="256282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>
                <a:latin typeface="Helvetica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8449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>
        <p:tmplLst>
          <p:tmpl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FDA4F1-E5C2-5216-7A15-CBEDA24588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57BF20-17EB-4B88-A283-0F207BBA6936}" type="datetimeFigureOut">
              <a:rPr lang="en-GB" smtClean="0"/>
              <a:t>29/07/2025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FF0E73-D58E-6454-745C-4B0329E77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5A89A7-6B08-0891-A469-B2B2950EA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84A2D9-44CC-4E5D-B84F-6E828460D22B}" type="slidenum">
              <a:rPr lang="en-GB" smtClean="0"/>
              <a:t>‹#›</a:t>
            </a:fld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577546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EMOV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 Title">
            <a:extLst>
              <a:ext uri="{FF2B5EF4-FFF2-40B4-BE49-F238E27FC236}">
                <a16:creationId xmlns:a16="http://schemas.microsoft.com/office/drawing/2014/main" id="{336EC5C6-9B65-DE6B-2632-23C025169F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267201"/>
            <a:ext cx="6096000" cy="584200"/>
          </a:xfrm>
          <a:prstGeom prst="rect">
            <a:avLst/>
          </a:prstGeom>
          <a:solidFill>
            <a:srgbClr val="DADCEA">
              <a:alpha val="80000"/>
            </a:srgbClr>
          </a:solidFill>
        </p:spPr>
        <p:txBody>
          <a:bodyPr lIns="360000" tIns="0" rIns="0" bIns="0" anchor="ctr">
            <a:noAutofit/>
          </a:bodyPr>
          <a:lstStyle>
            <a:lvl1pPr marL="0" indent="0" algn="l">
              <a:buNone/>
              <a:defRPr sz="1800">
                <a:latin typeface="Helvetica" pitchFamily="2" charset="0"/>
                <a:cs typeface="Helvetica" pitchFamily="2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grpSp>
        <p:nvGrpSpPr>
          <p:cNvPr id="17" name="Footer">
            <a:extLst>
              <a:ext uri="{FF2B5EF4-FFF2-40B4-BE49-F238E27FC236}">
                <a16:creationId xmlns:a16="http://schemas.microsoft.com/office/drawing/2014/main" id="{B74940B3-1E81-9B4F-67A3-8408D6BA6252}"/>
              </a:ext>
            </a:extLst>
          </p:cNvPr>
          <p:cNvGrpSpPr/>
          <p:nvPr userDrawn="1"/>
        </p:nvGrpSpPr>
        <p:grpSpPr>
          <a:xfrm>
            <a:off x="2" y="6334126"/>
            <a:ext cx="12249151" cy="549274"/>
            <a:chOff x="0" y="6334126"/>
            <a:chExt cx="12249150" cy="549274"/>
          </a:xfrm>
        </p:grpSpPr>
        <p:sp>
          <p:nvSpPr>
            <p:cNvPr id="7" name="The Exponential-e Group Channel Partner Programme">
              <a:extLst>
                <a:ext uri="{FF2B5EF4-FFF2-40B4-BE49-F238E27FC236}">
                  <a16:creationId xmlns:a16="http://schemas.microsoft.com/office/drawing/2014/main" id="{3FB99057-2DBE-3BBF-1188-991F69DE06BA}"/>
                </a:ext>
              </a:extLst>
            </p:cNvPr>
            <p:cNvSpPr/>
            <p:nvPr userDrawn="1"/>
          </p:nvSpPr>
          <p:spPr>
            <a:xfrm>
              <a:off x="0" y="6334126"/>
              <a:ext cx="12249150" cy="546100"/>
            </a:xfrm>
            <a:prstGeom prst="rect">
              <a:avLst/>
            </a:prstGeom>
            <a:solidFill>
              <a:srgbClr val="DADCEA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0" rIns="360000" bIns="0" rtlCol="0" anchor="ctr"/>
            <a:lstStyle/>
            <a:p>
              <a:pPr algn="l"/>
              <a:r>
                <a:rPr lang="en-GB" sz="1200" b="1">
                  <a:solidFill>
                    <a:schemeClr val="bg1"/>
                  </a:solidFill>
                  <a:latin typeface="Helvetica" pitchFamily="2" charset="0"/>
                  <a:cs typeface="HelveticaNowDisplay Bold" panose="020B0804030202020204" pitchFamily="34" charset="0"/>
                </a:rPr>
                <a:t>The Exponential-e Group </a:t>
              </a:r>
              <a:r>
                <a:rPr lang="en-GB" sz="1200">
                  <a:solidFill>
                    <a:schemeClr val="bg1"/>
                  </a:solidFill>
                  <a:latin typeface="Helvetica" pitchFamily="2" charset="0"/>
                  <a:cs typeface="HelveticaNowText Regular" panose="020B0504030202020204" pitchFamily="34" charset="0"/>
                </a:rPr>
                <a:t>Channel Partner Programme</a:t>
              </a:r>
            </a:p>
          </p:txBody>
        </p:sp>
        <p:sp>
          <p:nvSpPr>
            <p:cNvPr id="8" name="Website | Contact Number">
              <a:extLst>
                <a:ext uri="{FF2B5EF4-FFF2-40B4-BE49-F238E27FC236}">
                  <a16:creationId xmlns:a16="http://schemas.microsoft.com/office/drawing/2014/main" id="{0E9E7A52-FA0C-6FFD-CEA5-E82AF0BFEBE4}"/>
                </a:ext>
              </a:extLst>
            </p:cNvPr>
            <p:cNvSpPr/>
            <p:nvPr userDrawn="1"/>
          </p:nvSpPr>
          <p:spPr>
            <a:xfrm>
              <a:off x="6096000" y="6337300"/>
              <a:ext cx="6096000" cy="5461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0" rIns="360000" bIns="0" rtlCol="0" anchor="ctr"/>
            <a:lstStyle/>
            <a:p>
              <a:pPr algn="r"/>
              <a:r>
                <a:rPr lang="en-GB" sz="1200" b="0" kern="1200">
                  <a:solidFill>
                    <a:schemeClr val="bg1"/>
                  </a:solidFill>
                  <a:latin typeface="Helvetica" pitchFamily="2" charset="0"/>
                  <a:ea typeface="+mn-ea"/>
                  <a:cs typeface="HelveticaNowText Regular" panose="020B0504030202020204" pitchFamily="34" charset="0"/>
                </a:rPr>
                <a:t>www.expo-e.uk    |    </a:t>
              </a:r>
              <a:r>
                <a:rPr lang="en-GB" sz="1200" b="0" kern="1200">
                  <a:solidFill>
                    <a:schemeClr val="bg1"/>
                  </a:solidFill>
                  <a:latin typeface="Helvetica" pitchFamily="2" charset="0"/>
                  <a:ea typeface="+mn-ea"/>
                  <a:cs typeface="HelveticaNowDisplay Bold" panose="020B0804030202020204" pitchFamily="34" charset="0"/>
                </a:rPr>
                <a:t>0203 993 3374</a:t>
              </a:r>
            </a:p>
          </p:txBody>
        </p:sp>
      </p:grpSp>
      <p:sp>
        <p:nvSpPr>
          <p:cNvPr id="9" name="Be Unstoppable.">
            <a:extLst>
              <a:ext uri="{FF2B5EF4-FFF2-40B4-BE49-F238E27FC236}">
                <a16:creationId xmlns:a16="http://schemas.microsoft.com/office/drawing/2014/main" id="{E0B79F1B-E698-3463-03AF-A3403227A996}"/>
              </a:ext>
            </a:extLst>
          </p:cNvPr>
          <p:cNvSpPr/>
          <p:nvPr userDrawn="1"/>
        </p:nvSpPr>
        <p:spPr>
          <a:xfrm>
            <a:off x="6096000" y="127000"/>
            <a:ext cx="6096000" cy="546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0" rIns="360000" bIns="0" rtlCol="0" anchor="ctr"/>
          <a:lstStyle/>
          <a:p>
            <a:pPr algn="r"/>
            <a:r>
              <a:rPr lang="en-GB" sz="1500" kern="1200">
                <a:solidFill>
                  <a:schemeClr val="bg1"/>
                </a:solidFill>
                <a:latin typeface="Helvetica" pitchFamily="2" charset="0"/>
                <a:ea typeface="+mn-ea"/>
                <a:cs typeface="HelveticaNowDisplay Bold" panose="020B0804030202020204" pitchFamily="34" charset="0"/>
              </a:rPr>
              <a:t>Be unstoppable.</a:t>
            </a:r>
            <a:endParaRPr lang="en-GB" sz="1500" b="1" kern="1200">
              <a:solidFill>
                <a:schemeClr val="bg1"/>
              </a:solidFill>
              <a:latin typeface="Helvetica" pitchFamily="2" charset="0"/>
              <a:ea typeface="+mn-ea"/>
              <a:cs typeface="HelveticaNowDisplay Bold" panose="020B0804030202020204" pitchFamily="34" charset="0"/>
            </a:endParaRPr>
          </a:p>
        </p:txBody>
      </p:sp>
      <p:grpSp>
        <p:nvGrpSpPr>
          <p:cNvPr id="10" name="Expo.e Logo">
            <a:extLst>
              <a:ext uri="{FF2B5EF4-FFF2-40B4-BE49-F238E27FC236}">
                <a16:creationId xmlns:a16="http://schemas.microsoft.com/office/drawing/2014/main" id="{51ADFC2B-9A58-1EEB-F59A-C17F9CC4D507}"/>
              </a:ext>
            </a:extLst>
          </p:cNvPr>
          <p:cNvGrpSpPr/>
          <p:nvPr userDrawn="1"/>
        </p:nvGrpSpPr>
        <p:grpSpPr>
          <a:xfrm>
            <a:off x="368302" y="241303"/>
            <a:ext cx="2057353" cy="324928"/>
            <a:chOff x="368300" y="241303"/>
            <a:chExt cx="2057353" cy="324928"/>
          </a:xfrm>
          <a:solidFill>
            <a:schemeClr val="bg1"/>
          </a:solidFill>
        </p:grpSpPr>
        <p:sp>
          <p:nvSpPr>
            <p:cNvPr id="11" name="Free-form: Shape 10">
              <a:extLst>
                <a:ext uri="{FF2B5EF4-FFF2-40B4-BE49-F238E27FC236}">
                  <a16:creationId xmlns:a16="http://schemas.microsoft.com/office/drawing/2014/main" id="{F8B6F7D0-3945-E43B-E535-5C922A19B04E}"/>
                </a:ext>
              </a:extLst>
            </p:cNvPr>
            <p:cNvSpPr/>
            <p:nvPr/>
          </p:nvSpPr>
          <p:spPr>
            <a:xfrm>
              <a:off x="368300" y="248768"/>
              <a:ext cx="302184" cy="310036"/>
            </a:xfrm>
            <a:custGeom>
              <a:avLst/>
              <a:gdLst>
                <a:gd name="connsiteX0" fmla="*/ 0 w 302184"/>
                <a:gd name="connsiteY0" fmla="*/ 0 h 310036"/>
                <a:gd name="connsiteX1" fmla="*/ 0 w 302184"/>
                <a:gd name="connsiteY1" fmla="*/ 310036 h 310036"/>
                <a:gd name="connsiteX2" fmla="*/ 302166 w 302184"/>
                <a:gd name="connsiteY2" fmla="*/ 310036 h 310036"/>
                <a:gd name="connsiteX3" fmla="*/ 302166 w 302184"/>
                <a:gd name="connsiteY3" fmla="*/ 245508 h 310036"/>
                <a:gd name="connsiteX4" fmla="*/ 76282 w 302184"/>
                <a:gd name="connsiteY4" fmla="*/ 245508 h 310036"/>
                <a:gd name="connsiteX5" fmla="*/ 76282 w 302184"/>
                <a:gd name="connsiteY5" fmla="*/ 182927 h 310036"/>
                <a:gd name="connsiteX6" fmla="*/ 298163 w 302184"/>
                <a:gd name="connsiteY6" fmla="*/ 182927 h 310036"/>
                <a:gd name="connsiteX7" fmla="*/ 298163 w 302184"/>
                <a:gd name="connsiteY7" fmla="*/ 121927 h 310036"/>
                <a:gd name="connsiteX8" fmla="*/ 76163 w 302184"/>
                <a:gd name="connsiteY8" fmla="*/ 121927 h 310036"/>
                <a:gd name="connsiteX9" fmla="*/ 76163 w 302184"/>
                <a:gd name="connsiteY9" fmla="*/ 64373 h 310036"/>
                <a:gd name="connsiteX10" fmla="*/ 302185 w 302184"/>
                <a:gd name="connsiteY10" fmla="*/ 64373 h 310036"/>
                <a:gd name="connsiteX11" fmla="*/ 302185 w 302184"/>
                <a:gd name="connsiteY11" fmla="*/ 0 h 31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2184" h="310036">
                  <a:moveTo>
                    <a:pt x="0" y="0"/>
                  </a:moveTo>
                  <a:lnTo>
                    <a:pt x="0" y="310036"/>
                  </a:lnTo>
                  <a:lnTo>
                    <a:pt x="302166" y="310036"/>
                  </a:lnTo>
                  <a:lnTo>
                    <a:pt x="302166" y="245508"/>
                  </a:lnTo>
                  <a:lnTo>
                    <a:pt x="76282" y="245508"/>
                  </a:lnTo>
                  <a:lnTo>
                    <a:pt x="76282" y="182927"/>
                  </a:lnTo>
                  <a:lnTo>
                    <a:pt x="298163" y="182927"/>
                  </a:lnTo>
                  <a:lnTo>
                    <a:pt x="298163" y="121927"/>
                  </a:lnTo>
                  <a:lnTo>
                    <a:pt x="76163" y="121927"/>
                  </a:lnTo>
                  <a:lnTo>
                    <a:pt x="76163" y="64373"/>
                  </a:lnTo>
                  <a:lnTo>
                    <a:pt x="302185" y="64373"/>
                  </a:lnTo>
                  <a:lnTo>
                    <a:pt x="302185" y="0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>
                <a:latin typeface="Helvetica" pitchFamily="2" charset="0"/>
              </a:endParaRPr>
            </a:p>
          </p:txBody>
        </p:sp>
        <p:sp>
          <p:nvSpPr>
            <p:cNvPr id="12" name="Free-form: Shape 11">
              <a:extLst>
                <a:ext uri="{FF2B5EF4-FFF2-40B4-BE49-F238E27FC236}">
                  <a16:creationId xmlns:a16="http://schemas.microsoft.com/office/drawing/2014/main" id="{269507E5-7AC6-B512-FBED-E93C521FB913}"/>
                </a:ext>
              </a:extLst>
            </p:cNvPr>
            <p:cNvSpPr/>
            <p:nvPr/>
          </p:nvSpPr>
          <p:spPr>
            <a:xfrm>
              <a:off x="1449582" y="241303"/>
              <a:ext cx="392962" cy="324928"/>
            </a:xfrm>
            <a:custGeom>
              <a:avLst/>
              <a:gdLst>
                <a:gd name="connsiteX0" fmla="*/ 389151 w 392962"/>
                <a:gd name="connsiteY0" fmla="*/ 126531 h 324928"/>
                <a:gd name="connsiteX1" fmla="*/ 354575 w 392962"/>
                <a:gd name="connsiteY1" fmla="*/ 58438 h 324928"/>
                <a:gd name="connsiteX2" fmla="*/ 274628 w 392962"/>
                <a:gd name="connsiteY2" fmla="*/ 10518 h 324928"/>
                <a:gd name="connsiteX3" fmla="*/ 177050 w 392962"/>
                <a:gd name="connsiteY3" fmla="*/ 628 h 324928"/>
                <a:gd name="connsiteX4" fmla="*/ 83493 w 392962"/>
                <a:gd name="connsiteY4" fmla="*/ 24438 h 324928"/>
                <a:gd name="connsiteX5" fmla="*/ 20245 w 392962"/>
                <a:gd name="connsiteY5" fmla="*/ 82888 h 324928"/>
                <a:gd name="connsiteX6" fmla="*/ 420 w 392962"/>
                <a:gd name="connsiteY6" fmla="*/ 150021 h 324928"/>
                <a:gd name="connsiteX7" fmla="*/ 0 w 392962"/>
                <a:gd name="connsiteY7" fmla="*/ 162460 h 324928"/>
                <a:gd name="connsiteX8" fmla="*/ 3811 w 392962"/>
                <a:gd name="connsiteY8" fmla="*/ 198398 h 324928"/>
                <a:gd name="connsiteX9" fmla="*/ 38388 w 392962"/>
                <a:gd name="connsiteY9" fmla="*/ 266482 h 324928"/>
                <a:gd name="connsiteX10" fmla="*/ 118335 w 392962"/>
                <a:gd name="connsiteY10" fmla="*/ 314403 h 324928"/>
                <a:gd name="connsiteX11" fmla="*/ 215913 w 392962"/>
                <a:gd name="connsiteY11" fmla="*/ 324301 h 324928"/>
                <a:gd name="connsiteX12" fmla="*/ 309469 w 392962"/>
                <a:gd name="connsiteY12" fmla="*/ 300482 h 324928"/>
                <a:gd name="connsiteX13" fmla="*/ 372717 w 392962"/>
                <a:gd name="connsiteY13" fmla="*/ 242032 h 324928"/>
                <a:gd name="connsiteX14" fmla="*/ 392542 w 392962"/>
                <a:gd name="connsiteY14" fmla="*/ 174900 h 324928"/>
                <a:gd name="connsiteX15" fmla="*/ 392962 w 392962"/>
                <a:gd name="connsiteY15" fmla="*/ 162460 h 324928"/>
                <a:gd name="connsiteX16" fmla="*/ 389151 w 392962"/>
                <a:gd name="connsiteY16" fmla="*/ 126531 h 324928"/>
                <a:gd name="connsiteX17" fmla="*/ 306645 w 392962"/>
                <a:gd name="connsiteY17" fmla="*/ 207529 h 324928"/>
                <a:gd name="connsiteX18" fmla="*/ 265771 w 392962"/>
                <a:gd name="connsiteY18" fmla="*/ 246273 h 324928"/>
                <a:gd name="connsiteX19" fmla="*/ 196289 w 392962"/>
                <a:gd name="connsiteY19" fmla="*/ 260184 h 324928"/>
                <a:gd name="connsiteX20" fmla="*/ 128005 w 392962"/>
                <a:gd name="connsiteY20" fmla="*/ 246584 h 324928"/>
                <a:gd name="connsiteX21" fmla="*/ 77543 w 392962"/>
                <a:gd name="connsiteY21" fmla="*/ 177377 h 324928"/>
                <a:gd name="connsiteX22" fmla="*/ 86107 w 392962"/>
                <a:gd name="connsiteY22" fmla="*/ 117775 h 324928"/>
                <a:gd name="connsiteX23" fmla="*/ 128178 w 392962"/>
                <a:gd name="connsiteY23" fmla="*/ 78025 h 324928"/>
                <a:gd name="connsiteX24" fmla="*/ 210657 w 392962"/>
                <a:gd name="connsiteY24" fmla="*/ 65312 h 324928"/>
                <a:gd name="connsiteX25" fmla="*/ 264510 w 392962"/>
                <a:gd name="connsiteY25" fmla="*/ 77952 h 324928"/>
                <a:gd name="connsiteX26" fmla="*/ 315593 w 392962"/>
                <a:gd name="connsiteY26" fmla="*/ 147626 h 324928"/>
                <a:gd name="connsiteX27" fmla="*/ 306645 w 392962"/>
                <a:gd name="connsiteY27" fmla="*/ 207529 h 324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92962" h="324928">
                  <a:moveTo>
                    <a:pt x="389151" y="126531"/>
                  </a:moveTo>
                  <a:cubicBezTo>
                    <a:pt x="383850" y="100766"/>
                    <a:pt x="372343" y="77888"/>
                    <a:pt x="354575" y="58438"/>
                  </a:cubicBezTo>
                  <a:cubicBezTo>
                    <a:pt x="332730" y="34547"/>
                    <a:pt x="305329" y="19648"/>
                    <a:pt x="274628" y="10518"/>
                  </a:cubicBezTo>
                  <a:cubicBezTo>
                    <a:pt x="242757" y="1030"/>
                    <a:pt x="210054" y="-1309"/>
                    <a:pt x="177050" y="628"/>
                  </a:cubicBezTo>
                  <a:cubicBezTo>
                    <a:pt x="144393" y="2548"/>
                    <a:pt x="112851" y="9320"/>
                    <a:pt x="83493" y="24438"/>
                  </a:cubicBezTo>
                  <a:cubicBezTo>
                    <a:pt x="57006" y="38084"/>
                    <a:pt x="35326" y="56912"/>
                    <a:pt x="20245" y="82888"/>
                  </a:cubicBezTo>
                  <a:cubicBezTo>
                    <a:pt x="8171" y="103663"/>
                    <a:pt x="1983" y="126175"/>
                    <a:pt x="420" y="150021"/>
                  </a:cubicBezTo>
                  <a:cubicBezTo>
                    <a:pt x="146" y="154188"/>
                    <a:pt x="18" y="158329"/>
                    <a:pt x="0" y="162460"/>
                  </a:cubicBezTo>
                  <a:cubicBezTo>
                    <a:pt x="46" y="174406"/>
                    <a:pt x="1334" y="186388"/>
                    <a:pt x="3811" y="198398"/>
                  </a:cubicBezTo>
                  <a:cubicBezTo>
                    <a:pt x="9112" y="224155"/>
                    <a:pt x="20610" y="247032"/>
                    <a:pt x="38388" y="266482"/>
                  </a:cubicBezTo>
                  <a:cubicBezTo>
                    <a:pt x="60232" y="290374"/>
                    <a:pt x="87634" y="305272"/>
                    <a:pt x="118335" y="314403"/>
                  </a:cubicBezTo>
                  <a:cubicBezTo>
                    <a:pt x="150206" y="323890"/>
                    <a:pt x="182908" y="326239"/>
                    <a:pt x="215913" y="324301"/>
                  </a:cubicBezTo>
                  <a:cubicBezTo>
                    <a:pt x="248570" y="322382"/>
                    <a:pt x="280103" y="315600"/>
                    <a:pt x="309469" y="300482"/>
                  </a:cubicBezTo>
                  <a:cubicBezTo>
                    <a:pt x="335948" y="286836"/>
                    <a:pt x="357628" y="268008"/>
                    <a:pt x="372717" y="242032"/>
                  </a:cubicBezTo>
                  <a:cubicBezTo>
                    <a:pt x="384791" y="221257"/>
                    <a:pt x="390979" y="198746"/>
                    <a:pt x="392542" y="174900"/>
                  </a:cubicBezTo>
                  <a:cubicBezTo>
                    <a:pt x="392807" y="170732"/>
                    <a:pt x="392944" y="166591"/>
                    <a:pt x="392962" y="162460"/>
                  </a:cubicBezTo>
                  <a:cubicBezTo>
                    <a:pt x="392908" y="150523"/>
                    <a:pt x="391619" y="138532"/>
                    <a:pt x="389151" y="126531"/>
                  </a:cubicBezTo>
                  <a:moveTo>
                    <a:pt x="306645" y="207529"/>
                  </a:moveTo>
                  <a:cubicBezTo>
                    <a:pt x="297633" y="225306"/>
                    <a:pt x="283475" y="237636"/>
                    <a:pt x="265771" y="246273"/>
                  </a:cubicBezTo>
                  <a:cubicBezTo>
                    <a:pt x="243826" y="256958"/>
                    <a:pt x="220300" y="259764"/>
                    <a:pt x="196289" y="260184"/>
                  </a:cubicBezTo>
                  <a:cubicBezTo>
                    <a:pt x="172708" y="259755"/>
                    <a:pt x="149575" y="257031"/>
                    <a:pt x="128005" y="246584"/>
                  </a:cubicBezTo>
                  <a:cubicBezTo>
                    <a:pt x="98876" y="232481"/>
                    <a:pt x="81428" y="209796"/>
                    <a:pt x="77543" y="177377"/>
                  </a:cubicBezTo>
                  <a:cubicBezTo>
                    <a:pt x="75030" y="156766"/>
                    <a:pt x="76821" y="136695"/>
                    <a:pt x="86107" y="117775"/>
                  </a:cubicBezTo>
                  <a:cubicBezTo>
                    <a:pt x="95183" y="99312"/>
                    <a:pt x="109853" y="86608"/>
                    <a:pt x="128178" y="78025"/>
                  </a:cubicBezTo>
                  <a:cubicBezTo>
                    <a:pt x="154355" y="65732"/>
                    <a:pt x="182287" y="63621"/>
                    <a:pt x="210657" y="65312"/>
                  </a:cubicBezTo>
                  <a:cubicBezTo>
                    <a:pt x="229284" y="66445"/>
                    <a:pt x="247500" y="69745"/>
                    <a:pt x="264510" y="77952"/>
                  </a:cubicBezTo>
                  <a:cubicBezTo>
                    <a:pt x="293904" y="92101"/>
                    <a:pt x="311708" y="114804"/>
                    <a:pt x="315593" y="147626"/>
                  </a:cubicBezTo>
                  <a:cubicBezTo>
                    <a:pt x="318052" y="168374"/>
                    <a:pt x="316242" y="188555"/>
                    <a:pt x="306645" y="207529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>
                <a:latin typeface="Helvetica" pitchFamily="2" charset="0"/>
              </a:endParaRPr>
            </a:p>
          </p:txBody>
        </p:sp>
        <p:sp>
          <p:nvSpPr>
            <p:cNvPr id="13" name="Free-form: Shape 12">
              <a:extLst>
                <a:ext uri="{FF2B5EF4-FFF2-40B4-BE49-F238E27FC236}">
                  <a16:creationId xmlns:a16="http://schemas.microsoft.com/office/drawing/2014/main" id="{9D715EAC-B53E-775A-8A1E-00F4E0BFEA90}"/>
                </a:ext>
              </a:extLst>
            </p:cNvPr>
            <p:cNvSpPr/>
            <p:nvPr/>
          </p:nvSpPr>
          <p:spPr>
            <a:xfrm>
              <a:off x="1105755" y="248750"/>
              <a:ext cx="329042" cy="310100"/>
            </a:xfrm>
            <a:custGeom>
              <a:avLst/>
              <a:gdLst>
                <a:gd name="connsiteX0" fmla="*/ 75770 w 329042"/>
                <a:gd name="connsiteY0" fmla="*/ 127064 h 310100"/>
                <a:gd name="connsiteX1" fmla="*/ 80989 w 329042"/>
                <a:gd name="connsiteY1" fmla="*/ 127064 h 310100"/>
                <a:gd name="connsiteX2" fmla="*/ 213308 w 329042"/>
                <a:gd name="connsiteY2" fmla="*/ 127027 h 310100"/>
                <a:gd name="connsiteX3" fmla="*/ 225336 w 329042"/>
                <a:gd name="connsiteY3" fmla="*/ 126277 h 310100"/>
                <a:gd name="connsiteX4" fmla="*/ 251641 w 329042"/>
                <a:gd name="connsiteY4" fmla="*/ 104954 h 310100"/>
                <a:gd name="connsiteX5" fmla="*/ 252628 w 329042"/>
                <a:gd name="connsiteY5" fmla="*/ 90924 h 310100"/>
                <a:gd name="connsiteX6" fmla="*/ 234686 w 329042"/>
                <a:gd name="connsiteY6" fmla="*/ 64555 h 310100"/>
                <a:gd name="connsiteX7" fmla="*/ 219295 w 329042"/>
                <a:gd name="connsiteY7" fmla="*/ 61603 h 310100"/>
                <a:gd name="connsiteX8" fmla="*/ 78210 w 329042"/>
                <a:gd name="connsiteY8" fmla="*/ 61338 h 310100"/>
                <a:gd name="connsiteX9" fmla="*/ 75770 w 329042"/>
                <a:gd name="connsiteY9" fmla="*/ 61667 h 310100"/>
                <a:gd name="connsiteX10" fmla="*/ 75770 w 329042"/>
                <a:gd name="connsiteY10" fmla="*/ 127064 h 310100"/>
                <a:gd name="connsiteX11" fmla="*/ 76145 w 329042"/>
                <a:gd name="connsiteY11" fmla="*/ 189224 h 310100"/>
                <a:gd name="connsiteX12" fmla="*/ 76145 w 329042"/>
                <a:gd name="connsiteY12" fmla="*/ 310100 h 310100"/>
                <a:gd name="connsiteX13" fmla="*/ 0 w 329042"/>
                <a:gd name="connsiteY13" fmla="*/ 310100 h 310100"/>
                <a:gd name="connsiteX14" fmla="*/ 0 w 329042"/>
                <a:gd name="connsiteY14" fmla="*/ 0 h 310100"/>
                <a:gd name="connsiteX15" fmla="*/ 230500 w 329042"/>
                <a:gd name="connsiteY15" fmla="*/ 0 h 310100"/>
                <a:gd name="connsiteX16" fmla="*/ 308226 w 329042"/>
                <a:gd name="connsiteY16" fmla="*/ 35445 h 310100"/>
                <a:gd name="connsiteX17" fmla="*/ 328983 w 329042"/>
                <a:gd name="connsiteY17" fmla="*/ 98693 h 310100"/>
                <a:gd name="connsiteX18" fmla="*/ 320190 w 329042"/>
                <a:gd name="connsiteY18" fmla="*/ 138562 h 310100"/>
                <a:gd name="connsiteX19" fmla="*/ 273814 w 329042"/>
                <a:gd name="connsiteY19" fmla="*/ 180423 h 310100"/>
                <a:gd name="connsiteX20" fmla="*/ 221232 w 329042"/>
                <a:gd name="connsiteY20" fmla="*/ 189169 h 310100"/>
                <a:gd name="connsiteX21" fmla="*/ 82241 w 329042"/>
                <a:gd name="connsiteY21" fmla="*/ 189215 h 310100"/>
                <a:gd name="connsiteX22" fmla="*/ 76145 w 329042"/>
                <a:gd name="connsiteY22" fmla="*/ 189215 h 31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29042" h="310100">
                  <a:moveTo>
                    <a:pt x="75770" y="127064"/>
                  </a:moveTo>
                  <a:lnTo>
                    <a:pt x="80989" y="127064"/>
                  </a:lnTo>
                  <a:cubicBezTo>
                    <a:pt x="125098" y="127064"/>
                    <a:pt x="169226" y="127082"/>
                    <a:pt x="213308" y="127027"/>
                  </a:cubicBezTo>
                  <a:cubicBezTo>
                    <a:pt x="217348" y="127027"/>
                    <a:pt x="221369" y="126762"/>
                    <a:pt x="225336" y="126277"/>
                  </a:cubicBezTo>
                  <a:cubicBezTo>
                    <a:pt x="240517" y="124404"/>
                    <a:pt x="249127" y="117558"/>
                    <a:pt x="251641" y="104954"/>
                  </a:cubicBezTo>
                  <a:cubicBezTo>
                    <a:pt x="252573" y="100393"/>
                    <a:pt x="252902" y="95576"/>
                    <a:pt x="252628" y="90924"/>
                  </a:cubicBezTo>
                  <a:cubicBezTo>
                    <a:pt x="251924" y="78677"/>
                    <a:pt x="247080" y="68769"/>
                    <a:pt x="234686" y="64555"/>
                  </a:cubicBezTo>
                  <a:cubicBezTo>
                    <a:pt x="229778" y="62883"/>
                    <a:pt x="224450" y="61640"/>
                    <a:pt x="219295" y="61603"/>
                  </a:cubicBezTo>
                  <a:cubicBezTo>
                    <a:pt x="172260" y="61320"/>
                    <a:pt x="125263" y="61356"/>
                    <a:pt x="78210" y="61338"/>
                  </a:cubicBezTo>
                  <a:cubicBezTo>
                    <a:pt x="77461" y="61338"/>
                    <a:pt x="76666" y="61539"/>
                    <a:pt x="75770" y="61667"/>
                  </a:cubicBezTo>
                  <a:lnTo>
                    <a:pt x="75770" y="127064"/>
                  </a:lnTo>
                  <a:close/>
                  <a:moveTo>
                    <a:pt x="76145" y="189224"/>
                  </a:moveTo>
                  <a:lnTo>
                    <a:pt x="76145" y="310100"/>
                  </a:lnTo>
                  <a:lnTo>
                    <a:pt x="0" y="310100"/>
                  </a:lnTo>
                  <a:lnTo>
                    <a:pt x="0" y="0"/>
                  </a:lnTo>
                  <a:lnTo>
                    <a:pt x="230500" y="0"/>
                  </a:lnTo>
                  <a:cubicBezTo>
                    <a:pt x="261256" y="0"/>
                    <a:pt x="287972" y="11452"/>
                    <a:pt x="308226" y="35445"/>
                  </a:cubicBezTo>
                  <a:cubicBezTo>
                    <a:pt x="323563" y="53642"/>
                    <a:pt x="329723" y="75076"/>
                    <a:pt x="328983" y="98693"/>
                  </a:cubicBezTo>
                  <a:cubicBezTo>
                    <a:pt x="328553" y="112558"/>
                    <a:pt x="326177" y="125967"/>
                    <a:pt x="320190" y="138562"/>
                  </a:cubicBezTo>
                  <a:cubicBezTo>
                    <a:pt x="310539" y="158962"/>
                    <a:pt x="294242" y="172023"/>
                    <a:pt x="273814" y="180423"/>
                  </a:cubicBezTo>
                  <a:cubicBezTo>
                    <a:pt x="256969" y="187351"/>
                    <a:pt x="239183" y="189124"/>
                    <a:pt x="221232" y="189169"/>
                  </a:cubicBezTo>
                  <a:cubicBezTo>
                    <a:pt x="174902" y="189316"/>
                    <a:pt x="128562" y="189215"/>
                    <a:pt x="82241" y="189215"/>
                  </a:cubicBezTo>
                  <a:lnTo>
                    <a:pt x="76145" y="189215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>
                <a:latin typeface="Helvetica" pitchFamily="2" charset="0"/>
              </a:endParaRPr>
            </a:p>
          </p:txBody>
        </p:sp>
        <p:sp>
          <p:nvSpPr>
            <p:cNvPr id="14" name="Free-form: Shape 13">
              <a:extLst>
                <a:ext uri="{FF2B5EF4-FFF2-40B4-BE49-F238E27FC236}">
                  <a16:creationId xmlns:a16="http://schemas.microsoft.com/office/drawing/2014/main" id="{ABA045DE-398A-8BD5-9E50-BCBD3DAD6C8E}"/>
                </a:ext>
              </a:extLst>
            </p:cNvPr>
            <p:cNvSpPr/>
            <p:nvPr/>
          </p:nvSpPr>
          <p:spPr>
            <a:xfrm>
              <a:off x="695125" y="248750"/>
              <a:ext cx="383968" cy="310036"/>
            </a:xfrm>
            <a:custGeom>
              <a:avLst/>
              <a:gdLst>
                <a:gd name="connsiteX0" fmla="*/ 281245 w 383968"/>
                <a:gd name="connsiteY0" fmla="*/ 0 h 310036"/>
                <a:gd name="connsiteX1" fmla="*/ 192670 w 383968"/>
                <a:gd name="connsiteY1" fmla="*/ 98337 h 310036"/>
                <a:gd name="connsiteX2" fmla="*/ 104497 w 383968"/>
                <a:gd name="connsiteY2" fmla="*/ 0 h 310036"/>
                <a:gd name="connsiteX3" fmla="*/ 1325 w 383968"/>
                <a:gd name="connsiteY3" fmla="*/ 0 h 310036"/>
                <a:gd name="connsiteX4" fmla="*/ 139503 w 383968"/>
                <a:gd name="connsiteY4" fmla="*/ 153688 h 310036"/>
                <a:gd name="connsiteX5" fmla="*/ 0 w 383968"/>
                <a:gd name="connsiteY5" fmla="*/ 310036 h 310036"/>
                <a:gd name="connsiteX6" fmla="*/ 101426 w 383968"/>
                <a:gd name="connsiteY6" fmla="*/ 310036 h 310036"/>
                <a:gd name="connsiteX7" fmla="*/ 190449 w 383968"/>
                <a:gd name="connsiteY7" fmla="*/ 211261 h 310036"/>
                <a:gd name="connsiteX8" fmla="*/ 279454 w 383968"/>
                <a:gd name="connsiteY8" fmla="*/ 310036 h 310036"/>
                <a:gd name="connsiteX9" fmla="*/ 380880 w 383968"/>
                <a:gd name="connsiteY9" fmla="*/ 310036 h 310036"/>
                <a:gd name="connsiteX10" fmla="*/ 244055 w 383968"/>
                <a:gd name="connsiteY10" fmla="*/ 156348 h 310036"/>
                <a:gd name="connsiteX11" fmla="*/ 383969 w 383968"/>
                <a:gd name="connsiteY11" fmla="*/ 0 h 31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3968" h="310036">
                  <a:moveTo>
                    <a:pt x="281245" y="0"/>
                  </a:moveTo>
                  <a:lnTo>
                    <a:pt x="192670" y="98337"/>
                  </a:lnTo>
                  <a:lnTo>
                    <a:pt x="104497" y="0"/>
                  </a:lnTo>
                  <a:lnTo>
                    <a:pt x="1325" y="0"/>
                  </a:lnTo>
                  <a:lnTo>
                    <a:pt x="139503" y="153688"/>
                  </a:lnTo>
                  <a:lnTo>
                    <a:pt x="0" y="310036"/>
                  </a:lnTo>
                  <a:lnTo>
                    <a:pt x="101426" y="310036"/>
                  </a:lnTo>
                  <a:lnTo>
                    <a:pt x="190449" y="211261"/>
                  </a:lnTo>
                  <a:lnTo>
                    <a:pt x="279454" y="310036"/>
                  </a:lnTo>
                  <a:lnTo>
                    <a:pt x="380880" y="310036"/>
                  </a:lnTo>
                  <a:lnTo>
                    <a:pt x="244055" y="156348"/>
                  </a:lnTo>
                  <a:lnTo>
                    <a:pt x="383969" y="0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>
                <a:latin typeface="Helvetica" pitchFamily="2" charset="0"/>
              </a:endParaRPr>
            </a:p>
          </p:txBody>
        </p:sp>
        <p:sp>
          <p:nvSpPr>
            <p:cNvPr id="15" name="Free-form: Shape 14">
              <a:extLst>
                <a:ext uri="{FF2B5EF4-FFF2-40B4-BE49-F238E27FC236}">
                  <a16:creationId xmlns:a16="http://schemas.microsoft.com/office/drawing/2014/main" id="{BD977F90-A06B-C8D5-9516-10CE846630B2}"/>
                </a:ext>
              </a:extLst>
            </p:cNvPr>
            <p:cNvSpPr/>
            <p:nvPr/>
          </p:nvSpPr>
          <p:spPr>
            <a:xfrm>
              <a:off x="1901378" y="352872"/>
              <a:ext cx="97066" cy="97066"/>
            </a:xfrm>
            <a:custGeom>
              <a:avLst/>
              <a:gdLst>
                <a:gd name="connsiteX0" fmla="*/ 97066 w 97066"/>
                <a:gd name="connsiteY0" fmla="*/ 48533 h 97066"/>
                <a:gd name="connsiteX1" fmla="*/ 48533 w 97066"/>
                <a:gd name="connsiteY1" fmla="*/ 97066 h 97066"/>
                <a:gd name="connsiteX2" fmla="*/ 0 w 97066"/>
                <a:gd name="connsiteY2" fmla="*/ 48533 h 97066"/>
                <a:gd name="connsiteX3" fmla="*/ 48533 w 97066"/>
                <a:gd name="connsiteY3" fmla="*/ 0 h 97066"/>
                <a:gd name="connsiteX4" fmla="*/ 97066 w 97066"/>
                <a:gd name="connsiteY4" fmla="*/ 48533 h 97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66" h="97066">
                  <a:moveTo>
                    <a:pt x="97066" y="48533"/>
                  </a:moveTo>
                  <a:cubicBezTo>
                    <a:pt x="97066" y="75341"/>
                    <a:pt x="75331" y="97066"/>
                    <a:pt x="48533" y="97066"/>
                  </a:cubicBezTo>
                  <a:cubicBezTo>
                    <a:pt x="21726" y="97066"/>
                    <a:pt x="0" y="75341"/>
                    <a:pt x="0" y="48533"/>
                  </a:cubicBezTo>
                  <a:cubicBezTo>
                    <a:pt x="0" y="21726"/>
                    <a:pt x="21726" y="0"/>
                    <a:pt x="48533" y="0"/>
                  </a:cubicBezTo>
                  <a:cubicBezTo>
                    <a:pt x="75341" y="0"/>
                    <a:pt x="97066" y="21726"/>
                    <a:pt x="97066" y="48533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>
                <a:latin typeface="Helvetica" pitchFamily="2" charset="0"/>
              </a:endParaRPr>
            </a:p>
          </p:txBody>
        </p:sp>
        <p:sp>
          <p:nvSpPr>
            <p:cNvPr id="16" name="Free-form: Shape 15">
              <a:extLst>
                <a:ext uri="{FF2B5EF4-FFF2-40B4-BE49-F238E27FC236}">
                  <a16:creationId xmlns:a16="http://schemas.microsoft.com/office/drawing/2014/main" id="{D9859917-BF34-87CB-6A2C-052DF73011A7}"/>
                </a:ext>
              </a:extLst>
            </p:cNvPr>
            <p:cNvSpPr/>
            <p:nvPr/>
          </p:nvSpPr>
          <p:spPr>
            <a:xfrm>
              <a:off x="2065514" y="241303"/>
              <a:ext cx="360139" cy="318515"/>
            </a:xfrm>
            <a:custGeom>
              <a:avLst/>
              <a:gdLst>
                <a:gd name="connsiteX0" fmla="*/ 184881 w 360139"/>
                <a:gd name="connsiteY0" fmla="*/ 256282 h 318515"/>
                <a:gd name="connsiteX1" fmla="*/ 126925 w 360139"/>
                <a:gd name="connsiteY1" fmla="*/ 242224 h 318515"/>
                <a:gd name="connsiteX2" fmla="*/ 73603 w 360139"/>
                <a:gd name="connsiteY2" fmla="*/ 184295 h 318515"/>
                <a:gd name="connsiteX3" fmla="*/ 71318 w 360139"/>
                <a:gd name="connsiteY3" fmla="*/ 136457 h 318515"/>
                <a:gd name="connsiteX4" fmla="*/ 142783 w 360139"/>
                <a:gd name="connsiteY4" fmla="*/ 68328 h 318515"/>
                <a:gd name="connsiteX5" fmla="*/ 247362 w 360139"/>
                <a:gd name="connsiteY5" fmla="*/ 76161 h 318515"/>
                <a:gd name="connsiteX6" fmla="*/ 290320 w 360139"/>
                <a:gd name="connsiteY6" fmla="*/ 132106 h 318515"/>
                <a:gd name="connsiteX7" fmla="*/ 290320 w 360139"/>
                <a:gd name="connsiteY7" fmla="*/ 136685 h 318515"/>
                <a:gd name="connsiteX8" fmla="*/ 162159 w 360139"/>
                <a:gd name="connsiteY8" fmla="*/ 136685 h 318515"/>
                <a:gd name="connsiteX9" fmla="*/ 138423 w 360139"/>
                <a:gd name="connsiteY9" fmla="*/ 150276 h 318515"/>
                <a:gd name="connsiteX10" fmla="*/ 118462 w 360139"/>
                <a:gd name="connsiteY10" fmla="*/ 184295 h 318515"/>
                <a:gd name="connsiteX11" fmla="*/ 359920 w 360139"/>
                <a:gd name="connsiteY11" fmla="*/ 184295 h 318515"/>
                <a:gd name="connsiteX12" fmla="*/ 360140 w 360139"/>
                <a:gd name="connsiteY12" fmla="*/ 184076 h 318515"/>
                <a:gd name="connsiteX13" fmla="*/ 359966 w 360139"/>
                <a:gd name="connsiteY13" fmla="*/ 136685 h 318515"/>
                <a:gd name="connsiteX14" fmla="*/ 344410 w 360139"/>
                <a:gd name="connsiteY14" fmla="*/ 76956 h 318515"/>
                <a:gd name="connsiteX15" fmla="*/ 267333 w 360139"/>
                <a:gd name="connsiteY15" fmla="*/ 14365 h 318515"/>
                <a:gd name="connsiteX16" fmla="*/ 194506 w 360139"/>
                <a:gd name="connsiteY16" fmla="*/ 455 h 318515"/>
                <a:gd name="connsiteX17" fmla="*/ 69608 w 360139"/>
                <a:gd name="connsiteY17" fmla="*/ 28112 h 318515"/>
                <a:gd name="connsiteX18" fmla="*/ 21011 w 360139"/>
                <a:gd name="connsiteY18" fmla="*/ 77550 h 318515"/>
                <a:gd name="connsiteX19" fmla="*/ 8 w 360139"/>
                <a:gd name="connsiteY19" fmla="*/ 156647 h 318515"/>
                <a:gd name="connsiteX20" fmla="*/ 17685 w 360139"/>
                <a:gd name="connsiteY20" fmla="*/ 233806 h 318515"/>
                <a:gd name="connsiteX21" fmla="*/ 68046 w 360139"/>
                <a:gd name="connsiteY21" fmla="*/ 288344 h 318515"/>
                <a:gd name="connsiteX22" fmla="*/ 192550 w 360139"/>
                <a:gd name="connsiteY22" fmla="*/ 318515 h 318515"/>
                <a:gd name="connsiteX23" fmla="*/ 346786 w 360139"/>
                <a:gd name="connsiteY23" fmla="*/ 258905 h 318515"/>
                <a:gd name="connsiteX24" fmla="*/ 346823 w 360139"/>
                <a:gd name="connsiteY24" fmla="*/ 258786 h 318515"/>
                <a:gd name="connsiteX25" fmla="*/ 346823 w 360139"/>
                <a:gd name="connsiteY25" fmla="*/ 214274 h 318515"/>
                <a:gd name="connsiteX26" fmla="*/ 346494 w 360139"/>
                <a:gd name="connsiteY26" fmla="*/ 214082 h 318515"/>
                <a:gd name="connsiteX27" fmla="*/ 279004 w 360139"/>
                <a:gd name="connsiteY27" fmla="*/ 245359 h 318515"/>
                <a:gd name="connsiteX28" fmla="*/ 184881 w 360139"/>
                <a:gd name="connsiteY28" fmla="*/ 256282 h 318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60139" h="318515">
                  <a:moveTo>
                    <a:pt x="184881" y="256282"/>
                  </a:moveTo>
                  <a:cubicBezTo>
                    <a:pt x="165295" y="255203"/>
                    <a:pt x="145324" y="249948"/>
                    <a:pt x="126925" y="242224"/>
                  </a:cubicBezTo>
                  <a:cubicBezTo>
                    <a:pt x="102896" y="232116"/>
                    <a:pt x="82569" y="211276"/>
                    <a:pt x="73603" y="184295"/>
                  </a:cubicBezTo>
                  <a:cubicBezTo>
                    <a:pt x="70431" y="174753"/>
                    <a:pt x="67031" y="156336"/>
                    <a:pt x="71318" y="136457"/>
                  </a:cubicBezTo>
                  <a:cubicBezTo>
                    <a:pt x="76829" y="110902"/>
                    <a:pt x="95054" y="82942"/>
                    <a:pt x="142783" y="68328"/>
                  </a:cubicBezTo>
                  <a:cubicBezTo>
                    <a:pt x="171016" y="59690"/>
                    <a:pt x="220418" y="63739"/>
                    <a:pt x="247362" y="76161"/>
                  </a:cubicBezTo>
                  <a:cubicBezTo>
                    <a:pt x="271062" y="87110"/>
                    <a:pt x="290329" y="104632"/>
                    <a:pt x="290320" y="132106"/>
                  </a:cubicBezTo>
                  <a:lnTo>
                    <a:pt x="290320" y="136685"/>
                  </a:lnTo>
                  <a:lnTo>
                    <a:pt x="162159" y="136685"/>
                  </a:lnTo>
                  <a:cubicBezTo>
                    <a:pt x="152398" y="136685"/>
                    <a:pt x="143368" y="141859"/>
                    <a:pt x="138423" y="150276"/>
                  </a:cubicBezTo>
                  <a:lnTo>
                    <a:pt x="118462" y="184295"/>
                  </a:lnTo>
                  <a:lnTo>
                    <a:pt x="359920" y="184295"/>
                  </a:lnTo>
                  <a:cubicBezTo>
                    <a:pt x="360039" y="184295"/>
                    <a:pt x="360140" y="184195"/>
                    <a:pt x="360140" y="184076"/>
                  </a:cubicBezTo>
                  <a:lnTo>
                    <a:pt x="359966" y="136685"/>
                  </a:lnTo>
                  <a:cubicBezTo>
                    <a:pt x="359966" y="115161"/>
                    <a:pt x="355360" y="96067"/>
                    <a:pt x="344410" y="76956"/>
                  </a:cubicBezTo>
                  <a:cubicBezTo>
                    <a:pt x="326779" y="46200"/>
                    <a:pt x="299898" y="26668"/>
                    <a:pt x="267333" y="14365"/>
                  </a:cubicBezTo>
                  <a:cubicBezTo>
                    <a:pt x="243898" y="5527"/>
                    <a:pt x="219412" y="1825"/>
                    <a:pt x="194506" y="455"/>
                  </a:cubicBezTo>
                  <a:cubicBezTo>
                    <a:pt x="150259" y="-1986"/>
                    <a:pt x="108161" y="5143"/>
                    <a:pt x="69608" y="28112"/>
                  </a:cubicBezTo>
                  <a:cubicBezTo>
                    <a:pt x="49135" y="40296"/>
                    <a:pt x="33213" y="57214"/>
                    <a:pt x="21011" y="77550"/>
                  </a:cubicBezTo>
                  <a:cubicBezTo>
                    <a:pt x="6461" y="101835"/>
                    <a:pt x="264" y="128450"/>
                    <a:pt x="8" y="156647"/>
                  </a:cubicBezTo>
                  <a:cubicBezTo>
                    <a:pt x="-230" y="183802"/>
                    <a:pt x="4852" y="209613"/>
                    <a:pt x="17685" y="233806"/>
                  </a:cubicBezTo>
                  <a:cubicBezTo>
                    <a:pt x="29740" y="256464"/>
                    <a:pt x="46786" y="274351"/>
                    <a:pt x="68046" y="288344"/>
                  </a:cubicBezTo>
                  <a:cubicBezTo>
                    <a:pt x="86499" y="300510"/>
                    <a:pt x="124850" y="318515"/>
                    <a:pt x="192550" y="318515"/>
                  </a:cubicBezTo>
                  <a:cubicBezTo>
                    <a:pt x="302302" y="318515"/>
                    <a:pt x="345452" y="260724"/>
                    <a:pt x="346786" y="258905"/>
                  </a:cubicBezTo>
                  <a:cubicBezTo>
                    <a:pt x="346814" y="258868"/>
                    <a:pt x="346823" y="258832"/>
                    <a:pt x="346823" y="258786"/>
                  </a:cubicBezTo>
                  <a:lnTo>
                    <a:pt x="346823" y="214274"/>
                  </a:lnTo>
                  <a:cubicBezTo>
                    <a:pt x="346823" y="214101"/>
                    <a:pt x="346640" y="213991"/>
                    <a:pt x="346494" y="214082"/>
                  </a:cubicBezTo>
                  <a:cubicBezTo>
                    <a:pt x="342737" y="216276"/>
                    <a:pt x="307521" y="236667"/>
                    <a:pt x="279004" y="245359"/>
                  </a:cubicBezTo>
                  <a:cubicBezTo>
                    <a:pt x="241220" y="256867"/>
                    <a:pt x="204724" y="257415"/>
                    <a:pt x="184881" y="256282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>
                <a:latin typeface="Helvetica" pitchFamily="2" charset="0"/>
              </a:endParaRPr>
            </a:p>
          </p:txBody>
        </p:sp>
      </p:grpSp>
      <p:sp>
        <p:nvSpPr>
          <p:cNvPr id="2" name="Main Title">
            <a:extLst>
              <a:ext uri="{FF2B5EF4-FFF2-40B4-BE49-F238E27FC236}">
                <a16:creationId xmlns:a16="http://schemas.microsoft.com/office/drawing/2014/main" id="{9015C813-5B84-E57E-CDE7-D767064A07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352801"/>
            <a:ext cx="8128000" cy="914400"/>
          </a:xfrm>
          <a:prstGeom prst="rect">
            <a:avLst/>
          </a:prstGeom>
          <a:solidFill>
            <a:schemeClr val="bg2"/>
          </a:solidFill>
        </p:spPr>
        <p:txBody>
          <a:bodyPr lIns="360000" tIns="0" rIns="0" bIns="0" anchor="ctr">
            <a:normAutofit/>
          </a:bodyPr>
          <a:lstStyle>
            <a:lvl1pPr algn="l">
              <a:defRPr sz="4000" b="1">
                <a:latin typeface="Helvetica" pitchFamily="2" charset="0"/>
                <a:cs typeface="Helvetica" pitchFamily="2" charset="0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5151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>
        <p:tmplLst>
          <p:tmpl>
            <p:tnLst>
              <p:par>
                <p:cTn presetID="47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/>
      <p:bldP spid="2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Title 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 Title">
            <a:extLst>
              <a:ext uri="{FF2B5EF4-FFF2-40B4-BE49-F238E27FC236}">
                <a16:creationId xmlns:a16="http://schemas.microsoft.com/office/drawing/2014/main" id="{336EC5C6-9B65-DE6B-2632-23C025169F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267201"/>
            <a:ext cx="6096000" cy="584200"/>
          </a:xfrm>
          <a:prstGeom prst="rect">
            <a:avLst/>
          </a:prstGeom>
          <a:noFill/>
        </p:spPr>
        <p:txBody>
          <a:bodyPr lIns="360000" tIns="0" rIns="0" bIns="0" anchor="ctr">
            <a:noAutofit/>
          </a:bodyPr>
          <a:lstStyle>
            <a:lvl1pPr marL="0" indent="0" algn="l">
              <a:buNone/>
              <a:defRPr sz="1800">
                <a:latin typeface="Helvetica" pitchFamily="2" charset="0"/>
                <a:cs typeface="Helvetica" pitchFamily="2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grpSp>
        <p:nvGrpSpPr>
          <p:cNvPr id="17" name="Footer">
            <a:extLst>
              <a:ext uri="{FF2B5EF4-FFF2-40B4-BE49-F238E27FC236}">
                <a16:creationId xmlns:a16="http://schemas.microsoft.com/office/drawing/2014/main" id="{B74940B3-1E81-9B4F-67A3-8408D6BA6252}"/>
              </a:ext>
            </a:extLst>
          </p:cNvPr>
          <p:cNvGrpSpPr/>
          <p:nvPr userDrawn="1"/>
        </p:nvGrpSpPr>
        <p:grpSpPr>
          <a:xfrm>
            <a:off x="2" y="6334126"/>
            <a:ext cx="12249151" cy="549274"/>
            <a:chOff x="0" y="6334126"/>
            <a:chExt cx="12249150" cy="549274"/>
          </a:xfrm>
        </p:grpSpPr>
        <p:sp>
          <p:nvSpPr>
            <p:cNvPr id="7" name="The Exponential-e Group Channel Partner Programme">
              <a:extLst>
                <a:ext uri="{FF2B5EF4-FFF2-40B4-BE49-F238E27FC236}">
                  <a16:creationId xmlns:a16="http://schemas.microsoft.com/office/drawing/2014/main" id="{3FB99057-2DBE-3BBF-1188-991F69DE06BA}"/>
                </a:ext>
              </a:extLst>
            </p:cNvPr>
            <p:cNvSpPr/>
            <p:nvPr userDrawn="1"/>
          </p:nvSpPr>
          <p:spPr>
            <a:xfrm>
              <a:off x="0" y="6334126"/>
              <a:ext cx="12249150" cy="546100"/>
            </a:xfrm>
            <a:prstGeom prst="rect">
              <a:avLst/>
            </a:prstGeom>
            <a:solidFill>
              <a:srgbClr val="DADCEA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0" rIns="360000" bIns="0" rtlCol="0" anchor="ctr"/>
            <a:lstStyle/>
            <a:p>
              <a:pPr algn="l"/>
              <a:r>
                <a:rPr lang="en-GB" sz="1200" b="1">
                  <a:solidFill>
                    <a:schemeClr val="tx1"/>
                  </a:solidFill>
                  <a:latin typeface="Helvetica" pitchFamily="2" charset="0"/>
                  <a:cs typeface="HelveticaNowDisplay Bold" panose="020B0804030202020204" pitchFamily="34" charset="0"/>
                </a:rPr>
                <a:t>The Exponential-e Group </a:t>
              </a:r>
              <a:r>
                <a:rPr lang="en-GB" sz="1200">
                  <a:solidFill>
                    <a:schemeClr val="tx1"/>
                  </a:solidFill>
                  <a:latin typeface="Helvetica" pitchFamily="2" charset="0"/>
                  <a:cs typeface="HelveticaNowText Regular" panose="020B0504030202020204" pitchFamily="34" charset="0"/>
                </a:rPr>
                <a:t>Channel Partner Programme</a:t>
              </a:r>
            </a:p>
          </p:txBody>
        </p:sp>
        <p:sp>
          <p:nvSpPr>
            <p:cNvPr id="8" name="Website | Contact Number">
              <a:extLst>
                <a:ext uri="{FF2B5EF4-FFF2-40B4-BE49-F238E27FC236}">
                  <a16:creationId xmlns:a16="http://schemas.microsoft.com/office/drawing/2014/main" id="{0E9E7A52-FA0C-6FFD-CEA5-E82AF0BFEBE4}"/>
                </a:ext>
              </a:extLst>
            </p:cNvPr>
            <p:cNvSpPr/>
            <p:nvPr userDrawn="1"/>
          </p:nvSpPr>
          <p:spPr>
            <a:xfrm>
              <a:off x="6096000" y="6337300"/>
              <a:ext cx="6096000" cy="5461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0" rIns="360000" bIns="0" rtlCol="0" anchor="ctr"/>
            <a:lstStyle/>
            <a:p>
              <a:pPr algn="r"/>
              <a:r>
                <a:rPr lang="en-GB" sz="1200" b="0" kern="1200">
                  <a:solidFill>
                    <a:schemeClr val="tx2"/>
                  </a:solidFill>
                  <a:latin typeface="Helvetica" pitchFamily="2" charset="0"/>
                  <a:ea typeface="+mn-ea"/>
                  <a:cs typeface="HelveticaNowText Regular" panose="020B0504030202020204" pitchFamily="34" charset="0"/>
                </a:rPr>
                <a:t>www.expo-e.uk    |    </a:t>
              </a:r>
              <a:r>
                <a:rPr lang="en-GB" sz="1200" b="0" kern="1200">
                  <a:solidFill>
                    <a:schemeClr val="tx2"/>
                  </a:solidFill>
                  <a:latin typeface="Helvetica" pitchFamily="2" charset="0"/>
                  <a:ea typeface="+mn-ea"/>
                  <a:cs typeface="HelveticaNowDisplay Bold" panose="020B0804030202020204" pitchFamily="34" charset="0"/>
                </a:rPr>
                <a:t>0203 993 3374</a:t>
              </a:r>
            </a:p>
          </p:txBody>
        </p:sp>
      </p:grpSp>
      <p:sp>
        <p:nvSpPr>
          <p:cNvPr id="9" name="Be Unstoppable.">
            <a:extLst>
              <a:ext uri="{FF2B5EF4-FFF2-40B4-BE49-F238E27FC236}">
                <a16:creationId xmlns:a16="http://schemas.microsoft.com/office/drawing/2014/main" id="{E0B79F1B-E698-3463-03AF-A3403227A996}"/>
              </a:ext>
            </a:extLst>
          </p:cNvPr>
          <p:cNvSpPr/>
          <p:nvPr userDrawn="1"/>
        </p:nvSpPr>
        <p:spPr>
          <a:xfrm>
            <a:off x="6096000" y="127000"/>
            <a:ext cx="6096000" cy="546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0" rIns="360000" bIns="0" rtlCol="0" anchor="ctr"/>
          <a:lstStyle/>
          <a:p>
            <a:pPr algn="r"/>
            <a:r>
              <a:rPr lang="en-GB" sz="1500" kern="1200">
                <a:solidFill>
                  <a:schemeClr val="tx1"/>
                </a:solidFill>
                <a:latin typeface="Helvetica" pitchFamily="2" charset="0"/>
                <a:ea typeface="+mn-ea"/>
                <a:cs typeface="HelveticaNowDisplay Bold" panose="020B0804030202020204" pitchFamily="34" charset="0"/>
              </a:rPr>
              <a:t>Be unstoppable.</a:t>
            </a:r>
            <a:endParaRPr lang="en-GB" sz="1500" b="1" kern="1200">
              <a:solidFill>
                <a:schemeClr val="tx1"/>
              </a:solidFill>
              <a:latin typeface="Helvetica" pitchFamily="2" charset="0"/>
              <a:ea typeface="+mn-ea"/>
              <a:cs typeface="HelveticaNowDisplay Bold" panose="020B0804030202020204" pitchFamily="34" charset="0"/>
            </a:endParaRPr>
          </a:p>
        </p:txBody>
      </p:sp>
      <p:grpSp>
        <p:nvGrpSpPr>
          <p:cNvPr id="10" name="Expo.e Logo">
            <a:extLst>
              <a:ext uri="{FF2B5EF4-FFF2-40B4-BE49-F238E27FC236}">
                <a16:creationId xmlns:a16="http://schemas.microsoft.com/office/drawing/2014/main" id="{51ADFC2B-9A58-1EEB-F59A-C17F9CC4D507}"/>
              </a:ext>
            </a:extLst>
          </p:cNvPr>
          <p:cNvGrpSpPr/>
          <p:nvPr userDrawn="1"/>
        </p:nvGrpSpPr>
        <p:grpSpPr>
          <a:xfrm>
            <a:off x="368302" y="241303"/>
            <a:ext cx="2057353" cy="324928"/>
            <a:chOff x="368300" y="241303"/>
            <a:chExt cx="2057353" cy="324928"/>
          </a:xfrm>
          <a:solidFill>
            <a:schemeClr val="tx1"/>
          </a:solidFill>
        </p:grpSpPr>
        <p:sp>
          <p:nvSpPr>
            <p:cNvPr id="11" name="Free-form: Shape 10">
              <a:extLst>
                <a:ext uri="{FF2B5EF4-FFF2-40B4-BE49-F238E27FC236}">
                  <a16:creationId xmlns:a16="http://schemas.microsoft.com/office/drawing/2014/main" id="{F8B6F7D0-3945-E43B-E535-5C922A19B04E}"/>
                </a:ext>
              </a:extLst>
            </p:cNvPr>
            <p:cNvSpPr/>
            <p:nvPr/>
          </p:nvSpPr>
          <p:spPr>
            <a:xfrm>
              <a:off x="368300" y="248768"/>
              <a:ext cx="302184" cy="310036"/>
            </a:xfrm>
            <a:custGeom>
              <a:avLst/>
              <a:gdLst>
                <a:gd name="connsiteX0" fmla="*/ 0 w 302184"/>
                <a:gd name="connsiteY0" fmla="*/ 0 h 310036"/>
                <a:gd name="connsiteX1" fmla="*/ 0 w 302184"/>
                <a:gd name="connsiteY1" fmla="*/ 310036 h 310036"/>
                <a:gd name="connsiteX2" fmla="*/ 302166 w 302184"/>
                <a:gd name="connsiteY2" fmla="*/ 310036 h 310036"/>
                <a:gd name="connsiteX3" fmla="*/ 302166 w 302184"/>
                <a:gd name="connsiteY3" fmla="*/ 245508 h 310036"/>
                <a:gd name="connsiteX4" fmla="*/ 76282 w 302184"/>
                <a:gd name="connsiteY4" fmla="*/ 245508 h 310036"/>
                <a:gd name="connsiteX5" fmla="*/ 76282 w 302184"/>
                <a:gd name="connsiteY5" fmla="*/ 182927 h 310036"/>
                <a:gd name="connsiteX6" fmla="*/ 298163 w 302184"/>
                <a:gd name="connsiteY6" fmla="*/ 182927 h 310036"/>
                <a:gd name="connsiteX7" fmla="*/ 298163 w 302184"/>
                <a:gd name="connsiteY7" fmla="*/ 121927 h 310036"/>
                <a:gd name="connsiteX8" fmla="*/ 76163 w 302184"/>
                <a:gd name="connsiteY8" fmla="*/ 121927 h 310036"/>
                <a:gd name="connsiteX9" fmla="*/ 76163 w 302184"/>
                <a:gd name="connsiteY9" fmla="*/ 64373 h 310036"/>
                <a:gd name="connsiteX10" fmla="*/ 302185 w 302184"/>
                <a:gd name="connsiteY10" fmla="*/ 64373 h 310036"/>
                <a:gd name="connsiteX11" fmla="*/ 302185 w 302184"/>
                <a:gd name="connsiteY11" fmla="*/ 0 h 31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2184" h="310036">
                  <a:moveTo>
                    <a:pt x="0" y="0"/>
                  </a:moveTo>
                  <a:lnTo>
                    <a:pt x="0" y="310036"/>
                  </a:lnTo>
                  <a:lnTo>
                    <a:pt x="302166" y="310036"/>
                  </a:lnTo>
                  <a:lnTo>
                    <a:pt x="302166" y="245508"/>
                  </a:lnTo>
                  <a:lnTo>
                    <a:pt x="76282" y="245508"/>
                  </a:lnTo>
                  <a:lnTo>
                    <a:pt x="76282" y="182927"/>
                  </a:lnTo>
                  <a:lnTo>
                    <a:pt x="298163" y="182927"/>
                  </a:lnTo>
                  <a:lnTo>
                    <a:pt x="298163" y="121927"/>
                  </a:lnTo>
                  <a:lnTo>
                    <a:pt x="76163" y="121927"/>
                  </a:lnTo>
                  <a:lnTo>
                    <a:pt x="76163" y="64373"/>
                  </a:lnTo>
                  <a:lnTo>
                    <a:pt x="302185" y="64373"/>
                  </a:lnTo>
                  <a:lnTo>
                    <a:pt x="302185" y="0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>
                <a:latin typeface="Helvetica" pitchFamily="2" charset="0"/>
              </a:endParaRPr>
            </a:p>
          </p:txBody>
        </p:sp>
        <p:sp>
          <p:nvSpPr>
            <p:cNvPr id="12" name="Free-form: Shape 11">
              <a:extLst>
                <a:ext uri="{FF2B5EF4-FFF2-40B4-BE49-F238E27FC236}">
                  <a16:creationId xmlns:a16="http://schemas.microsoft.com/office/drawing/2014/main" id="{269507E5-7AC6-B512-FBED-E93C521FB913}"/>
                </a:ext>
              </a:extLst>
            </p:cNvPr>
            <p:cNvSpPr/>
            <p:nvPr/>
          </p:nvSpPr>
          <p:spPr>
            <a:xfrm>
              <a:off x="1449582" y="241303"/>
              <a:ext cx="392962" cy="324928"/>
            </a:xfrm>
            <a:custGeom>
              <a:avLst/>
              <a:gdLst>
                <a:gd name="connsiteX0" fmla="*/ 389151 w 392962"/>
                <a:gd name="connsiteY0" fmla="*/ 126531 h 324928"/>
                <a:gd name="connsiteX1" fmla="*/ 354575 w 392962"/>
                <a:gd name="connsiteY1" fmla="*/ 58438 h 324928"/>
                <a:gd name="connsiteX2" fmla="*/ 274628 w 392962"/>
                <a:gd name="connsiteY2" fmla="*/ 10518 h 324928"/>
                <a:gd name="connsiteX3" fmla="*/ 177050 w 392962"/>
                <a:gd name="connsiteY3" fmla="*/ 628 h 324928"/>
                <a:gd name="connsiteX4" fmla="*/ 83493 w 392962"/>
                <a:gd name="connsiteY4" fmla="*/ 24438 h 324928"/>
                <a:gd name="connsiteX5" fmla="*/ 20245 w 392962"/>
                <a:gd name="connsiteY5" fmla="*/ 82888 h 324928"/>
                <a:gd name="connsiteX6" fmla="*/ 420 w 392962"/>
                <a:gd name="connsiteY6" fmla="*/ 150021 h 324928"/>
                <a:gd name="connsiteX7" fmla="*/ 0 w 392962"/>
                <a:gd name="connsiteY7" fmla="*/ 162460 h 324928"/>
                <a:gd name="connsiteX8" fmla="*/ 3811 w 392962"/>
                <a:gd name="connsiteY8" fmla="*/ 198398 h 324928"/>
                <a:gd name="connsiteX9" fmla="*/ 38388 w 392962"/>
                <a:gd name="connsiteY9" fmla="*/ 266482 h 324928"/>
                <a:gd name="connsiteX10" fmla="*/ 118335 w 392962"/>
                <a:gd name="connsiteY10" fmla="*/ 314403 h 324928"/>
                <a:gd name="connsiteX11" fmla="*/ 215913 w 392962"/>
                <a:gd name="connsiteY11" fmla="*/ 324301 h 324928"/>
                <a:gd name="connsiteX12" fmla="*/ 309469 w 392962"/>
                <a:gd name="connsiteY12" fmla="*/ 300482 h 324928"/>
                <a:gd name="connsiteX13" fmla="*/ 372717 w 392962"/>
                <a:gd name="connsiteY13" fmla="*/ 242032 h 324928"/>
                <a:gd name="connsiteX14" fmla="*/ 392542 w 392962"/>
                <a:gd name="connsiteY14" fmla="*/ 174900 h 324928"/>
                <a:gd name="connsiteX15" fmla="*/ 392962 w 392962"/>
                <a:gd name="connsiteY15" fmla="*/ 162460 h 324928"/>
                <a:gd name="connsiteX16" fmla="*/ 389151 w 392962"/>
                <a:gd name="connsiteY16" fmla="*/ 126531 h 324928"/>
                <a:gd name="connsiteX17" fmla="*/ 306645 w 392962"/>
                <a:gd name="connsiteY17" fmla="*/ 207529 h 324928"/>
                <a:gd name="connsiteX18" fmla="*/ 265771 w 392962"/>
                <a:gd name="connsiteY18" fmla="*/ 246273 h 324928"/>
                <a:gd name="connsiteX19" fmla="*/ 196289 w 392962"/>
                <a:gd name="connsiteY19" fmla="*/ 260184 h 324928"/>
                <a:gd name="connsiteX20" fmla="*/ 128005 w 392962"/>
                <a:gd name="connsiteY20" fmla="*/ 246584 h 324928"/>
                <a:gd name="connsiteX21" fmla="*/ 77543 w 392962"/>
                <a:gd name="connsiteY21" fmla="*/ 177377 h 324928"/>
                <a:gd name="connsiteX22" fmla="*/ 86107 w 392962"/>
                <a:gd name="connsiteY22" fmla="*/ 117775 h 324928"/>
                <a:gd name="connsiteX23" fmla="*/ 128178 w 392962"/>
                <a:gd name="connsiteY23" fmla="*/ 78025 h 324928"/>
                <a:gd name="connsiteX24" fmla="*/ 210657 w 392962"/>
                <a:gd name="connsiteY24" fmla="*/ 65312 h 324928"/>
                <a:gd name="connsiteX25" fmla="*/ 264510 w 392962"/>
                <a:gd name="connsiteY25" fmla="*/ 77952 h 324928"/>
                <a:gd name="connsiteX26" fmla="*/ 315593 w 392962"/>
                <a:gd name="connsiteY26" fmla="*/ 147626 h 324928"/>
                <a:gd name="connsiteX27" fmla="*/ 306645 w 392962"/>
                <a:gd name="connsiteY27" fmla="*/ 207529 h 324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92962" h="324928">
                  <a:moveTo>
                    <a:pt x="389151" y="126531"/>
                  </a:moveTo>
                  <a:cubicBezTo>
                    <a:pt x="383850" y="100766"/>
                    <a:pt x="372343" y="77888"/>
                    <a:pt x="354575" y="58438"/>
                  </a:cubicBezTo>
                  <a:cubicBezTo>
                    <a:pt x="332730" y="34547"/>
                    <a:pt x="305329" y="19648"/>
                    <a:pt x="274628" y="10518"/>
                  </a:cubicBezTo>
                  <a:cubicBezTo>
                    <a:pt x="242757" y="1030"/>
                    <a:pt x="210054" y="-1309"/>
                    <a:pt x="177050" y="628"/>
                  </a:cubicBezTo>
                  <a:cubicBezTo>
                    <a:pt x="144393" y="2548"/>
                    <a:pt x="112851" y="9320"/>
                    <a:pt x="83493" y="24438"/>
                  </a:cubicBezTo>
                  <a:cubicBezTo>
                    <a:pt x="57006" y="38084"/>
                    <a:pt x="35326" y="56912"/>
                    <a:pt x="20245" y="82888"/>
                  </a:cubicBezTo>
                  <a:cubicBezTo>
                    <a:pt x="8171" y="103663"/>
                    <a:pt x="1983" y="126175"/>
                    <a:pt x="420" y="150021"/>
                  </a:cubicBezTo>
                  <a:cubicBezTo>
                    <a:pt x="146" y="154188"/>
                    <a:pt x="18" y="158329"/>
                    <a:pt x="0" y="162460"/>
                  </a:cubicBezTo>
                  <a:cubicBezTo>
                    <a:pt x="46" y="174406"/>
                    <a:pt x="1334" y="186388"/>
                    <a:pt x="3811" y="198398"/>
                  </a:cubicBezTo>
                  <a:cubicBezTo>
                    <a:pt x="9112" y="224155"/>
                    <a:pt x="20610" y="247032"/>
                    <a:pt x="38388" y="266482"/>
                  </a:cubicBezTo>
                  <a:cubicBezTo>
                    <a:pt x="60232" y="290374"/>
                    <a:pt x="87634" y="305272"/>
                    <a:pt x="118335" y="314403"/>
                  </a:cubicBezTo>
                  <a:cubicBezTo>
                    <a:pt x="150206" y="323890"/>
                    <a:pt x="182908" y="326239"/>
                    <a:pt x="215913" y="324301"/>
                  </a:cubicBezTo>
                  <a:cubicBezTo>
                    <a:pt x="248570" y="322382"/>
                    <a:pt x="280103" y="315600"/>
                    <a:pt x="309469" y="300482"/>
                  </a:cubicBezTo>
                  <a:cubicBezTo>
                    <a:pt x="335948" y="286836"/>
                    <a:pt x="357628" y="268008"/>
                    <a:pt x="372717" y="242032"/>
                  </a:cubicBezTo>
                  <a:cubicBezTo>
                    <a:pt x="384791" y="221257"/>
                    <a:pt x="390979" y="198746"/>
                    <a:pt x="392542" y="174900"/>
                  </a:cubicBezTo>
                  <a:cubicBezTo>
                    <a:pt x="392807" y="170732"/>
                    <a:pt x="392944" y="166591"/>
                    <a:pt x="392962" y="162460"/>
                  </a:cubicBezTo>
                  <a:cubicBezTo>
                    <a:pt x="392908" y="150523"/>
                    <a:pt x="391619" y="138532"/>
                    <a:pt x="389151" y="126531"/>
                  </a:cubicBezTo>
                  <a:moveTo>
                    <a:pt x="306645" y="207529"/>
                  </a:moveTo>
                  <a:cubicBezTo>
                    <a:pt x="297633" y="225306"/>
                    <a:pt x="283475" y="237636"/>
                    <a:pt x="265771" y="246273"/>
                  </a:cubicBezTo>
                  <a:cubicBezTo>
                    <a:pt x="243826" y="256958"/>
                    <a:pt x="220300" y="259764"/>
                    <a:pt x="196289" y="260184"/>
                  </a:cubicBezTo>
                  <a:cubicBezTo>
                    <a:pt x="172708" y="259755"/>
                    <a:pt x="149575" y="257031"/>
                    <a:pt x="128005" y="246584"/>
                  </a:cubicBezTo>
                  <a:cubicBezTo>
                    <a:pt x="98876" y="232481"/>
                    <a:pt x="81428" y="209796"/>
                    <a:pt x="77543" y="177377"/>
                  </a:cubicBezTo>
                  <a:cubicBezTo>
                    <a:pt x="75030" y="156766"/>
                    <a:pt x="76821" y="136695"/>
                    <a:pt x="86107" y="117775"/>
                  </a:cubicBezTo>
                  <a:cubicBezTo>
                    <a:pt x="95183" y="99312"/>
                    <a:pt x="109853" y="86608"/>
                    <a:pt x="128178" y="78025"/>
                  </a:cubicBezTo>
                  <a:cubicBezTo>
                    <a:pt x="154355" y="65732"/>
                    <a:pt x="182287" y="63621"/>
                    <a:pt x="210657" y="65312"/>
                  </a:cubicBezTo>
                  <a:cubicBezTo>
                    <a:pt x="229284" y="66445"/>
                    <a:pt x="247500" y="69745"/>
                    <a:pt x="264510" y="77952"/>
                  </a:cubicBezTo>
                  <a:cubicBezTo>
                    <a:pt x="293904" y="92101"/>
                    <a:pt x="311708" y="114804"/>
                    <a:pt x="315593" y="147626"/>
                  </a:cubicBezTo>
                  <a:cubicBezTo>
                    <a:pt x="318052" y="168374"/>
                    <a:pt x="316242" y="188555"/>
                    <a:pt x="306645" y="207529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>
                <a:latin typeface="Helvetica" pitchFamily="2" charset="0"/>
              </a:endParaRPr>
            </a:p>
          </p:txBody>
        </p:sp>
        <p:sp>
          <p:nvSpPr>
            <p:cNvPr id="13" name="Free-form: Shape 12">
              <a:extLst>
                <a:ext uri="{FF2B5EF4-FFF2-40B4-BE49-F238E27FC236}">
                  <a16:creationId xmlns:a16="http://schemas.microsoft.com/office/drawing/2014/main" id="{9D715EAC-B53E-775A-8A1E-00F4E0BFEA90}"/>
                </a:ext>
              </a:extLst>
            </p:cNvPr>
            <p:cNvSpPr/>
            <p:nvPr/>
          </p:nvSpPr>
          <p:spPr>
            <a:xfrm>
              <a:off x="1105755" y="248750"/>
              <a:ext cx="329042" cy="310100"/>
            </a:xfrm>
            <a:custGeom>
              <a:avLst/>
              <a:gdLst>
                <a:gd name="connsiteX0" fmla="*/ 75770 w 329042"/>
                <a:gd name="connsiteY0" fmla="*/ 127064 h 310100"/>
                <a:gd name="connsiteX1" fmla="*/ 80989 w 329042"/>
                <a:gd name="connsiteY1" fmla="*/ 127064 h 310100"/>
                <a:gd name="connsiteX2" fmla="*/ 213308 w 329042"/>
                <a:gd name="connsiteY2" fmla="*/ 127027 h 310100"/>
                <a:gd name="connsiteX3" fmla="*/ 225336 w 329042"/>
                <a:gd name="connsiteY3" fmla="*/ 126277 h 310100"/>
                <a:gd name="connsiteX4" fmla="*/ 251641 w 329042"/>
                <a:gd name="connsiteY4" fmla="*/ 104954 h 310100"/>
                <a:gd name="connsiteX5" fmla="*/ 252628 w 329042"/>
                <a:gd name="connsiteY5" fmla="*/ 90924 h 310100"/>
                <a:gd name="connsiteX6" fmla="*/ 234686 w 329042"/>
                <a:gd name="connsiteY6" fmla="*/ 64555 h 310100"/>
                <a:gd name="connsiteX7" fmla="*/ 219295 w 329042"/>
                <a:gd name="connsiteY7" fmla="*/ 61603 h 310100"/>
                <a:gd name="connsiteX8" fmla="*/ 78210 w 329042"/>
                <a:gd name="connsiteY8" fmla="*/ 61338 h 310100"/>
                <a:gd name="connsiteX9" fmla="*/ 75770 w 329042"/>
                <a:gd name="connsiteY9" fmla="*/ 61667 h 310100"/>
                <a:gd name="connsiteX10" fmla="*/ 75770 w 329042"/>
                <a:gd name="connsiteY10" fmla="*/ 127064 h 310100"/>
                <a:gd name="connsiteX11" fmla="*/ 76145 w 329042"/>
                <a:gd name="connsiteY11" fmla="*/ 189224 h 310100"/>
                <a:gd name="connsiteX12" fmla="*/ 76145 w 329042"/>
                <a:gd name="connsiteY12" fmla="*/ 310100 h 310100"/>
                <a:gd name="connsiteX13" fmla="*/ 0 w 329042"/>
                <a:gd name="connsiteY13" fmla="*/ 310100 h 310100"/>
                <a:gd name="connsiteX14" fmla="*/ 0 w 329042"/>
                <a:gd name="connsiteY14" fmla="*/ 0 h 310100"/>
                <a:gd name="connsiteX15" fmla="*/ 230500 w 329042"/>
                <a:gd name="connsiteY15" fmla="*/ 0 h 310100"/>
                <a:gd name="connsiteX16" fmla="*/ 308226 w 329042"/>
                <a:gd name="connsiteY16" fmla="*/ 35445 h 310100"/>
                <a:gd name="connsiteX17" fmla="*/ 328983 w 329042"/>
                <a:gd name="connsiteY17" fmla="*/ 98693 h 310100"/>
                <a:gd name="connsiteX18" fmla="*/ 320190 w 329042"/>
                <a:gd name="connsiteY18" fmla="*/ 138562 h 310100"/>
                <a:gd name="connsiteX19" fmla="*/ 273814 w 329042"/>
                <a:gd name="connsiteY19" fmla="*/ 180423 h 310100"/>
                <a:gd name="connsiteX20" fmla="*/ 221232 w 329042"/>
                <a:gd name="connsiteY20" fmla="*/ 189169 h 310100"/>
                <a:gd name="connsiteX21" fmla="*/ 82241 w 329042"/>
                <a:gd name="connsiteY21" fmla="*/ 189215 h 310100"/>
                <a:gd name="connsiteX22" fmla="*/ 76145 w 329042"/>
                <a:gd name="connsiteY22" fmla="*/ 189215 h 31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29042" h="310100">
                  <a:moveTo>
                    <a:pt x="75770" y="127064"/>
                  </a:moveTo>
                  <a:lnTo>
                    <a:pt x="80989" y="127064"/>
                  </a:lnTo>
                  <a:cubicBezTo>
                    <a:pt x="125098" y="127064"/>
                    <a:pt x="169226" y="127082"/>
                    <a:pt x="213308" y="127027"/>
                  </a:cubicBezTo>
                  <a:cubicBezTo>
                    <a:pt x="217348" y="127027"/>
                    <a:pt x="221369" y="126762"/>
                    <a:pt x="225336" y="126277"/>
                  </a:cubicBezTo>
                  <a:cubicBezTo>
                    <a:pt x="240517" y="124404"/>
                    <a:pt x="249127" y="117558"/>
                    <a:pt x="251641" y="104954"/>
                  </a:cubicBezTo>
                  <a:cubicBezTo>
                    <a:pt x="252573" y="100393"/>
                    <a:pt x="252902" y="95576"/>
                    <a:pt x="252628" y="90924"/>
                  </a:cubicBezTo>
                  <a:cubicBezTo>
                    <a:pt x="251924" y="78677"/>
                    <a:pt x="247080" y="68769"/>
                    <a:pt x="234686" y="64555"/>
                  </a:cubicBezTo>
                  <a:cubicBezTo>
                    <a:pt x="229778" y="62883"/>
                    <a:pt x="224450" y="61640"/>
                    <a:pt x="219295" y="61603"/>
                  </a:cubicBezTo>
                  <a:cubicBezTo>
                    <a:pt x="172260" y="61320"/>
                    <a:pt x="125263" y="61356"/>
                    <a:pt x="78210" y="61338"/>
                  </a:cubicBezTo>
                  <a:cubicBezTo>
                    <a:pt x="77461" y="61338"/>
                    <a:pt x="76666" y="61539"/>
                    <a:pt x="75770" y="61667"/>
                  </a:cubicBezTo>
                  <a:lnTo>
                    <a:pt x="75770" y="127064"/>
                  </a:lnTo>
                  <a:close/>
                  <a:moveTo>
                    <a:pt x="76145" y="189224"/>
                  </a:moveTo>
                  <a:lnTo>
                    <a:pt x="76145" y="310100"/>
                  </a:lnTo>
                  <a:lnTo>
                    <a:pt x="0" y="310100"/>
                  </a:lnTo>
                  <a:lnTo>
                    <a:pt x="0" y="0"/>
                  </a:lnTo>
                  <a:lnTo>
                    <a:pt x="230500" y="0"/>
                  </a:lnTo>
                  <a:cubicBezTo>
                    <a:pt x="261256" y="0"/>
                    <a:pt x="287972" y="11452"/>
                    <a:pt x="308226" y="35445"/>
                  </a:cubicBezTo>
                  <a:cubicBezTo>
                    <a:pt x="323563" y="53642"/>
                    <a:pt x="329723" y="75076"/>
                    <a:pt x="328983" y="98693"/>
                  </a:cubicBezTo>
                  <a:cubicBezTo>
                    <a:pt x="328553" y="112558"/>
                    <a:pt x="326177" y="125967"/>
                    <a:pt x="320190" y="138562"/>
                  </a:cubicBezTo>
                  <a:cubicBezTo>
                    <a:pt x="310539" y="158962"/>
                    <a:pt x="294242" y="172023"/>
                    <a:pt x="273814" y="180423"/>
                  </a:cubicBezTo>
                  <a:cubicBezTo>
                    <a:pt x="256969" y="187351"/>
                    <a:pt x="239183" y="189124"/>
                    <a:pt x="221232" y="189169"/>
                  </a:cubicBezTo>
                  <a:cubicBezTo>
                    <a:pt x="174902" y="189316"/>
                    <a:pt x="128562" y="189215"/>
                    <a:pt x="82241" y="189215"/>
                  </a:cubicBezTo>
                  <a:lnTo>
                    <a:pt x="76145" y="189215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>
                <a:latin typeface="Helvetica" pitchFamily="2" charset="0"/>
              </a:endParaRPr>
            </a:p>
          </p:txBody>
        </p:sp>
        <p:sp>
          <p:nvSpPr>
            <p:cNvPr id="14" name="Free-form: Shape 13">
              <a:extLst>
                <a:ext uri="{FF2B5EF4-FFF2-40B4-BE49-F238E27FC236}">
                  <a16:creationId xmlns:a16="http://schemas.microsoft.com/office/drawing/2014/main" id="{ABA045DE-398A-8BD5-9E50-BCBD3DAD6C8E}"/>
                </a:ext>
              </a:extLst>
            </p:cNvPr>
            <p:cNvSpPr/>
            <p:nvPr/>
          </p:nvSpPr>
          <p:spPr>
            <a:xfrm>
              <a:off x="695125" y="248750"/>
              <a:ext cx="383968" cy="310036"/>
            </a:xfrm>
            <a:custGeom>
              <a:avLst/>
              <a:gdLst>
                <a:gd name="connsiteX0" fmla="*/ 281245 w 383968"/>
                <a:gd name="connsiteY0" fmla="*/ 0 h 310036"/>
                <a:gd name="connsiteX1" fmla="*/ 192670 w 383968"/>
                <a:gd name="connsiteY1" fmla="*/ 98337 h 310036"/>
                <a:gd name="connsiteX2" fmla="*/ 104497 w 383968"/>
                <a:gd name="connsiteY2" fmla="*/ 0 h 310036"/>
                <a:gd name="connsiteX3" fmla="*/ 1325 w 383968"/>
                <a:gd name="connsiteY3" fmla="*/ 0 h 310036"/>
                <a:gd name="connsiteX4" fmla="*/ 139503 w 383968"/>
                <a:gd name="connsiteY4" fmla="*/ 153688 h 310036"/>
                <a:gd name="connsiteX5" fmla="*/ 0 w 383968"/>
                <a:gd name="connsiteY5" fmla="*/ 310036 h 310036"/>
                <a:gd name="connsiteX6" fmla="*/ 101426 w 383968"/>
                <a:gd name="connsiteY6" fmla="*/ 310036 h 310036"/>
                <a:gd name="connsiteX7" fmla="*/ 190449 w 383968"/>
                <a:gd name="connsiteY7" fmla="*/ 211261 h 310036"/>
                <a:gd name="connsiteX8" fmla="*/ 279454 w 383968"/>
                <a:gd name="connsiteY8" fmla="*/ 310036 h 310036"/>
                <a:gd name="connsiteX9" fmla="*/ 380880 w 383968"/>
                <a:gd name="connsiteY9" fmla="*/ 310036 h 310036"/>
                <a:gd name="connsiteX10" fmla="*/ 244055 w 383968"/>
                <a:gd name="connsiteY10" fmla="*/ 156348 h 310036"/>
                <a:gd name="connsiteX11" fmla="*/ 383969 w 383968"/>
                <a:gd name="connsiteY11" fmla="*/ 0 h 31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3968" h="310036">
                  <a:moveTo>
                    <a:pt x="281245" y="0"/>
                  </a:moveTo>
                  <a:lnTo>
                    <a:pt x="192670" y="98337"/>
                  </a:lnTo>
                  <a:lnTo>
                    <a:pt x="104497" y="0"/>
                  </a:lnTo>
                  <a:lnTo>
                    <a:pt x="1325" y="0"/>
                  </a:lnTo>
                  <a:lnTo>
                    <a:pt x="139503" y="153688"/>
                  </a:lnTo>
                  <a:lnTo>
                    <a:pt x="0" y="310036"/>
                  </a:lnTo>
                  <a:lnTo>
                    <a:pt x="101426" y="310036"/>
                  </a:lnTo>
                  <a:lnTo>
                    <a:pt x="190449" y="211261"/>
                  </a:lnTo>
                  <a:lnTo>
                    <a:pt x="279454" y="310036"/>
                  </a:lnTo>
                  <a:lnTo>
                    <a:pt x="380880" y="310036"/>
                  </a:lnTo>
                  <a:lnTo>
                    <a:pt x="244055" y="156348"/>
                  </a:lnTo>
                  <a:lnTo>
                    <a:pt x="383969" y="0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>
                <a:latin typeface="Helvetica" pitchFamily="2" charset="0"/>
              </a:endParaRPr>
            </a:p>
          </p:txBody>
        </p:sp>
        <p:sp>
          <p:nvSpPr>
            <p:cNvPr id="15" name="Free-form: Shape 14">
              <a:extLst>
                <a:ext uri="{FF2B5EF4-FFF2-40B4-BE49-F238E27FC236}">
                  <a16:creationId xmlns:a16="http://schemas.microsoft.com/office/drawing/2014/main" id="{BD977F90-A06B-C8D5-9516-10CE846630B2}"/>
                </a:ext>
              </a:extLst>
            </p:cNvPr>
            <p:cNvSpPr/>
            <p:nvPr/>
          </p:nvSpPr>
          <p:spPr>
            <a:xfrm>
              <a:off x="1901378" y="352872"/>
              <a:ext cx="97066" cy="97066"/>
            </a:xfrm>
            <a:custGeom>
              <a:avLst/>
              <a:gdLst>
                <a:gd name="connsiteX0" fmla="*/ 97066 w 97066"/>
                <a:gd name="connsiteY0" fmla="*/ 48533 h 97066"/>
                <a:gd name="connsiteX1" fmla="*/ 48533 w 97066"/>
                <a:gd name="connsiteY1" fmla="*/ 97066 h 97066"/>
                <a:gd name="connsiteX2" fmla="*/ 0 w 97066"/>
                <a:gd name="connsiteY2" fmla="*/ 48533 h 97066"/>
                <a:gd name="connsiteX3" fmla="*/ 48533 w 97066"/>
                <a:gd name="connsiteY3" fmla="*/ 0 h 97066"/>
                <a:gd name="connsiteX4" fmla="*/ 97066 w 97066"/>
                <a:gd name="connsiteY4" fmla="*/ 48533 h 97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66" h="97066">
                  <a:moveTo>
                    <a:pt x="97066" y="48533"/>
                  </a:moveTo>
                  <a:cubicBezTo>
                    <a:pt x="97066" y="75341"/>
                    <a:pt x="75331" y="97066"/>
                    <a:pt x="48533" y="97066"/>
                  </a:cubicBezTo>
                  <a:cubicBezTo>
                    <a:pt x="21726" y="97066"/>
                    <a:pt x="0" y="75341"/>
                    <a:pt x="0" y="48533"/>
                  </a:cubicBezTo>
                  <a:cubicBezTo>
                    <a:pt x="0" y="21726"/>
                    <a:pt x="21726" y="0"/>
                    <a:pt x="48533" y="0"/>
                  </a:cubicBezTo>
                  <a:cubicBezTo>
                    <a:pt x="75341" y="0"/>
                    <a:pt x="97066" y="21726"/>
                    <a:pt x="97066" y="48533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>
                <a:latin typeface="Helvetica" pitchFamily="2" charset="0"/>
              </a:endParaRPr>
            </a:p>
          </p:txBody>
        </p:sp>
        <p:sp>
          <p:nvSpPr>
            <p:cNvPr id="16" name="Free-form: Shape 15">
              <a:extLst>
                <a:ext uri="{FF2B5EF4-FFF2-40B4-BE49-F238E27FC236}">
                  <a16:creationId xmlns:a16="http://schemas.microsoft.com/office/drawing/2014/main" id="{D9859917-BF34-87CB-6A2C-052DF73011A7}"/>
                </a:ext>
              </a:extLst>
            </p:cNvPr>
            <p:cNvSpPr/>
            <p:nvPr/>
          </p:nvSpPr>
          <p:spPr>
            <a:xfrm>
              <a:off x="2065514" y="241303"/>
              <a:ext cx="360139" cy="318515"/>
            </a:xfrm>
            <a:custGeom>
              <a:avLst/>
              <a:gdLst>
                <a:gd name="connsiteX0" fmla="*/ 184881 w 360139"/>
                <a:gd name="connsiteY0" fmla="*/ 256282 h 318515"/>
                <a:gd name="connsiteX1" fmla="*/ 126925 w 360139"/>
                <a:gd name="connsiteY1" fmla="*/ 242224 h 318515"/>
                <a:gd name="connsiteX2" fmla="*/ 73603 w 360139"/>
                <a:gd name="connsiteY2" fmla="*/ 184295 h 318515"/>
                <a:gd name="connsiteX3" fmla="*/ 71318 w 360139"/>
                <a:gd name="connsiteY3" fmla="*/ 136457 h 318515"/>
                <a:gd name="connsiteX4" fmla="*/ 142783 w 360139"/>
                <a:gd name="connsiteY4" fmla="*/ 68328 h 318515"/>
                <a:gd name="connsiteX5" fmla="*/ 247362 w 360139"/>
                <a:gd name="connsiteY5" fmla="*/ 76161 h 318515"/>
                <a:gd name="connsiteX6" fmla="*/ 290320 w 360139"/>
                <a:gd name="connsiteY6" fmla="*/ 132106 h 318515"/>
                <a:gd name="connsiteX7" fmla="*/ 290320 w 360139"/>
                <a:gd name="connsiteY7" fmla="*/ 136685 h 318515"/>
                <a:gd name="connsiteX8" fmla="*/ 162159 w 360139"/>
                <a:gd name="connsiteY8" fmla="*/ 136685 h 318515"/>
                <a:gd name="connsiteX9" fmla="*/ 138423 w 360139"/>
                <a:gd name="connsiteY9" fmla="*/ 150276 h 318515"/>
                <a:gd name="connsiteX10" fmla="*/ 118462 w 360139"/>
                <a:gd name="connsiteY10" fmla="*/ 184295 h 318515"/>
                <a:gd name="connsiteX11" fmla="*/ 359920 w 360139"/>
                <a:gd name="connsiteY11" fmla="*/ 184295 h 318515"/>
                <a:gd name="connsiteX12" fmla="*/ 360140 w 360139"/>
                <a:gd name="connsiteY12" fmla="*/ 184076 h 318515"/>
                <a:gd name="connsiteX13" fmla="*/ 359966 w 360139"/>
                <a:gd name="connsiteY13" fmla="*/ 136685 h 318515"/>
                <a:gd name="connsiteX14" fmla="*/ 344410 w 360139"/>
                <a:gd name="connsiteY14" fmla="*/ 76956 h 318515"/>
                <a:gd name="connsiteX15" fmla="*/ 267333 w 360139"/>
                <a:gd name="connsiteY15" fmla="*/ 14365 h 318515"/>
                <a:gd name="connsiteX16" fmla="*/ 194506 w 360139"/>
                <a:gd name="connsiteY16" fmla="*/ 455 h 318515"/>
                <a:gd name="connsiteX17" fmla="*/ 69608 w 360139"/>
                <a:gd name="connsiteY17" fmla="*/ 28112 h 318515"/>
                <a:gd name="connsiteX18" fmla="*/ 21011 w 360139"/>
                <a:gd name="connsiteY18" fmla="*/ 77550 h 318515"/>
                <a:gd name="connsiteX19" fmla="*/ 8 w 360139"/>
                <a:gd name="connsiteY19" fmla="*/ 156647 h 318515"/>
                <a:gd name="connsiteX20" fmla="*/ 17685 w 360139"/>
                <a:gd name="connsiteY20" fmla="*/ 233806 h 318515"/>
                <a:gd name="connsiteX21" fmla="*/ 68046 w 360139"/>
                <a:gd name="connsiteY21" fmla="*/ 288344 h 318515"/>
                <a:gd name="connsiteX22" fmla="*/ 192550 w 360139"/>
                <a:gd name="connsiteY22" fmla="*/ 318515 h 318515"/>
                <a:gd name="connsiteX23" fmla="*/ 346786 w 360139"/>
                <a:gd name="connsiteY23" fmla="*/ 258905 h 318515"/>
                <a:gd name="connsiteX24" fmla="*/ 346823 w 360139"/>
                <a:gd name="connsiteY24" fmla="*/ 258786 h 318515"/>
                <a:gd name="connsiteX25" fmla="*/ 346823 w 360139"/>
                <a:gd name="connsiteY25" fmla="*/ 214274 h 318515"/>
                <a:gd name="connsiteX26" fmla="*/ 346494 w 360139"/>
                <a:gd name="connsiteY26" fmla="*/ 214082 h 318515"/>
                <a:gd name="connsiteX27" fmla="*/ 279004 w 360139"/>
                <a:gd name="connsiteY27" fmla="*/ 245359 h 318515"/>
                <a:gd name="connsiteX28" fmla="*/ 184881 w 360139"/>
                <a:gd name="connsiteY28" fmla="*/ 256282 h 318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60139" h="318515">
                  <a:moveTo>
                    <a:pt x="184881" y="256282"/>
                  </a:moveTo>
                  <a:cubicBezTo>
                    <a:pt x="165295" y="255203"/>
                    <a:pt x="145324" y="249948"/>
                    <a:pt x="126925" y="242224"/>
                  </a:cubicBezTo>
                  <a:cubicBezTo>
                    <a:pt x="102896" y="232116"/>
                    <a:pt x="82569" y="211276"/>
                    <a:pt x="73603" y="184295"/>
                  </a:cubicBezTo>
                  <a:cubicBezTo>
                    <a:pt x="70431" y="174753"/>
                    <a:pt x="67031" y="156336"/>
                    <a:pt x="71318" y="136457"/>
                  </a:cubicBezTo>
                  <a:cubicBezTo>
                    <a:pt x="76829" y="110902"/>
                    <a:pt x="95054" y="82942"/>
                    <a:pt x="142783" y="68328"/>
                  </a:cubicBezTo>
                  <a:cubicBezTo>
                    <a:pt x="171016" y="59690"/>
                    <a:pt x="220418" y="63739"/>
                    <a:pt x="247362" y="76161"/>
                  </a:cubicBezTo>
                  <a:cubicBezTo>
                    <a:pt x="271062" y="87110"/>
                    <a:pt x="290329" y="104632"/>
                    <a:pt x="290320" y="132106"/>
                  </a:cubicBezTo>
                  <a:lnTo>
                    <a:pt x="290320" y="136685"/>
                  </a:lnTo>
                  <a:lnTo>
                    <a:pt x="162159" y="136685"/>
                  </a:lnTo>
                  <a:cubicBezTo>
                    <a:pt x="152398" y="136685"/>
                    <a:pt x="143368" y="141859"/>
                    <a:pt x="138423" y="150276"/>
                  </a:cubicBezTo>
                  <a:lnTo>
                    <a:pt x="118462" y="184295"/>
                  </a:lnTo>
                  <a:lnTo>
                    <a:pt x="359920" y="184295"/>
                  </a:lnTo>
                  <a:cubicBezTo>
                    <a:pt x="360039" y="184295"/>
                    <a:pt x="360140" y="184195"/>
                    <a:pt x="360140" y="184076"/>
                  </a:cubicBezTo>
                  <a:lnTo>
                    <a:pt x="359966" y="136685"/>
                  </a:lnTo>
                  <a:cubicBezTo>
                    <a:pt x="359966" y="115161"/>
                    <a:pt x="355360" y="96067"/>
                    <a:pt x="344410" y="76956"/>
                  </a:cubicBezTo>
                  <a:cubicBezTo>
                    <a:pt x="326779" y="46200"/>
                    <a:pt x="299898" y="26668"/>
                    <a:pt x="267333" y="14365"/>
                  </a:cubicBezTo>
                  <a:cubicBezTo>
                    <a:pt x="243898" y="5527"/>
                    <a:pt x="219412" y="1825"/>
                    <a:pt x="194506" y="455"/>
                  </a:cubicBezTo>
                  <a:cubicBezTo>
                    <a:pt x="150259" y="-1986"/>
                    <a:pt x="108161" y="5143"/>
                    <a:pt x="69608" y="28112"/>
                  </a:cubicBezTo>
                  <a:cubicBezTo>
                    <a:pt x="49135" y="40296"/>
                    <a:pt x="33213" y="57214"/>
                    <a:pt x="21011" y="77550"/>
                  </a:cubicBezTo>
                  <a:cubicBezTo>
                    <a:pt x="6461" y="101835"/>
                    <a:pt x="264" y="128450"/>
                    <a:pt x="8" y="156647"/>
                  </a:cubicBezTo>
                  <a:cubicBezTo>
                    <a:pt x="-230" y="183802"/>
                    <a:pt x="4852" y="209613"/>
                    <a:pt x="17685" y="233806"/>
                  </a:cubicBezTo>
                  <a:cubicBezTo>
                    <a:pt x="29740" y="256464"/>
                    <a:pt x="46786" y="274351"/>
                    <a:pt x="68046" y="288344"/>
                  </a:cubicBezTo>
                  <a:cubicBezTo>
                    <a:pt x="86499" y="300510"/>
                    <a:pt x="124850" y="318515"/>
                    <a:pt x="192550" y="318515"/>
                  </a:cubicBezTo>
                  <a:cubicBezTo>
                    <a:pt x="302302" y="318515"/>
                    <a:pt x="345452" y="260724"/>
                    <a:pt x="346786" y="258905"/>
                  </a:cubicBezTo>
                  <a:cubicBezTo>
                    <a:pt x="346814" y="258868"/>
                    <a:pt x="346823" y="258832"/>
                    <a:pt x="346823" y="258786"/>
                  </a:cubicBezTo>
                  <a:lnTo>
                    <a:pt x="346823" y="214274"/>
                  </a:lnTo>
                  <a:cubicBezTo>
                    <a:pt x="346823" y="214101"/>
                    <a:pt x="346640" y="213991"/>
                    <a:pt x="346494" y="214082"/>
                  </a:cubicBezTo>
                  <a:cubicBezTo>
                    <a:pt x="342737" y="216276"/>
                    <a:pt x="307521" y="236667"/>
                    <a:pt x="279004" y="245359"/>
                  </a:cubicBezTo>
                  <a:cubicBezTo>
                    <a:pt x="241220" y="256867"/>
                    <a:pt x="204724" y="257415"/>
                    <a:pt x="184881" y="256282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>
                <a:latin typeface="Helvetica" pitchFamily="2" charset="0"/>
              </a:endParaRPr>
            </a:p>
          </p:txBody>
        </p:sp>
      </p:grpSp>
      <p:sp>
        <p:nvSpPr>
          <p:cNvPr id="2" name="Main Title">
            <a:extLst>
              <a:ext uri="{FF2B5EF4-FFF2-40B4-BE49-F238E27FC236}">
                <a16:creationId xmlns:a16="http://schemas.microsoft.com/office/drawing/2014/main" id="{9015C813-5B84-E57E-CDE7-D767064A07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352801"/>
            <a:ext cx="8128000" cy="914400"/>
          </a:xfrm>
          <a:prstGeom prst="rect">
            <a:avLst/>
          </a:prstGeom>
          <a:solidFill>
            <a:schemeClr val="bg2"/>
          </a:solidFill>
        </p:spPr>
        <p:txBody>
          <a:bodyPr lIns="360000" tIns="0" rIns="0" bIns="0"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Helvetica" pitchFamily="2" charset="0"/>
                <a:cs typeface="Helvetica" pitchFamily="2" charset="0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61289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>
        <p:tmplLst>
          <p:tmpl>
            <p:tnLst>
              <p:par>
                <p:cTn presetID="47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/>
      <p:bldP spid="2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EMOVE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 Title">
            <a:extLst>
              <a:ext uri="{FF2B5EF4-FFF2-40B4-BE49-F238E27FC236}">
                <a16:creationId xmlns:a16="http://schemas.microsoft.com/office/drawing/2014/main" id="{336EC5C6-9B65-DE6B-2632-23C025169F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267201"/>
            <a:ext cx="6096000" cy="584200"/>
          </a:xfrm>
          <a:prstGeom prst="rect">
            <a:avLst/>
          </a:prstGeom>
          <a:solidFill>
            <a:srgbClr val="DADCEA">
              <a:alpha val="80000"/>
            </a:srgbClr>
          </a:solidFill>
        </p:spPr>
        <p:txBody>
          <a:bodyPr lIns="360000" tIns="0" rIns="0" bIns="0" anchor="ctr">
            <a:noAutofit/>
          </a:bodyPr>
          <a:lstStyle>
            <a:lvl1pPr marL="0" indent="0" algn="l">
              <a:buNone/>
              <a:defRPr sz="1800">
                <a:latin typeface="Helvetica" pitchFamily="2" charset="0"/>
                <a:cs typeface="Helvetica" pitchFamily="2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grpSp>
        <p:nvGrpSpPr>
          <p:cNvPr id="17" name="Footer">
            <a:extLst>
              <a:ext uri="{FF2B5EF4-FFF2-40B4-BE49-F238E27FC236}">
                <a16:creationId xmlns:a16="http://schemas.microsoft.com/office/drawing/2014/main" id="{B74940B3-1E81-9B4F-67A3-8408D6BA6252}"/>
              </a:ext>
            </a:extLst>
          </p:cNvPr>
          <p:cNvGrpSpPr/>
          <p:nvPr userDrawn="1"/>
        </p:nvGrpSpPr>
        <p:grpSpPr>
          <a:xfrm>
            <a:off x="2" y="6334126"/>
            <a:ext cx="12249151" cy="549274"/>
            <a:chOff x="0" y="6334126"/>
            <a:chExt cx="12249150" cy="549274"/>
          </a:xfrm>
        </p:grpSpPr>
        <p:sp>
          <p:nvSpPr>
            <p:cNvPr id="7" name="The Exponential-e Group Channel Partner Programme">
              <a:extLst>
                <a:ext uri="{FF2B5EF4-FFF2-40B4-BE49-F238E27FC236}">
                  <a16:creationId xmlns:a16="http://schemas.microsoft.com/office/drawing/2014/main" id="{3FB99057-2DBE-3BBF-1188-991F69DE06BA}"/>
                </a:ext>
              </a:extLst>
            </p:cNvPr>
            <p:cNvSpPr/>
            <p:nvPr userDrawn="1"/>
          </p:nvSpPr>
          <p:spPr>
            <a:xfrm>
              <a:off x="0" y="6334126"/>
              <a:ext cx="12249150" cy="546100"/>
            </a:xfrm>
            <a:prstGeom prst="rect">
              <a:avLst/>
            </a:prstGeom>
            <a:solidFill>
              <a:srgbClr val="DADCEA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0" rIns="360000" bIns="0" rtlCol="0" anchor="ctr"/>
            <a:lstStyle/>
            <a:p>
              <a:pPr algn="l"/>
              <a:r>
                <a:rPr lang="en-GB" sz="1200" b="1">
                  <a:solidFill>
                    <a:schemeClr val="bg1"/>
                  </a:solidFill>
                  <a:latin typeface="Helvetica" pitchFamily="2" charset="0"/>
                  <a:cs typeface="HelveticaNowDisplay Bold" panose="020B0804030202020204" pitchFamily="34" charset="0"/>
                </a:rPr>
                <a:t>The Exponential-e Group </a:t>
              </a:r>
              <a:r>
                <a:rPr lang="en-GB" sz="1200">
                  <a:solidFill>
                    <a:schemeClr val="bg1"/>
                  </a:solidFill>
                  <a:latin typeface="Helvetica" pitchFamily="2" charset="0"/>
                  <a:cs typeface="HelveticaNowText Regular" panose="020B0504030202020204" pitchFamily="34" charset="0"/>
                </a:rPr>
                <a:t>Channel Partner Programme</a:t>
              </a:r>
            </a:p>
          </p:txBody>
        </p:sp>
        <p:sp>
          <p:nvSpPr>
            <p:cNvPr id="8" name="Website | Contact Number">
              <a:extLst>
                <a:ext uri="{FF2B5EF4-FFF2-40B4-BE49-F238E27FC236}">
                  <a16:creationId xmlns:a16="http://schemas.microsoft.com/office/drawing/2014/main" id="{0E9E7A52-FA0C-6FFD-CEA5-E82AF0BFEBE4}"/>
                </a:ext>
              </a:extLst>
            </p:cNvPr>
            <p:cNvSpPr/>
            <p:nvPr userDrawn="1"/>
          </p:nvSpPr>
          <p:spPr>
            <a:xfrm>
              <a:off x="6096000" y="6337300"/>
              <a:ext cx="6096000" cy="5461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0" rIns="360000" bIns="0" rtlCol="0" anchor="ctr"/>
            <a:lstStyle/>
            <a:p>
              <a:pPr algn="r"/>
              <a:r>
                <a:rPr lang="en-GB" sz="1200" b="0" kern="1200">
                  <a:solidFill>
                    <a:schemeClr val="bg1"/>
                  </a:solidFill>
                  <a:latin typeface="Helvetica" pitchFamily="2" charset="0"/>
                  <a:ea typeface="+mn-ea"/>
                  <a:cs typeface="HelveticaNowText Regular" panose="020B0504030202020204" pitchFamily="34" charset="0"/>
                </a:rPr>
                <a:t>www.expo-e.uk    |    </a:t>
              </a:r>
              <a:r>
                <a:rPr lang="en-GB" sz="1200" b="0" kern="1200">
                  <a:solidFill>
                    <a:schemeClr val="bg1"/>
                  </a:solidFill>
                  <a:latin typeface="Helvetica" pitchFamily="2" charset="0"/>
                  <a:ea typeface="+mn-ea"/>
                  <a:cs typeface="HelveticaNowDisplay Bold" panose="020B0804030202020204" pitchFamily="34" charset="0"/>
                </a:rPr>
                <a:t>0203 993 3374</a:t>
              </a:r>
            </a:p>
          </p:txBody>
        </p:sp>
      </p:grpSp>
      <p:sp>
        <p:nvSpPr>
          <p:cNvPr id="9" name="Be Unstoppable.">
            <a:extLst>
              <a:ext uri="{FF2B5EF4-FFF2-40B4-BE49-F238E27FC236}">
                <a16:creationId xmlns:a16="http://schemas.microsoft.com/office/drawing/2014/main" id="{E0B79F1B-E698-3463-03AF-A3403227A996}"/>
              </a:ext>
            </a:extLst>
          </p:cNvPr>
          <p:cNvSpPr/>
          <p:nvPr userDrawn="1"/>
        </p:nvSpPr>
        <p:spPr>
          <a:xfrm>
            <a:off x="6096000" y="127000"/>
            <a:ext cx="6096000" cy="546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0" rIns="360000" bIns="0" rtlCol="0" anchor="ctr"/>
          <a:lstStyle/>
          <a:p>
            <a:pPr algn="r"/>
            <a:r>
              <a:rPr lang="en-GB" sz="1500" kern="1200">
                <a:solidFill>
                  <a:schemeClr val="bg1"/>
                </a:solidFill>
                <a:latin typeface="Helvetica" pitchFamily="2" charset="0"/>
                <a:ea typeface="+mn-ea"/>
                <a:cs typeface="HelveticaNowDisplay Bold" panose="020B0804030202020204" pitchFamily="34" charset="0"/>
              </a:rPr>
              <a:t>Be unstoppable.</a:t>
            </a:r>
            <a:endParaRPr lang="en-GB" sz="1500" b="1" kern="1200">
              <a:solidFill>
                <a:schemeClr val="bg1"/>
              </a:solidFill>
              <a:latin typeface="Helvetica" pitchFamily="2" charset="0"/>
              <a:ea typeface="+mn-ea"/>
              <a:cs typeface="HelveticaNowDisplay Bold" panose="020B0804030202020204" pitchFamily="34" charset="0"/>
            </a:endParaRPr>
          </a:p>
        </p:txBody>
      </p:sp>
      <p:grpSp>
        <p:nvGrpSpPr>
          <p:cNvPr id="10" name="Expo.e Logo">
            <a:extLst>
              <a:ext uri="{FF2B5EF4-FFF2-40B4-BE49-F238E27FC236}">
                <a16:creationId xmlns:a16="http://schemas.microsoft.com/office/drawing/2014/main" id="{51ADFC2B-9A58-1EEB-F59A-C17F9CC4D507}"/>
              </a:ext>
            </a:extLst>
          </p:cNvPr>
          <p:cNvGrpSpPr/>
          <p:nvPr userDrawn="1"/>
        </p:nvGrpSpPr>
        <p:grpSpPr>
          <a:xfrm>
            <a:off x="368302" y="241303"/>
            <a:ext cx="2057353" cy="324928"/>
            <a:chOff x="368300" y="241303"/>
            <a:chExt cx="2057353" cy="324928"/>
          </a:xfrm>
          <a:solidFill>
            <a:schemeClr val="bg1"/>
          </a:solidFill>
        </p:grpSpPr>
        <p:sp>
          <p:nvSpPr>
            <p:cNvPr id="11" name="Free-form: Shape 10">
              <a:extLst>
                <a:ext uri="{FF2B5EF4-FFF2-40B4-BE49-F238E27FC236}">
                  <a16:creationId xmlns:a16="http://schemas.microsoft.com/office/drawing/2014/main" id="{F8B6F7D0-3945-E43B-E535-5C922A19B04E}"/>
                </a:ext>
              </a:extLst>
            </p:cNvPr>
            <p:cNvSpPr/>
            <p:nvPr/>
          </p:nvSpPr>
          <p:spPr>
            <a:xfrm>
              <a:off x="368300" y="248768"/>
              <a:ext cx="302184" cy="310036"/>
            </a:xfrm>
            <a:custGeom>
              <a:avLst/>
              <a:gdLst>
                <a:gd name="connsiteX0" fmla="*/ 0 w 302184"/>
                <a:gd name="connsiteY0" fmla="*/ 0 h 310036"/>
                <a:gd name="connsiteX1" fmla="*/ 0 w 302184"/>
                <a:gd name="connsiteY1" fmla="*/ 310036 h 310036"/>
                <a:gd name="connsiteX2" fmla="*/ 302166 w 302184"/>
                <a:gd name="connsiteY2" fmla="*/ 310036 h 310036"/>
                <a:gd name="connsiteX3" fmla="*/ 302166 w 302184"/>
                <a:gd name="connsiteY3" fmla="*/ 245508 h 310036"/>
                <a:gd name="connsiteX4" fmla="*/ 76282 w 302184"/>
                <a:gd name="connsiteY4" fmla="*/ 245508 h 310036"/>
                <a:gd name="connsiteX5" fmla="*/ 76282 w 302184"/>
                <a:gd name="connsiteY5" fmla="*/ 182927 h 310036"/>
                <a:gd name="connsiteX6" fmla="*/ 298163 w 302184"/>
                <a:gd name="connsiteY6" fmla="*/ 182927 h 310036"/>
                <a:gd name="connsiteX7" fmla="*/ 298163 w 302184"/>
                <a:gd name="connsiteY7" fmla="*/ 121927 h 310036"/>
                <a:gd name="connsiteX8" fmla="*/ 76163 w 302184"/>
                <a:gd name="connsiteY8" fmla="*/ 121927 h 310036"/>
                <a:gd name="connsiteX9" fmla="*/ 76163 w 302184"/>
                <a:gd name="connsiteY9" fmla="*/ 64373 h 310036"/>
                <a:gd name="connsiteX10" fmla="*/ 302185 w 302184"/>
                <a:gd name="connsiteY10" fmla="*/ 64373 h 310036"/>
                <a:gd name="connsiteX11" fmla="*/ 302185 w 302184"/>
                <a:gd name="connsiteY11" fmla="*/ 0 h 31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2184" h="310036">
                  <a:moveTo>
                    <a:pt x="0" y="0"/>
                  </a:moveTo>
                  <a:lnTo>
                    <a:pt x="0" y="310036"/>
                  </a:lnTo>
                  <a:lnTo>
                    <a:pt x="302166" y="310036"/>
                  </a:lnTo>
                  <a:lnTo>
                    <a:pt x="302166" y="245508"/>
                  </a:lnTo>
                  <a:lnTo>
                    <a:pt x="76282" y="245508"/>
                  </a:lnTo>
                  <a:lnTo>
                    <a:pt x="76282" y="182927"/>
                  </a:lnTo>
                  <a:lnTo>
                    <a:pt x="298163" y="182927"/>
                  </a:lnTo>
                  <a:lnTo>
                    <a:pt x="298163" y="121927"/>
                  </a:lnTo>
                  <a:lnTo>
                    <a:pt x="76163" y="121927"/>
                  </a:lnTo>
                  <a:lnTo>
                    <a:pt x="76163" y="64373"/>
                  </a:lnTo>
                  <a:lnTo>
                    <a:pt x="302185" y="64373"/>
                  </a:lnTo>
                  <a:lnTo>
                    <a:pt x="302185" y="0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>
                <a:latin typeface="Helvetica" pitchFamily="2" charset="0"/>
              </a:endParaRPr>
            </a:p>
          </p:txBody>
        </p:sp>
        <p:sp>
          <p:nvSpPr>
            <p:cNvPr id="12" name="Free-form: Shape 11">
              <a:extLst>
                <a:ext uri="{FF2B5EF4-FFF2-40B4-BE49-F238E27FC236}">
                  <a16:creationId xmlns:a16="http://schemas.microsoft.com/office/drawing/2014/main" id="{269507E5-7AC6-B512-FBED-E93C521FB913}"/>
                </a:ext>
              </a:extLst>
            </p:cNvPr>
            <p:cNvSpPr/>
            <p:nvPr/>
          </p:nvSpPr>
          <p:spPr>
            <a:xfrm>
              <a:off x="1449582" y="241303"/>
              <a:ext cx="392962" cy="324928"/>
            </a:xfrm>
            <a:custGeom>
              <a:avLst/>
              <a:gdLst>
                <a:gd name="connsiteX0" fmla="*/ 389151 w 392962"/>
                <a:gd name="connsiteY0" fmla="*/ 126531 h 324928"/>
                <a:gd name="connsiteX1" fmla="*/ 354575 w 392962"/>
                <a:gd name="connsiteY1" fmla="*/ 58438 h 324928"/>
                <a:gd name="connsiteX2" fmla="*/ 274628 w 392962"/>
                <a:gd name="connsiteY2" fmla="*/ 10518 h 324928"/>
                <a:gd name="connsiteX3" fmla="*/ 177050 w 392962"/>
                <a:gd name="connsiteY3" fmla="*/ 628 h 324928"/>
                <a:gd name="connsiteX4" fmla="*/ 83493 w 392962"/>
                <a:gd name="connsiteY4" fmla="*/ 24438 h 324928"/>
                <a:gd name="connsiteX5" fmla="*/ 20245 w 392962"/>
                <a:gd name="connsiteY5" fmla="*/ 82888 h 324928"/>
                <a:gd name="connsiteX6" fmla="*/ 420 w 392962"/>
                <a:gd name="connsiteY6" fmla="*/ 150021 h 324928"/>
                <a:gd name="connsiteX7" fmla="*/ 0 w 392962"/>
                <a:gd name="connsiteY7" fmla="*/ 162460 h 324928"/>
                <a:gd name="connsiteX8" fmla="*/ 3811 w 392962"/>
                <a:gd name="connsiteY8" fmla="*/ 198398 h 324928"/>
                <a:gd name="connsiteX9" fmla="*/ 38388 w 392962"/>
                <a:gd name="connsiteY9" fmla="*/ 266482 h 324928"/>
                <a:gd name="connsiteX10" fmla="*/ 118335 w 392962"/>
                <a:gd name="connsiteY10" fmla="*/ 314403 h 324928"/>
                <a:gd name="connsiteX11" fmla="*/ 215913 w 392962"/>
                <a:gd name="connsiteY11" fmla="*/ 324301 h 324928"/>
                <a:gd name="connsiteX12" fmla="*/ 309469 w 392962"/>
                <a:gd name="connsiteY12" fmla="*/ 300482 h 324928"/>
                <a:gd name="connsiteX13" fmla="*/ 372717 w 392962"/>
                <a:gd name="connsiteY13" fmla="*/ 242032 h 324928"/>
                <a:gd name="connsiteX14" fmla="*/ 392542 w 392962"/>
                <a:gd name="connsiteY14" fmla="*/ 174900 h 324928"/>
                <a:gd name="connsiteX15" fmla="*/ 392962 w 392962"/>
                <a:gd name="connsiteY15" fmla="*/ 162460 h 324928"/>
                <a:gd name="connsiteX16" fmla="*/ 389151 w 392962"/>
                <a:gd name="connsiteY16" fmla="*/ 126531 h 324928"/>
                <a:gd name="connsiteX17" fmla="*/ 306645 w 392962"/>
                <a:gd name="connsiteY17" fmla="*/ 207529 h 324928"/>
                <a:gd name="connsiteX18" fmla="*/ 265771 w 392962"/>
                <a:gd name="connsiteY18" fmla="*/ 246273 h 324928"/>
                <a:gd name="connsiteX19" fmla="*/ 196289 w 392962"/>
                <a:gd name="connsiteY19" fmla="*/ 260184 h 324928"/>
                <a:gd name="connsiteX20" fmla="*/ 128005 w 392962"/>
                <a:gd name="connsiteY20" fmla="*/ 246584 h 324928"/>
                <a:gd name="connsiteX21" fmla="*/ 77543 w 392962"/>
                <a:gd name="connsiteY21" fmla="*/ 177377 h 324928"/>
                <a:gd name="connsiteX22" fmla="*/ 86107 w 392962"/>
                <a:gd name="connsiteY22" fmla="*/ 117775 h 324928"/>
                <a:gd name="connsiteX23" fmla="*/ 128178 w 392962"/>
                <a:gd name="connsiteY23" fmla="*/ 78025 h 324928"/>
                <a:gd name="connsiteX24" fmla="*/ 210657 w 392962"/>
                <a:gd name="connsiteY24" fmla="*/ 65312 h 324928"/>
                <a:gd name="connsiteX25" fmla="*/ 264510 w 392962"/>
                <a:gd name="connsiteY25" fmla="*/ 77952 h 324928"/>
                <a:gd name="connsiteX26" fmla="*/ 315593 w 392962"/>
                <a:gd name="connsiteY26" fmla="*/ 147626 h 324928"/>
                <a:gd name="connsiteX27" fmla="*/ 306645 w 392962"/>
                <a:gd name="connsiteY27" fmla="*/ 207529 h 324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92962" h="324928">
                  <a:moveTo>
                    <a:pt x="389151" y="126531"/>
                  </a:moveTo>
                  <a:cubicBezTo>
                    <a:pt x="383850" y="100766"/>
                    <a:pt x="372343" y="77888"/>
                    <a:pt x="354575" y="58438"/>
                  </a:cubicBezTo>
                  <a:cubicBezTo>
                    <a:pt x="332730" y="34547"/>
                    <a:pt x="305329" y="19648"/>
                    <a:pt x="274628" y="10518"/>
                  </a:cubicBezTo>
                  <a:cubicBezTo>
                    <a:pt x="242757" y="1030"/>
                    <a:pt x="210054" y="-1309"/>
                    <a:pt x="177050" y="628"/>
                  </a:cubicBezTo>
                  <a:cubicBezTo>
                    <a:pt x="144393" y="2548"/>
                    <a:pt x="112851" y="9320"/>
                    <a:pt x="83493" y="24438"/>
                  </a:cubicBezTo>
                  <a:cubicBezTo>
                    <a:pt x="57006" y="38084"/>
                    <a:pt x="35326" y="56912"/>
                    <a:pt x="20245" y="82888"/>
                  </a:cubicBezTo>
                  <a:cubicBezTo>
                    <a:pt x="8171" y="103663"/>
                    <a:pt x="1983" y="126175"/>
                    <a:pt x="420" y="150021"/>
                  </a:cubicBezTo>
                  <a:cubicBezTo>
                    <a:pt x="146" y="154188"/>
                    <a:pt x="18" y="158329"/>
                    <a:pt x="0" y="162460"/>
                  </a:cubicBezTo>
                  <a:cubicBezTo>
                    <a:pt x="46" y="174406"/>
                    <a:pt x="1334" y="186388"/>
                    <a:pt x="3811" y="198398"/>
                  </a:cubicBezTo>
                  <a:cubicBezTo>
                    <a:pt x="9112" y="224155"/>
                    <a:pt x="20610" y="247032"/>
                    <a:pt x="38388" y="266482"/>
                  </a:cubicBezTo>
                  <a:cubicBezTo>
                    <a:pt x="60232" y="290374"/>
                    <a:pt x="87634" y="305272"/>
                    <a:pt x="118335" y="314403"/>
                  </a:cubicBezTo>
                  <a:cubicBezTo>
                    <a:pt x="150206" y="323890"/>
                    <a:pt x="182908" y="326239"/>
                    <a:pt x="215913" y="324301"/>
                  </a:cubicBezTo>
                  <a:cubicBezTo>
                    <a:pt x="248570" y="322382"/>
                    <a:pt x="280103" y="315600"/>
                    <a:pt x="309469" y="300482"/>
                  </a:cubicBezTo>
                  <a:cubicBezTo>
                    <a:pt x="335948" y="286836"/>
                    <a:pt x="357628" y="268008"/>
                    <a:pt x="372717" y="242032"/>
                  </a:cubicBezTo>
                  <a:cubicBezTo>
                    <a:pt x="384791" y="221257"/>
                    <a:pt x="390979" y="198746"/>
                    <a:pt x="392542" y="174900"/>
                  </a:cubicBezTo>
                  <a:cubicBezTo>
                    <a:pt x="392807" y="170732"/>
                    <a:pt x="392944" y="166591"/>
                    <a:pt x="392962" y="162460"/>
                  </a:cubicBezTo>
                  <a:cubicBezTo>
                    <a:pt x="392908" y="150523"/>
                    <a:pt x="391619" y="138532"/>
                    <a:pt x="389151" y="126531"/>
                  </a:cubicBezTo>
                  <a:moveTo>
                    <a:pt x="306645" y="207529"/>
                  </a:moveTo>
                  <a:cubicBezTo>
                    <a:pt x="297633" y="225306"/>
                    <a:pt x="283475" y="237636"/>
                    <a:pt x="265771" y="246273"/>
                  </a:cubicBezTo>
                  <a:cubicBezTo>
                    <a:pt x="243826" y="256958"/>
                    <a:pt x="220300" y="259764"/>
                    <a:pt x="196289" y="260184"/>
                  </a:cubicBezTo>
                  <a:cubicBezTo>
                    <a:pt x="172708" y="259755"/>
                    <a:pt x="149575" y="257031"/>
                    <a:pt x="128005" y="246584"/>
                  </a:cubicBezTo>
                  <a:cubicBezTo>
                    <a:pt x="98876" y="232481"/>
                    <a:pt x="81428" y="209796"/>
                    <a:pt x="77543" y="177377"/>
                  </a:cubicBezTo>
                  <a:cubicBezTo>
                    <a:pt x="75030" y="156766"/>
                    <a:pt x="76821" y="136695"/>
                    <a:pt x="86107" y="117775"/>
                  </a:cubicBezTo>
                  <a:cubicBezTo>
                    <a:pt x="95183" y="99312"/>
                    <a:pt x="109853" y="86608"/>
                    <a:pt x="128178" y="78025"/>
                  </a:cubicBezTo>
                  <a:cubicBezTo>
                    <a:pt x="154355" y="65732"/>
                    <a:pt x="182287" y="63621"/>
                    <a:pt x="210657" y="65312"/>
                  </a:cubicBezTo>
                  <a:cubicBezTo>
                    <a:pt x="229284" y="66445"/>
                    <a:pt x="247500" y="69745"/>
                    <a:pt x="264510" y="77952"/>
                  </a:cubicBezTo>
                  <a:cubicBezTo>
                    <a:pt x="293904" y="92101"/>
                    <a:pt x="311708" y="114804"/>
                    <a:pt x="315593" y="147626"/>
                  </a:cubicBezTo>
                  <a:cubicBezTo>
                    <a:pt x="318052" y="168374"/>
                    <a:pt x="316242" y="188555"/>
                    <a:pt x="306645" y="207529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>
                <a:latin typeface="Helvetica" pitchFamily="2" charset="0"/>
              </a:endParaRPr>
            </a:p>
          </p:txBody>
        </p:sp>
        <p:sp>
          <p:nvSpPr>
            <p:cNvPr id="13" name="Free-form: Shape 12">
              <a:extLst>
                <a:ext uri="{FF2B5EF4-FFF2-40B4-BE49-F238E27FC236}">
                  <a16:creationId xmlns:a16="http://schemas.microsoft.com/office/drawing/2014/main" id="{9D715EAC-B53E-775A-8A1E-00F4E0BFEA90}"/>
                </a:ext>
              </a:extLst>
            </p:cNvPr>
            <p:cNvSpPr/>
            <p:nvPr/>
          </p:nvSpPr>
          <p:spPr>
            <a:xfrm>
              <a:off x="1105755" y="248750"/>
              <a:ext cx="329042" cy="310100"/>
            </a:xfrm>
            <a:custGeom>
              <a:avLst/>
              <a:gdLst>
                <a:gd name="connsiteX0" fmla="*/ 75770 w 329042"/>
                <a:gd name="connsiteY0" fmla="*/ 127064 h 310100"/>
                <a:gd name="connsiteX1" fmla="*/ 80989 w 329042"/>
                <a:gd name="connsiteY1" fmla="*/ 127064 h 310100"/>
                <a:gd name="connsiteX2" fmla="*/ 213308 w 329042"/>
                <a:gd name="connsiteY2" fmla="*/ 127027 h 310100"/>
                <a:gd name="connsiteX3" fmla="*/ 225336 w 329042"/>
                <a:gd name="connsiteY3" fmla="*/ 126277 h 310100"/>
                <a:gd name="connsiteX4" fmla="*/ 251641 w 329042"/>
                <a:gd name="connsiteY4" fmla="*/ 104954 h 310100"/>
                <a:gd name="connsiteX5" fmla="*/ 252628 w 329042"/>
                <a:gd name="connsiteY5" fmla="*/ 90924 h 310100"/>
                <a:gd name="connsiteX6" fmla="*/ 234686 w 329042"/>
                <a:gd name="connsiteY6" fmla="*/ 64555 h 310100"/>
                <a:gd name="connsiteX7" fmla="*/ 219295 w 329042"/>
                <a:gd name="connsiteY7" fmla="*/ 61603 h 310100"/>
                <a:gd name="connsiteX8" fmla="*/ 78210 w 329042"/>
                <a:gd name="connsiteY8" fmla="*/ 61338 h 310100"/>
                <a:gd name="connsiteX9" fmla="*/ 75770 w 329042"/>
                <a:gd name="connsiteY9" fmla="*/ 61667 h 310100"/>
                <a:gd name="connsiteX10" fmla="*/ 75770 w 329042"/>
                <a:gd name="connsiteY10" fmla="*/ 127064 h 310100"/>
                <a:gd name="connsiteX11" fmla="*/ 76145 w 329042"/>
                <a:gd name="connsiteY11" fmla="*/ 189224 h 310100"/>
                <a:gd name="connsiteX12" fmla="*/ 76145 w 329042"/>
                <a:gd name="connsiteY12" fmla="*/ 310100 h 310100"/>
                <a:gd name="connsiteX13" fmla="*/ 0 w 329042"/>
                <a:gd name="connsiteY13" fmla="*/ 310100 h 310100"/>
                <a:gd name="connsiteX14" fmla="*/ 0 w 329042"/>
                <a:gd name="connsiteY14" fmla="*/ 0 h 310100"/>
                <a:gd name="connsiteX15" fmla="*/ 230500 w 329042"/>
                <a:gd name="connsiteY15" fmla="*/ 0 h 310100"/>
                <a:gd name="connsiteX16" fmla="*/ 308226 w 329042"/>
                <a:gd name="connsiteY16" fmla="*/ 35445 h 310100"/>
                <a:gd name="connsiteX17" fmla="*/ 328983 w 329042"/>
                <a:gd name="connsiteY17" fmla="*/ 98693 h 310100"/>
                <a:gd name="connsiteX18" fmla="*/ 320190 w 329042"/>
                <a:gd name="connsiteY18" fmla="*/ 138562 h 310100"/>
                <a:gd name="connsiteX19" fmla="*/ 273814 w 329042"/>
                <a:gd name="connsiteY19" fmla="*/ 180423 h 310100"/>
                <a:gd name="connsiteX20" fmla="*/ 221232 w 329042"/>
                <a:gd name="connsiteY20" fmla="*/ 189169 h 310100"/>
                <a:gd name="connsiteX21" fmla="*/ 82241 w 329042"/>
                <a:gd name="connsiteY21" fmla="*/ 189215 h 310100"/>
                <a:gd name="connsiteX22" fmla="*/ 76145 w 329042"/>
                <a:gd name="connsiteY22" fmla="*/ 189215 h 31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29042" h="310100">
                  <a:moveTo>
                    <a:pt x="75770" y="127064"/>
                  </a:moveTo>
                  <a:lnTo>
                    <a:pt x="80989" y="127064"/>
                  </a:lnTo>
                  <a:cubicBezTo>
                    <a:pt x="125098" y="127064"/>
                    <a:pt x="169226" y="127082"/>
                    <a:pt x="213308" y="127027"/>
                  </a:cubicBezTo>
                  <a:cubicBezTo>
                    <a:pt x="217348" y="127027"/>
                    <a:pt x="221369" y="126762"/>
                    <a:pt x="225336" y="126277"/>
                  </a:cubicBezTo>
                  <a:cubicBezTo>
                    <a:pt x="240517" y="124404"/>
                    <a:pt x="249127" y="117558"/>
                    <a:pt x="251641" y="104954"/>
                  </a:cubicBezTo>
                  <a:cubicBezTo>
                    <a:pt x="252573" y="100393"/>
                    <a:pt x="252902" y="95576"/>
                    <a:pt x="252628" y="90924"/>
                  </a:cubicBezTo>
                  <a:cubicBezTo>
                    <a:pt x="251924" y="78677"/>
                    <a:pt x="247080" y="68769"/>
                    <a:pt x="234686" y="64555"/>
                  </a:cubicBezTo>
                  <a:cubicBezTo>
                    <a:pt x="229778" y="62883"/>
                    <a:pt x="224450" y="61640"/>
                    <a:pt x="219295" y="61603"/>
                  </a:cubicBezTo>
                  <a:cubicBezTo>
                    <a:pt x="172260" y="61320"/>
                    <a:pt x="125263" y="61356"/>
                    <a:pt x="78210" y="61338"/>
                  </a:cubicBezTo>
                  <a:cubicBezTo>
                    <a:pt x="77461" y="61338"/>
                    <a:pt x="76666" y="61539"/>
                    <a:pt x="75770" y="61667"/>
                  </a:cubicBezTo>
                  <a:lnTo>
                    <a:pt x="75770" y="127064"/>
                  </a:lnTo>
                  <a:close/>
                  <a:moveTo>
                    <a:pt x="76145" y="189224"/>
                  </a:moveTo>
                  <a:lnTo>
                    <a:pt x="76145" y="310100"/>
                  </a:lnTo>
                  <a:lnTo>
                    <a:pt x="0" y="310100"/>
                  </a:lnTo>
                  <a:lnTo>
                    <a:pt x="0" y="0"/>
                  </a:lnTo>
                  <a:lnTo>
                    <a:pt x="230500" y="0"/>
                  </a:lnTo>
                  <a:cubicBezTo>
                    <a:pt x="261256" y="0"/>
                    <a:pt x="287972" y="11452"/>
                    <a:pt x="308226" y="35445"/>
                  </a:cubicBezTo>
                  <a:cubicBezTo>
                    <a:pt x="323563" y="53642"/>
                    <a:pt x="329723" y="75076"/>
                    <a:pt x="328983" y="98693"/>
                  </a:cubicBezTo>
                  <a:cubicBezTo>
                    <a:pt x="328553" y="112558"/>
                    <a:pt x="326177" y="125967"/>
                    <a:pt x="320190" y="138562"/>
                  </a:cubicBezTo>
                  <a:cubicBezTo>
                    <a:pt x="310539" y="158962"/>
                    <a:pt x="294242" y="172023"/>
                    <a:pt x="273814" y="180423"/>
                  </a:cubicBezTo>
                  <a:cubicBezTo>
                    <a:pt x="256969" y="187351"/>
                    <a:pt x="239183" y="189124"/>
                    <a:pt x="221232" y="189169"/>
                  </a:cubicBezTo>
                  <a:cubicBezTo>
                    <a:pt x="174902" y="189316"/>
                    <a:pt x="128562" y="189215"/>
                    <a:pt x="82241" y="189215"/>
                  </a:cubicBezTo>
                  <a:lnTo>
                    <a:pt x="76145" y="189215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>
                <a:latin typeface="Helvetica" pitchFamily="2" charset="0"/>
              </a:endParaRPr>
            </a:p>
          </p:txBody>
        </p:sp>
        <p:sp>
          <p:nvSpPr>
            <p:cNvPr id="14" name="Free-form: Shape 13">
              <a:extLst>
                <a:ext uri="{FF2B5EF4-FFF2-40B4-BE49-F238E27FC236}">
                  <a16:creationId xmlns:a16="http://schemas.microsoft.com/office/drawing/2014/main" id="{ABA045DE-398A-8BD5-9E50-BCBD3DAD6C8E}"/>
                </a:ext>
              </a:extLst>
            </p:cNvPr>
            <p:cNvSpPr/>
            <p:nvPr/>
          </p:nvSpPr>
          <p:spPr>
            <a:xfrm>
              <a:off x="695125" y="248750"/>
              <a:ext cx="383968" cy="310036"/>
            </a:xfrm>
            <a:custGeom>
              <a:avLst/>
              <a:gdLst>
                <a:gd name="connsiteX0" fmla="*/ 281245 w 383968"/>
                <a:gd name="connsiteY0" fmla="*/ 0 h 310036"/>
                <a:gd name="connsiteX1" fmla="*/ 192670 w 383968"/>
                <a:gd name="connsiteY1" fmla="*/ 98337 h 310036"/>
                <a:gd name="connsiteX2" fmla="*/ 104497 w 383968"/>
                <a:gd name="connsiteY2" fmla="*/ 0 h 310036"/>
                <a:gd name="connsiteX3" fmla="*/ 1325 w 383968"/>
                <a:gd name="connsiteY3" fmla="*/ 0 h 310036"/>
                <a:gd name="connsiteX4" fmla="*/ 139503 w 383968"/>
                <a:gd name="connsiteY4" fmla="*/ 153688 h 310036"/>
                <a:gd name="connsiteX5" fmla="*/ 0 w 383968"/>
                <a:gd name="connsiteY5" fmla="*/ 310036 h 310036"/>
                <a:gd name="connsiteX6" fmla="*/ 101426 w 383968"/>
                <a:gd name="connsiteY6" fmla="*/ 310036 h 310036"/>
                <a:gd name="connsiteX7" fmla="*/ 190449 w 383968"/>
                <a:gd name="connsiteY7" fmla="*/ 211261 h 310036"/>
                <a:gd name="connsiteX8" fmla="*/ 279454 w 383968"/>
                <a:gd name="connsiteY8" fmla="*/ 310036 h 310036"/>
                <a:gd name="connsiteX9" fmla="*/ 380880 w 383968"/>
                <a:gd name="connsiteY9" fmla="*/ 310036 h 310036"/>
                <a:gd name="connsiteX10" fmla="*/ 244055 w 383968"/>
                <a:gd name="connsiteY10" fmla="*/ 156348 h 310036"/>
                <a:gd name="connsiteX11" fmla="*/ 383969 w 383968"/>
                <a:gd name="connsiteY11" fmla="*/ 0 h 31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3968" h="310036">
                  <a:moveTo>
                    <a:pt x="281245" y="0"/>
                  </a:moveTo>
                  <a:lnTo>
                    <a:pt x="192670" y="98337"/>
                  </a:lnTo>
                  <a:lnTo>
                    <a:pt x="104497" y="0"/>
                  </a:lnTo>
                  <a:lnTo>
                    <a:pt x="1325" y="0"/>
                  </a:lnTo>
                  <a:lnTo>
                    <a:pt x="139503" y="153688"/>
                  </a:lnTo>
                  <a:lnTo>
                    <a:pt x="0" y="310036"/>
                  </a:lnTo>
                  <a:lnTo>
                    <a:pt x="101426" y="310036"/>
                  </a:lnTo>
                  <a:lnTo>
                    <a:pt x="190449" y="211261"/>
                  </a:lnTo>
                  <a:lnTo>
                    <a:pt x="279454" y="310036"/>
                  </a:lnTo>
                  <a:lnTo>
                    <a:pt x="380880" y="310036"/>
                  </a:lnTo>
                  <a:lnTo>
                    <a:pt x="244055" y="156348"/>
                  </a:lnTo>
                  <a:lnTo>
                    <a:pt x="383969" y="0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>
                <a:latin typeface="Helvetica" pitchFamily="2" charset="0"/>
              </a:endParaRPr>
            </a:p>
          </p:txBody>
        </p:sp>
        <p:sp>
          <p:nvSpPr>
            <p:cNvPr id="15" name="Free-form: Shape 14">
              <a:extLst>
                <a:ext uri="{FF2B5EF4-FFF2-40B4-BE49-F238E27FC236}">
                  <a16:creationId xmlns:a16="http://schemas.microsoft.com/office/drawing/2014/main" id="{BD977F90-A06B-C8D5-9516-10CE846630B2}"/>
                </a:ext>
              </a:extLst>
            </p:cNvPr>
            <p:cNvSpPr/>
            <p:nvPr/>
          </p:nvSpPr>
          <p:spPr>
            <a:xfrm>
              <a:off x="1901378" y="352872"/>
              <a:ext cx="97066" cy="97066"/>
            </a:xfrm>
            <a:custGeom>
              <a:avLst/>
              <a:gdLst>
                <a:gd name="connsiteX0" fmla="*/ 97066 w 97066"/>
                <a:gd name="connsiteY0" fmla="*/ 48533 h 97066"/>
                <a:gd name="connsiteX1" fmla="*/ 48533 w 97066"/>
                <a:gd name="connsiteY1" fmla="*/ 97066 h 97066"/>
                <a:gd name="connsiteX2" fmla="*/ 0 w 97066"/>
                <a:gd name="connsiteY2" fmla="*/ 48533 h 97066"/>
                <a:gd name="connsiteX3" fmla="*/ 48533 w 97066"/>
                <a:gd name="connsiteY3" fmla="*/ 0 h 97066"/>
                <a:gd name="connsiteX4" fmla="*/ 97066 w 97066"/>
                <a:gd name="connsiteY4" fmla="*/ 48533 h 97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66" h="97066">
                  <a:moveTo>
                    <a:pt x="97066" y="48533"/>
                  </a:moveTo>
                  <a:cubicBezTo>
                    <a:pt x="97066" y="75341"/>
                    <a:pt x="75331" y="97066"/>
                    <a:pt x="48533" y="97066"/>
                  </a:cubicBezTo>
                  <a:cubicBezTo>
                    <a:pt x="21726" y="97066"/>
                    <a:pt x="0" y="75341"/>
                    <a:pt x="0" y="48533"/>
                  </a:cubicBezTo>
                  <a:cubicBezTo>
                    <a:pt x="0" y="21726"/>
                    <a:pt x="21726" y="0"/>
                    <a:pt x="48533" y="0"/>
                  </a:cubicBezTo>
                  <a:cubicBezTo>
                    <a:pt x="75341" y="0"/>
                    <a:pt x="97066" y="21726"/>
                    <a:pt x="97066" y="48533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>
                <a:latin typeface="Helvetica" pitchFamily="2" charset="0"/>
              </a:endParaRPr>
            </a:p>
          </p:txBody>
        </p:sp>
        <p:sp>
          <p:nvSpPr>
            <p:cNvPr id="16" name="Free-form: Shape 15">
              <a:extLst>
                <a:ext uri="{FF2B5EF4-FFF2-40B4-BE49-F238E27FC236}">
                  <a16:creationId xmlns:a16="http://schemas.microsoft.com/office/drawing/2014/main" id="{D9859917-BF34-87CB-6A2C-052DF73011A7}"/>
                </a:ext>
              </a:extLst>
            </p:cNvPr>
            <p:cNvSpPr/>
            <p:nvPr/>
          </p:nvSpPr>
          <p:spPr>
            <a:xfrm>
              <a:off x="2065514" y="241303"/>
              <a:ext cx="360139" cy="318515"/>
            </a:xfrm>
            <a:custGeom>
              <a:avLst/>
              <a:gdLst>
                <a:gd name="connsiteX0" fmla="*/ 184881 w 360139"/>
                <a:gd name="connsiteY0" fmla="*/ 256282 h 318515"/>
                <a:gd name="connsiteX1" fmla="*/ 126925 w 360139"/>
                <a:gd name="connsiteY1" fmla="*/ 242224 h 318515"/>
                <a:gd name="connsiteX2" fmla="*/ 73603 w 360139"/>
                <a:gd name="connsiteY2" fmla="*/ 184295 h 318515"/>
                <a:gd name="connsiteX3" fmla="*/ 71318 w 360139"/>
                <a:gd name="connsiteY3" fmla="*/ 136457 h 318515"/>
                <a:gd name="connsiteX4" fmla="*/ 142783 w 360139"/>
                <a:gd name="connsiteY4" fmla="*/ 68328 h 318515"/>
                <a:gd name="connsiteX5" fmla="*/ 247362 w 360139"/>
                <a:gd name="connsiteY5" fmla="*/ 76161 h 318515"/>
                <a:gd name="connsiteX6" fmla="*/ 290320 w 360139"/>
                <a:gd name="connsiteY6" fmla="*/ 132106 h 318515"/>
                <a:gd name="connsiteX7" fmla="*/ 290320 w 360139"/>
                <a:gd name="connsiteY7" fmla="*/ 136685 h 318515"/>
                <a:gd name="connsiteX8" fmla="*/ 162159 w 360139"/>
                <a:gd name="connsiteY8" fmla="*/ 136685 h 318515"/>
                <a:gd name="connsiteX9" fmla="*/ 138423 w 360139"/>
                <a:gd name="connsiteY9" fmla="*/ 150276 h 318515"/>
                <a:gd name="connsiteX10" fmla="*/ 118462 w 360139"/>
                <a:gd name="connsiteY10" fmla="*/ 184295 h 318515"/>
                <a:gd name="connsiteX11" fmla="*/ 359920 w 360139"/>
                <a:gd name="connsiteY11" fmla="*/ 184295 h 318515"/>
                <a:gd name="connsiteX12" fmla="*/ 360140 w 360139"/>
                <a:gd name="connsiteY12" fmla="*/ 184076 h 318515"/>
                <a:gd name="connsiteX13" fmla="*/ 359966 w 360139"/>
                <a:gd name="connsiteY13" fmla="*/ 136685 h 318515"/>
                <a:gd name="connsiteX14" fmla="*/ 344410 w 360139"/>
                <a:gd name="connsiteY14" fmla="*/ 76956 h 318515"/>
                <a:gd name="connsiteX15" fmla="*/ 267333 w 360139"/>
                <a:gd name="connsiteY15" fmla="*/ 14365 h 318515"/>
                <a:gd name="connsiteX16" fmla="*/ 194506 w 360139"/>
                <a:gd name="connsiteY16" fmla="*/ 455 h 318515"/>
                <a:gd name="connsiteX17" fmla="*/ 69608 w 360139"/>
                <a:gd name="connsiteY17" fmla="*/ 28112 h 318515"/>
                <a:gd name="connsiteX18" fmla="*/ 21011 w 360139"/>
                <a:gd name="connsiteY18" fmla="*/ 77550 h 318515"/>
                <a:gd name="connsiteX19" fmla="*/ 8 w 360139"/>
                <a:gd name="connsiteY19" fmla="*/ 156647 h 318515"/>
                <a:gd name="connsiteX20" fmla="*/ 17685 w 360139"/>
                <a:gd name="connsiteY20" fmla="*/ 233806 h 318515"/>
                <a:gd name="connsiteX21" fmla="*/ 68046 w 360139"/>
                <a:gd name="connsiteY21" fmla="*/ 288344 h 318515"/>
                <a:gd name="connsiteX22" fmla="*/ 192550 w 360139"/>
                <a:gd name="connsiteY22" fmla="*/ 318515 h 318515"/>
                <a:gd name="connsiteX23" fmla="*/ 346786 w 360139"/>
                <a:gd name="connsiteY23" fmla="*/ 258905 h 318515"/>
                <a:gd name="connsiteX24" fmla="*/ 346823 w 360139"/>
                <a:gd name="connsiteY24" fmla="*/ 258786 h 318515"/>
                <a:gd name="connsiteX25" fmla="*/ 346823 w 360139"/>
                <a:gd name="connsiteY25" fmla="*/ 214274 h 318515"/>
                <a:gd name="connsiteX26" fmla="*/ 346494 w 360139"/>
                <a:gd name="connsiteY26" fmla="*/ 214082 h 318515"/>
                <a:gd name="connsiteX27" fmla="*/ 279004 w 360139"/>
                <a:gd name="connsiteY27" fmla="*/ 245359 h 318515"/>
                <a:gd name="connsiteX28" fmla="*/ 184881 w 360139"/>
                <a:gd name="connsiteY28" fmla="*/ 256282 h 318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60139" h="318515">
                  <a:moveTo>
                    <a:pt x="184881" y="256282"/>
                  </a:moveTo>
                  <a:cubicBezTo>
                    <a:pt x="165295" y="255203"/>
                    <a:pt x="145324" y="249948"/>
                    <a:pt x="126925" y="242224"/>
                  </a:cubicBezTo>
                  <a:cubicBezTo>
                    <a:pt x="102896" y="232116"/>
                    <a:pt x="82569" y="211276"/>
                    <a:pt x="73603" y="184295"/>
                  </a:cubicBezTo>
                  <a:cubicBezTo>
                    <a:pt x="70431" y="174753"/>
                    <a:pt x="67031" y="156336"/>
                    <a:pt x="71318" y="136457"/>
                  </a:cubicBezTo>
                  <a:cubicBezTo>
                    <a:pt x="76829" y="110902"/>
                    <a:pt x="95054" y="82942"/>
                    <a:pt x="142783" y="68328"/>
                  </a:cubicBezTo>
                  <a:cubicBezTo>
                    <a:pt x="171016" y="59690"/>
                    <a:pt x="220418" y="63739"/>
                    <a:pt x="247362" y="76161"/>
                  </a:cubicBezTo>
                  <a:cubicBezTo>
                    <a:pt x="271062" y="87110"/>
                    <a:pt x="290329" y="104632"/>
                    <a:pt x="290320" y="132106"/>
                  </a:cubicBezTo>
                  <a:lnTo>
                    <a:pt x="290320" y="136685"/>
                  </a:lnTo>
                  <a:lnTo>
                    <a:pt x="162159" y="136685"/>
                  </a:lnTo>
                  <a:cubicBezTo>
                    <a:pt x="152398" y="136685"/>
                    <a:pt x="143368" y="141859"/>
                    <a:pt x="138423" y="150276"/>
                  </a:cubicBezTo>
                  <a:lnTo>
                    <a:pt x="118462" y="184295"/>
                  </a:lnTo>
                  <a:lnTo>
                    <a:pt x="359920" y="184295"/>
                  </a:lnTo>
                  <a:cubicBezTo>
                    <a:pt x="360039" y="184295"/>
                    <a:pt x="360140" y="184195"/>
                    <a:pt x="360140" y="184076"/>
                  </a:cubicBezTo>
                  <a:lnTo>
                    <a:pt x="359966" y="136685"/>
                  </a:lnTo>
                  <a:cubicBezTo>
                    <a:pt x="359966" y="115161"/>
                    <a:pt x="355360" y="96067"/>
                    <a:pt x="344410" y="76956"/>
                  </a:cubicBezTo>
                  <a:cubicBezTo>
                    <a:pt x="326779" y="46200"/>
                    <a:pt x="299898" y="26668"/>
                    <a:pt x="267333" y="14365"/>
                  </a:cubicBezTo>
                  <a:cubicBezTo>
                    <a:pt x="243898" y="5527"/>
                    <a:pt x="219412" y="1825"/>
                    <a:pt x="194506" y="455"/>
                  </a:cubicBezTo>
                  <a:cubicBezTo>
                    <a:pt x="150259" y="-1986"/>
                    <a:pt x="108161" y="5143"/>
                    <a:pt x="69608" y="28112"/>
                  </a:cubicBezTo>
                  <a:cubicBezTo>
                    <a:pt x="49135" y="40296"/>
                    <a:pt x="33213" y="57214"/>
                    <a:pt x="21011" y="77550"/>
                  </a:cubicBezTo>
                  <a:cubicBezTo>
                    <a:pt x="6461" y="101835"/>
                    <a:pt x="264" y="128450"/>
                    <a:pt x="8" y="156647"/>
                  </a:cubicBezTo>
                  <a:cubicBezTo>
                    <a:pt x="-230" y="183802"/>
                    <a:pt x="4852" y="209613"/>
                    <a:pt x="17685" y="233806"/>
                  </a:cubicBezTo>
                  <a:cubicBezTo>
                    <a:pt x="29740" y="256464"/>
                    <a:pt x="46786" y="274351"/>
                    <a:pt x="68046" y="288344"/>
                  </a:cubicBezTo>
                  <a:cubicBezTo>
                    <a:pt x="86499" y="300510"/>
                    <a:pt x="124850" y="318515"/>
                    <a:pt x="192550" y="318515"/>
                  </a:cubicBezTo>
                  <a:cubicBezTo>
                    <a:pt x="302302" y="318515"/>
                    <a:pt x="345452" y="260724"/>
                    <a:pt x="346786" y="258905"/>
                  </a:cubicBezTo>
                  <a:cubicBezTo>
                    <a:pt x="346814" y="258868"/>
                    <a:pt x="346823" y="258832"/>
                    <a:pt x="346823" y="258786"/>
                  </a:cubicBezTo>
                  <a:lnTo>
                    <a:pt x="346823" y="214274"/>
                  </a:lnTo>
                  <a:cubicBezTo>
                    <a:pt x="346823" y="214101"/>
                    <a:pt x="346640" y="213991"/>
                    <a:pt x="346494" y="214082"/>
                  </a:cubicBezTo>
                  <a:cubicBezTo>
                    <a:pt x="342737" y="216276"/>
                    <a:pt x="307521" y="236667"/>
                    <a:pt x="279004" y="245359"/>
                  </a:cubicBezTo>
                  <a:cubicBezTo>
                    <a:pt x="241220" y="256867"/>
                    <a:pt x="204724" y="257415"/>
                    <a:pt x="184881" y="256282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>
                <a:latin typeface="Helvetica" pitchFamily="2" charset="0"/>
              </a:endParaRPr>
            </a:p>
          </p:txBody>
        </p:sp>
      </p:grpSp>
      <p:sp>
        <p:nvSpPr>
          <p:cNvPr id="2" name="Main Title">
            <a:extLst>
              <a:ext uri="{FF2B5EF4-FFF2-40B4-BE49-F238E27FC236}">
                <a16:creationId xmlns:a16="http://schemas.microsoft.com/office/drawing/2014/main" id="{9015C813-5B84-E57E-CDE7-D767064A07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352801"/>
            <a:ext cx="8128000" cy="914400"/>
          </a:xfrm>
          <a:prstGeom prst="rect">
            <a:avLst/>
          </a:prstGeom>
          <a:solidFill>
            <a:schemeClr val="bg2"/>
          </a:solidFill>
        </p:spPr>
        <p:txBody>
          <a:bodyPr lIns="360000" tIns="0" rIns="0" bIns="0" anchor="ctr">
            <a:normAutofit/>
          </a:bodyPr>
          <a:lstStyle>
            <a:lvl1pPr algn="l">
              <a:defRPr sz="4000">
                <a:latin typeface="Helvetica" pitchFamily="2" charset="0"/>
                <a:cs typeface="Helvetica" pitchFamily="2" charset="0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51856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>
        <p:tmplLst>
          <p:tmpl>
            <p:tnLst>
              <p:par>
                <p:cTn presetID="47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/>
      <p:bldP spid="2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Slide - Dark">
    <p:bg>
      <p:bgPr>
        <a:solidFill>
          <a:srgbClr val="1A1C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-up of a wave&#10;&#10;AI-generated content may be incorrect.">
            <a:extLst>
              <a:ext uri="{FF2B5EF4-FFF2-40B4-BE49-F238E27FC236}">
                <a16:creationId xmlns:a16="http://schemas.microsoft.com/office/drawing/2014/main" id="{BB6B915C-5F71-A73C-0E1C-A2B3DAA6FF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23">
            <a:extLst>
              <a:ext uri="{FF2B5EF4-FFF2-40B4-BE49-F238E27FC236}">
                <a16:creationId xmlns:a16="http://schemas.microsoft.com/office/drawing/2014/main" id="{197AF948-AFDA-994B-A7C7-A4D527451F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68600" y="6875"/>
            <a:ext cx="8966200" cy="749300"/>
          </a:xfrm>
          <a:prstGeom prst="rect">
            <a:avLst/>
          </a:prstGeom>
          <a:ln>
            <a:noFill/>
          </a:ln>
        </p:spPr>
        <p:txBody>
          <a:bodyPr vert="horz" anchor="ctr"/>
          <a:lstStyle>
            <a:lvl1pPr marL="0" algn="r" defTabSz="609585" rtl="0" eaLnBrk="1" latinLnBrk="0" hangingPunct="1">
              <a:spcBef>
                <a:spcPct val="0"/>
              </a:spcBef>
              <a:buNone/>
              <a:defRPr lang="en-US" sz="2800" kern="1200" dirty="0">
                <a:solidFill>
                  <a:schemeClr val="bg1"/>
                </a:solidFill>
                <a:latin typeface="HelveticaNowText Medium" panose="020B0604030202020204" pitchFamily="34" charset="0"/>
                <a:ea typeface="+mj-ea"/>
                <a:cs typeface="HelveticaNowText Medium" panose="020B0604030202020204" pitchFamily="34" charset="0"/>
              </a:defRPr>
            </a:lvl1pPr>
          </a:lstStyle>
          <a:p>
            <a:r>
              <a:rPr lang="en-US" dirty="0"/>
              <a:t>Presentation Title Slide Here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F62A5AA4-57D5-8B4C-923A-2C551304202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5666" y="1226917"/>
            <a:ext cx="11399134" cy="4786132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bg1"/>
                </a:solidFill>
                <a:latin typeface="HelveticaNowText Regular" panose="020B0504030202020204" pitchFamily="34" charset="0"/>
                <a:ea typeface="HelveticaNowText Regular" panose="020B0504030202020204" pitchFamily="34" charset="0"/>
                <a:cs typeface="HelveticaNowText Regular" panose="020B0504030202020204" pitchFamily="34" charset="0"/>
              </a:defRPr>
            </a:lvl1pPr>
            <a:lvl2pPr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bg1"/>
                </a:solidFill>
                <a:latin typeface="HelveticaNowText Regular" panose="020B0504030202020204" pitchFamily="34" charset="0"/>
                <a:ea typeface="HelveticaNowText Regular" panose="020B0504030202020204" pitchFamily="34" charset="0"/>
                <a:cs typeface="HelveticaNowText Regular" panose="020B0504030202020204" pitchFamily="34" charset="0"/>
              </a:defRPr>
            </a:lvl2pPr>
            <a:lvl3pPr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bg1"/>
                </a:solidFill>
                <a:latin typeface="HelveticaNowText Regular" panose="020B0504030202020204" pitchFamily="34" charset="0"/>
                <a:ea typeface="HelveticaNowText Regular" panose="020B0504030202020204" pitchFamily="34" charset="0"/>
                <a:cs typeface="HelveticaNowText Regular" panose="020B0504030202020204" pitchFamily="34" charset="0"/>
              </a:defRPr>
            </a:lvl3pPr>
            <a:lvl4pPr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bg1"/>
                </a:solidFill>
                <a:latin typeface="HelveticaNowText Regular" panose="020B0504030202020204" pitchFamily="34" charset="0"/>
                <a:ea typeface="HelveticaNowText Regular" panose="020B0504030202020204" pitchFamily="34" charset="0"/>
                <a:cs typeface="HelveticaNowText Regular" panose="020B0504030202020204" pitchFamily="34" charset="0"/>
              </a:defRPr>
            </a:lvl4pPr>
            <a:lvl5pPr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bg1"/>
                </a:solidFill>
                <a:latin typeface="HelveticaNowText Regular" panose="020B0504030202020204" pitchFamily="34" charset="0"/>
                <a:ea typeface="HelveticaNowText Regular" panose="020B0504030202020204" pitchFamily="34" charset="0"/>
                <a:cs typeface="HelveticaNowText Regular" panose="020B050403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3" name="Footer">
            <a:extLst>
              <a:ext uri="{FF2B5EF4-FFF2-40B4-BE49-F238E27FC236}">
                <a16:creationId xmlns:a16="http://schemas.microsoft.com/office/drawing/2014/main" id="{304BFE6F-EB99-3D36-3B9C-887570B3130D}"/>
              </a:ext>
            </a:extLst>
          </p:cNvPr>
          <p:cNvGrpSpPr/>
          <p:nvPr userDrawn="1"/>
        </p:nvGrpSpPr>
        <p:grpSpPr>
          <a:xfrm>
            <a:off x="0" y="6334126"/>
            <a:ext cx="12249150" cy="549274"/>
            <a:chOff x="0" y="6334126"/>
            <a:chExt cx="12249150" cy="549274"/>
          </a:xfrm>
          <a:solidFill>
            <a:srgbClr val="1A1C2B"/>
          </a:solidFill>
        </p:grpSpPr>
        <p:sp>
          <p:nvSpPr>
            <p:cNvPr id="6" name="The Exponential-e Group Channel Partner Programme">
              <a:extLst>
                <a:ext uri="{FF2B5EF4-FFF2-40B4-BE49-F238E27FC236}">
                  <a16:creationId xmlns:a16="http://schemas.microsoft.com/office/drawing/2014/main" id="{5E2AE9F5-A93E-CCE7-8B34-C0E6B8741677}"/>
                </a:ext>
              </a:extLst>
            </p:cNvPr>
            <p:cNvSpPr/>
            <p:nvPr userDrawn="1"/>
          </p:nvSpPr>
          <p:spPr>
            <a:xfrm>
              <a:off x="0" y="6334126"/>
              <a:ext cx="12249150" cy="5461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0" rIns="36000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200" kern="1200" dirty="0">
                  <a:solidFill>
                    <a:srgbClr val="1A1C2B"/>
                  </a:solidFill>
                  <a:latin typeface="HelveticaNowDisplay Bold" panose="020B0804030202020204" pitchFamily="34" charset="0"/>
                  <a:ea typeface="+mn-ea"/>
                  <a:cs typeface="HelveticaNowDisplay Bold" panose="020B0804030202020204" pitchFamily="34" charset="0"/>
                </a:rPr>
                <a:t>Be Unstoppable.</a:t>
              </a:r>
              <a:r>
                <a:rPr lang="en-GB" sz="1200" b="1" kern="1200" dirty="0">
                  <a:solidFill>
                    <a:srgbClr val="1A1C2B"/>
                  </a:solidFill>
                  <a:latin typeface="HelveticaNowDisplay Bold" panose="020B0804030202020204" pitchFamily="34" charset="0"/>
                  <a:ea typeface="+mn-ea"/>
                  <a:cs typeface="HelveticaNowDisplay Bold" panose="020B0804030202020204" pitchFamily="34" charset="0"/>
                </a:rPr>
                <a:t> </a:t>
              </a:r>
              <a:r>
                <a:rPr lang="en-GB" sz="1200" b="1" dirty="0">
                  <a:solidFill>
                    <a:srgbClr val="1A1C2B"/>
                  </a:solidFill>
                  <a:latin typeface="HelveticaNowDisplay Bold" panose="020B0804030202020204" pitchFamily="34" charset="0"/>
                  <a:cs typeface="HelveticaNowDisplay Bold" panose="020B0804030202020204" pitchFamily="34" charset="0"/>
                </a:rPr>
                <a:t>The Exponential-e Group </a:t>
              </a:r>
              <a:r>
                <a:rPr lang="en-GB" sz="1200" dirty="0">
                  <a:solidFill>
                    <a:srgbClr val="1A1C2B"/>
                  </a:solidFill>
                  <a:latin typeface="HelveticaNowText Regular" panose="020B0504030202020204" pitchFamily="34" charset="0"/>
                  <a:cs typeface="HelveticaNowText Regular" panose="020B0504030202020204" pitchFamily="34" charset="0"/>
                </a:rPr>
                <a:t>Channel Partner Programme</a:t>
              </a:r>
            </a:p>
          </p:txBody>
        </p:sp>
        <p:sp>
          <p:nvSpPr>
            <p:cNvPr id="7" name="Website | Contact Number">
              <a:extLst>
                <a:ext uri="{FF2B5EF4-FFF2-40B4-BE49-F238E27FC236}">
                  <a16:creationId xmlns:a16="http://schemas.microsoft.com/office/drawing/2014/main" id="{B0F08496-F5D7-3C7D-3A4A-CC835CAED53F}"/>
                </a:ext>
              </a:extLst>
            </p:cNvPr>
            <p:cNvSpPr/>
            <p:nvPr userDrawn="1"/>
          </p:nvSpPr>
          <p:spPr>
            <a:xfrm>
              <a:off x="6096000" y="6337300"/>
              <a:ext cx="6096000" cy="5461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0" rIns="360000" bIns="0" rtlCol="0" anchor="ctr"/>
            <a:lstStyle/>
            <a:p>
              <a:pPr algn="r"/>
              <a:r>
                <a:rPr lang="en-GB" sz="1200" b="0" kern="1200" dirty="0">
                  <a:solidFill>
                    <a:srgbClr val="1A1C2B"/>
                  </a:solidFill>
                  <a:latin typeface="HelveticaNowText Regular" panose="020B0504030202020204" pitchFamily="34" charset="0"/>
                  <a:ea typeface="+mn-ea"/>
                  <a:cs typeface="HelveticaNowText Regular" panose="020B0504030202020204" pitchFamily="34" charset="0"/>
                </a:rPr>
                <a:t>www.expo-e.uk    |    </a:t>
              </a:r>
              <a:r>
                <a:rPr lang="en-GB" sz="1200" b="0" kern="1200" dirty="0">
                  <a:solidFill>
                    <a:srgbClr val="1A1C2B"/>
                  </a:solidFill>
                  <a:latin typeface="HelveticaNowDisplay Bold" panose="020B0804030202020204" pitchFamily="34" charset="0"/>
                  <a:ea typeface="+mn-ea"/>
                  <a:cs typeface="HelveticaNowDisplay Bold" panose="020B0804030202020204" pitchFamily="34" charset="0"/>
                </a:rPr>
                <a:t>0203 993 3374</a:t>
              </a:r>
            </a:p>
          </p:txBody>
        </p:sp>
      </p:grpSp>
      <p:grpSp>
        <p:nvGrpSpPr>
          <p:cNvPr id="15" name="Expo.e Logo">
            <a:extLst>
              <a:ext uri="{FF2B5EF4-FFF2-40B4-BE49-F238E27FC236}">
                <a16:creationId xmlns:a16="http://schemas.microsoft.com/office/drawing/2014/main" id="{7D5CE16E-DE9C-1CA0-6EFE-D371A4D2F7D6}"/>
              </a:ext>
            </a:extLst>
          </p:cNvPr>
          <p:cNvGrpSpPr/>
          <p:nvPr userDrawn="1"/>
        </p:nvGrpSpPr>
        <p:grpSpPr>
          <a:xfrm>
            <a:off x="368300" y="241303"/>
            <a:ext cx="2057353" cy="324928"/>
            <a:chOff x="368300" y="241303"/>
            <a:chExt cx="2057353" cy="324928"/>
          </a:xfrm>
          <a:solidFill>
            <a:schemeClr val="bg2"/>
          </a:solidFill>
        </p:grpSpPr>
        <p:sp>
          <p:nvSpPr>
            <p:cNvPr id="16" name="Free-form: Shape 15">
              <a:extLst>
                <a:ext uri="{FF2B5EF4-FFF2-40B4-BE49-F238E27FC236}">
                  <a16:creationId xmlns:a16="http://schemas.microsoft.com/office/drawing/2014/main" id="{53E9FFC9-141D-88B9-44DF-D98161289EE8}"/>
                </a:ext>
              </a:extLst>
            </p:cNvPr>
            <p:cNvSpPr/>
            <p:nvPr/>
          </p:nvSpPr>
          <p:spPr>
            <a:xfrm>
              <a:off x="368300" y="248768"/>
              <a:ext cx="302184" cy="310036"/>
            </a:xfrm>
            <a:custGeom>
              <a:avLst/>
              <a:gdLst>
                <a:gd name="connsiteX0" fmla="*/ 0 w 302184"/>
                <a:gd name="connsiteY0" fmla="*/ 0 h 310036"/>
                <a:gd name="connsiteX1" fmla="*/ 0 w 302184"/>
                <a:gd name="connsiteY1" fmla="*/ 310036 h 310036"/>
                <a:gd name="connsiteX2" fmla="*/ 302166 w 302184"/>
                <a:gd name="connsiteY2" fmla="*/ 310036 h 310036"/>
                <a:gd name="connsiteX3" fmla="*/ 302166 w 302184"/>
                <a:gd name="connsiteY3" fmla="*/ 245508 h 310036"/>
                <a:gd name="connsiteX4" fmla="*/ 76282 w 302184"/>
                <a:gd name="connsiteY4" fmla="*/ 245508 h 310036"/>
                <a:gd name="connsiteX5" fmla="*/ 76282 w 302184"/>
                <a:gd name="connsiteY5" fmla="*/ 182927 h 310036"/>
                <a:gd name="connsiteX6" fmla="*/ 298163 w 302184"/>
                <a:gd name="connsiteY6" fmla="*/ 182927 h 310036"/>
                <a:gd name="connsiteX7" fmla="*/ 298163 w 302184"/>
                <a:gd name="connsiteY7" fmla="*/ 121927 h 310036"/>
                <a:gd name="connsiteX8" fmla="*/ 76163 w 302184"/>
                <a:gd name="connsiteY8" fmla="*/ 121927 h 310036"/>
                <a:gd name="connsiteX9" fmla="*/ 76163 w 302184"/>
                <a:gd name="connsiteY9" fmla="*/ 64373 h 310036"/>
                <a:gd name="connsiteX10" fmla="*/ 302185 w 302184"/>
                <a:gd name="connsiteY10" fmla="*/ 64373 h 310036"/>
                <a:gd name="connsiteX11" fmla="*/ 302185 w 302184"/>
                <a:gd name="connsiteY11" fmla="*/ 0 h 31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2184" h="310036">
                  <a:moveTo>
                    <a:pt x="0" y="0"/>
                  </a:moveTo>
                  <a:lnTo>
                    <a:pt x="0" y="310036"/>
                  </a:lnTo>
                  <a:lnTo>
                    <a:pt x="302166" y="310036"/>
                  </a:lnTo>
                  <a:lnTo>
                    <a:pt x="302166" y="245508"/>
                  </a:lnTo>
                  <a:lnTo>
                    <a:pt x="76282" y="245508"/>
                  </a:lnTo>
                  <a:lnTo>
                    <a:pt x="76282" y="182927"/>
                  </a:lnTo>
                  <a:lnTo>
                    <a:pt x="298163" y="182927"/>
                  </a:lnTo>
                  <a:lnTo>
                    <a:pt x="298163" y="121927"/>
                  </a:lnTo>
                  <a:lnTo>
                    <a:pt x="76163" y="121927"/>
                  </a:lnTo>
                  <a:lnTo>
                    <a:pt x="76163" y="64373"/>
                  </a:lnTo>
                  <a:lnTo>
                    <a:pt x="302185" y="64373"/>
                  </a:lnTo>
                  <a:lnTo>
                    <a:pt x="302185" y="0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Free-form: Shape 16">
              <a:extLst>
                <a:ext uri="{FF2B5EF4-FFF2-40B4-BE49-F238E27FC236}">
                  <a16:creationId xmlns:a16="http://schemas.microsoft.com/office/drawing/2014/main" id="{453A4FBD-A605-B350-A557-7DDBE8E9A9C2}"/>
                </a:ext>
              </a:extLst>
            </p:cNvPr>
            <p:cNvSpPr/>
            <p:nvPr/>
          </p:nvSpPr>
          <p:spPr>
            <a:xfrm>
              <a:off x="1449582" y="241303"/>
              <a:ext cx="392962" cy="324928"/>
            </a:xfrm>
            <a:custGeom>
              <a:avLst/>
              <a:gdLst>
                <a:gd name="connsiteX0" fmla="*/ 389151 w 392962"/>
                <a:gd name="connsiteY0" fmla="*/ 126531 h 324928"/>
                <a:gd name="connsiteX1" fmla="*/ 354575 w 392962"/>
                <a:gd name="connsiteY1" fmla="*/ 58438 h 324928"/>
                <a:gd name="connsiteX2" fmla="*/ 274628 w 392962"/>
                <a:gd name="connsiteY2" fmla="*/ 10518 h 324928"/>
                <a:gd name="connsiteX3" fmla="*/ 177050 w 392962"/>
                <a:gd name="connsiteY3" fmla="*/ 628 h 324928"/>
                <a:gd name="connsiteX4" fmla="*/ 83493 w 392962"/>
                <a:gd name="connsiteY4" fmla="*/ 24438 h 324928"/>
                <a:gd name="connsiteX5" fmla="*/ 20245 w 392962"/>
                <a:gd name="connsiteY5" fmla="*/ 82888 h 324928"/>
                <a:gd name="connsiteX6" fmla="*/ 420 w 392962"/>
                <a:gd name="connsiteY6" fmla="*/ 150021 h 324928"/>
                <a:gd name="connsiteX7" fmla="*/ 0 w 392962"/>
                <a:gd name="connsiteY7" fmla="*/ 162460 h 324928"/>
                <a:gd name="connsiteX8" fmla="*/ 3811 w 392962"/>
                <a:gd name="connsiteY8" fmla="*/ 198398 h 324928"/>
                <a:gd name="connsiteX9" fmla="*/ 38388 w 392962"/>
                <a:gd name="connsiteY9" fmla="*/ 266482 h 324928"/>
                <a:gd name="connsiteX10" fmla="*/ 118335 w 392962"/>
                <a:gd name="connsiteY10" fmla="*/ 314403 h 324928"/>
                <a:gd name="connsiteX11" fmla="*/ 215913 w 392962"/>
                <a:gd name="connsiteY11" fmla="*/ 324301 h 324928"/>
                <a:gd name="connsiteX12" fmla="*/ 309469 w 392962"/>
                <a:gd name="connsiteY12" fmla="*/ 300482 h 324928"/>
                <a:gd name="connsiteX13" fmla="*/ 372717 w 392962"/>
                <a:gd name="connsiteY13" fmla="*/ 242032 h 324928"/>
                <a:gd name="connsiteX14" fmla="*/ 392542 w 392962"/>
                <a:gd name="connsiteY14" fmla="*/ 174900 h 324928"/>
                <a:gd name="connsiteX15" fmla="*/ 392962 w 392962"/>
                <a:gd name="connsiteY15" fmla="*/ 162460 h 324928"/>
                <a:gd name="connsiteX16" fmla="*/ 389151 w 392962"/>
                <a:gd name="connsiteY16" fmla="*/ 126531 h 324928"/>
                <a:gd name="connsiteX17" fmla="*/ 306645 w 392962"/>
                <a:gd name="connsiteY17" fmla="*/ 207529 h 324928"/>
                <a:gd name="connsiteX18" fmla="*/ 265771 w 392962"/>
                <a:gd name="connsiteY18" fmla="*/ 246273 h 324928"/>
                <a:gd name="connsiteX19" fmla="*/ 196289 w 392962"/>
                <a:gd name="connsiteY19" fmla="*/ 260184 h 324928"/>
                <a:gd name="connsiteX20" fmla="*/ 128005 w 392962"/>
                <a:gd name="connsiteY20" fmla="*/ 246584 h 324928"/>
                <a:gd name="connsiteX21" fmla="*/ 77543 w 392962"/>
                <a:gd name="connsiteY21" fmla="*/ 177377 h 324928"/>
                <a:gd name="connsiteX22" fmla="*/ 86107 w 392962"/>
                <a:gd name="connsiteY22" fmla="*/ 117775 h 324928"/>
                <a:gd name="connsiteX23" fmla="*/ 128178 w 392962"/>
                <a:gd name="connsiteY23" fmla="*/ 78025 h 324928"/>
                <a:gd name="connsiteX24" fmla="*/ 210657 w 392962"/>
                <a:gd name="connsiteY24" fmla="*/ 65312 h 324928"/>
                <a:gd name="connsiteX25" fmla="*/ 264510 w 392962"/>
                <a:gd name="connsiteY25" fmla="*/ 77952 h 324928"/>
                <a:gd name="connsiteX26" fmla="*/ 315593 w 392962"/>
                <a:gd name="connsiteY26" fmla="*/ 147626 h 324928"/>
                <a:gd name="connsiteX27" fmla="*/ 306645 w 392962"/>
                <a:gd name="connsiteY27" fmla="*/ 207529 h 324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92962" h="324928">
                  <a:moveTo>
                    <a:pt x="389151" y="126531"/>
                  </a:moveTo>
                  <a:cubicBezTo>
                    <a:pt x="383850" y="100766"/>
                    <a:pt x="372343" y="77888"/>
                    <a:pt x="354575" y="58438"/>
                  </a:cubicBezTo>
                  <a:cubicBezTo>
                    <a:pt x="332730" y="34547"/>
                    <a:pt x="305329" y="19648"/>
                    <a:pt x="274628" y="10518"/>
                  </a:cubicBezTo>
                  <a:cubicBezTo>
                    <a:pt x="242757" y="1030"/>
                    <a:pt x="210054" y="-1309"/>
                    <a:pt x="177050" y="628"/>
                  </a:cubicBezTo>
                  <a:cubicBezTo>
                    <a:pt x="144393" y="2548"/>
                    <a:pt x="112851" y="9320"/>
                    <a:pt x="83493" y="24438"/>
                  </a:cubicBezTo>
                  <a:cubicBezTo>
                    <a:pt x="57006" y="38084"/>
                    <a:pt x="35326" y="56912"/>
                    <a:pt x="20245" y="82888"/>
                  </a:cubicBezTo>
                  <a:cubicBezTo>
                    <a:pt x="8171" y="103663"/>
                    <a:pt x="1983" y="126175"/>
                    <a:pt x="420" y="150021"/>
                  </a:cubicBezTo>
                  <a:cubicBezTo>
                    <a:pt x="146" y="154188"/>
                    <a:pt x="18" y="158329"/>
                    <a:pt x="0" y="162460"/>
                  </a:cubicBezTo>
                  <a:cubicBezTo>
                    <a:pt x="46" y="174406"/>
                    <a:pt x="1334" y="186388"/>
                    <a:pt x="3811" y="198398"/>
                  </a:cubicBezTo>
                  <a:cubicBezTo>
                    <a:pt x="9112" y="224155"/>
                    <a:pt x="20610" y="247032"/>
                    <a:pt x="38388" y="266482"/>
                  </a:cubicBezTo>
                  <a:cubicBezTo>
                    <a:pt x="60232" y="290374"/>
                    <a:pt x="87634" y="305272"/>
                    <a:pt x="118335" y="314403"/>
                  </a:cubicBezTo>
                  <a:cubicBezTo>
                    <a:pt x="150206" y="323890"/>
                    <a:pt x="182908" y="326239"/>
                    <a:pt x="215913" y="324301"/>
                  </a:cubicBezTo>
                  <a:cubicBezTo>
                    <a:pt x="248570" y="322382"/>
                    <a:pt x="280103" y="315600"/>
                    <a:pt x="309469" y="300482"/>
                  </a:cubicBezTo>
                  <a:cubicBezTo>
                    <a:pt x="335948" y="286836"/>
                    <a:pt x="357628" y="268008"/>
                    <a:pt x="372717" y="242032"/>
                  </a:cubicBezTo>
                  <a:cubicBezTo>
                    <a:pt x="384791" y="221257"/>
                    <a:pt x="390979" y="198746"/>
                    <a:pt x="392542" y="174900"/>
                  </a:cubicBezTo>
                  <a:cubicBezTo>
                    <a:pt x="392807" y="170732"/>
                    <a:pt x="392944" y="166591"/>
                    <a:pt x="392962" y="162460"/>
                  </a:cubicBezTo>
                  <a:cubicBezTo>
                    <a:pt x="392908" y="150523"/>
                    <a:pt x="391619" y="138532"/>
                    <a:pt x="389151" y="126531"/>
                  </a:cubicBezTo>
                  <a:moveTo>
                    <a:pt x="306645" y="207529"/>
                  </a:moveTo>
                  <a:cubicBezTo>
                    <a:pt x="297633" y="225306"/>
                    <a:pt x="283475" y="237636"/>
                    <a:pt x="265771" y="246273"/>
                  </a:cubicBezTo>
                  <a:cubicBezTo>
                    <a:pt x="243826" y="256958"/>
                    <a:pt x="220300" y="259764"/>
                    <a:pt x="196289" y="260184"/>
                  </a:cubicBezTo>
                  <a:cubicBezTo>
                    <a:pt x="172708" y="259755"/>
                    <a:pt x="149575" y="257031"/>
                    <a:pt x="128005" y="246584"/>
                  </a:cubicBezTo>
                  <a:cubicBezTo>
                    <a:pt x="98876" y="232481"/>
                    <a:pt x="81428" y="209796"/>
                    <a:pt x="77543" y="177377"/>
                  </a:cubicBezTo>
                  <a:cubicBezTo>
                    <a:pt x="75030" y="156766"/>
                    <a:pt x="76821" y="136695"/>
                    <a:pt x="86107" y="117775"/>
                  </a:cubicBezTo>
                  <a:cubicBezTo>
                    <a:pt x="95183" y="99312"/>
                    <a:pt x="109853" y="86608"/>
                    <a:pt x="128178" y="78025"/>
                  </a:cubicBezTo>
                  <a:cubicBezTo>
                    <a:pt x="154355" y="65732"/>
                    <a:pt x="182287" y="63621"/>
                    <a:pt x="210657" y="65312"/>
                  </a:cubicBezTo>
                  <a:cubicBezTo>
                    <a:pt x="229284" y="66445"/>
                    <a:pt x="247500" y="69745"/>
                    <a:pt x="264510" y="77952"/>
                  </a:cubicBezTo>
                  <a:cubicBezTo>
                    <a:pt x="293904" y="92101"/>
                    <a:pt x="311708" y="114804"/>
                    <a:pt x="315593" y="147626"/>
                  </a:cubicBezTo>
                  <a:cubicBezTo>
                    <a:pt x="318052" y="168374"/>
                    <a:pt x="316242" y="188555"/>
                    <a:pt x="306645" y="207529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" name="Free-form: Shape 17">
              <a:extLst>
                <a:ext uri="{FF2B5EF4-FFF2-40B4-BE49-F238E27FC236}">
                  <a16:creationId xmlns:a16="http://schemas.microsoft.com/office/drawing/2014/main" id="{CB8CA3EC-8A46-A058-C79C-B377E75EFD07}"/>
                </a:ext>
              </a:extLst>
            </p:cNvPr>
            <p:cNvSpPr/>
            <p:nvPr/>
          </p:nvSpPr>
          <p:spPr>
            <a:xfrm>
              <a:off x="1105755" y="248750"/>
              <a:ext cx="329042" cy="310100"/>
            </a:xfrm>
            <a:custGeom>
              <a:avLst/>
              <a:gdLst>
                <a:gd name="connsiteX0" fmla="*/ 75770 w 329042"/>
                <a:gd name="connsiteY0" fmla="*/ 127064 h 310100"/>
                <a:gd name="connsiteX1" fmla="*/ 80989 w 329042"/>
                <a:gd name="connsiteY1" fmla="*/ 127064 h 310100"/>
                <a:gd name="connsiteX2" fmla="*/ 213308 w 329042"/>
                <a:gd name="connsiteY2" fmla="*/ 127027 h 310100"/>
                <a:gd name="connsiteX3" fmla="*/ 225336 w 329042"/>
                <a:gd name="connsiteY3" fmla="*/ 126277 h 310100"/>
                <a:gd name="connsiteX4" fmla="*/ 251641 w 329042"/>
                <a:gd name="connsiteY4" fmla="*/ 104954 h 310100"/>
                <a:gd name="connsiteX5" fmla="*/ 252628 w 329042"/>
                <a:gd name="connsiteY5" fmla="*/ 90924 h 310100"/>
                <a:gd name="connsiteX6" fmla="*/ 234686 w 329042"/>
                <a:gd name="connsiteY6" fmla="*/ 64555 h 310100"/>
                <a:gd name="connsiteX7" fmla="*/ 219295 w 329042"/>
                <a:gd name="connsiteY7" fmla="*/ 61603 h 310100"/>
                <a:gd name="connsiteX8" fmla="*/ 78210 w 329042"/>
                <a:gd name="connsiteY8" fmla="*/ 61338 h 310100"/>
                <a:gd name="connsiteX9" fmla="*/ 75770 w 329042"/>
                <a:gd name="connsiteY9" fmla="*/ 61667 h 310100"/>
                <a:gd name="connsiteX10" fmla="*/ 75770 w 329042"/>
                <a:gd name="connsiteY10" fmla="*/ 127064 h 310100"/>
                <a:gd name="connsiteX11" fmla="*/ 76145 w 329042"/>
                <a:gd name="connsiteY11" fmla="*/ 189224 h 310100"/>
                <a:gd name="connsiteX12" fmla="*/ 76145 w 329042"/>
                <a:gd name="connsiteY12" fmla="*/ 310100 h 310100"/>
                <a:gd name="connsiteX13" fmla="*/ 0 w 329042"/>
                <a:gd name="connsiteY13" fmla="*/ 310100 h 310100"/>
                <a:gd name="connsiteX14" fmla="*/ 0 w 329042"/>
                <a:gd name="connsiteY14" fmla="*/ 0 h 310100"/>
                <a:gd name="connsiteX15" fmla="*/ 230500 w 329042"/>
                <a:gd name="connsiteY15" fmla="*/ 0 h 310100"/>
                <a:gd name="connsiteX16" fmla="*/ 308226 w 329042"/>
                <a:gd name="connsiteY16" fmla="*/ 35445 h 310100"/>
                <a:gd name="connsiteX17" fmla="*/ 328983 w 329042"/>
                <a:gd name="connsiteY17" fmla="*/ 98693 h 310100"/>
                <a:gd name="connsiteX18" fmla="*/ 320190 w 329042"/>
                <a:gd name="connsiteY18" fmla="*/ 138562 h 310100"/>
                <a:gd name="connsiteX19" fmla="*/ 273814 w 329042"/>
                <a:gd name="connsiteY19" fmla="*/ 180423 h 310100"/>
                <a:gd name="connsiteX20" fmla="*/ 221232 w 329042"/>
                <a:gd name="connsiteY20" fmla="*/ 189169 h 310100"/>
                <a:gd name="connsiteX21" fmla="*/ 82241 w 329042"/>
                <a:gd name="connsiteY21" fmla="*/ 189215 h 310100"/>
                <a:gd name="connsiteX22" fmla="*/ 76145 w 329042"/>
                <a:gd name="connsiteY22" fmla="*/ 189215 h 31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29042" h="310100">
                  <a:moveTo>
                    <a:pt x="75770" y="127064"/>
                  </a:moveTo>
                  <a:lnTo>
                    <a:pt x="80989" y="127064"/>
                  </a:lnTo>
                  <a:cubicBezTo>
                    <a:pt x="125098" y="127064"/>
                    <a:pt x="169226" y="127082"/>
                    <a:pt x="213308" y="127027"/>
                  </a:cubicBezTo>
                  <a:cubicBezTo>
                    <a:pt x="217348" y="127027"/>
                    <a:pt x="221369" y="126762"/>
                    <a:pt x="225336" y="126277"/>
                  </a:cubicBezTo>
                  <a:cubicBezTo>
                    <a:pt x="240517" y="124404"/>
                    <a:pt x="249127" y="117558"/>
                    <a:pt x="251641" y="104954"/>
                  </a:cubicBezTo>
                  <a:cubicBezTo>
                    <a:pt x="252573" y="100393"/>
                    <a:pt x="252902" y="95576"/>
                    <a:pt x="252628" y="90924"/>
                  </a:cubicBezTo>
                  <a:cubicBezTo>
                    <a:pt x="251924" y="78677"/>
                    <a:pt x="247080" y="68769"/>
                    <a:pt x="234686" y="64555"/>
                  </a:cubicBezTo>
                  <a:cubicBezTo>
                    <a:pt x="229778" y="62883"/>
                    <a:pt x="224450" y="61640"/>
                    <a:pt x="219295" y="61603"/>
                  </a:cubicBezTo>
                  <a:cubicBezTo>
                    <a:pt x="172260" y="61320"/>
                    <a:pt x="125263" y="61356"/>
                    <a:pt x="78210" y="61338"/>
                  </a:cubicBezTo>
                  <a:cubicBezTo>
                    <a:pt x="77461" y="61338"/>
                    <a:pt x="76666" y="61539"/>
                    <a:pt x="75770" y="61667"/>
                  </a:cubicBezTo>
                  <a:lnTo>
                    <a:pt x="75770" y="127064"/>
                  </a:lnTo>
                  <a:close/>
                  <a:moveTo>
                    <a:pt x="76145" y="189224"/>
                  </a:moveTo>
                  <a:lnTo>
                    <a:pt x="76145" y="310100"/>
                  </a:lnTo>
                  <a:lnTo>
                    <a:pt x="0" y="310100"/>
                  </a:lnTo>
                  <a:lnTo>
                    <a:pt x="0" y="0"/>
                  </a:lnTo>
                  <a:lnTo>
                    <a:pt x="230500" y="0"/>
                  </a:lnTo>
                  <a:cubicBezTo>
                    <a:pt x="261256" y="0"/>
                    <a:pt x="287972" y="11452"/>
                    <a:pt x="308226" y="35445"/>
                  </a:cubicBezTo>
                  <a:cubicBezTo>
                    <a:pt x="323563" y="53642"/>
                    <a:pt x="329723" y="75076"/>
                    <a:pt x="328983" y="98693"/>
                  </a:cubicBezTo>
                  <a:cubicBezTo>
                    <a:pt x="328553" y="112558"/>
                    <a:pt x="326177" y="125967"/>
                    <a:pt x="320190" y="138562"/>
                  </a:cubicBezTo>
                  <a:cubicBezTo>
                    <a:pt x="310539" y="158962"/>
                    <a:pt x="294242" y="172023"/>
                    <a:pt x="273814" y="180423"/>
                  </a:cubicBezTo>
                  <a:cubicBezTo>
                    <a:pt x="256969" y="187351"/>
                    <a:pt x="239183" y="189124"/>
                    <a:pt x="221232" y="189169"/>
                  </a:cubicBezTo>
                  <a:cubicBezTo>
                    <a:pt x="174902" y="189316"/>
                    <a:pt x="128562" y="189215"/>
                    <a:pt x="82241" y="189215"/>
                  </a:cubicBezTo>
                  <a:lnTo>
                    <a:pt x="76145" y="189215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" name="Free-form: Shape 18">
              <a:extLst>
                <a:ext uri="{FF2B5EF4-FFF2-40B4-BE49-F238E27FC236}">
                  <a16:creationId xmlns:a16="http://schemas.microsoft.com/office/drawing/2014/main" id="{F978FA61-89DD-B9EF-2585-5EC5061B3CF6}"/>
                </a:ext>
              </a:extLst>
            </p:cNvPr>
            <p:cNvSpPr/>
            <p:nvPr/>
          </p:nvSpPr>
          <p:spPr>
            <a:xfrm>
              <a:off x="695125" y="248750"/>
              <a:ext cx="383968" cy="310036"/>
            </a:xfrm>
            <a:custGeom>
              <a:avLst/>
              <a:gdLst>
                <a:gd name="connsiteX0" fmla="*/ 281245 w 383968"/>
                <a:gd name="connsiteY0" fmla="*/ 0 h 310036"/>
                <a:gd name="connsiteX1" fmla="*/ 192670 w 383968"/>
                <a:gd name="connsiteY1" fmla="*/ 98337 h 310036"/>
                <a:gd name="connsiteX2" fmla="*/ 104497 w 383968"/>
                <a:gd name="connsiteY2" fmla="*/ 0 h 310036"/>
                <a:gd name="connsiteX3" fmla="*/ 1325 w 383968"/>
                <a:gd name="connsiteY3" fmla="*/ 0 h 310036"/>
                <a:gd name="connsiteX4" fmla="*/ 139503 w 383968"/>
                <a:gd name="connsiteY4" fmla="*/ 153688 h 310036"/>
                <a:gd name="connsiteX5" fmla="*/ 0 w 383968"/>
                <a:gd name="connsiteY5" fmla="*/ 310036 h 310036"/>
                <a:gd name="connsiteX6" fmla="*/ 101426 w 383968"/>
                <a:gd name="connsiteY6" fmla="*/ 310036 h 310036"/>
                <a:gd name="connsiteX7" fmla="*/ 190449 w 383968"/>
                <a:gd name="connsiteY7" fmla="*/ 211261 h 310036"/>
                <a:gd name="connsiteX8" fmla="*/ 279454 w 383968"/>
                <a:gd name="connsiteY8" fmla="*/ 310036 h 310036"/>
                <a:gd name="connsiteX9" fmla="*/ 380880 w 383968"/>
                <a:gd name="connsiteY9" fmla="*/ 310036 h 310036"/>
                <a:gd name="connsiteX10" fmla="*/ 244055 w 383968"/>
                <a:gd name="connsiteY10" fmla="*/ 156348 h 310036"/>
                <a:gd name="connsiteX11" fmla="*/ 383969 w 383968"/>
                <a:gd name="connsiteY11" fmla="*/ 0 h 31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3968" h="310036">
                  <a:moveTo>
                    <a:pt x="281245" y="0"/>
                  </a:moveTo>
                  <a:lnTo>
                    <a:pt x="192670" y="98337"/>
                  </a:lnTo>
                  <a:lnTo>
                    <a:pt x="104497" y="0"/>
                  </a:lnTo>
                  <a:lnTo>
                    <a:pt x="1325" y="0"/>
                  </a:lnTo>
                  <a:lnTo>
                    <a:pt x="139503" y="153688"/>
                  </a:lnTo>
                  <a:lnTo>
                    <a:pt x="0" y="310036"/>
                  </a:lnTo>
                  <a:lnTo>
                    <a:pt x="101426" y="310036"/>
                  </a:lnTo>
                  <a:lnTo>
                    <a:pt x="190449" y="211261"/>
                  </a:lnTo>
                  <a:lnTo>
                    <a:pt x="279454" y="310036"/>
                  </a:lnTo>
                  <a:lnTo>
                    <a:pt x="380880" y="310036"/>
                  </a:lnTo>
                  <a:lnTo>
                    <a:pt x="244055" y="156348"/>
                  </a:lnTo>
                  <a:lnTo>
                    <a:pt x="383969" y="0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" name="Free-form: Shape 19">
              <a:extLst>
                <a:ext uri="{FF2B5EF4-FFF2-40B4-BE49-F238E27FC236}">
                  <a16:creationId xmlns:a16="http://schemas.microsoft.com/office/drawing/2014/main" id="{72485355-C579-6520-BE77-79D9099D76B3}"/>
                </a:ext>
              </a:extLst>
            </p:cNvPr>
            <p:cNvSpPr/>
            <p:nvPr/>
          </p:nvSpPr>
          <p:spPr>
            <a:xfrm>
              <a:off x="1901378" y="352872"/>
              <a:ext cx="97066" cy="97066"/>
            </a:xfrm>
            <a:custGeom>
              <a:avLst/>
              <a:gdLst>
                <a:gd name="connsiteX0" fmla="*/ 97066 w 97066"/>
                <a:gd name="connsiteY0" fmla="*/ 48533 h 97066"/>
                <a:gd name="connsiteX1" fmla="*/ 48533 w 97066"/>
                <a:gd name="connsiteY1" fmla="*/ 97066 h 97066"/>
                <a:gd name="connsiteX2" fmla="*/ 0 w 97066"/>
                <a:gd name="connsiteY2" fmla="*/ 48533 h 97066"/>
                <a:gd name="connsiteX3" fmla="*/ 48533 w 97066"/>
                <a:gd name="connsiteY3" fmla="*/ 0 h 97066"/>
                <a:gd name="connsiteX4" fmla="*/ 97066 w 97066"/>
                <a:gd name="connsiteY4" fmla="*/ 48533 h 97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66" h="97066">
                  <a:moveTo>
                    <a:pt x="97066" y="48533"/>
                  </a:moveTo>
                  <a:cubicBezTo>
                    <a:pt x="97066" y="75341"/>
                    <a:pt x="75331" y="97066"/>
                    <a:pt x="48533" y="97066"/>
                  </a:cubicBezTo>
                  <a:cubicBezTo>
                    <a:pt x="21726" y="97066"/>
                    <a:pt x="0" y="75341"/>
                    <a:pt x="0" y="48533"/>
                  </a:cubicBezTo>
                  <a:cubicBezTo>
                    <a:pt x="0" y="21726"/>
                    <a:pt x="21726" y="0"/>
                    <a:pt x="48533" y="0"/>
                  </a:cubicBezTo>
                  <a:cubicBezTo>
                    <a:pt x="75341" y="0"/>
                    <a:pt x="97066" y="21726"/>
                    <a:pt x="97066" y="48533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" name="Free-form: Shape 20">
              <a:extLst>
                <a:ext uri="{FF2B5EF4-FFF2-40B4-BE49-F238E27FC236}">
                  <a16:creationId xmlns:a16="http://schemas.microsoft.com/office/drawing/2014/main" id="{000A3436-5AA1-68BE-FC6C-DC246CB3D445}"/>
                </a:ext>
              </a:extLst>
            </p:cNvPr>
            <p:cNvSpPr/>
            <p:nvPr/>
          </p:nvSpPr>
          <p:spPr>
            <a:xfrm>
              <a:off x="2065514" y="241303"/>
              <a:ext cx="360139" cy="318515"/>
            </a:xfrm>
            <a:custGeom>
              <a:avLst/>
              <a:gdLst>
                <a:gd name="connsiteX0" fmla="*/ 184881 w 360139"/>
                <a:gd name="connsiteY0" fmla="*/ 256282 h 318515"/>
                <a:gd name="connsiteX1" fmla="*/ 126925 w 360139"/>
                <a:gd name="connsiteY1" fmla="*/ 242224 h 318515"/>
                <a:gd name="connsiteX2" fmla="*/ 73603 w 360139"/>
                <a:gd name="connsiteY2" fmla="*/ 184295 h 318515"/>
                <a:gd name="connsiteX3" fmla="*/ 71318 w 360139"/>
                <a:gd name="connsiteY3" fmla="*/ 136457 h 318515"/>
                <a:gd name="connsiteX4" fmla="*/ 142783 w 360139"/>
                <a:gd name="connsiteY4" fmla="*/ 68328 h 318515"/>
                <a:gd name="connsiteX5" fmla="*/ 247362 w 360139"/>
                <a:gd name="connsiteY5" fmla="*/ 76161 h 318515"/>
                <a:gd name="connsiteX6" fmla="*/ 290320 w 360139"/>
                <a:gd name="connsiteY6" fmla="*/ 132106 h 318515"/>
                <a:gd name="connsiteX7" fmla="*/ 290320 w 360139"/>
                <a:gd name="connsiteY7" fmla="*/ 136685 h 318515"/>
                <a:gd name="connsiteX8" fmla="*/ 162159 w 360139"/>
                <a:gd name="connsiteY8" fmla="*/ 136685 h 318515"/>
                <a:gd name="connsiteX9" fmla="*/ 138423 w 360139"/>
                <a:gd name="connsiteY9" fmla="*/ 150276 h 318515"/>
                <a:gd name="connsiteX10" fmla="*/ 118462 w 360139"/>
                <a:gd name="connsiteY10" fmla="*/ 184295 h 318515"/>
                <a:gd name="connsiteX11" fmla="*/ 359920 w 360139"/>
                <a:gd name="connsiteY11" fmla="*/ 184295 h 318515"/>
                <a:gd name="connsiteX12" fmla="*/ 360140 w 360139"/>
                <a:gd name="connsiteY12" fmla="*/ 184076 h 318515"/>
                <a:gd name="connsiteX13" fmla="*/ 359966 w 360139"/>
                <a:gd name="connsiteY13" fmla="*/ 136685 h 318515"/>
                <a:gd name="connsiteX14" fmla="*/ 344410 w 360139"/>
                <a:gd name="connsiteY14" fmla="*/ 76956 h 318515"/>
                <a:gd name="connsiteX15" fmla="*/ 267333 w 360139"/>
                <a:gd name="connsiteY15" fmla="*/ 14365 h 318515"/>
                <a:gd name="connsiteX16" fmla="*/ 194506 w 360139"/>
                <a:gd name="connsiteY16" fmla="*/ 455 h 318515"/>
                <a:gd name="connsiteX17" fmla="*/ 69608 w 360139"/>
                <a:gd name="connsiteY17" fmla="*/ 28112 h 318515"/>
                <a:gd name="connsiteX18" fmla="*/ 21011 w 360139"/>
                <a:gd name="connsiteY18" fmla="*/ 77550 h 318515"/>
                <a:gd name="connsiteX19" fmla="*/ 8 w 360139"/>
                <a:gd name="connsiteY19" fmla="*/ 156647 h 318515"/>
                <a:gd name="connsiteX20" fmla="*/ 17685 w 360139"/>
                <a:gd name="connsiteY20" fmla="*/ 233806 h 318515"/>
                <a:gd name="connsiteX21" fmla="*/ 68046 w 360139"/>
                <a:gd name="connsiteY21" fmla="*/ 288344 h 318515"/>
                <a:gd name="connsiteX22" fmla="*/ 192550 w 360139"/>
                <a:gd name="connsiteY22" fmla="*/ 318515 h 318515"/>
                <a:gd name="connsiteX23" fmla="*/ 346786 w 360139"/>
                <a:gd name="connsiteY23" fmla="*/ 258905 h 318515"/>
                <a:gd name="connsiteX24" fmla="*/ 346823 w 360139"/>
                <a:gd name="connsiteY24" fmla="*/ 258786 h 318515"/>
                <a:gd name="connsiteX25" fmla="*/ 346823 w 360139"/>
                <a:gd name="connsiteY25" fmla="*/ 214274 h 318515"/>
                <a:gd name="connsiteX26" fmla="*/ 346494 w 360139"/>
                <a:gd name="connsiteY26" fmla="*/ 214082 h 318515"/>
                <a:gd name="connsiteX27" fmla="*/ 279004 w 360139"/>
                <a:gd name="connsiteY27" fmla="*/ 245359 h 318515"/>
                <a:gd name="connsiteX28" fmla="*/ 184881 w 360139"/>
                <a:gd name="connsiteY28" fmla="*/ 256282 h 318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60139" h="318515">
                  <a:moveTo>
                    <a:pt x="184881" y="256282"/>
                  </a:moveTo>
                  <a:cubicBezTo>
                    <a:pt x="165295" y="255203"/>
                    <a:pt x="145324" y="249948"/>
                    <a:pt x="126925" y="242224"/>
                  </a:cubicBezTo>
                  <a:cubicBezTo>
                    <a:pt x="102896" y="232116"/>
                    <a:pt x="82569" y="211276"/>
                    <a:pt x="73603" y="184295"/>
                  </a:cubicBezTo>
                  <a:cubicBezTo>
                    <a:pt x="70431" y="174753"/>
                    <a:pt x="67031" y="156336"/>
                    <a:pt x="71318" y="136457"/>
                  </a:cubicBezTo>
                  <a:cubicBezTo>
                    <a:pt x="76829" y="110902"/>
                    <a:pt x="95054" y="82942"/>
                    <a:pt x="142783" y="68328"/>
                  </a:cubicBezTo>
                  <a:cubicBezTo>
                    <a:pt x="171016" y="59690"/>
                    <a:pt x="220418" y="63739"/>
                    <a:pt x="247362" y="76161"/>
                  </a:cubicBezTo>
                  <a:cubicBezTo>
                    <a:pt x="271062" y="87110"/>
                    <a:pt x="290329" y="104632"/>
                    <a:pt x="290320" y="132106"/>
                  </a:cubicBezTo>
                  <a:lnTo>
                    <a:pt x="290320" y="136685"/>
                  </a:lnTo>
                  <a:lnTo>
                    <a:pt x="162159" y="136685"/>
                  </a:lnTo>
                  <a:cubicBezTo>
                    <a:pt x="152398" y="136685"/>
                    <a:pt x="143368" y="141859"/>
                    <a:pt x="138423" y="150276"/>
                  </a:cubicBezTo>
                  <a:lnTo>
                    <a:pt x="118462" y="184295"/>
                  </a:lnTo>
                  <a:lnTo>
                    <a:pt x="359920" y="184295"/>
                  </a:lnTo>
                  <a:cubicBezTo>
                    <a:pt x="360039" y="184295"/>
                    <a:pt x="360140" y="184195"/>
                    <a:pt x="360140" y="184076"/>
                  </a:cubicBezTo>
                  <a:lnTo>
                    <a:pt x="359966" y="136685"/>
                  </a:lnTo>
                  <a:cubicBezTo>
                    <a:pt x="359966" y="115161"/>
                    <a:pt x="355360" y="96067"/>
                    <a:pt x="344410" y="76956"/>
                  </a:cubicBezTo>
                  <a:cubicBezTo>
                    <a:pt x="326779" y="46200"/>
                    <a:pt x="299898" y="26668"/>
                    <a:pt x="267333" y="14365"/>
                  </a:cubicBezTo>
                  <a:cubicBezTo>
                    <a:pt x="243898" y="5527"/>
                    <a:pt x="219412" y="1825"/>
                    <a:pt x="194506" y="455"/>
                  </a:cubicBezTo>
                  <a:cubicBezTo>
                    <a:pt x="150259" y="-1986"/>
                    <a:pt x="108161" y="5143"/>
                    <a:pt x="69608" y="28112"/>
                  </a:cubicBezTo>
                  <a:cubicBezTo>
                    <a:pt x="49135" y="40296"/>
                    <a:pt x="33213" y="57214"/>
                    <a:pt x="21011" y="77550"/>
                  </a:cubicBezTo>
                  <a:cubicBezTo>
                    <a:pt x="6461" y="101835"/>
                    <a:pt x="264" y="128450"/>
                    <a:pt x="8" y="156647"/>
                  </a:cubicBezTo>
                  <a:cubicBezTo>
                    <a:pt x="-230" y="183802"/>
                    <a:pt x="4852" y="209613"/>
                    <a:pt x="17685" y="233806"/>
                  </a:cubicBezTo>
                  <a:cubicBezTo>
                    <a:pt x="29740" y="256464"/>
                    <a:pt x="46786" y="274351"/>
                    <a:pt x="68046" y="288344"/>
                  </a:cubicBezTo>
                  <a:cubicBezTo>
                    <a:pt x="86499" y="300510"/>
                    <a:pt x="124850" y="318515"/>
                    <a:pt x="192550" y="318515"/>
                  </a:cubicBezTo>
                  <a:cubicBezTo>
                    <a:pt x="302302" y="318515"/>
                    <a:pt x="345452" y="260724"/>
                    <a:pt x="346786" y="258905"/>
                  </a:cubicBezTo>
                  <a:cubicBezTo>
                    <a:pt x="346814" y="258868"/>
                    <a:pt x="346823" y="258832"/>
                    <a:pt x="346823" y="258786"/>
                  </a:cubicBezTo>
                  <a:lnTo>
                    <a:pt x="346823" y="214274"/>
                  </a:lnTo>
                  <a:cubicBezTo>
                    <a:pt x="346823" y="214101"/>
                    <a:pt x="346640" y="213991"/>
                    <a:pt x="346494" y="214082"/>
                  </a:cubicBezTo>
                  <a:cubicBezTo>
                    <a:pt x="342737" y="216276"/>
                    <a:pt x="307521" y="236667"/>
                    <a:pt x="279004" y="245359"/>
                  </a:cubicBezTo>
                  <a:cubicBezTo>
                    <a:pt x="241220" y="256867"/>
                    <a:pt x="204724" y="257415"/>
                    <a:pt x="184881" y="256282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561566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6000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>
        <p:tmplLst>
          <p:tmpl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EMOVE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 Title">
            <a:extLst>
              <a:ext uri="{FF2B5EF4-FFF2-40B4-BE49-F238E27FC236}">
                <a16:creationId xmlns:a16="http://schemas.microsoft.com/office/drawing/2014/main" id="{336EC5C6-9B65-DE6B-2632-23C025169F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267201"/>
            <a:ext cx="6096000" cy="584200"/>
          </a:xfrm>
          <a:prstGeom prst="rect">
            <a:avLst/>
          </a:prstGeom>
          <a:solidFill>
            <a:srgbClr val="DADCEA">
              <a:alpha val="80000"/>
            </a:srgbClr>
          </a:solidFill>
        </p:spPr>
        <p:txBody>
          <a:bodyPr lIns="360000" tIns="0" rIns="0" bIns="0" anchor="ctr">
            <a:noAutofit/>
          </a:bodyPr>
          <a:lstStyle>
            <a:lvl1pPr marL="0" indent="0" algn="l">
              <a:buNone/>
              <a:defRPr sz="1800">
                <a:latin typeface="Helvetica" pitchFamily="2" charset="0"/>
                <a:cs typeface="Helvetica" pitchFamily="2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grpSp>
        <p:nvGrpSpPr>
          <p:cNvPr id="17" name="Footer">
            <a:extLst>
              <a:ext uri="{FF2B5EF4-FFF2-40B4-BE49-F238E27FC236}">
                <a16:creationId xmlns:a16="http://schemas.microsoft.com/office/drawing/2014/main" id="{B74940B3-1E81-9B4F-67A3-8408D6BA6252}"/>
              </a:ext>
            </a:extLst>
          </p:cNvPr>
          <p:cNvGrpSpPr/>
          <p:nvPr userDrawn="1"/>
        </p:nvGrpSpPr>
        <p:grpSpPr>
          <a:xfrm>
            <a:off x="2" y="6334126"/>
            <a:ext cx="12249151" cy="549274"/>
            <a:chOff x="0" y="6334126"/>
            <a:chExt cx="12249150" cy="549274"/>
          </a:xfrm>
        </p:grpSpPr>
        <p:sp>
          <p:nvSpPr>
            <p:cNvPr id="7" name="The Exponential-e Group Channel Partner Programme">
              <a:extLst>
                <a:ext uri="{FF2B5EF4-FFF2-40B4-BE49-F238E27FC236}">
                  <a16:creationId xmlns:a16="http://schemas.microsoft.com/office/drawing/2014/main" id="{3FB99057-2DBE-3BBF-1188-991F69DE06BA}"/>
                </a:ext>
              </a:extLst>
            </p:cNvPr>
            <p:cNvSpPr/>
            <p:nvPr userDrawn="1"/>
          </p:nvSpPr>
          <p:spPr>
            <a:xfrm>
              <a:off x="0" y="6334126"/>
              <a:ext cx="12249150" cy="546100"/>
            </a:xfrm>
            <a:prstGeom prst="rect">
              <a:avLst/>
            </a:prstGeom>
            <a:solidFill>
              <a:srgbClr val="DADCEA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0" rIns="360000" bIns="0" rtlCol="0" anchor="ctr"/>
            <a:lstStyle/>
            <a:p>
              <a:pPr algn="l"/>
              <a:r>
                <a:rPr lang="en-GB" sz="1200" b="1">
                  <a:solidFill>
                    <a:schemeClr val="bg1"/>
                  </a:solidFill>
                  <a:latin typeface="Helvetica" pitchFamily="2" charset="0"/>
                  <a:cs typeface="HelveticaNowDisplay Bold" panose="020B0804030202020204" pitchFamily="34" charset="0"/>
                </a:rPr>
                <a:t>The Exponential-e Group </a:t>
              </a:r>
              <a:r>
                <a:rPr lang="en-GB" sz="1200">
                  <a:solidFill>
                    <a:schemeClr val="bg1"/>
                  </a:solidFill>
                  <a:latin typeface="Helvetica" pitchFamily="2" charset="0"/>
                  <a:cs typeface="HelveticaNowText Regular" panose="020B0504030202020204" pitchFamily="34" charset="0"/>
                </a:rPr>
                <a:t>Channel Partner Programme</a:t>
              </a:r>
            </a:p>
          </p:txBody>
        </p:sp>
        <p:sp>
          <p:nvSpPr>
            <p:cNvPr id="8" name="Website | Contact Number">
              <a:extLst>
                <a:ext uri="{FF2B5EF4-FFF2-40B4-BE49-F238E27FC236}">
                  <a16:creationId xmlns:a16="http://schemas.microsoft.com/office/drawing/2014/main" id="{0E9E7A52-FA0C-6FFD-CEA5-E82AF0BFEBE4}"/>
                </a:ext>
              </a:extLst>
            </p:cNvPr>
            <p:cNvSpPr/>
            <p:nvPr userDrawn="1"/>
          </p:nvSpPr>
          <p:spPr>
            <a:xfrm>
              <a:off x="6096000" y="6337300"/>
              <a:ext cx="6096000" cy="5461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0" rIns="360000" bIns="0" rtlCol="0" anchor="ctr"/>
            <a:lstStyle/>
            <a:p>
              <a:pPr algn="r"/>
              <a:r>
                <a:rPr lang="en-GB" sz="1200" b="0" kern="1200">
                  <a:solidFill>
                    <a:schemeClr val="bg1"/>
                  </a:solidFill>
                  <a:latin typeface="Helvetica" pitchFamily="2" charset="0"/>
                  <a:ea typeface="+mn-ea"/>
                  <a:cs typeface="HelveticaNowText Regular" panose="020B0504030202020204" pitchFamily="34" charset="0"/>
                </a:rPr>
                <a:t>www.expo-e.uk    |    </a:t>
              </a:r>
              <a:r>
                <a:rPr lang="en-GB" sz="1200" b="0" kern="1200">
                  <a:solidFill>
                    <a:schemeClr val="bg1"/>
                  </a:solidFill>
                  <a:latin typeface="Helvetica" pitchFamily="2" charset="0"/>
                  <a:ea typeface="+mn-ea"/>
                  <a:cs typeface="HelveticaNowDisplay Bold" panose="020B0804030202020204" pitchFamily="34" charset="0"/>
                </a:rPr>
                <a:t>0203 993 3374</a:t>
              </a:r>
            </a:p>
          </p:txBody>
        </p:sp>
      </p:grpSp>
      <p:sp>
        <p:nvSpPr>
          <p:cNvPr id="9" name="Be Unstoppable.">
            <a:extLst>
              <a:ext uri="{FF2B5EF4-FFF2-40B4-BE49-F238E27FC236}">
                <a16:creationId xmlns:a16="http://schemas.microsoft.com/office/drawing/2014/main" id="{E0B79F1B-E698-3463-03AF-A3403227A996}"/>
              </a:ext>
            </a:extLst>
          </p:cNvPr>
          <p:cNvSpPr/>
          <p:nvPr userDrawn="1"/>
        </p:nvSpPr>
        <p:spPr>
          <a:xfrm>
            <a:off x="6096000" y="127000"/>
            <a:ext cx="6096000" cy="546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0" rIns="360000" bIns="0" rtlCol="0" anchor="ctr"/>
          <a:lstStyle/>
          <a:p>
            <a:pPr algn="r"/>
            <a:r>
              <a:rPr lang="en-GB" sz="1500" kern="1200">
                <a:solidFill>
                  <a:schemeClr val="bg1"/>
                </a:solidFill>
                <a:latin typeface="Helvetica" pitchFamily="2" charset="0"/>
                <a:ea typeface="+mn-ea"/>
                <a:cs typeface="HelveticaNowDisplay Bold" panose="020B0804030202020204" pitchFamily="34" charset="0"/>
              </a:rPr>
              <a:t>Be unstoppable.</a:t>
            </a:r>
            <a:endParaRPr lang="en-GB" sz="1500" b="1" kern="1200">
              <a:solidFill>
                <a:schemeClr val="bg1"/>
              </a:solidFill>
              <a:latin typeface="Helvetica" pitchFamily="2" charset="0"/>
              <a:ea typeface="+mn-ea"/>
              <a:cs typeface="HelveticaNowDisplay Bold" panose="020B0804030202020204" pitchFamily="34" charset="0"/>
            </a:endParaRPr>
          </a:p>
        </p:txBody>
      </p:sp>
      <p:grpSp>
        <p:nvGrpSpPr>
          <p:cNvPr id="10" name="Expo.e Logo">
            <a:extLst>
              <a:ext uri="{FF2B5EF4-FFF2-40B4-BE49-F238E27FC236}">
                <a16:creationId xmlns:a16="http://schemas.microsoft.com/office/drawing/2014/main" id="{51ADFC2B-9A58-1EEB-F59A-C17F9CC4D507}"/>
              </a:ext>
            </a:extLst>
          </p:cNvPr>
          <p:cNvGrpSpPr/>
          <p:nvPr userDrawn="1"/>
        </p:nvGrpSpPr>
        <p:grpSpPr>
          <a:xfrm>
            <a:off x="368302" y="241303"/>
            <a:ext cx="2057353" cy="324928"/>
            <a:chOff x="368300" y="241303"/>
            <a:chExt cx="2057353" cy="324928"/>
          </a:xfrm>
          <a:solidFill>
            <a:schemeClr val="bg1"/>
          </a:solidFill>
        </p:grpSpPr>
        <p:sp>
          <p:nvSpPr>
            <p:cNvPr id="11" name="Free-form: Shape 10">
              <a:extLst>
                <a:ext uri="{FF2B5EF4-FFF2-40B4-BE49-F238E27FC236}">
                  <a16:creationId xmlns:a16="http://schemas.microsoft.com/office/drawing/2014/main" id="{F8B6F7D0-3945-E43B-E535-5C922A19B04E}"/>
                </a:ext>
              </a:extLst>
            </p:cNvPr>
            <p:cNvSpPr/>
            <p:nvPr/>
          </p:nvSpPr>
          <p:spPr>
            <a:xfrm>
              <a:off x="368300" y="248768"/>
              <a:ext cx="302184" cy="310036"/>
            </a:xfrm>
            <a:custGeom>
              <a:avLst/>
              <a:gdLst>
                <a:gd name="connsiteX0" fmla="*/ 0 w 302184"/>
                <a:gd name="connsiteY0" fmla="*/ 0 h 310036"/>
                <a:gd name="connsiteX1" fmla="*/ 0 w 302184"/>
                <a:gd name="connsiteY1" fmla="*/ 310036 h 310036"/>
                <a:gd name="connsiteX2" fmla="*/ 302166 w 302184"/>
                <a:gd name="connsiteY2" fmla="*/ 310036 h 310036"/>
                <a:gd name="connsiteX3" fmla="*/ 302166 w 302184"/>
                <a:gd name="connsiteY3" fmla="*/ 245508 h 310036"/>
                <a:gd name="connsiteX4" fmla="*/ 76282 w 302184"/>
                <a:gd name="connsiteY4" fmla="*/ 245508 h 310036"/>
                <a:gd name="connsiteX5" fmla="*/ 76282 w 302184"/>
                <a:gd name="connsiteY5" fmla="*/ 182927 h 310036"/>
                <a:gd name="connsiteX6" fmla="*/ 298163 w 302184"/>
                <a:gd name="connsiteY6" fmla="*/ 182927 h 310036"/>
                <a:gd name="connsiteX7" fmla="*/ 298163 w 302184"/>
                <a:gd name="connsiteY7" fmla="*/ 121927 h 310036"/>
                <a:gd name="connsiteX8" fmla="*/ 76163 w 302184"/>
                <a:gd name="connsiteY8" fmla="*/ 121927 h 310036"/>
                <a:gd name="connsiteX9" fmla="*/ 76163 w 302184"/>
                <a:gd name="connsiteY9" fmla="*/ 64373 h 310036"/>
                <a:gd name="connsiteX10" fmla="*/ 302185 w 302184"/>
                <a:gd name="connsiteY10" fmla="*/ 64373 h 310036"/>
                <a:gd name="connsiteX11" fmla="*/ 302185 w 302184"/>
                <a:gd name="connsiteY11" fmla="*/ 0 h 31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2184" h="310036">
                  <a:moveTo>
                    <a:pt x="0" y="0"/>
                  </a:moveTo>
                  <a:lnTo>
                    <a:pt x="0" y="310036"/>
                  </a:lnTo>
                  <a:lnTo>
                    <a:pt x="302166" y="310036"/>
                  </a:lnTo>
                  <a:lnTo>
                    <a:pt x="302166" y="245508"/>
                  </a:lnTo>
                  <a:lnTo>
                    <a:pt x="76282" y="245508"/>
                  </a:lnTo>
                  <a:lnTo>
                    <a:pt x="76282" y="182927"/>
                  </a:lnTo>
                  <a:lnTo>
                    <a:pt x="298163" y="182927"/>
                  </a:lnTo>
                  <a:lnTo>
                    <a:pt x="298163" y="121927"/>
                  </a:lnTo>
                  <a:lnTo>
                    <a:pt x="76163" y="121927"/>
                  </a:lnTo>
                  <a:lnTo>
                    <a:pt x="76163" y="64373"/>
                  </a:lnTo>
                  <a:lnTo>
                    <a:pt x="302185" y="64373"/>
                  </a:lnTo>
                  <a:lnTo>
                    <a:pt x="302185" y="0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>
                <a:latin typeface="Helvetica" pitchFamily="2" charset="0"/>
              </a:endParaRPr>
            </a:p>
          </p:txBody>
        </p:sp>
        <p:sp>
          <p:nvSpPr>
            <p:cNvPr id="12" name="Free-form: Shape 11">
              <a:extLst>
                <a:ext uri="{FF2B5EF4-FFF2-40B4-BE49-F238E27FC236}">
                  <a16:creationId xmlns:a16="http://schemas.microsoft.com/office/drawing/2014/main" id="{269507E5-7AC6-B512-FBED-E93C521FB913}"/>
                </a:ext>
              </a:extLst>
            </p:cNvPr>
            <p:cNvSpPr/>
            <p:nvPr/>
          </p:nvSpPr>
          <p:spPr>
            <a:xfrm>
              <a:off x="1449582" y="241303"/>
              <a:ext cx="392962" cy="324928"/>
            </a:xfrm>
            <a:custGeom>
              <a:avLst/>
              <a:gdLst>
                <a:gd name="connsiteX0" fmla="*/ 389151 w 392962"/>
                <a:gd name="connsiteY0" fmla="*/ 126531 h 324928"/>
                <a:gd name="connsiteX1" fmla="*/ 354575 w 392962"/>
                <a:gd name="connsiteY1" fmla="*/ 58438 h 324928"/>
                <a:gd name="connsiteX2" fmla="*/ 274628 w 392962"/>
                <a:gd name="connsiteY2" fmla="*/ 10518 h 324928"/>
                <a:gd name="connsiteX3" fmla="*/ 177050 w 392962"/>
                <a:gd name="connsiteY3" fmla="*/ 628 h 324928"/>
                <a:gd name="connsiteX4" fmla="*/ 83493 w 392962"/>
                <a:gd name="connsiteY4" fmla="*/ 24438 h 324928"/>
                <a:gd name="connsiteX5" fmla="*/ 20245 w 392962"/>
                <a:gd name="connsiteY5" fmla="*/ 82888 h 324928"/>
                <a:gd name="connsiteX6" fmla="*/ 420 w 392962"/>
                <a:gd name="connsiteY6" fmla="*/ 150021 h 324928"/>
                <a:gd name="connsiteX7" fmla="*/ 0 w 392962"/>
                <a:gd name="connsiteY7" fmla="*/ 162460 h 324928"/>
                <a:gd name="connsiteX8" fmla="*/ 3811 w 392962"/>
                <a:gd name="connsiteY8" fmla="*/ 198398 h 324928"/>
                <a:gd name="connsiteX9" fmla="*/ 38388 w 392962"/>
                <a:gd name="connsiteY9" fmla="*/ 266482 h 324928"/>
                <a:gd name="connsiteX10" fmla="*/ 118335 w 392962"/>
                <a:gd name="connsiteY10" fmla="*/ 314403 h 324928"/>
                <a:gd name="connsiteX11" fmla="*/ 215913 w 392962"/>
                <a:gd name="connsiteY11" fmla="*/ 324301 h 324928"/>
                <a:gd name="connsiteX12" fmla="*/ 309469 w 392962"/>
                <a:gd name="connsiteY12" fmla="*/ 300482 h 324928"/>
                <a:gd name="connsiteX13" fmla="*/ 372717 w 392962"/>
                <a:gd name="connsiteY13" fmla="*/ 242032 h 324928"/>
                <a:gd name="connsiteX14" fmla="*/ 392542 w 392962"/>
                <a:gd name="connsiteY14" fmla="*/ 174900 h 324928"/>
                <a:gd name="connsiteX15" fmla="*/ 392962 w 392962"/>
                <a:gd name="connsiteY15" fmla="*/ 162460 h 324928"/>
                <a:gd name="connsiteX16" fmla="*/ 389151 w 392962"/>
                <a:gd name="connsiteY16" fmla="*/ 126531 h 324928"/>
                <a:gd name="connsiteX17" fmla="*/ 306645 w 392962"/>
                <a:gd name="connsiteY17" fmla="*/ 207529 h 324928"/>
                <a:gd name="connsiteX18" fmla="*/ 265771 w 392962"/>
                <a:gd name="connsiteY18" fmla="*/ 246273 h 324928"/>
                <a:gd name="connsiteX19" fmla="*/ 196289 w 392962"/>
                <a:gd name="connsiteY19" fmla="*/ 260184 h 324928"/>
                <a:gd name="connsiteX20" fmla="*/ 128005 w 392962"/>
                <a:gd name="connsiteY20" fmla="*/ 246584 h 324928"/>
                <a:gd name="connsiteX21" fmla="*/ 77543 w 392962"/>
                <a:gd name="connsiteY21" fmla="*/ 177377 h 324928"/>
                <a:gd name="connsiteX22" fmla="*/ 86107 w 392962"/>
                <a:gd name="connsiteY22" fmla="*/ 117775 h 324928"/>
                <a:gd name="connsiteX23" fmla="*/ 128178 w 392962"/>
                <a:gd name="connsiteY23" fmla="*/ 78025 h 324928"/>
                <a:gd name="connsiteX24" fmla="*/ 210657 w 392962"/>
                <a:gd name="connsiteY24" fmla="*/ 65312 h 324928"/>
                <a:gd name="connsiteX25" fmla="*/ 264510 w 392962"/>
                <a:gd name="connsiteY25" fmla="*/ 77952 h 324928"/>
                <a:gd name="connsiteX26" fmla="*/ 315593 w 392962"/>
                <a:gd name="connsiteY26" fmla="*/ 147626 h 324928"/>
                <a:gd name="connsiteX27" fmla="*/ 306645 w 392962"/>
                <a:gd name="connsiteY27" fmla="*/ 207529 h 324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92962" h="324928">
                  <a:moveTo>
                    <a:pt x="389151" y="126531"/>
                  </a:moveTo>
                  <a:cubicBezTo>
                    <a:pt x="383850" y="100766"/>
                    <a:pt x="372343" y="77888"/>
                    <a:pt x="354575" y="58438"/>
                  </a:cubicBezTo>
                  <a:cubicBezTo>
                    <a:pt x="332730" y="34547"/>
                    <a:pt x="305329" y="19648"/>
                    <a:pt x="274628" y="10518"/>
                  </a:cubicBezTo>
                  <a:cubicBezTo>
                    <a:pt x="242757" y="1030"/>
                    <a:pt x="210054" y="-1309"/>
                    <a:pt x="177050" y="628"/>
                  </a:cubicBezTo>
                  <a:cubicBezTo>
                    <a:pt x="144393" y="2548"/>
                    <a:pt x="112851" y="9320"/>
                    <a:pt x="83493" y="24438"/>
                  </a:cubicBezTo>
                  <a:cubicBezTo>
                    <a:pt x="57006" y="38084"/>
                    <a:pt x="35326" y="56912"/>
                    <a:pt x="20245" y="82888"/>
                  </a:cubicBezTo>
                  <a:cubicBezTo>
                    <a:pt x="8171" y="103663"/>
                    <a:pt x="1983" y="126175"/>
                    <a:pt x="420" y="150021"/>
                  </a:cubicBezTo>
                  <a:cubicBezTo>
                    <a:pt x="146" y="154188"/>
                    <a:pt x="18" y="158329"/>
                    <a:pt x="0" y="162460"/>
                  </a:cubicBezTo>
                  <a:cubicBezTo>
                    <a:pt x="46" y="174406"/>
                    <a:pt x="1334" y="186388"/>
                    <a:pt x="3811" y="198398"/>
                  </a:cubicBezTo>
                  <a:cubicBezTo>
                    <a:pt x="9112" y="224155"/>
                    <a:pt x="20610" y="247032"/>
                    <a:pt x="38388" y="266482"/>
                  </a:cubicBezTo>
                  <a:cubicBezTo>
                    <a:pt x="60232" y="290374"/>
                    <a:pt x="87634" y="305272"/>
                    <a:pt x="118335" y="314403"/>
                  </a:cubicBezTo>
                  <a:cubicBezTo>
                    <a:pt x="150206" y="323890"/>
                    <a:pt x="182908" y="326239"/>
                    <a:pt x="215913" y="324301"/>
                  </a:cubicBezTo>
                  <a:cubicBezTo>
                    <a:pt x="248570" y="322382"/>
                    <a:pt x="280103" y="315600"/>
                    <a:pt x="309469" y="300482"/>
                  </a:cubicBezTo>
                  <a:cubicBezTo>
                    <a:pt x="335948" y="286836"/>
                    <a:pt x="357628" y="268008"/>
                    <a:pt x="372717" y="242032"/>
                  </a:cubicBezTo>
                  <a:cubicBezTo>
                    <a:pt x="384791" y="221257"/>
                    <a:pt x="390979" y="198746"/>
                    <a:pt x="392542" y="174900"/>
                  </a:cubicBezTo>
                  <a:cubicBezTo>
                    <a:pt x="392807" y="170732"/>
                    <a:pt x="392944" y="166591"/>
                    <a:pt x="392962" y="162460"/>
                  </a:cubicBezTo>
                  <a:cubicBezTo>
                    <a:pt x="392908" y="150523"/>
                    <a:pt x="391619" y="138532"/>
                    <a:pt x="389151" y="126531"/>
                  </a:cubicBezTo>
                  <a:moveTo>
                    <a:pt x="306645" y="207529"/>
                  </a:moveTo>
                  <a:cubicBezTo>
                    <a:pt x="297633" y="225306"/>
                    <a:pt x="283475" y="237636"/>
                    <a:pt x="265771" y="246273"/>
                  </a:cubicBezTo>
                  <a:cubicBezTo>
                    <a:pt x="243826" y="256958"/>
                    <a:pt x="220300" y="259764"/>
                    <a:pt x="196289" y="260184"/>
                  </a:cubicBezTo>
                  <a:cubicBezTo>
                    <a:pt x="172708" y="259755"/>
                    <a:pt x="149575" y="257031"/>
                    <a:pt x="128005" y="246584"/>
                  </a:cubicBezTo>
                  <a:cubicBezTo>
                    <a:pt x="98876" y="232481"/>
                    <a:pt x="81428" y="209796"/>
                    <a:pt x="77543" y="177377"/>
                  </a:cubicBezTo>
                  <a:cubicBezTo>
                    <a:pt x="75030" y="156766"/>
                    <a:pt x="76821" y="136695"/>
                    <a:pt x="86107" y="117775"/>
                  </a:cubicBezTo>
                  <a:cubicBezTo>
                    <a:pt x="95183" y="99312"/>
                    <a:pt x="109853" y="86608"/>
                    <a:pt x="128178" y="78025"/>
                  </a:cubicBezTo>
                  <a:cubicBezTo>
                    <a:pt x="154355" y="65732"/>
                    <a:pt x="182287" y="63621"/>
                    <a:pt x="210657" y="65312"/>
                  </a:cubicBezTo>
                  <a:cubicBezTo>
                    <a:pt x="229284" y="66445"/>
                    <a:pt x="247500" y="69745"/>
                    <a:pt x="264510" y="77952"/>
                  </a:cubicBezTo>
                  <a:cubicBezTo>
                    <a:pt x="293904" y="92101"/>
                    <a:pt x="311708" y="114804"/>
                    <a:pt x="315593" y="147626"/>
                  </a:cubicBezTo>
                  <a:cubicBezTo>
                    <a:pt x="318052" y="168374"/>
                    <a:pt x="316242" y="188555"/>
                    <a:pt x="306645" y="207529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>
                <a:latin typeface="Helvetica" pitchFamily="2" charset="0"/>
              </a:endParaRPr>
            </a:p>
          </p:txBody>
        </p:sp>
        <p:sp>
          <p:nvSpPr>
            <p:cNvPr id="13" name="Free-form: Shape 12">
              <a:extLst>
                <a:ext uri="{FF2B5EF4-FFF2-40B4-BE49-F238E27FC236}">
                  <a16:creationId xmlns:a16="http://schemas.microsoft.com/office/drawing/2014/main" id="{9D715EAC-B53E-775A-8A1E-00F4E0BFEA90}"/>
                </a:ext>
              </a:extLst>
            </p:cNvPr>
            <p:cNvSpPr/>
            <p:nvPr/>
          </p:nvSpPr>
          <p:spPr>
            <a:xfrm>
              <a:off x="1105755" y="248750"/>
              <a:ext cx="329042" cy="310100"/>
            </a:xfrm>
            <a:custGeom>
              <a:avLst/>
              <a:gdLst>
                <a:gd name="connsiteX0" fmla="*/ 75770 w 329042"/>
                <a:gd name="connsiteY0" fmla="*/ 127064 h 310100"/>
                <a:gd name="connsiteX1" fmla="*/ 80989 w 329042"/>
                <a:gd name="connsiteY1" fmla="*/ 127064 h 310100"/>
                <a:gd name="connsiteX2" fmla="*/ 213308 w 329042"/>
                <a:gd name="connsiteY2" fmla="*/ 127027 h 310100"/>
                <a:gd name="connsiteX3" fmla="*/ 225336 w 329042"/>
                <a:gd name="connsiteY3" fmla="*/ 126277 h 310100"/>
                <a:gd name="connsiteX4" fmla="*/ 251641 w 329042"/>
                <a:gd name="connsiteY4" fmla="*/ 104954 h 310100"/>
                <a:gd name="connsiteX5" fmla="*/ 252628 w 329042"/>
                <a:gd name="connsiteY5" fmla="*/ 90924 h 310100"/>
                <a:gd name="connsiteX6" fmla="*/ 234686 w 329042"/>
                <a:gd name="connsiteY6" fmla="*/ 64555 h 310100"/>
                <a:gd name="connsiteX7" fmla="*/ 219295 w 329042"/>
                <a:gd name="connsiteY7" fmla="*/ 61603 h 310100"/>
                <a:gd name="connsiteX8" fmla="*/ 78210 w 329042"/>
                <a:gd name="connsiteY8" fmla="*/ 61338 h 310100"/>
                <a:gd name="connsiteX9" fmla="*/ 75770 w 329042"/>
                <a:gd name="connsiteY9" fmla="*/ 61667 h 310100"/>
                <a:gd name="connsiteX10" fmla="*/ 75770 w 329042"/>
                <a:gd name="connsiteY10" fmla="*/ 127064 h 310100"/>
                <a:gd name="connsiteX11" fmla="*/ 76145 w 329042"/>
                <a:gd name="connsiteY11" fmla="*/ 189224 h 310100"/>
                <a:gd name="connsiteX12" fmla="*/ 76145 w 329042"/>
                <a:gd name="connsiteY12" fmla="*/ 310100 h 310100"/>
                <a:gd name="connsiteX13" fmla="*/ 0 w 329042"/>
                <a:gd name="connsiteY13" fmla="*/ 310100 h 310100"/>
                <a:gd name="connsiteX14" fmla="*/ 0 w 329042"/>
                <a:gd name="connsiteY14" fmla="*/ 0 h 310100"/>
                <a:gd name="connsiteX15" fmla="*/ 230500 w 329042"/>
                <a:gd name="connsiteY15" fmla="*/ 0 h 310100"/>
                <a:gd name="connsiteX16" fmla="*/ 308226 w 329042"/>
                <a:gd name="connsiteY16" fmla="*/ 35445 h 310100"/>
                <a:gd name="connsiteX17" fmla="*/ 328983 w 329042"/>
                <a:gd name="connsiteY17" fmla="*/ 98693 h 310100"/>
                <a:gd name="connsiteX18" fmla="*/ 320190 w 329042"/>
                <a:gd name="connsiteY18" fmla="*/ 138562 h 310100"/>
                <a:gd name="connsiteX19" fmla="*/ 273814 w 329042"/>
                <a:gd name="connsiteY19" fmla="*/ 180423 h 310100"/>
                <a:gd name="connsiteX20" fmla="*/ 221232 w 329042"/>
                <a:gd name="connsiteY20" fmla="*/ 189169 h 310100"/>
                <a:gd name="connsiteX21" fmla="*/ 82241 w 329042"/>
                <a:gd name="connsiteY21" fmla="*/ 189215 h 310100"/>
                <a:gd name="connsiteX22" fmla="*/ 76145 w 329042"/>
                <a:gd name="connsiteY22" fmla="*/ 189215 h 31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29042" h="310100">
                  <a:moveTo>
                    <a:pt x="75770" y="127064"/>
                  </a:moveTo>
                  <a:lnTo>
                    <a:pt x="80989" y="127064"/>
                  </a:lnTo>
                  <a:cubicBezTo>
                    <a:pt x="125098" y="127064"/>
                    <a:pt x="169226" y="127082"/>
                    <a:pt x="213308" y="127027"/>
                  </a:cubicBezTo>
                  <a:cubicBezTo>
                    <a:pt x="217348" y="127027"/>
                    <a:pt x="221369" y="126762"/>
                    <a:pt x="225336" y="126277"/>
                  </a:cubicBezTo>
                  <a:cubicBezTo>
                    <a:pt x="240517" y="124404"/>
                    <a:pt x="249127" y="117558"/>
                    <a:pt x="251641" y="104954"/>
                  </a:cubicBezTo>
                  <a:cubicBezTo>
                    <a:pt x="252573" y="100393"/>
                    <a:pt x="252902" y="95576"/>
                    <a:pt x="252628" y="90924"/>
                  </a:cubicBezTo>
                  <a:cubicBezTo>
                    <a:pt x="251924" y="78677"/>
                    <a:pt x="247080" y="68769"/>
                    <a:pt x="234686" y="64555"/>
                  </a:cubicBezTo>
                  <a:cubicBezTo>
                    <a:pt x="229778" y="62883"/>
                    <a:pt x="224450" y="61640"/>
                    <a:pt x="219295" y="61603"/>
                  </a:cubicBezTo>
                  <a:cubicBezTo>
                    <a:pt x="172260" y="61320"/>
                    <a:pt x="125263" y="61356"/>
                    <a:pt x="78210" y="61338"/>
                  </a:cubicBezTo>
                  <a:cubicBezTo>
                    <a:pt x="77461" y="61338"/>
                    <a:pt x="76666" y="61539"/>
                    <a:pt x="75770" y="61667"/>
                  </a:cubicBezTo>
                  <a:lnTo>
                    <a:pt x="75770" y="127064"/>
                  </a:lnTo>
                  <a:close/>
                  <a:moveTo>
                    <a:pt x="76145" y="189224"/>
                  </a:moveTo>
                  <a:lnTo>
                    <a:pt x="76145" y="310100"/>
                  </a:lnTo>
                  <a:lnTo>
                    <a:pt x="0" y="310100"/>
                  </a:lnTo>
                  <a:lnTo>
                    <a:pt x="0" y="0"/>
                  </a:lnTo>
                  <a:lnTo>
                    <a:pt x="230500" y="0"/>
                  </a:lnTo>
                  <a:cubicBezTo>
                    <a:pt x="261256" y="0"/>
                    <a:pt x="287972" y="11452"/>
                    <a:pt x="308226" y="35445"/>
                  </a:cubicBezTo>
                  <a:cubicBezTo>
                    <a:pt x="323563" y="53642"/>
                    <a:pt x="329723" y="75076"/>
                    <a:pt x="328983" y="98693"/>
                  </a:cubicBezTo>
                  <a:cubicBezTo>
                    <a:pt x="328553" y="112558"/>
                    <a:pt x="326177" y="125967"/>
                    <a:pt x="320190" y="138562"/>
                  </a:cubicBezTo>
                  <a:cubicBezTo>
                    <a:pt x="310539" y="158962"/>
                    <a:pt x="294242" y="172023"/>
                    <a:pt x="273814" y="180423"/>
                  </a:cubicBezTo>
                  <a:cubicBezTo>
                    <a:pt x="256969" y="187351"/>
                    <a:pt x="239183" y="189124"/>
                    <a:pt x="221232" y="189169"/>
                  </a:cubicBezTo>
                  <a:cubicBezTo>
                    <a:pt x="174902" y="189316"/>
                    <a:pt x="128562" y="189215"/>
                    <a:pt x="82241" y="189215"/>
                  </a:cubicBezTo>
                  <a:lnTo>
                    <a:pt x="76145" y="189215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>
                <a:latin typeface="Helvetica" pitchFamily="2" charset="0"/>
              </a:endParaRPr>
            </a:p>
          </p:txBody>
        </p:sp>
        <p:sp>
          <p:nvSpPr>
            <p:cNvPr id="14" name="Free-form: Shape 13">
              <a:extLst>
                <a:ext uri="{FF2B5EF4-FFF2-40B4-BE49-F238E27FC236}">
                  <a16:creationId xmlns:a16="http://schemas.microsoft.com/office/drawing/2014/main" id="{ABA045DE-398A-8BD5-9E50-BCBD3DAD6C8E}"/>
                </a:ext>
              </a:extLst>
            </p:cNvPr>
            <p:cNvSpPr/>
            <p:nvPr/>
          </p:nvSpPr>
          <p:spPr>
            <a:xfrm>
              <a:off x="695125" y="248750"/>
              <a:ext cx="383968" cy="310036"/>
            </a:xfrm>
            <a:custGeom>
              <a:avLst/>
              <a:gdLst>
                <a:gd name="connsiteX0" fmla="*/ 281245 w 383968"/>
                <a:gd name="connsiteY0" fmla="*/ 0 h 310036"/>
                <a:gd name="connsiteX1" fmla="*/ 192670 w 383968"/>
                <a:gd name="connsiteY1" fmla="*/ 98337 h 310036"/>
                <a:gd name="connsiteX2" fmla="*/ 104497 w 383968"/>
                <a:gd name="connsiteY2" fmla="*/ 0 h 310036"/>
                <a:gd name="connsiteX3" fmla="*/ 1325 w 383968"/>
                <a:gd name="connsiteY3" fmla="*/ 0 h 310036"/>
                <a:gd name="connsiteX4" fmla="*/ 139503 w 383968"/>
                <a:gd name="connsiteY4" fmla="*/ 153688 h 310036"/>
                <a:gd name="connsiteX5" fmla="*/ 0 w 383968"/>
                <a:gd name="connsiteY5" fmla="*/ 310036 h 310036"/>
                <a:gd name="connsiteX6" fmla="*/ 101426 w 383968"/>
                <a:gd name="connsiteY6" fmla="*/ 310036 h 310036"/>
                <a:gd name="connsiteX7" fmla="*/ 190449 w 383968"/>
                <a:gd name="connsiteY7" fmla="*/ 211261 h 310036"/>
                <a:gd name="connsiteX8" fmla="*/ 279454 w 383968"/>
                <a:gd name="connsiteY8" fmla="*/ 310036 h 310036"/>
                <a:gd name="connsiteX9" fmla="*/ 380880 w 383968"/>
                <a:gd name="connsiteY9" fmla="*/ 310036 h 310036"/>
                <a:gd name="connsiteX10" fmla="*/ 244055 w 383968"/>
                <a:gd name="connsiteY10" fmla="*/ 156348 h 310036"/>
                <a:gd name="connsiteX11" fmla="*/ 383969 w 383968"/>
                <a:gd name="connsiteY11" fmla="*/ 0 h 31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3968" h="310036">
                  <a:moveTo>
                    <a:pt x="281245" y="0"/>
                  </a:moveTo>
                  <a:lnTo>
                    <a:pt x="192670" y="98337"/>
                  </a:lnTo>
                  <a:lnTo>
                    <a:pt x="104497" y="0"/>
                  </a:lnTo>
                  <a:lnTo>
                    <a:pt x="1325" y="0"/>
                  </a:lnTo>
                  <a:lnTo>
                    <a:pt x="139503" y="153688"/>
                  </a:lnTo>
                  <a:lnTo>
                    <a:pt x="0" y="310036"/>
                  </a:lnTo>
                  <a:lnTo>
                    <a:pt x="101426" y="310036"/>
                  </a:lnTo>
                  <a:lnTo>
                    <a:pt x="190449" y="211261"/>
                  </a:lnTo>
                  <a:lnTo>
                    <a:pt x="279454" y="310036"/>
                  </a:lnTo>
                  <a:lnTo>
                    <a:pt x="380880" y="310036"/>
                  </a:lnTo>
                  <a:lnTo>
                    <a:pt x="244055" y="156348"/>
                  </a:lnTo>
                  <a:lnTo>
                    <a:pt x="383969" y="0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>
                <a:latin typeface="Helvetica" pitchFamily="2" charset="0"/>
              </a:endParaRPr>
            </a:p>
          </p:txBody>
        </p:sp>
        <p:sp>
          <p:nvSpPr>
            <p:cNvPr id="15" name="Free-form: Shape 14">
              <a:extLst>
                <a:ext uri="{FF2B5EF4-FFF2-40B4-BE49-F238E27FC236}">
                  <a16:creationId xmlns:a16="http://schemas.microsoft.com/office/drawing/2014/main" id="{BD977F90-A06B-C8D5-9516-10CE846630B2}"/>
                </a:ext>
              </a:extLst>
            </p:cNvPr>
            <p:cNvSpPr/>
            <p:nvPr/>
          </p:nvSpPr>
          <p:spPr>
            <a:xfrm>
              <a:off x="1901378" y="352872"/>
              <a:ext cx="97066" cy="97066"/>
            </a:xfrm>
            <a:custGeom>
              <a:avLst/>
              <a:gdLst>
                <a:gd name="connsiteX0" fmla="*/ 97066 w 97066"/>
                <a:gd name="connsiteY0" fmla="*/ 48533 h 97066"/>
                <a:gd name="connsiteX1" fmla="*/ 48533 w 97066"/>
                <a:gd name="connsiteY1" fmla="*/ 97066 h 97066"/>
                <a:gd name="connsiteX2" fmla="*/ 0 w 97066"/>
                <a:gd name="connsiteY2" fmla="*/ 48533 h 97066"/>
                <a:gd name="connsiteX3" fmla="*/ 48533 w 97066"/>
                <a:gd name="connsiteY3" fmla="*/ 0 h 97066"/>
                <a:gd name="connsiteX4" fmla="*/ 97066 w 97066"/>
                <a:gd name="connsiteY4" fmla="*/ 48533 h 97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66" h="97066">
                  <a:moveTo>
                    <a:pt x="97066" y="48533"/>
                  </a:moveTo>
                  <a:cubicBezTo>
                    <a:pt x="97066" y="75341"/>
                    <a:pt x="75331" y="97066"/>
                    <a:pt x="48533" y="97066"/>
                  </a:cubicBezTo>
                  <a:cubicBezTo>
                    <a:pt x="21726" y="97066"/>
                    <a:pt x="0" y="75341"/>
                    <a:pt x="0" y="48533"/>
                  </a:cubicBezTo>
                  <a:cubicBezTo>
                    <a:pt x="0" y="21726"/>
                    <a:pt x="21726" y="0"/>
                    <a:pt x="48533" y="0"/>
                  </a:cubicBezTo>
                  <a:cubicBezTo>
                    <a:pt x="75341" y="0"/>
                    <a:pt x="97066" y="21726"/>
                    <a:pt x="97066" y="48533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>
                <a:latin typeface="Helvetica" pitchFamily="2" charset="0"/>
              </a:endParaRPr>
            </a:p>
          </p:txBody>
        </p:sp>
        <p:sp>
          <p:nvSpPr>
            <p:cNvPr id="16" name="Free-form: Shape 15">
              <a:extLst>
                <a:ext uri="{FF2B5EF4-FFF2-40B4-BE49-F238E27FC236}">
                  <a16:creationId xmlns:a16="http://schemas.microsoft.com/office/drawing/2014/main" id="{D9859917-BF34-87CB-6A2C-052DF73011A7}"/>
                </a:ext>
              </a:extLst>
            </p:cNvPr>
            <p:cNvSpPr/>
            <p:nvPr/>
          </p:nvSpPr>
          <p:spPr>
            <a:xfrm>
              <a:off x="2065514" y="241303"/>
              <a:ext cx="360139" cy="318515"/>
            </a:xfrm>
            <a:custGeom>
              <a:avLst/>
              <a:gdLst>
                <a:gd name="connsiteX0" fmla="*/ 184881 w 360139"/>
                <a:gd name="connsiteY0" fmla="*/ 256282 h 318515"/>
                <a:gd name="connsiteX1" fmla="*/ 126925 w 360139"/>
                <a:gd name="connsiteY1" fmla="*/ 242224 h 318515"/>
                <a:gd name="connsiteX2" fmla="*/ 73603 w 360139"/>
                <a:gd name="connsiteY2" fmla="*/ 184295 h 318515"/>
                <a:gd name="connsiteX3" fmla="*/ 71318 w 360139"/>
                <a:gd name="connsiteY3" fmla="*/ 136457 h 318515"/>
                <a:gd name="connsiteX4" fmla="*/ 142783 w 360139"/>
                <a:gd name="connsiteY4" fmla="*/ 68328 h 318515"/>
                <a:gd name="connsiteX5" fmla="*/ 247362 w 360139"/>
                <a:gd name="connsiteY5" fmla="*/ 76161 h 318515"/>
                <a:gd name="connsiteX6" fmla="*/ 290320 w 360139"/>
                <a:gd name="connsiteY6" fmla="*/ 132106 h 318515"/>
                <a:gd name="connsiteX7" fmla="*/ 290320 w 360139"/>
                <a:gd name="connsiteY7" fmla="*/ 136685 h 318515"/>
                <a:gd name="connsiteX8" fmla="*/ 162159 w 360139"/>
                <a:gd name="connsiteY8" fmla="*/ 136685 h 318515"/>
                <a:gd name="connsiteX9" fmla="*/ 138423 w 360139"/>
                <a:gd name="connsiteY9" fmla="*/ 150276 h 318515"/>
                <a:gd name="connsiteX10" fmla="*/ 118462 w 360139"/>
                <a:gd name="connsiteY10" fmla="*/ 184295 h 318515"/>
                <a:gd name="connsiteX11" fmla="*/ 359920 w 360139"/>
                <a:gd name="connsiteY11" fmla="*/ 184295 h 318515"/>
                <a:gd name="connsiteX12" fmla="*/ 360140 w 360139"/>
                <a:gd name="connsiteY12" fmla="*/ 184076 h 318515"/>
                <a:gd name="connsiteX13" fmla="*/ 359966 w 360139"/>
                <a:gd name="connsiteY13" fmla="*/ 136685 h 318515"/>
                <a:gd name="connsiteX14" fmla="*/ 344410 w 360139"/>
                <a:gd name="connsiteY14" fmla="*/ 76956 h 318515"/>
                <a:gd name="connsiteX15" fmla="*/ 267333 w 360139"/>
                <a:gd name="connsiteY15" fmla="*/ 14365 h 318515"/>
                <a:gd name="connsiteX16" fmla="*/ 194506 w 360139"/>
                <a:gd name="connsiteY16" fmla="*/ 455 h 318515"/>
                <a:gd name="connsiteX17" fmla="*/ 69608 w 360139"/>
                <a:gd name="connsiteY17" fmla="*/ 28112 h 318515"/>
                <a:gd name="connsiteX18" fmla="*/ 21011 w 360139"/>
                <a:gd name="connsiteY18" fmla="*/ 77550 h 318515"/>
                <a:gd name="connsiteX19" fmla="*/ 8 w 360139"/>
                <a:gd name="connsiteY19" fmla="*/ 156647 h 318515"/>
                <a:gd name="connsiteX20" fmla="*/ 17685 w 360139"/>
                <a:gd name="connsiteY20" fmla="*/ 233806 h 318515"/>
                <a:gd name="connsiteX21" fmla="*/ 68046 w 360139"/>
                <a:gd name="connsiteY21" fmla="*/ 288344 h 318515"/>
                <a:gd name="connsiteX22" fmla="*/ 192550 w 360139"/>
                <a:gd name="connsiteY22" fmla="*/ 318515 h 318515"/>
                <a:gd name="connsiteX23" fmla="*/ 346786 w 360139"/>
                <a:gd name="connsiteY23" fmla="*/ 258905 h 318515"/>
                <a:gd name="connsiteX24" fmla="*/ 346823 w 360139"/>
                <a:gd name="connsiteY24" fmla="*/ 258786 h 318515"/>
                <a:gd name="connsiteX25" fmla="*/ 346823 w 360139"/>
                <a:gd name="connsiteY25" fmla="*/ 214274 h 318515"/>
                <a:gd name="connsiteX26" fmla="*/ 346494 w 360139"/>
                <a:gd name="connsiteY26" fmla="*/ 214082 h 318515"/>
                <a:gd name="connsiteX27" fmla="*/ 279004 w 360139"/>
                <a:gd name="connsiteY27" fmla="*/ 245359 h 318515"/>
                <a:gd name="connsiteX28" fmla="*/ 184881 w 360139"/>
                <a:gd name="connsiteY28" fmla="*/ 256282 h 318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60139" h="318515">
                  <a:moveTo>
                    <a:pt x="184881" y="256282"/>
                  </a:moveTo>
                  <a:cubicBezTo>
                    <a:pt x="165295" y="255203"/>
                    <a:pt x="145324" y="249948"/>
                    <a:pt x="126925" y="242224"/>
                  </a:cubicBezTo>
                  <a:cubicBezTo>
                    <a:pt x="102896" y="232116"/>
                    <a:pt x="82569" y="211276"/>
                    <a:pt x="73603" y="184295"/>
                  </a:cubicBezTo>
                  <a:cubicBezTo>
                    <a:pt x="70431" y="174753"/>
                    <a:pt x="67031" y="156336"/>
                    <a:pt x="71318" y="136457"/>
                  </a:cubicBezTo>
                  <a:cubicBezTo>
                    <a:pt x="76829" y="110902"/>
                    <a:pt x="95054" y="82942"/>
                    <a:pt x="142783" y="68328"/>
                  </a:cubicBezTo>
                  <a:cubicBezTo>
                    <a:pt x="171016" y="59690"/>
                    <a:pt x="220418" y="63739"/>
                    <a:pt x="247362" y="76161"/>
                  </a:cubicBezTo>
                  <a:cubicBezTo>
                    <a:pt x="271062" y="87110"/>
                    <a:pt x="290329" y="104632"/>
                    <a:pt x="290320" y="132106"/>
                  </a:cubicBezTo>
                  <a:lnTo>
                    <a:pt x="290320" y="136685"/>
                  </a:lnTo>
                  <a:lnTo>
                    <a:pt x="162159" y="136685"/>
                  </a:lnTo>
                  <a:cubicBezTo>
                    <a:pt x="152398" y="136685"/>
                    <a:pt x="143368" y="141859"/>
                    <a:pt x="138423" y="150276"/>
                  </a:cubicBezTo>
                  <a:lnTo>
                    <a:pt x="118462" y="184295"/>
                  </a:lnTo>
                  <a:lnTo>
                    <a:pt x="359920" y="184295"/>
                  </a:lnTo>
                  <a:cubicBezTo>
                    <a:pt x="360039" y="184295"/>
                    <a:pt x="360140" y="184195"/>
                    <a:pt x="360140" y="184076"/>
                  </a:cubicBezTo>
                  <a:lnTo>
                    <a:pt x="359966" y="136685"/>
                  </a:lnTo>
                  <a:cubicBezTo>
                    <a:pt x="359966" y="115161"/>
                    <a:pt x="355360" y="96067"/>
                    <a:pt x="344410" y="76956"/>
                  </a:cubicBezTo>
                  <a:cubicBezTo>
                    <a:pt x="326779" y="46200"/>
                    <a:pt x="299898" y="26668"/>
                    <a:pt x="267333" y="14365"/>
                  </a:cubicBezTo>
                  <a:cubicBezTo>
                    <a:pt x="243898" y="5527"/>
                    <a:pt x="219412" y="1825"/>
                    <a:pt x="194506" y="455"/>
                  </a:cubicBezTo>
                  <a:cubicBezTo>
                    <a:pt x="150259" y="-1986"/>
                    <a:pt x="108161" y="5143"/>
                    <a:pt x="69608" y="28112"/>
                  </a:cubicBezTo>
                  <a:cubicBezTo>
                    <a:pt x="49135" y="40296"/>
                    <a:pt x="33213" y="57214"/>
                    <a:pt x="21011" y="77550"/>
                  </a:cubicBezTo>
                  <a:cubicBezTo>
                    <a:pt x="6461" y="101835"/>
                    <a:pt x="264" y="128450"/>
                    <a:pt x="8" y="156647"/>
                  </a:cubicBezTo>
                  <a:cubicBezTo>
                    <a:pt x="-230" y="183802"/>
                    <a:pt x="4852" y="209613"/>
                    <a:pt x="17685" y="233806"/>
                  </a:cubicBezTo>
                  <a:cubicBezTo>
                    <a:pt x="29740" y="256464"/>
                    <a:pt x="46786" y="274351"/>
                    <a:pt x="68046" y="288344"/>
                  </a:cubicBezTo>
                  <a:cubicBezTo>
                    <a:pt x="86499" y="300510"/>
                    <a:pt x="124850" y="318515"/>
                    <a:pt x="192550" y="318515"/>
                  </a:cubicBezTo>
                  <a:cubicBezTo>
                    <a:pt x="302302" y="318515"/>
                    <a:pt x="345452" y="260724"/>
                    <a:pt x="346786" y="258905"/>
                  </a:cubicBezTo>
                  <a:cubicBezTo>
                    <a:pt x="346814" y="258868"/>
                    <a:pt x="346823" y="258832"/>
                    <a:pt x="346823" y="258786"/>
                  </a:cubicBezTo>
                  <a:lnTo>
                    <a:pt x="346823" y="214274"/>
                  </a:lnTo>
                  <a:cubicBezTo>
                    <a:pt x="346823" y="214101"/>
                    <a:pt x="346640" y="213991"/>
                    <a:pt x="346494" y="214082"/>
                  </a:cubicBezTo>
                  <a:cubicBezTo>
                    <a:pt x="342737" y="216276"/>
                    <a:pt x="307521" y="236667"/>
                    <a:pt x="279004" y="245359"/>
                  </a:cubicBezTo>
                  <a:cubicBezTo>
                    <a:pt x="241220" y="256867"/>
                    <a:pt x="204724" y="257415"/>
                    <a:pt x="184881" y="256282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>
                <a:latin typeface="Helvetica" pitchFamily="2" charset="0"/>
              </a:endParaRPr>
            </a:p>
          </p:txBody>
        </p:sp>
      </p:grpSp>
      <p:sp>
        <p:nvSpPr>
          <p:cNvPr id="2" name="Main Title">
            <a:extLst>
              <a:ext uri="{FF2B5EF4-FFF2-40B4-BE49-F238E27FC236}">
                <a16:creationId xmlns:a16="http://schemas.microsoft.com/office/drawing/2014/main" id="{9015C813-5B84-E57E-CDE7-D767064A07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352801"/>
            <a:ext cx="8128000" cy="914400"/>
          </a:xfrm>
          <a:prstGeom prst="rect">
            <a:avLst/>
          </a:prstGeom>
          <a:solidFill>
            <a:schemeClr val="bg2"/>
          </a:solidFill>
        </p:spPr>
        <p:txBody>
          <a:bodyPr lIns="360000" tIns="0" rIns="0" bIns="0" anchor="ctr">
            <a:normAutofit/>
          </a:bodyPr>
          <a:lstStyle>
            <a:lvl1pPr algn="l">
              <a:defRPr sz="4000">
                <a:latin typeface="Helvetica" pitchFamily="2" charset="0"/>
                <a:cs typeface="Helvetica" pitchFamily="2" charset="0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65546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>
        <p:tmplLst>
          <p:tmpl>
            <p:tnLst>
              <p:par>
                <p:cTn presetID="47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/>
      <p:bldP spid="2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Slide - Light">
    <p:bg>
      <p:bgPr>
        <a:solidFill>
          <a:srgbClr val="E7E8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3">
            <a:extLst>
              <a:ext uri="{FF2B5EF4-FFF2-40B4-BE49-F238E27FC236}">
                <a16:creationId xmlns:a16="http://schemas.microsoft.com/office/drawing/2014/main" id="{197AF948-AFDA-994B-A7C7-A4D527451F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68600" y="6875"/>
            <a:ext cx="8966200" cy="749300"/>
          </a:xfrm>
          <a:prstGeom prst="rect">
            <a:avLst/>
          </a:prstGeom>
          <a:ln>
            <a:noFill/>
          </a:ln>
        </p:spPr>
        <p:txBody>
          <a:bodyPr vert="horz" anchor="ctr"/>
          <a:lstStyle>
            <a:lvl1pPr marL="0" algn="r" defTabSz="609570" rtl="0" eaLnBrk="1" latinLnBrk="0" hangingPunct="1">
              <a:spcBef>
                <a:spcPct val="0"/>
              </a:spcBef>
              <a:buNone/>
              <a:defRPr lang="en-US" sz="2800" kern="1200" dirty="0">
                <a:solidFill>
                  <a:srgbClr val="1A1C2B"/>
                </a:solidFill>
                <a:latin typeface="Helvetica" pitchFamily="2" charset="0"/>
                <a:ea typeface="+mj-ea"/>
                <a:cs typeface="Helvetica" pitchFamily="2" charset="0"/>
              </a:defRPr>
            </a:lvl1pPr>
          </a:lstStyle>
          <a:p>
            <a:r>
              <a:rPr lang="en-US"/>
              <a:t>Presentation Title Slide Here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F62A5AA4-57D5-8B4C-923A-2C551304202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5667" y="1226917"/>
            <a:ext cx="11399135" cy="4786132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 sz="1600">
                <a:solidFill>
                  <a:srgbClr val="1A1C2B"/>
                </a:solidFill>
                <a:latin typeface="Helvetica" pitchFamily="2" charset="0"/>
                <a:ea typeface="Helvetica" pitchFamily="2" charset="0"/>
                <a:cs typeface="Helvetica" pitchFamily="2" charset="0"/>
              </a:defRPr>
            </a:lvl1pPr>
            <a:lvl2pPr>
              <a:spcBef>
                <a:spcPts val="600"/>
              </a:spcBef>
              <a:spcAft>
                <a:spcPts val="600"/>
              </a:spcAft>
              <a:defRPr sz="1600">
                <a:solidFill>
                  <a:srgbClr val="1A1C2B"/>
                </a:solidFill>
                <a:latin typeface="Helvetica" pitchFamily="2" charset="0"/>
                <a:ea typeface="Helvetica" pitchFamily="2" charset="0"/>
                <a:cs typeface="Helvetica" pitchFamily="2" charset="0"/>
              </a:defRPr>
            </a:lvl2pPr>
            <a:lvl3pPr>
              <a:spcBef>
                <a:spcPts val="600"/>
              </a:spcBef>
              <a:spcAft>
                <a:spcPts val="600"/>
              </a:spcAft>
              <a:defRPr sz="1600">
                <a:solidFill>
                  <a:srgbClr val="1A1C2B"/>
                </a:solidFill>
                <a:latin typeface="Helvetica" pitchFamily="2" charset="0"/>
                <a:ea typeface="Helvetica" pitchFamily="2" charset="0"/>
                <a:cs typeface="Helvetica" pitchFamily="2" charset="0"/>
              </a:defRPr>
            </a:lvl3pPr>
            <a:lvl4pPr>
              <a:spcBef>
                <a:spcPts val="600"/>
              </a:spcBef>
              <a:spcAft>
                <a:spcPts val="600"/>
              </a:spcAft>
              <a:defRPr sz="1600">
                <a:solidFill>
                  <a:srgbClr val="1A1C2B"/>
                </a:solidFill>
                <a:latin typeface="Helvetica" pitchFamily="2" charset="0"/>
                <a:ea typeface="Helvetica" pitchFamily="2" charset="0"/>
                <a:cs typeface="Helvetica" pitchFamily="2" charset="0"/>
              </a:defRPr>
            </a:lvl4pPr>
            <a:lvl5pPr>
              <a:spcBef>
                <a:spcPts val="600"/>
              </a:spcBef>
              <a:spcAft>
                <a:spcPts val="600"/>
              </a:spcAft>
              <a:defRPr sz="1600">
                <a:solidFill>
                  <a:srgbClr val="1A1C2B"/>
                </a:solidFill>
                <a:latin typeface="Helvetica" pitchFamily="2" charset="0"/>
                <a:ea typeface="Helvetica" pitchFamily="2" charset="0"/>
                <a:cs typeface="Helvetica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3" name="Footer">
            <a:extLst>
              <a:ext uri="{FF2B5EF4-FFF2-40B4-BE49-F238E27FC236}">
                <a16:creationId xmlns:a16="http://schemas.microsoft.com/office/drawing/2014/main" id="{304BFE6F-EB99-3D36-3B9C-887570B3130D}"/>
              </a:ext>
            </a:extLst>
          </p:cNvPr>
          <p:cNvGrpSpPr/>
          <p:nvPr userDrawn="1"/>
        </p:nvGrpSpPr>
        <p:grpSpPr>
          <a:xfrm>
            <a:off x="2" y="6334126"/>
            <a:ext cx="12249151" cy="549274"/>
            <a:chOff x="0" y="6334126"/>
            <a:chExt cx="12249150" cy="549274"/>
          </a:xfrm>
        </p:grpSpPr>
        <p:sp>
          <p:nvSpPr>
            <p:cNvPr id="6" name="The Exponential-e Group Channel Partner Programme">
              <a:extLst>
                <a:ext uri="{FF2B5EF4-FFF2-40B4-BE49-F238E27FC236}">
                  <a16:creationId xmlns:a16="http://schemas.microsoft.com/office/drawing/2014/main" id="{5E2AE9F5-A93E-CCE7-8B34-C0E6B8741677}"/>
                </a:ext>
              </a:extLst>
            </p:cNvPr>
            <p:cNvSpPr/>
            <p:nvPr userDrawn="1"/>
          </p:nvSpPr>
          <p:spPr>
            <a:xfrm>
              <a:off x="0" y="6334126"/>
              <a:ext cx="12249150" cy="546100"/>
            </a:xfrm>
            <a:prstGeom prst="rect">
              <a:avLst/>
            </a:prstGeom>
            <a:solidFill>
              <a:srgbClr val="122744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0" rIns="360000" bIns="0" rtlCol="0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200" kern="1200">
                  <a:solidFill>
                    <a:srgbClr val="1A1C2B"/>
                  </a:solidFill>
                  <a:latin typeface="Helvetica" pitchFamily="2" charset="0"/>
                  <a:ea typeface="+mn-ea"/>
                  <a:cs typeface="HelveticaNowDisplay Bold" panose="020B0804030202020204" pitchFamily="34" charset="0"/>
                </a:rPr>
                <a:t>Be Unstoppable.</a:t>
              </a:r>
              <a:r>
                <a:rPr lang="en-GB" sz="1200" b="1" kern="1200">
                  <a:solidFill>
                    <a:srgbClr val="1A1C2B"/>
                  </a:solidFill>
                  <a:latin typeface="Helvetica" pitchFamily="2" charset="0"/>
                  <a:ea typeface="+mn-ea"/>
                  <a:cs typeface="HelveticaNowDisplay Bold" panose="020B0804030202020204" pitchFamily="34" charset="0"/>
                </a:rPr>
                <a:t> </a:t>
              </a:r>
              <a:r>
                <a:rPr lang="en-GB" sz="1200" b="1">
                  <a:solidFill>
                    <a:srgbClr val="1A1C2B"/>
                  </a:solidFill>
                  <a:latin typeface="Helvetica" pitchFamily="2" charset="0"/>
                  <a:cs typeface="HelveticaNowDisplay Bold" panose="020B0804030202020204" pitchFamily="34" charset="0"/>
                </a:rPr>
                <a:t>The Exponential-e Group </a:t>
              </a:r>
              <a:r>
                <a:rPr lang="en-GB" sz="1200">
                  <a:solidFill>
                    <a:srgbClr val="1A1C2B"/>
                  </a:solidFill>
                  <a:latin typeface="Helvetica" pitchFamily="2" charset="0"/>
                  <a:cs typeface="HelveticaNowText Regular" panose="020B0504030202020204" pitchFamily="34" charset="0"/>
                </a:rPr>
                <a:t>Channel Partner Programme</a:t>
              </a:r>
            </a:p>
          </p:txBody>
        </p:sp>
        <p:sp>
          <p:nvSpPr>
            <p:cNvPr id="7" name="Website | Contact Number">
              <a:extLst>
                <a:ext uri="{FF2B5EF4-FFF2-40B4-BE49-F238E27FC236}">
                  <a16:creationId xmlns:a16="http://schemas.microsoft.com/office/drawing/2014/main" id="{B0F08496-F5D7-3C7D-3A4A-CC835CAED53F}"/>
                </a:ext>
              </a:extLst>
            </p:cNvPr>
            <p:cNvSpPr/>
            <p:nvPr userDrawn="1"/>
          </p:nvSpPr>
          <p:spPr>
            <a:xfrm>
              <a:off x="6096000" y="6337300"/>
              <a:ext cx="6096000" cy="5461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0" rIns="360000" bIns="0" rtlCol="0" anchor="ctr"/>
            <a:lstStyle/>
            <a:p>
              <a:pPr algn="r"/>
              <a:r>
                <a:rPr lang="en-GB" sz="1200" b="0" kern="1200">
                  <a:solidFill>
                    <a:schemeClr val="tx2"/>
                  </a:solidFill>
                  <a:latin typeface="Helvetica" pitchFamily="2" charset="0"/>
                  <a:ea typeface="+mn-ea"/>
                  <a:cs typeface="HelveticaNowText Regular" panose="020B0504030202020204" pitchFamily="34" charset="0"/>
                </a:rPr>
                <a:t>www.expo-e.uk    |    </a:t>
              </a:r>
              <a:r>
                <a:rPr lang="en-GB" sz="1200" b="0" kern="1200">
                  <a:solidFill>
                    <a:schemeClr val="tx2"/>
                  </a:solidFill>
                  <a:latin typeface="Helvetica" pitchFamily="2" charset="0"/>
                  <a:ea typeface="+mn-ea"/>
                  <a:cs typeface="HelveticaNowDisplay Bold" panose="020B0804030202020204" pitchFamily="34" charset="0"/>
                </a:rPr>
                <a:t>0203 993 3374</a:t>
              </a:r>
            </a:p>
          </p:txBody>
        </p:sp>
      </p:grpSp>
      <p:grpSp>
        <p:nvGrpSpPr>
          <p:cNvPr id="15" name="Expo.e Logo">
            <a:extLst>
              <a:ext uri="{FF2B5EF4-FFF2-40B4-BE49-F238E27FC236}">
                <a16:creationId xmlns:a16="http://schemas.microsoft.com/office/drawing/2014/main" id="{7D5CE16E-DE9C-1CA0-6EFE-D371A4D2F7D6}"/>
              </a:ext>
            </a:extLst>
          </p:cNvPr>
          <p:cNvGrpSpPr/>
          <p:nvPr userDrawn="1"/>
        </p:nvGrpSpPr>
        <p:grpSpPr>
          <a:xfrm>
            <a:off x="368302" y="241303"/>
            <a:ext cx="2057353" cy="324928"/>
            <a:chOff x="368300" y="241303"/>
            <a:chExt cx="2057353" cy="324928"/>
          </a:xfrm>
          <a:solidFill>
            <a:schemeClr val="tx1"/>
          </a:solidFill>
        </p:grpSpPr>
        <p:sp>
          <p:nvSpPr>
            <p:cNvPr id="16" name="Free-form: Shape 15">
              <a:extLst>
                <a:ext uri="{FF2B5EF4-FFF2-40B4-BE49-F238E27FC236}">
                  <a16:creationId xmlns:a16="http://schemas.microsoft.com/office/drawing/2014/main" id="{53E9FFC9-141D-88B9-44DF-D98161289EE8}"/>
                </a:ext>
              </a:extLst>
            </p:cNvPr>
            <p:cNvSpPr/>
            <p:nvPr/>
          </p:nvSpPr>
          <p:spPr>
            <a:xfrm>
              <a:off x="368300" y="248768"/>
              <a:ext cx="302184" cy="310036"/>
            </a:xfrm>
            <a:custGeom>
              <a:avLst/>
              <a:gdLst>
                <a:gd name="connsiteX0" fmla="*/ 0 w 302184"/>
                <a:gd name="connsiteY0" fmla="*/ 0 h 310036"/>
                <a:gd name="connsiteX1" fmla="*/ 0 w 302184"/>
                <a:gd name="connsiteY1" fmla="*/ 310036 h 310036"/>
                <a:gd name="connsiteX2" fmla="*/ 302166 w 302184"/>
                <a:gd name="connsiteY2" fmla="*/ 310036 h 310036"/>
                <a:gd name="connsiteX3" fmla="*/ 302166 w 302184"/>
                <a:gd name="connsiteY3" fmla="*/ 245508 h 310036"/>
                <a:gd name="connsiteX4" fmla="*/ 76282 w 302184"/>
                <a:gd name="connsiteY4" fmla="*/ 245508 h 310036"/>
                <a:gd name="connsiteX5" fmla="*/ 76282 w 302184"/>
                <a:gd name="connsiteY5" fmla="*/ 182927 h 310036"/>
                <a:gd name="connsiteX6" fmla="*/ 298163 w 302184"/>
                <a:gd name="connsiteY6" fmla="*/ 182927 h 310036"/>
                <a:gd name="connsiteX7" fmla="*/ 298163 w 302184"/>
                <a:gd name="connsiteY7" fmla="*/ 121927 h 310036"/>
                <a:gd name="connsiteX8" fmla="*/ 76163 w 302184"/>
                <a:gd name="connsiteY8" fmla="*/ 121927 h 310036"/>
                <a:gd name="connsiteX9" fmla="*/ 76163 w 302184"/>
                <a:gd name="connsiteY9" fmla="*/ 64373 h 310036"/>
                <a:gd name="connsiteX10" fmla="*/ 302185 w 302184"/>
                <a:gd name="connsiteY10" fmla="*/ 64373 h 310036"/>
                <a:gd name="connsiteX11" fmla="*/ 302185 w 302184"/>
                <a:gd name="connsiteY11" fmla="*/ 0 h 31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2184" h="310036">
                  <a:moveTo>
                    <a:pt x="0" y="0"/>
                  </a:moveTo>
                  <a:lnTo>
                    <a:pt x="0" y="310036"/>
                  </a:lnTo>
                  <a:lnTo>
                    <a:pt x="302166" y="310036"/>
                  </a:lnTo>
                  <a:lnTo>
                    <a:pt x="302166" y="245508"/>
                  </a:lnTo>
                  <a:lnTo>
                    <a:pt x="76282" y="245508"/>
                  </a:lnTo>
                  <a:lnTo>
                    <a:pt x="76282" y="182927"/>
                  </a:lnTo>
                  <a:lnTo>
                    <a:pt x="298163" y="182927"/>
                  </a:lnTo>
                  <a:lnTo>
                    <a:pt x="298163" y="121927"/>
                  </a:lnTo>
                  <a:lnTo>
                    <a:pt x="76163" y="121927"/>
                  </a:lnTo>
                  <a:lnTo>
                    <a:pt x="76163" y="64373"/>
                  </a:lnTo>
                  <a:lnTo>
                    <a:pt x="302185" y="64373"/>
                  </a:lnTo>
                  <a:lnTo>
                    <a:pt x="302185" y="0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>
                <a:latin typeface="Helvetica" pitchFamily="2" charset="0"/>
              </a:endParaRPr>
            </a:p>
          </p:txBody>
        </p:sp>
        <p:sp>
          <p:nvSpPr>
            <p:cNvPr id="17" name="Free-form: Shape 16">
              <a:extLst>
                <a:ext uri="{FF2B5EF4-FFF2-40B4-BE49-F238E27FC236}">
                  <a16:creationId xmlns:a16="http://schemas.microsoft.com/office/drawing/2014/main" id="{453A4FBD-A605-B350-A557-7DDBE8E9A9C2}"/>
                </a:ext>
              </a:extLst>
            </p:cNvPr>
            <p:cNvSpPr/>
            <p:nvPr/>
          </p:nvSpPr>
          <p:spPr>
            <a:xfrm>
              <a:off x="1449582" y="241303"/>
              <a:ext cx="392962" cy="324928"/>
            </a:xfrm>
            <a:custGeom>
              <a:avLst/>
              <a:gdLst>
                <a:gd name="connsiteX0" fmla="*/ 389151 w 392962"/>
                <a:gd name="connsiteY0" fmla="*/ 126531 h 324928"/>
                <a:gd name="connsiteX1" fmla="*/ 354575 w 392962"/>
                <a:gd name="connsiteY1" fmla="*/ 58438 h 324928"/>
                <a:gd name="connsiteX2" fmla="*/ 274628 w 392962"/>
                <a:gd name="connsiteY2" fmla="*/ 10518 h 324928"/>
                <a:gd name="connsiteX3" fmla="*/ 177050 w 392962"/>
                <a:gd name="connsiteY3" fmla="*/ 628 h 324928"/>
                <a:gd name="connsiteX4" fmla="*/ 83493 w 392962"/>
                <a:gd name="connsiteY4" fmla="*/ 24438 h 324928"/>
                <a:gd name="connsiteX5" fmla="*/ 20245 w 392962"/>
                <a:gd name="connsiteY5" fmla="*/ 82888 h 324928"/>
                <a:gd name="connsiteX6" fmla="*/ 420 w 392962"/>
                <a:gd name="connsiteY6" fmla="*/ 150021 h 324928"/>
                <a:gd name="connsiteX7" fmla="*/ 0 w 392962"/>
                <a:gd name="connsiteY7" fmla="*/ 162460 h 324928"/>
                <a:gd name="connsiteX8" fmla="*/ 3811 w 392962"/>
                <a:gd name="connsiteY8" fmla="*/ 198398 h 324928"/>
                <a:gd name="connsiteX9" fmla="*/ 38388 w 392962"/>
                <a:gd name="connsiteY9" fmla="*/ 266482 h 324928"/>
                <a:gd name="connsiteX10" fmla="*/ 118335 w 392962"/>
                <a:gd name="connsiteY10" fmla="*/ 314403 h 324928"/>
                <a:gd name="connsiteX11" fmla="*/ 215913 w 392962"/>
                <a:gd name="connsiteY11" fmla="*/ 324301 h 324928"/>
                <a:gd name="connsiteX12" fmla="*/ 309469 w 392962"/>
                <a:gd name="connsiteY12" fmla="*/ 300482 h 324928"/>
                <a:gd name="connsiteX13" fmla="*/ 372717 w 392962"/>
                <a:gd name="connsiteY13" fmla="*/ 242032 h 324928"/>
                <a:gd name="connsiteX14" fmla="*/ 392542 w 392962"/>
                <a:gd name="connsiteY14" fmla="*/ 174900 h 324928"/>
                <a:gd name="connsiteX15" fmla="*/ 392962 w 392962"/>
                <a:gd name="connsiteY15" fmla="*/ 162460 h 324928"/>
                <a:gd name="connsiteX16" fmla="*/ 389151 w 392962"/>
                <a:gd name="connsiteY16" fmla="*/ 126531 h 324928"/>
                <a:gd name="connsiteX17" fmla="*/ 306645 w 392962"/>
                <a:gd name="connsiteY17" fmla="*/ 207529 h 324928"/>
                <a:gd name="connsiteX18" fmla="*/ 265771 w 392962"/>
                <a:gd name="connsiteY18" fmla="*/ 246273 h 324928"/>
                <a:gd name="connsiteX19" fmla="*/ 196289 w 392962"/>
                <a:gd name="connsiteY19" fmla="*/ 260184 h 324928"/>
                <a:gd name="connsiteX20" fmla="*/ 128005 w 392962"/>
                <a:gd name="connsiteY20" fmla="*/ 246584 h 324928"/>
                <a:gd name="connsiteX21" fmla="*/ 77543 w 392962"/>
                <a:gd name="connsiteY21" fmla="*/ 177377 h 324928"/>
                <a:gd name="connsiteX22" fmla="*/ 86107 w 392962"/>
                <a:gd name="connsiteY22" fmla="*/ 117775 h 324928"/>
                <a:gd name="connsiteX23" fmla="*/ 128178 w 392962"/>
                <a:gd name="connsiteY23" fmla="*/ 78025 h 324928"/>
                <a:gd name="connsiteX24" fmla="*/ 210657 w 392962"/>
                <a:gd name="connsiteY24" fmla="*/ 65312 h 324928"/>
                <a:gd name="connsiteX25" fmla="*/ 264510 w 392962"/>
                <a:gd name="connsiteY25" fmla="*/ 77952 h 324928"/>
                <a:gd name="connsiteX26" fmla="*/ 315593 w 392962"/>
                <a:gd name="connsiteY26" fmla="*/ 147626 h 324928"/>
                <a:gd name="connsiteX27" fmla="*/ 306645 w 392962"/>
                <a:gd name="connsiteY27" fmla="*/ 207529 h 324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92962" h="324928">
                  <a:moveTo>
                    <a:pt x="389151" y="126531"/>
                  </a:moveTo>
                  <a:cubicBezTo>
                    <a:pt x="383850" y="100766"/>
                    <a:pt x="372343" y="77888"/>
                    <a:pt x="354575" y="58438"/>
                  </a:cubicBezTo>
                  <a:cubicBezTo>
                    <a:pt x="332730" y="34547"/>
                    <a:pt x="305329" y="19648"/>
                    <a:pt x="274628" y="10518"/>
                  </a:cubicBezTo>
                  <a:cubicBezTo>
                    <a:pt x="242757" y="1030"/>
                    <a:pt x="210054" y="-1309"/>
                    <a:pt x="177050" y="628"/>
                  </a:cubicBezTo>
                  <a:cubicBezTo>
                    <a:pt x="144393" y="2548"/>
                    <a:pt x="112851" y="9320"/>
                    <a:pt x="83493" y="24438"/>
                  </a:cubicBezTo>
                  <a:cubicBezTo>
                    <a:pt x="57006" y="38084"/>
                    <a:pt x="35326" y="56912"/>
                    <a:pt x="20245" y="82888"/>
                  </a:cubicBezTo>
                  <a:cubicBezTo>
                    <a:pt x="8171" y="103663"/>
                    <a:pt x="1983" y="126175"/>
                    <a:pt x="420" y="150021"/>
                  </a:cubicBezTo>
                  <a:cubicBezTo>
                    <a:pt x="146" y="154188"/>
                    <a:pt x="18" y="158329"/>
                    <a:pt x="0" y="162460"/>
                  </a:cubicBezTo>
                  <a:cubicBezTo>
                    <a:pt x="46" y="174406"/>
                    <a:pt x="1334" y="186388"/>
                    <a:pt x="3811" y="198398"/>
                  </a:cubicBezTo>
                  <a:cubicBezTo>
                    <a:pt x="9112" y="224155"/>
                    <a:pt x="20610" y="247032"/>
                    <a:pt x="38388" y="266482"/>
                  </a:cubicBezTo>
                  <a:cubicBezTo>
                    <a:pt x="60232" y="290374"/>
                    <a:pt x="87634" y="305272"/>
                    <a:pt x="118335" y="314403"/>
                  </a:cubicBezTo>
                  <a:cubicBezTo>
                    <a:pt x="150206" y="323890"/>
                    <a:pt x="182908" y="326239"/>
                    <a:pt x="215913" y="324301"/>
                  </a:cubicBezTo>
                  <a:cubicBezTo>
                    <a:pt x="248570" y="322382"/>
                    <a:pt x="280103" y="315600"/>
                    <a:pt x="309469" y="300482"/>
                  </a:cubicBezTo>
                  <a:cubicBezTo>
                    <a:pt x="335948" y="286836"/>
                    <a:pt x="357628" y="268008"/>
                    <a:pt x="372717" y="242032"/>
                  </a:cubicBezTo>
                  <a:cubicBezTo>
                    <a:pt x="384791" y="221257"/>
                    <a:pt x="390979" y="198746"/>
                    <a:pt x="392542" y="174900"/>
                  </a:cubicBezTo>
                  <a:cubicBezTo>
                    <a:pt x="392807" y="170732"/>
                    <a:pt x="392944" y="166591"/>
                    <a:pt x="392962" y="162460"/>
                  </a:cubicBezTo>
                  <a:cubicBezTo>
                    <a:pt x="392908" y="150523"/>
                    <a:pt x="391619" y="138532"/>
                    <a:pt x="389151" y="126531"/>
                  </a:cubicBezTo>
                  <a:moveTo>
                    <a:pt x="306645" y="207529"/>
                  </a:moveTo>
                  <a:cubicBezTo>
                    <a:pt x="297633" y="225306"/>
                    <a:pt x="283475" y="237636"/>
                    <a:pt x="265771" y="246273"/>
                  </a:cubicBezTo>
                  <a:cubicBezTo>
                    <a:pt x="243826" y="256958"/>
                    <a:pt x="220300" y="259764"/>
                    <a:pt x="196289" y="260184"/>
                  </a:cubicBezTo>
                  <a:cubicBezTo>
                    <a:pt x="172708" y="259755"/>
                    <a:pt x="149575" y="257031"/>
                    <a:pt x="128005" y="246584"/>
                  </a:cubicBezTo>
                  <a:cubicBezTo>
                    <a:pt x="98876" y="232481"/>
                    <a:pt x="81428" y="209796"/>
                    <a:pt x="77543" y="177377"/>
                  </a:cubicBezTo>
                  <a:cubicBezTo>
                    <a:pt x="75030" y="156766"/>
                    <a:pt x="76821" y="136695"/>
                    <a:pt x="86107" y="117775"/>
                  </a:cubicBezTo>
                  <a:cubicBezTo>
                    <a:pt x="95183" y="99312"/>
                    <a:pt x="109853" y="86608"/>
                    <a:pt x="128178" y="78025"/>
                  </a:cubicBezTo>
                  <a:cubicBezTo>
                    <a:pt x="154355" y="65732"/>
                    <a:pt x="182287" y="63621"/>
                    <a:pt x="210657" y="65312"/>
                  </a:cubicBezTo>
                  <a:cubicBezTo>
                    <a:pt x="229284" y="66445"/>
                    <a:pt x="247500" y="69745"/>
                    <a:pt x="264510" y="77952"/>
                  </a:cubicBezTo>
                  <a:cubicBezTo>
                    <a:pt x="293904" y="92101"/>
                    <a:pt x="311708" y="114804"/>
                    <a:pt x="315593" y="147626"/>
                  </a:cubicBezTo>
                  <a:cubicBezTo>
                    <a:pt x="318052" y="168374"/>
                    <a:pt x="316242" y="188555"/>
                    <a:pt x="306645" y="207529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>
                <a:latin typeface="Helvetica" pitchFamily="2" charset="0"/>
              </a:endParaRPr>
            </a:p>
          </p:txBody>
        </p:sp>
        <p:sp>
          <p:nvSpPr>
            <p:cNvPr id="18" name="Free-form: Shape 17">
              <a:extLst>
                <a:ext uri="{FF2B5EF4-FFF2-40B4-BE49-F238E27FC236}">
                  <a16:creationId xmlns:a16="http://schemas.microsoft.com/office/drawing/2014/main" id="{CB8CA3EC-8A46-A058-C79C-B377E75EFD07}"/>
                </a:ext>
              </a:extLst>
            </p:cNvPr>
            <p:cNvSpPr/>
            <p:nvPr/>
          </p:nvSpPr>
          <p:spPr>
            <a:xfrm>
              <a:off x="1105755" y="248750"/>
              <a:ext cx="329042" cy="310100"/>
            </a:xfrm>
            <a:custGeom>
              <a:avLst/>
              <a:gdLst>
                <a:gd name="connsiteX0" fmla="*/ 75770 w 329042"/>
                <a:gd name="connsiteY0" fmla="*/ 127064 h 310100"/>
                <a:gd name="connsiteX1" fmla="*/ 80989 w 329042"/>
                <a:gd name="connsiteY1" fmla="*/ 127064 h 310100"/>
                <a:gd name="connsiteX2" fmla="*/ 213308 w 329042"/>
                <a:gd name="connsiteY2" fmla="*/ 127027 h 310100"/>
                <a:gd name="connsiteX3" fmla="*/ 225336 w 329042"/>
                <a:gd name="connsiteY3" fmla="*/ 126277 h 310100"/>
                <a:gd name="connsiteX4" fmla="*/ 251641 w 329042"/>
                <a:gd name="connsiteY4" fmla="*/ 104954 h 310100"/>
                <a:gd name="connsiteX5" fmla="*/ 252628 w 329042"/>
                <a:gd name="connsiteY5" fmla="*/ 90924 h 310100"/>
                <a:gd name="connsiteX6" fmla="*/ 234686 w 329042"/>
                <a:gd name="connsiteY6" fmla="*/ 64555 h 310100"/>
                <a:gd name="connsiteX7" fmla="*/ 219295 w 329042"/>
                <a:gd name="connsiteY7" fmla="*/ 61603 h 310100"/>
                <a:gd name="connsiteX8" fmla="*/ 78210 w 329042"/>
                <a:gd name="connsiteY8" fmla="*/ 61338 h 310100"/>
                <a:gd name="connsiteX9" fmla="*/ 75770 w 329042"/>
                <a:gd name="connsiteY9" fmla="*/ 61667 h 310100"/>
                <a:gd name="connsiteX10" fmla="*/ 75770 w 329042"/>
                <a:gd name="connsiteY10" fmla="*/ 127064 h 310100"/>
                <a:gd name="connsiteX11" fmla="*/ 76145 w 329042"/>
                <a:gd name="connsiteY11" fmla="*/ 189224 h 310100"/>
                <a:gd name="connsiteX12" fmla="*/ 76145 w 329042"/>
                <a:gd name="connsiteY12" fmla="*/ 310100 h 310100"/>
                <a:gd name="connsiteX13" fmla="*/ 0 w 329042"/>
                <a:gd name="connsiteY13" fmla="*/ 310100 h 310100"/>
                <a:gd name="connsiteX14" fmla="*/ 0 w 329042"/>
                <a:gd name="connsiteY14" fmla="*/ 0 h 310100"/>
                <a:gd name="connsiteX15" fmla="*/ 230500 w 329042"/>
                <a:gd name="connsiteY15" fmla="*/ 0 h 310100"/>
                <a:gd name="connsiteX16" fmla="*/ 308226 w 329042"/>
                <a:gd name="connsiteY16" fmla="*/ 35445 h 310100"/>
                <a:gd name="connsiteX17" fmla="*/ 328983 w 329042"/>
                <a:gd name="connsiteY17" fmla="*/ 98693 h 310100"/>
                <a:gd name="connsiteX18" fmla="*/ 320190 w 329042"/>
                <a:gd name="connsiteY18" fmla="*/ 138562 h 310100"/>
                <a:gd name="connsiteX19" fmla="*/ 273814 w 329042"/>
                <a:gd name="connsiteY19" fmla="*/ 180423 h 310100"/>
                <a:gd name="connsiteX20" fmla="*/ 221232 w 329042"/>
                <a:gd name="connsiteY20" fmla="*/ 189169 h 310100"/>
                <a:gd name="connsiteX21" fmla="*/ 82241 w 329042"/>
                <a:gd name="connsiteY21" fmla="*/ 189215 h 310100"/>
                <a:gd name="connsiteX22" fmla="*/ 76145 w 329042"/>
                <a:gd name="connsiteY22" fmla="*/ 189215 h 31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29042" h="310100">
                  <a:moveTo>
                    <a:pt x="75770" y="127064"/>
                  </a:moveTo>
                  <a:lnTo>
                    <a:pt x="80989" y="127064"/>
                  </a:lnTo>
                  <a:cubicBezTo>
                    <a:pt x="125098" y="127064"/>
                    <a:pt x="169226" y="127082"/>
                    <a:pt x="213308" y="127027"/>
                  </a:cubicBezTo>
                  <a:cubicBezTo>
                    <a:pt x="217348" y="127027"/>
                    <a:pt x="221369" y="126762"/>
                    <a:pt x="225336" y="126277"/>
                  </a:cubicBezTo>
                  <a:cubicBezTo>
                    <a:pt x="240517" y="124404"/>
                    <a:pt x="249127" y="117558"/>
                    <a:pt x="251641" y="104954"/>
                  </a:cubicBezTo>
                  <a:cubicBezTo>
                    <a:pt x="252573" y="100393"/>
                    <a:pt x="252902" y="95576"/>
                    <a:pt x="252628" y="90924"/>
                  </a:cubicBezTo>
                  <a:cubicBezTo>
                    <a:pt x="251924" y="78677"/>
                    <a:pt x="247080" y="68769"/>
                    <a:pt x="234686" y="64555"/>
                  </a:cubicBezTo>
                  <a:cubicBezTo>
                    <a:pt x="229778" y="62883"/>
                    <a:pt x="224450" y="61640"/>
                    <a:pt x="219295" y="61603"/>
                  </a:cubicBezTo>
                  <a:cubicBezTo>
                    <a:pt x="172260" y="61320"/>
                    <a:pt x="125263" y="61356"/>
                    <a:pt x="78210" y="61338"/>
                  </a:cubicBezTo>
                  <a:cubicBezTo>
                    <a:pt x="77461" y="61338"/>
                    <a:pt x="76666" y="61539"/>
                    <a:pt x="75770" y="61667"/>
                  </a:cubicBezTo>
                  <a:lnTo>
                    <a:pt x="75770" y="127064"/>
                  </a:lnTo>
                  <a:close/>
                  <a:moveTo>
                    <a:pt x="76145" y="189224"/>
                  </a:moveTo>
                  <a:lnTo>
                    <a:pt x="76145" y="310100"/>
                  </a:lnTo>
                  <a:lnTo>
                    <a:pt x="0" y="310100"/>
                  </a:lnTo>
                  <a:lnTo>
                    <a:pt x="0" y="0"/>
                  </a:lnTo>
                  <a:lnTo>
                    <a:pt x="230500" y="0"/>
                  </a:lnTo>
                  <a:cubicBezTo>
                    <a:pt x="261256" y="0"/>
                    <a:pt x="287972" y="11452"/>
                    <a:pt x="308226" y="35445"/>
                  </a:cubicBezTo>
                  <a:cubicBezTo>
                    <a:pt x="323563" y="53642"/>
                    <a:pt x="329723" y="75076"/>
                    <a:pt x="328983" y="98693"/>
                  </a:cubicBezTo>
                  <a:cubicBezTo>
                    <a:pt x="328553" y="112558"/>
                    <a:pt x="326177" y="125967"/>
                    <a:pt x="320190" y="138562"/>
                  </a:cubicBezTo>
                  <a:cubicBezTo>
                    <a:pt x="310539" y="158962"/>
                    <a:pt x="294242" y="172023"/>
                    <a:pt x="273814" y="180423"/>
                  </a:cubicBezTo>
                  <a:cubicBezTo>
                    <a:pt x="256969" y="187351"/>
                    <a:pt x="239183" y="189124"/>
                    <a:pt x="221232" y="189169"/>
                  </a:cubicBezTo>
                  <a:cubicBezTo>
                    <a:pt x="174902" y="189316"/>
                    <a:pt x="128562" y="189215"/>
                    <a:pt x="82241" y="189215"/>
                  </a:cubicBezTo>
                  <a:lnTo>
                    <a:pt x="76145" y="189215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>
                <a:latin typeface="Helvetica" pitchFamily="2" charset="0"/>
              </a:endParaRPr>
            </a:p>
          </p:txBody>
        </p:sp>
        <p:sp>
          <p:nvSpPr>
            <p:cNvPr id="19" name="Free-form: Shape 18">
              <a:extLst>
                <a:ext uri="{FF2B5EF4-FFF2-40B4-BE49-F238E27FC236}">
                  <a16:creationId xmlns:a16="http://schemas.microsoft.com/office/drawing/2014/main" id="{F978FA61-89DD-B9EF-2585-5EC5061B3CF6}"/>
                </a:ext>
              </a:extLst>
            </p:cNvPr>
            <p:cNvSpPr/>
            <p:nvPr/>
          </p:nvSpPr>
          <p:spPr>
            <a:xfrm>
              <a:off x="695125" y="248750"/>
              <a:ext cx="383968" cy="310036"/>
            </a:xfrm>
            <a:custGeom>
              <a:avLst/>
              <a:gdLst>
                <a:gd name="connsiteX0" fmla="*/ 281245 w 383968"/>
                <a:gd name="connsiteY0" fmla="*/ 0 h 310036"/>
                <a:gd name="connsiteX1" fmla="*/ 192670 w 383968"/>
                <a:gd name="connsiteY1" fmla="*/ 98337 h 310036"/>
                <a:gd name="connsiteX2" fmla="*/ 104497 w 383968"/>
                <a:gd name="connsiteY2" fmla="*/ 0 h 310036"/>
                <a:gd name="connsiteX3" fmla="*/ 1325 w 383968"/>
                <a:gd name="connsiteY3" fmla="*/ 0 h 310036"/>
                <a:gd name="connsiteX4" fmla="*/ 139503 w 383968"/>
                <a:gd name="connsiteY4" fmla="*/ 153688 h 310036"/>
                <a:gd name="connsiteX5" fmla="*/ 0 w 383968"/>
                <a:gd name="connsiteY5" fmla="*/ 310036 h 310036"/>
                <a:gd name="connsiteX6" fmla="*/ 101426 w 383968"/>
                <a:gd name="connsiteY6" fmla="*/ 310036 h 310036"/>
                <a:gd name="connsiteX7" fmla="*/ 190449 w 383968"/>
                <a:gd name="connsiteY7" fmla="*/ 211261 h 310036"/>
                <a:gd name="connsiteX8" fmla="*/ 279454 w 383968"/>
                <a:gd name="connsiteY8" fmla="*/ 310036 h 310036"/>
                <a:gd name="connsiteX9" fmla="*/ 380880 w 383968"/>
                <a:gd name="connsiteY9" fmla="*/ 310036 h 310036"/>
                <a:gd name="connsiteX10" fmla="*/ 244055 w 383968"/>
                <a:gd name="connsiteY10" fmla="*/ 156348 h 310036"/>
                <a:gd name="connsiteX11" fmla="*/ 383969 w 383968"/>
                <a:gd name="connsiteY11" fmla="*/ 0 h 31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3968" h="310036">
                  <a:moveTo>
                    <a:pt x="281245" y="0"/>
                  </a:moveTo>
                  <a:lnTo>
                    <a:pt x="192670" y="98337"/>
                  </a:lnTo>
                  <a:lnTo>
                    <a:pt x="104497" y="0"/>
                  </a:lnTo>
                  <a:lnTo>
                    <a:pt x="1325" y="0"/>
                  </a:lnTo>
                  <a:lnTo>
                    <a:pt x="139503" y="153688"/>
                  </a:lnTo>
                  <a:lnTo>
                    <a:pt x="0" y="310036"/>
                  </a:lnTo>
                  <a:lnTo>
                    <a:pt x="101426" y="310036"/>
                  </a:lnTo>
                  <a:lnTo>
                    <a:pt x="190449" y="211261"/>
                  </a:lnTo>
                  <a:lnTo>
                    <a:pt x="279454" y="310036"/>
                  </a:lnTo>
                  <a:lnTo>
                    <a:pt x="380880" y="310036"/>
                  </a:lnTo>
                  <a:lnTo>
                    <a:pt x="244055" y="156348"/>
                  </a:lnTo>
                  <a:lnTo>
                    <a:pt x="383969" y="0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>
                <a:latin typeface="Helvetica" pitchFamily="2" charset="0"/>
              </a:endParaRPr>
            </a:p>
          </p:txBody>
        </p:sp>
        <p:sp>
          <p:nvSpPr>
            <p:cNvPr id="20" name="Free-form: Shape 19">
              <a:extLst>
                <a:ext uri="{FF2B5EF4-FFF2-40B4-BE49-F238E27FC236}">
                  <a16:creationId xmlns:a16="http://schemas.microsoft.com/office/drawing/2014/main" id="{72485355-C579-6520-BE77-79D9099D76B3}"/>
                </a:ext>
              </a:extLst>
            </p:cNvPr>
            <p:cNvSpPr/>
            <p:nvPr/>
          </p:nvSpPr>
          <p:spPr>
            <a:xfrm>
              <a:off x="1901378" y="352872"/>
              <a:ext cx="97066" cy="97066"/>
            </a:xfrm>
            <a:custGeom>
              <a:avLst/>
              <a:gdLst>
                <a:gd name="connsiteX0" fmla="*/ 97066 w 97066"/>
                <a:gd name="connsiteY0" fmla="*/ 48533 h 97066"/>
                <a:gd name="connsiteX1" fmla="*/ 48533 w 97066"/>
                <a:gd name="connsiteY1" fmla="*/ 97066 h 97066"/>
                <a:gd name="connsiteX2" fmla="*/ 0 w 97066"/>
                <a:gd name="connsiteY2" fmla="*/ 48533 h 97066"/>
                <a:gd name="connsiteX3" fmla="*/ 48533 w 97066"/>
                <a:gd name="connsiteY3" fmla="*/ 0 h 97066"/>
                <a:gd name="connsiteX4" fmla="*/ 97066 w 97066"/>
                <a:gd name="connsiteY4" fmla="*/ 48533 h 97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66" h="97066">
                  <a:moveTo>
                    <a:pt x="97066" y="48533"/>
                  </a:moveTo>
                  <a:cubicBezTo>
                    <a:pt x="97066" y="75341"/>
                    <a:pt x="75331" y="97066"/>
                    <a:pt x="48533" y="97066"/>
                  </a:cubicBezTo>
                  <a:cubicBezTo>
                    <a:pt x="21726" y="97066"/>
                    <a:pt x="0" y="75341"/>
                    <a:pt x="0" y="48533"/>
                  </a:cubicBezTo>
                  <a:cubicBezTo>
                    <a:pt x="0" y="21726"/>
                    <a:pt x="21726" y="0"/>
                    <a:pt x="48533" y="0"/>
                  </a:cubicBezTo>
                  <a:cubicBezTo>
                    <a:pt x="75341" y="0"/>
                    <a:pt x="97066" y="21726"/>
                    <a:pt x="97066" y="48533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>
                <a:latin typeface="Helvetica" pitchFamily="2" charset="0"/>
              </a:endParaRPr>
            </a:p>
          </p:txBody>
        </p:sp>
        <p:sp>
          <p:nvSpPr>
            <p:cNvPr id="21" name="Free-form: Shape 20">
              <a:extLst>
                <a:ext uri="{FF2B5EF4-FFF2-40B4-BE49-F238E27FC236}">
                  <a16:creationId xmlns:a16="http://schemas.microsoft.com/office/drawing/2014/main" id="{000A3436-5AA1-68BE-FC6C-DC246CB3D445}"/>
                </a:ext>
              </a:extLst>
            </p:cNvPr>
            <p:cNvSpPr/>
            <p:nvPr/>
          </p:nvSpPr>
          <p:spPr>
            <a:xfrm>
              <a:off x="2065514" y="241303"/>
              <a:ext cx="360139" cy="318515"/>
            </a:xfrm>
            <a:custGeom>
              <a:avLst/>
              <a:gdLst>
                <a:gd name="connsiteX0" fmla="*/ 184881 w 360139"/>
                <a:gd name="connsiteY0" fmla="*/ 256282 h 318515"/>
                <a:gd name="connsiteX1" fmla="*/ 126925 w 360139"/>
                <a:gd name="connsiteY1" fmla="*/ 242224 h 318515"/>
                <a:gd name="connsiteX2" fmla="*/ 73603 w 360139"/>
                <a:gd name="connsiteY2" fmla="*/ 184295 h 318515"/>
                <a:gd name="connsiteX3" fmla="*/ 71318 w 360139"/>
                <a:gd name="connsiteY3" fmla="*/ 136457 h 318515"/>
                <a:gd name="connsiteX4" fmla="*/ 142783 w 360139"/>
                <a:gd name="connsiteY4" fmla="*/ 68328 h 318515"/>
                <a:gd name="connsiteX5" fmla="*/ 247362 w 360139"/>
                <a:gd name="connsiteY5" fmla="*/ 76161 h 318515"/>
                <a:gd name="connsiteX6" fmla="*/ 290320 w 360139"/>
                <a:gd name="connsiteY6" fmla="*/ 132106 h 318515"/>
                <a:gd name="connsiteX7" fmla="*/ 290320 w 360139"/>
                <a:gd name="connsiteY7" fmla="*/ 136685 h 318515"/>
                <a:gd name="connsiteX8" fmla="*/ 162159 w 360139"/>
                <a:gd name="connsiteY8" fmla="*/ 136685 h 318515"/>
                <a:gd name="connsiteX9" fmla="*/ 138423 w 360139"/>
                <a:gd name="connsiteY9" fmla="*/ 150276 h 318515"/>
                <a:gd name="connsiteX10" fmla="*/ 118462 w 360139"/>
                <a:gd name="connsiteY10" fmla="*/ 184295 h 318515"/>
                <a:gd name="connsiteX11" fmla="*/ 359920 w 360139"/>
                <a:gd name="connsiteY11" fmla="*/ 184295 h 318515"/>
                <a:gd name="connsiteX12" fmla="*/ 360140 w 360139"/>
                <a:gd name="connsiteY12" fmla="*/ 184076 h 318515"/>
                <a:gd name="connsiteX13" fmla="*/ 359966 w 360139"/>
                <a:gd name="connsiteY13" fmla="*/ 136685 h 318515"/>
                <a:gd name="connsiteX14" fmla="*/ 344410 w 360139"/>
                <a:gd name="connsiteY14" fmla="*/ 76956 h 318515"/>
                <a:gd name="connsiteX15" fmla="*/ 267333 w 360139"/>
                <a:gd name="connsiteY15" fmla="*/ 14365 h 318515"/>
                <a:gd name="connsiteX16" fmla="*/ 194506 w 360139"/>
                <a:gd name="connsiteY16" fmla="*/ 455 h 318515"/>
                <a:gd name="connsiteX17" fmla="*/ 69608 w 360139"/>
                <a:gd name="connsiteY17" fmla="*/ 28112 h 318515"/>
                <a:gd name="connsiteX18" fmla="*/ 21011 w 360139"/>
                <a:gd name="connsiteY18" fmla="*/ 77550 h 318515"/>
                <a:gd name="connsiteX19" fmla="*/ 8 w 360139"/>
                <a:gd name="connsiteY19" fmla="*/ 156647 h 318515"/>
                <a:gd name="connsiteX20" fmla="*/ 17685 w 360139"/>
                <a:gd name="connsiteY20" fmla="*/ 233806 h 318515"/>
                <a:gd name="connsiteX21" fmla="*/ 68046 w 360139"/>
                <a:gd name="connsiteY21" fmla="*/ 288344 h 318515"/>
                <a:gd name="connsiteX22" fmla="*/ 192550 w 360139"/>
                <a:gd name="connsiteY22" fmla="*/ 318515 h 318515"/>
                <a:gd name="connsiteX23" fmla="*/ 346786 w 360139"/>
                <a:gd name="connsiteY23" fmla="*/ 258905 h 318515"/>
                <a:gd name="connsiteX24" fmla="*/ 346823 w 360139"/>
                <a:gd name="connsiteY24" fmla="*/ 258786 h 318515"/>
                <a:gd name="connsiteX25" fmla="*/ 346823 w 360139"/>
                <a:gd name="connsiteY25" fmla="*/ 214274 h 318515"/>
                <a:gd name="connsiteX26" fmla="*/ 346494 w 360139"/>
                <a:gd name="connsiteY26" fmla="*/ 214082 h 318515"/>
                <a:gd name="connsiteX27" fmla="*/ 279004 w 360139"/>
                <a:gd name="connsiteY27" fmla="*/ 245359 h 318515"/>
                <a:gd name="connsiteX28" fmla="*/ 184881 w 360139"/>
                <a:gd name="connsiteY28" fmla="*/ 256282 h 318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60139" h="318515">
                  <a:moveTo>
                    <a:pt x="184881" y="256282"/>
                  </a:moveTo>
                  <a:cubicBezTo>
                    <a:pt x="165295" y="255203"/>
                    <a:pt x="145324" y="249948"/>
                    <a:pt x="126925" y="242224"/>
                  </a:cubicBezTo>
                  <a:cubicBezTo>
                    <a:pt x="102896" y="232116"/>
                    <a:pt x="82569" y="211276"/>
                    <a:pt x="73603" y="184295"/>
                  </a:cubicBezTo>
                  <a:cubicBezTo>
                    <a:pt x="70431" y="174753"/>
                    <a:pt x="67031" y="156336"/>
                    <a:pt x="71318" y="136457"/>
                  </a:cubicBezTo>
                  <a:cubicBezTo>
                    <a:pt x="76829" y="110902"/>
                    <a:pt x="95054" y="82942"/>
                    <a:pt x="142783" y="68328"/>
                  </a:cubicBezTo>
                  <a:cubicBezTo>
                    <a:pt x="171016" y="59690"/>
                    <a:pt x="220418" y="63739"/>
                    <a:pt x="247362" y="76161"/>
                  </a:cubicBezTo>
                  <a:cubicBezTo>
                    <a:pt x="271062" y="87110"/>
                    <a:pt x="290329" y="104632"/>
                    <a:pt x="290320" y="132106"/>
                  </a:cubicBezTo>
                  <a:lnTo>
                    <a:pt x="290320" y="136685"/>
                  </a:lnTo>
                  <a:lnTo>
                    <a:pt x="162159" y="136685"/>
                  </a:lnTo>
                  <a:cubicBezTo>
                    <a:pt x="152398" y="136685"/>
                    <a:pt x="143368" y="141859"/>
                    <a:pt x="138423" y="150276"/>
                  </a:cubicBezTo>
                  <a:lnTo>
                    <a:pt x="118462" y="184295"/>
                  </a:lnTo>
                  <a:lnTo>
                    <a:pt x="359920" y="184295"/>
                  </a:lnTo>
                  <a:cubicBezTo>
                    <a:pt x="360039" y="184295"/>
                    <a:pt x="360140" y="184195"/>
                    <a:pt x="360140" y="184076"/>
                  </a:cubicBezTo>
                  <a:lnTo>
                    <a:pt x="359966" y="136685"/>
                  </a:lnTo>
                  <a:cubicBezTo>
                    <a:pt x="359966" y="115161"/>
                    <a:pt x="355360" y="96067"/>
                    <a:pt x="344410" y="76956"/>
                  </a:cubicBezTo>
                  <a:cubicBezTo>
                    <a:pt x="326779" y="46200"/>
                    <a:pt x="299898" y="26668"/>
                    <a:pt x="267333" y="14365"/>
                  </a:cubicBezTo>
                  <a:cubicBezTo>
                    <a:pt x="243898" y="5527"/>
                    <a:pt x="219412" y="1825"/>
                    <a:pt x="194506" y="455"/>
                  </a:cubicBezTo>
                  <a:cubicBezTo>
                    <a:pt x="150259" y="-1986"/>
                    <a:pt x="108161" y="5143"/>
                    <a:pt x="69608" y="28112"/>
                  </a:cubicBezTo>
                  <a:cubicBezTo>
                    <a:pt x="49135" y="40296"/>
                    <a:pt x="33213" y="57214"/>
                    <a:pt x="21011" y="77550"/>
                  </a:cubicBezTo>
                  <a:cubicBezTo>
                    <a:pt x="6461" y="101835"/>
                    <a:pt x="264" y="128450"/>
                    <a:pt x="8" y="156647"/>
                  </a:cubicBezTo>
                  <a:cubicBezTo>
                    <a:pt x="-230" y="183802"/>
                    <a:pt x="4852" y="209613"/>
                    <a:pt x="17685" y="233806"/>
                  </a:cubicBezTo>
                  <a:cubicBezTo>
                    <a:pt x="29740" y="256464"/>
                    <a:pt x="46786" y="274351"/>
                    <a:pt x="68046" y="288344"/>
                  </a:cubicBezTo>
                  <a:cubicBezTo>
                    <a:pt x="86499" y="300510"/>
                    <a:pt x="124850" y="318515"/>
                    <a:pt x="192550" y="318515"/>
                  </a:cubicBezTo>
                  <a:cubicBezTo>
                    <a:pt x="302302" y="318515"/>
                    <a:pt x="345452" y="260724"/>
                    <a:pt x="346786" y="258905"/>
                  </a:cubicBezTo>
                  <a:cubicBezTo>
                    <a:pt x="346814" y="258868"/>
                    <a:pt x="346823" y="258832"/>
                    <a:pt x="346823" y="258786"/>
                  </a:cubicBezTo>
                  <a:lnTo>
                    <a:pt x="346823" y="214274"/>
                  </a:lnTo>
                  <a:cubicBezTo>
                    <a:pt x="346823" y="214101"/>
                    <a:pt x="346640" y="213991"/>
                    <a:pt x="346494" y="214082"/>
                  </a:cubicBezTo>
                  <a:cubicBezTo>
                    <a:pt x="342737" y="216276"/>
                    <a:pt x="307521" y="236667"/>
                    <a:pt x="279004" y="245359"/>
                  </a:cubicBezTo>
                  <a:cubicBezTo>
                    <a:pt x="241220" y="256867"/>
                    <a:pt x="204724" y="257415"/>
                    <a:pt x="184881" y="256282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>
                <a:latin typeface="Helvetica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3004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>
        <p:tmplLst>
          <p:tmpl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Slide - Dark">
    <p:bg>
      <p:bgPr>
        <a:solidFill>
          <a:srgbClr val="1A1C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-up of a wave&#10;&#10;AI-generated content may be incorrect.">
            <a:extLst>
              <a:ext uri="{FF2B5EF4-FFF2-40B4-BE49-F238E27FC236}">
                <a16:creationId xmlns:a16="http://schemas.microsoft.com/office/drawing/2014/main" id="{BB6B915C-5F71-A73C-0E1C-A2B3DAA6FF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23">
            <a:extLst>
              <a:ext uri="{FF2B5EF4-FFF2-40B4-BE49-F238E27FC236}">
                <a16:creationId xmlns:a16="http://schemas.microsoft.com/office/drawing/2014/main" id="{197AF948-AFDA-994B-A7C7-A4D527451F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68600" y="6875"/>
            <a:ext cx="8966200" cy="749300"/>
          </a:xfrm>
          <a:prstGeom prst="rect">
            <a:avLst/>
          </a:prstGeom>
          <a:ln>
            <a:noFill/>
          </a:ln>
        </p:spPr>
        <p:txBody>
          <a:bodyPr vert="horz" anchor="ctr"/>
          <a:lstStyle>
            <a:lvl1pPr marL="0" algn="r" defTabSz="609585" rtl="0" eaLnBrk="1" latinLnBrk="0" hangingPunct="1">
              <a:spcBef>
                <a:spcPct val="0"/>
              </a:spcBef>
              <a:buNone/>
              <a:defRPr lang="en-US" sz="2800" kern="1200" dirty="0">
                <a:solidFill>
                  <a:schemeClr val="bg1"/>
                </a:solidFill>
                <a:latin typeface="HelveticaNowText Medium" panose="020B0604030202020204" pitchFamily="34" charset="0"/>
                <a:ea typeface="+mj-ea"/>
                <a:cs typeface="HelveticaNowText Medium" panose="020B0604030202020204" pitchFamily="34" charset="0"/>
              </a:defRPr>
            </a:lvl1pPr>
          </a:lstStyle>
          <a:p>
            <a:r>
              <a:rPr lang="en-US" dirty="0"/>
              <a:t>Presentation Title Slide Here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F62A5AA4-57D5-8B4C-923A-2C551304202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5666" y="1226917"/>
            <a:ext cx="11399134" cy="4786132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bg1"/>
                </a:solidFill>
                <a:latin typeface="HelveticaNowText Regular" panose="020B0504030202020204" pitchFamily="34" charset="0"/>
                <a:ea typeface="HelveticaNowText Regular" panose="020B0504030202020204" pitchFamily="34" charset="0"/>
                <a:cs typeface="HelveticaNowText Regular" panose="020B0504030202020204" pitchFamily="34" charset="0"/>
              </a:defRPr>
            </a:lvl1pPr>
            <a:lvl2pPr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bg1"/>
                </a:solidFill>
                <a:latin typeface="HelveticaNowText Regular" panose="020B0504030202020204" pitchFamily="34" charset="0"/>
                <a:ea typeface="HelveticaNowText Regular" panose="020B0504030202020204" pitchFamily="34" charset="0"/>
                <a:cs typeface="HelveticaNowText Regular" panose="020B0504030202020204" pitchFamily="34" charset="0"/>
              </a:defRPr>
            </a:lvl2pPr>
            <a:lvl3pPr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bg1"/>
                </a:solidFill>
                <a:latin typeface="HelveticaNowText Regular" panose="020B0504030202020204" pitchFamily="34" charset="0"/>
                <a:ea typeface="HelveticaNowText Regular" panose="020B0504030202020204" pitchFamily="34" charset="0"/>
                <a:cs typeface="HelveticaNowText Regular" panose="020B0504030202020204" pitchFamily="34" charset="0"/>
              </a:defRPr>
            </a:lvl3pPr>
            <a:lvl4pPr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bg1"/>
                </a:solidFill>
                <a:latin typeface="HelveticaNowText Regular" panose="020B0504030202020204" pitchFamily="34" charset="0"/>
                <a:ea typeface="HelveticaNowText Regular" panose="020B0504030202020204" pitchFamily="34" charset="0"/>
                <a:cs typeface="HelveticaNowText Regular" panose="020B0504030202020204" pitchFamily="34" charset="0"/>
              </a:defRPr>
            </a:lvl4pPr>
            <a:lvl5pPr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bg1"/>
                </a:solidFill>
                <a:latin typeface="HelveticaNowText Regular" panose="020B0504030202020204" pitchFamily="34" charset="0"/>
                <a:ea typeface="HelveticaNowText Regular" panose="020B0504030202020204" pitchFamily="34" charset="0"/>
                <a:cs typeface="HelveticaNowText Regular" panose="020B050403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3" name="Footer">
            <a:extLst>
              <a:ext uri="{FF2B5EF4-FFF2-40B4-BE49-F238E27FC236}">
                <a16:creationId xmlns:a16="http://schemas.microsoft.com/office/drawing/2014/main" id="{304BFE6F-EB99-3D36-3B9C-887570B3130D}"/>
              </a:ext>
            </a:extLst>
          </p:cNvPr>
          <p:cNvGrpSpPr/>
          <p:nvPr userDrawn="1"/>
        </p:nvGrpSpPr>
        <p:grpSpPr>
          <a:xfrm>
            <a:off x="0" y="6334126"/>
            <a:ext cx="12249150" cy="549274"/>
            <a:chOff x="0" y="6334126"/>
            <a:chExt cx="12249150" cy="549274"/>
          </a:xfrm>
          <a:solidFill>
            <a:srgbClr val="1A1C2B"/>
          </a:solidFill>
        </p:grpSpPr>
        <p:sp>
          <p:nvSpPr>
            <p:cNvPr id="6" name="The Exponential-e Group Channel Partner Programme">
              <a:extLst>
                <a:ext uri="{FF2B5EF4-FFF2-40B4-BE49-F238E27FC236}">
                  <a16:creationId xmlns:a16="http://schemas.microsoft.com/office/drawing/2014/main" id="{5E2AE9F5-A93E-CCE7-8B34-C0E6B8741677}"/>
                </a:ext>
              </a:extLst>
            </p:cNvPr>
            <p:cNvSpPr/>
            <p:nvPr userDrawn="1"/>
          </p:nvSpPr>
          <p:spPr>
            <a:xfrm>
              <a:off x="0" y="6334126"/>
              <a:ext cx="12249150" cy="5461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0" rIns="36000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200" kern="1200" dirty="0">
                  <a:solidFill>
                    <a:srgbClr val="1A1C2B"/>
                  </a:solidFill>
                  <a:latin typeface="HelveticaNowDisplay Bold" panose="020B0804030202020204" pitchFamily="34" charset="0"/>
                  <a:ea typeface="+mn-ea"/>
                  <a:cs typeface="HelveticaNowDisplay Bold" panose="020B0804030202020204" pitchFamily="34" charset="0"/>
                </a:rPr>
                <a:t>Be Unstoppable.</a:t>
              </a:r>
              <a:r>
                <a:rPr lang="en-GB" sz="1200" b="1" kern="1200" dirty="0">
                  <a:solidFill>
                    <a:srgbClr val="1A1C2B"/>
                  </a:solidFill>
                  <a:latin typeface="HelveticaNowDisplay Bold" panose="020B0804030202020204" pitchFamily="34" charset="0"/>
                  <a:ea typeface="+mn-ea"/>
                  <a:cs typeface="HelveticaNowDisplay Bold" panose="020B0804030202020204" pitchFamily="34" charset="0"/>
                </a:rPr>
                <a:t> </a:t>
              </a:r>
              <a:r>
                <a:rPr lang="en-GB" sz="1200" b="1" dirty="0">
                  <a:solidFill>
                    <a:srgbClr val="1A1C2B"/>
                  </a:solidFill>
                  <a:latin typeface="HelveticaNowDisplay Bold" panose="020B0804030202020204" pitchFamily="34" charset="0"/>
                  <a:cs typeface="HelveticaNowDisplay Bold" panose="020B0804030202020204" pitchFamily="34" charset="0"/>
                </a:rPr>
                <a:t>The Exponential-e Group </a:t>
              </a:r>
              <a:r>
                <a:rPr lang="en-GB" sz="1200" dirty="0">
                  <a:solidFill>
                    <a:srgbClr val="1A1C2B"/>
                  </a:solidFill>
                  <a:latin typeface="HelveticaNowText Regular" panose="020B0504030202020204" pitchFamily="34" charset="0"/>
                  <a:cs typeface="HelveticaNowText Regular" panose="020B0504030202020204" pitchFamily="34" charset="0"/>
                </a:rPr>
                <a:t>Channel Partner Programme</a:t>
              </a:r>
            </a:p>
          </p:txBody>
        </p:sp>
        <p:sp>
          <p:nvSpPr>
            <p:cNvPr id="7" name="Website | Contact Number">
              <a:extLst>
                <a:ext uri="{FF2B5EF4-FFF2-40B4-BE49-F238E27FC236}">
                  <a16:creationId xmlns:a16="http://schemas.microsoft.com/office/drawing/2014/main" id="{B0F08496-F5D7-3C7D-3A4A-CC835CAED53F}"/>
                </a:ext>
              </a:extLst>
            </p:cNvPr>
            <p:cNvSpPr/>
            <p:nvPr userDrawn="1"/>
          </p:nvSpPr>
          <p:spPr>
            <a:xfrm>
              <a:off x="6096000" y="6337300"/>
              <a:ext cx="6096000" cy="5461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0" rIns="360000" bIns="0" rtlCol="0" anchor="ctr"/>
            <a:lstStyle/>
            <a:p>
              <a:pPr algn="r"/>
              <a:r>
                <a:rPr lang="en-GB" sz="1200" b="0" kern="1200" dirty="0">
                  <a:solidFill>
                    <a:srgbClr val="1A1C2B"/>
                  </a:solidFill>
                  <a:latin typeface="HelveticaNowText Regular" panose="020B0504030202020204" pitchFamily="34" charset="0"/>
                  <a:ea typeface="+mn-ea"/>
                  <a:cs typeface="HelveticaNowText Regular" panose="020B0504030202020204" pitchFamily="34" charset="0"/>
                </a:rPr>
                <a:t>www.expo-e.uk    |    </a:t>
              </a:r>
              <a:r>
                <a:rPr lang="en-GB" sz="1200" b="0" kern="1200" dirty="0">
                  <a:solidFill>
                    <a:srgbClr val="1A1C2B"/>
                  </a:solidFill>
                  <a:latin typeface="HelveticaNowDisplay Bold" panose="020B0804030202020204" pitchFamily="34" charset="0"/>
                  <a:ea typeface="+mn-ea"/>
                  <a:cs typeface="HelveticaNowDisplay Bold" panose="020B0804030202020204" pitchFamily="34" charset="0"/>
                </a:rPr>
                <a:t>0203 993 3374</a:t>
              </a:r>
            </a:p>
          </p:txBody>
        </p:sp>
      </p:grpSp>
      <p:grpSp>
        <p:nvGrpSpPr>
          <p:cNvPr id="15" name="Expo.e Logo">
            <a:extLst>
              <a:ext uri="{FF2B5EF4-FFF2-40B4-BE49-F238E27FC236}">
                <a16:creationId xmlns:a16="http://schemas.microsoft.com/office/drawing/2014/main" id="{7D5CE16E-DE9C-1CA0-6EFE-D371A4D2F7D6}"/>
              </a:ext>
            </a:extLst>
          </p:cNvPr>
          <p:cNvGrpSpPr/>
          <p:nvPr userDrawn="1"/>
        </p:nvGrpSpPr>
        <p:grpSpPr>
          <a:xfrm>
            <a:off x="368300" y="241303"/>
            <a:ext cx="2057353" cy="324928"/>
            <a:chOff x="368300" y="241303"/>
            <a:chExt cx="2057353" cy="324928"/>
          </a:xfrm>
          <a:solidFill>
            <a:schemeClr val="bg2"/>
          </a:solidFill>
        </p:grpSpPr>
        <p:sp>
          <p:nvSpPr>
            <p:cNvPr id="16" name="Free-form: Shape 15">
              <a:extLst>
                <a:ext uri="{FF2B5EF4-FFF2-40B4-BE49-F238E27FC236}">
                  <a16:creationId xmlns:a16="http://schemas.microsoft.com/office/drawing/2014/main" id="{53E9FFC9-141D-88B9-44DF-D98161289EE8}"/>
                </a:ext>
              </a:extLst>
            </p:cNvPr>
            <p:cNvSpPr/>
            <p:nvPr/>
          </p:nvSpPr>
          <p:spPr>
            <a:xfrm>
              <a:off x="368300" y="248768"/>
              <a:ext cx="302184" cy="310036"/>
            </a:xfrm>
            <a:custGeom>
              <a:avLst/>
              <a:gdLst>
                <a:gd name="connsiteX0" fmla="*/ 0 w 302184"/>
                <a:gd name="connsiteY0" fmla="*/ 0 h 310036"/>
                <a:gd name="connsiteX1" fmla="*/ 0 w 302184"/>
                <a:gd name="connsiteY1" fmla="*/ 310036 h 310036"/>
                <a:gd name="connsiteX2" fmla="*/ 302166 w 302184"/>
                <a:gd name="connsiteY2" fmla="*/ 310036 h 310036"/>
                <a:gd name="connsiteX3" fmla="*/ 302166 w 302184"/>
                <a:gd name="connsiteY3" fmla="*/ 245508 h 310036"/>
                <a:gd name="connsiteX4" fmla="*/ 76282 w 302184"/>
                <a:gd name="connsiteY4" fmla="*/ 245508 h 310036"/>
                <a:gd name="connsiteX5" fmla="*/ 76282 w 302184"/>
                <a:gd name="connsiteY5" fmla="*/ 182927 h 310036"/>
                <a:gd name="connsiteX6" fmla="*/ 298163 w 302184"/>
                <a:gd name="connsiteY6" fmla="*/ 182927 h 310036"/>
                <a:gd name="connsiteX7" fmla="*/ 298163 w 302184"/>
                <a:gd name="connsiteY7" fmla="*/ 121927 h 310036"/>
                <a:gd name="connsiteX8" fmla="*/ 76163 w 302184"/>
                <a:gd name="connsiteY8" fmla="*/ 121927 h 310036"/>
                <a:gd name="connsiteX9" fmla="*/ 76163 w 302184"/>
                <a:gd name="connsiteY9" fmla="*/ 64373 h 310036"/>
                <a:gd name="connsiteX10" fmla="*/ 302185 w 302184"/>
                <a:gd name="connsiteY10" fmla="*/ 64373 h 310036"/>
                <a:gd name="connsiteX11" fmla="*/ 302185 w 302184"/>
                <a:gd name="connsiteY11" fmla="*/ 0 h 31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2184" h="310036">
                  <a:moveTo>
                    <a:pt x="0" y="0"/>
                  </a:moveTo>
                  <a:lnTo>
                    <a:pt x="0" y="310036"/>
                  </a:lnTo>
                  <a:lnTo>
                    <a:pt x="302166" y="310036"/>
                  </a:lnTo>
                  <a:lnTo>
                    <a:pt x="302166" y="245508"/>
                  </a:lnTo>
                  <a:lnTo>
                    <a:pt x="76282" y="245508"/>
                  </a:lnTo>
                  <a:lnTo>
                    <a:pt x="76282" y="182927"/>
                  </a:lnTo>
                  <a:lnTo>
                    <a:pt x="298163" y="182927"/>
                  </a:lnTo>
                  <a:lnTo>
                    <a:pt x="298163" y="121927"/>
                  </a:lnTo>
                  <a:lnTo>
                    <a:pt x="76163" y="121927"/>
                  </a:lnTo>
                  <a:lnTo>
                    <a:pt x="76163" y="64373"/>
                  </a:lnTo>
                  <a:lnTo>
                    <a:pt x="302185" y="64373"/>
                  </a:lnTo>
                  <a:lnTo>
                    <a:pt x="302185" y="0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Free-form: Shape 16">
              <a:extLst>
                <a:ext uri="{FF2B5EF4-FFF2-40B4-BE49-F238E27FC236}">
                  <a16:creationId xmlns:a16="http://schemas.microsoft.com/office/drawing/2014/main" id="{453A4FBD-A605-B350-A557-7DDBE8E9A9C2}"/>
                </a:ext>
              </a:extLst>
            </p:cNvPr>
            <p:cNvSpPr/>
            <p:nvPr/>
          </p:nvSpPr>
          <p:spPr>
            <a:xfrm>
              <a:off x="1449582" y="241303"/>
              <a:ext cx="392962" cy="324928"/>
            </a:xfrm>
            <a:custGeom>
              <a:avLst/>
              <a:gdLst>
                <a:gd name="connsiteX0" fmla="*/ 389151 w 392962"/>
                <a:gd name="connsiteY0" fmla="*/ 126531 h 324928"/>
                <a:gd name="connsiteX1" fmla="*/ 354575 w 392962"/>
                <a:gd name="connsiteY1" fmla="*/ 58438 h 324928"/>
                <a:gd name="connsiteX2" fmla="*/ 274628 w 392962"/>
                <a:gd name="connsiteY2" fmla="*/ 10518 h 324928"/>
                <a:gd name="connsiteX3" fmla="*/ 177050 w 392962"/>
                <a:gd name="connsiteY3" fmla="*/ 628 h 324928"/>
                <a:gd name="connsiteX4" fmla="*/ 83493 w 392962"/>
                <a:gd name="connsiteY4" fmla="*/ 24438 h 324928"/>
                <a:gd name="connsiteX5" fmla="*/ 20245 w 392962"/>
                <a:gd name="connsiteY5" fmla="*/ 82888 h 324928"/>
                <a:gd name="connsiteX6" fmla="*/ 420 w 392962"/>
                <a:gd name="connsiteY6" fmla="*/ 150021 h 324928"/>
                <a:gd name="connsiteX7" fmla="*/ 0 w 392962"/>
                <a:gd name="connsiteY7" fmla="*/ 162460 h 324928"/>
                <a:gd name="connsiteX8" fmla="*/ 3811 w 392962"/>
                <a:gd name="connsiteY8" fmla="*/ 198398 h 324928"/>
                <a:gd name="connsiteX9" fmla="*/ 38388 w 392962"/>
                <a:gd name="connsiteY9" fmla="*/ 266482 h 324928"/>
                <a:gd name="connsiteX10" fmla="*/ 118335 w 392962"/>
                <a:gd name="connsiteY10" fmla="*/ 314403 h 324928"/>
                <a:gd name="connsiteX11" fmla="*/ 215913 w 392962"/>
                <a:gd name="connsiteY11" fmla="*/ 324301 h 324928"/>
                <a:gd name="connsiteX12" fmla="*/ 309469 w 392962"/>
                <a:gd name="connsiteY12" fmla="*/ 300482 h 324928"/>
                <a:gd name="connsiteX13" fmla="*/ 372717 w 392962"/>
                <a:gd name="connsiteY13" fmla="*/ 242032 h 324928"/>
                <a:gd name="connsiteX14" fmla="*/ 392542 w 392962"/>
                <a:gd name="connsiteY14" fmla="*/ 174900 h 324928"/>
                <a:gd name="connsiteX15" fmla="*/ 392962 w 392962"/>
                <a:gd name="connsiteY15" fmla="*/ 162460 h 324928"/>
                <a:gd name="connsiteX16" fmla="*/ 389151 w 392962"/>
                <a:gd name="connsiteY16" fmla="*/ 126531 h 324928"/>
                <a:gd name="connsiteX17" fmla="*/ 306645 w 392962"/>
                <a:gd name="connsiteY17" fmla="*/ 207529 h 324928"/>
                <a:gd name="connsiteX18" fmla="*/ 265771 w 392962"/>
                <a:gd name="connsiteY18" fmla="*/ 246273 h 324928"/>
                <a:gd name="connsiteX19" fmla="*/ 196289 w 392962"/>
                <a:gd name="connsiteY19" fmla="*/ 260184 h 324928"/>
                <a:gd name="connsiteX20" fmla="*/ 128005 w 392962"/>
                <a:gd name="connsiteY20" fmla="*/ 246584 h 324928"/>
                <a:gd name="connsiteX21" fmla="*/ 77543 w 392962"/>
                <a:gd name="connsiteY21" fmla="*/ 177377 h 324928"/>
                <a:gd name="connsiteX22" fmla="*/ 86107 w 392962"/>
                <a:gd name="connsiteY22" fmla="*/ 117775 h 324928"/>
                <a:gd name="connsiteX23" fmla="*/ 128178 w 392962"/>
                <a:gd name="connsiteY23" fmla="*/ 78025 h 324928"/>
                <a:gd name="connsiteX24" fmla="*/ 210657 w 392962"/>
                <a:gd name="connsiteY24" fmla="*/ 65312 h 324928"/>
                <a:gd name="connsiteX25" fmla="*/ 264510 w 392962"/>
                <a:gd name="connsiteY25" fmla="*/ 77952 h 324928"/>
                <a:gd name="connsiteX26" fmla="*/ 315593 w 392962"/>
                <a:gd name="connsiteY26" fmla="*/ 147626 h 324928"/>
                <a:gd name="connsiteX27" fmla="*/ 306645 w 392962"/>
                <a:gd name="connsiteY27" fmla="*/ 207529 h 324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92962" h="324928">
                  <a:moveTo>
                    <a:pt x="389151" y="126531"/>
                  </a:moveTo>
                  <a:cubicBezTo>
                    <a:pt x="383850" y="100766"/>
                    <a:pt x="372343" y="77888"/>
                    <a:pt x="354575" y="58438"/>
                  </a:cubicBezTo>
                  <a:cubicBezTo>
                    <a:pt x="332730" y="34547"/>
                    <a:pt x="305329" y="19648"/>
                    <a:pt x="274628" y="10518"/>
                  </a:cubicBezTo>
                  <a:cubicBezTo>
                    <a:pt x="242757" y="1030"/>
                    <a:pt x="210054" y="-1309"/>
                    <a:pt x="177050" y="628"/>
                  </a:cubicBezTo>
                  <a:cubicBezTo>
                    <a:pt x="144393" y="2548"/>
                    <a:pt x="112851" y="9320"/>
                    <a:pt x="83493" y="24438"/>
                  </a:cubicBezTo>
                  <a:cubicBezTo>
                    <a:pt x="57006" y="38084"/>
                    <a:pt x="35326" y="56912"/>
                    <a:pt x="20245" y="82888"/>
                  </a:cubicBezTo>
                  <a:cubicBezTo>
                    <a:pt x="8171" y="103663"/>
                    <a:pt x="1983" y="126175"/>
                    <a:pt x="420" y="150021"/>
                  </a:cubicBezTo>
                  <a:cubicBezTo>
                    <a:pt x="146" y="154188"/>
                    <a:pt x="18" y="158329"/>
                    <a:pt x="0" y="162460"/>
                  </a:cubicBezTo>
                  <a:cubicBezTo>
                    <a:pt x="46" y="174406"/>
                    <a:pt x="1334" y="186388"/>
                    <a:pt x="3811" y="198398"/>
                  </a:cubicBezTo>
                  <a:cubicBezTo>
                    <a:pt x="9112" y="224155"/>
                    <a:pt x="20610" y="247032"/>
                    <a:pt x="38388" y="266482"/>
                  </a:cubicBezTo>
                  <a:cubicBezTo>
                    <a:pt x="60232" y="290374"/>
                    <a:pt x="87634" y="305272"/>
                    <a:pt x="118335" y="314403"/>
                  </a:cubicBezTo>
                  <a:cubicBezTo>
                    <a:pt x="150206" y="323890"/>
                    <a:pt x="182908" y="326239"/>
                    <a:pt x="215913" y="324301"/>
                  </a:cubicBezTo>
                  <a:cubicBezTo>
                    <a:pt x="248570" y="322382"/>
                    <a:pt x="280103" y="315600"/>
                    <a:pt x="309469" y="300482"/>
                  </a:cubicBezTo>
                  <a:cubicBezTo>
                    <a:pt x="335948" y="286836"/>
                    <a:pt x="357628" y="268008"/>
                    <a:pt x="372717" y="242032"/>
                  </a:cubicBezTo>
                  <a:cubicBezTo>
                    <a:pt x="384791" y="221257"/>
                    <a:pt x="390979" y="198746"/>
                    <a:pt x="392542" y="174900"/>
                  </a:cubicBezTo>
                  <a:cubicBezTo>
                    <a:pt x="392807" y="170732"/>
                    <a:pt x="392944" y="166591"/>
                    <a:pt x="392962" y="162460"/>
                  </a:cubicBezTo>
                  <a:cubicBezTo>
                    <a:pt x="392908" y="150523"/>
                    <a:pt x="391619" y="138532"/>
                    <a:pt x="389151" y="126531"/>
                  </a:cubicBezTo>
                  <a:moveTo>
                    <a:pt x="306645" y="207529"/>
                  </a:moveTo>
                  <a:cubicBezTo>
                    <a:pt x="297633" y="225306"/>
                    <a:pt x="283475" y="237636"/>
                    <a:pt x="265771" y="246273"/>
                  </a:cubicBezTo>
                  <a:cubicBezTo>
                    <a:pt x="243826" y="256958"/>
                    <a:pt x="220300" y="259764"/>
                    <a:pt x="196289" y="260184"/>
                  </a:cubicBezTo>
                  <a:cubicBezTo>
                    <a:pt x="172708" y="259755"/>
                    <a:pt x="149575" y="257031"/>
                    <a:pt x="128005" y="246584"/>
                  </a:cubicBezTo>
                  <a:cubicBezTo>
                    <a:pt x="98876" y="232481"/>
                    <a:pt x="81428" y="209796"/>
                    <a:pt x="77543" y="177377"/>
                  </a:cubicBezTo>
                  <a:cubicBezTo>
                    <a:pt x="75030" y="156766"/>
                    <a:pt x="76821" y="136695"/>
                    <a:pt x="86107" y="117775"/>
                  </a:cubicBezTo>
                  <a:cubicBezTo>
                    <a:pt x="95183" y="99312"/>
                    <a:pt x="109853" y="86608"/>
                    <a:pt x="128178" y="78025"/>
                  </a:cubicBezTo>
                  <a:cubicBezTo>
                    <a:pt x="154355" y="65732"/>
                    <a:pt x="182287" y="63621"/>
                    <a:pt x="210657" y="65312"/>
                  </a:cubicBezTo>
                  <a:cubicBezTo>
                    <a:pt x="229284" y="66445"/>
                    <a:pt x="247500" y="69745"/>
                    <a:pt x="264510" y="77952"/>
                  </a:cubicBezTo>
                  <a:cubicBezTo>
                    <a:pt x="293904" y="92101"/>
                    <a:pt x="311708" y="114804"/>
                    <a:pt x="315593" y="147626"/>
                  </a:cubicBezTo>
                  <a:cubicBezTo>
                    <a:pt x="318052" y="168374"/>
                    <a:pt x="316242" y="188555"/>
                    <a:pt x="306645" y="207529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" name="Free-form: Shape 17">
              <a:extLst>
                <a:ext uri="{FF2B5EF4-FFF2-40B4-BE49-F238E27FC236}">
                  <a16:creationId xmlns:a16="http://schemas.microsoft.com/office/drawing/2014/main" id="{CB8CA3EC-8A46-A058-C79C-B377E75EFD07}"/>
                </a:ext>
              </a:extLst>
            </p:cNvPr>
            <p:cNvSpPr/>
            <p:nvPr/>
          </p:nvSpPr>
          <p:spPr>
            <a:xfrm>
              <a:off x="1105755" y="248750"/>
              <a:ext cx="329042" cy="310100"/>
            </a:xfrm>
            <a:custGeom>
              <a:avLst/>
              <a:gdLst>
                <a:gd name="connsiteX0" fmla="*/ 75770 w 329042"/>
                <a:gd name="connsiteY0" fmla="*/ 127064 h 310100"/>
                <a:gd name="connsiteX1" fmla="*/ 80989 w 329042"/>
                <a:gd name="connsiteY1" fmla="*/ 127064 h 310100"/>
                <a:gd name="connsiteX2" fmla="*/ 213308 w 329042"/>
                <a:gd name="connsiteY2" fmla="*/ 127027 h 310100"/>
                <a:gd name="connsiteX3" fmla="*/ 225336 w 329042"/>
                <a:gd name="connsiteY3" fmla="*/ 126277 h 310100"/>
                <a:gd name="connsiteX4" fmla="*/ 251641 w 329042"/>
                <a:gd name="connsiteY4" fmla="*/ 104954 h 310100"/>
                <a:gd name="connsiteX5" fmla="*/ 252628 w 329042"/>
                <a:gd name="connsiteY5" fmla="*/ 90924 h 310100"/>
                <a:gd name="connsiteX6" fmla="*/ 234686 w 329042"/>
                <a:gd name="connsiteY6" fmla="*/ 64555 h 310100"/>
                <a:gd name="connsiteX7" fmla="*/ 219295 w 329042"/>
                <a:gd name="connsiteY7" fmla="*/ 61603 h 310100"/>
                <a:gd name="connsiteX8" fmla="*/ 78210 w 329042"/>
                <a:gd name="connsiteY8" fmla="*/ 61338 h 310100"/>
                <a:gd name="connsiteX9" fmla="*/ 75770 w 329042"/>
                <a:gd name="connsiteY9" fmla="*/ 61667 h 310100"/>
                <a:gd name="connsiteX10" fmla="*/ 75770 w 329042"/>
                <a:gd name="connsiteY10" fmla="*/ 127064 h 310100"/>
                <a:gd name="connsiteX11" fmla="*/ 76145 w 329042"/>
                <a:gd name="connsiteY11" fmla="*/ 189224 h 310100"/>
                <a:gd name="connsiteX12" fmla="*/ 76145 w 329042"/>
                <a:gd name="connsiteY12" fmla="*/ 310100 h 310100"/>
                <a:gd name="connsiteX13" fmla="*/ 0 w 329042"/>
                <a:gd name="connsiteY13" fmla="*/ 310100 h 310100"/>
                <a:gd name="connsiteX14" fmla="*/ 0 w 329042"/>
                <a:gd name="connsiteY14" fmla="*/ 0 h 310100"/>
                <a:gd name="connsiteX15" fmla="*/ 230500 w 329042"/>
                <a:gd name="connsiteY15" fmla="*/ 0 h 310100"/>
                <a:gd name="connsiteX16" fmla="*/ 308226 w 329042"/>
                <a:gd name="connsiteY16" fmla="*/ 35445 h 310100"/>
                <a:gd name="connsiteX17" fmla="*/ 328983 w 329042"/>
                <a:gd name="connsiteY17" fmla="*/ 98693 h 310100"/>
                <a:gd name="connsiteX18" fmla="*/ 320190 w 329042"/>
                <a:gd name="connsiteY18" fmla="*/ 138562 h 310100"/>
                <a:gd name="connsiteX19" fmla="*/ 273814 w 329042"/>
                <a:gd name="connsiteY19" fmla="*/ 180423 h 310100"/>
                <a:gd name="connsiteX20" fmla="*/ 221232 w 329042"/>
                <a:gd name="connsiteY20" fmla="*/ 189169 h 310100"/>
                <a:gd name="connsiteX21" fmla="*/ 82241 w 329042"/>
                <a:gd name="connsiteY21" fmla="*/ 189215 h 310100"/>
                <a:gd name="connsiteX22" fmla="*/ 76145 w 329042"/>
                <a:gd name="connsiteY22" fmla="*/ 189215 h 31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29042" h="310100">
                  <a:moveTo>
                    <a:pt x="75770" y="127064"/>
                  </a:moveTo>
                  <a:lnTo>
                    <a:pt x="80989" y="127064"/>
                  </a:lnTo>
                  <a:cubicBezTo>
                    <a:pt x="125098" y="127064"/>
                    <a:pt x="169226" y="127082"/>
                    <a:pt x="213308" y="127027"/>
                  </a:cubicBezTo>
                  <a:cubicBezTo>
                    <a:pt x="217348" y="127027"/>
                    <a:pt x="221369" y="126762"/>
                    <a:pt x="225336" y="126277"/>
                  </a:cubicBezTo>
                  <a:cubicBezTo>
                    <a:pt x="240517" y="124404"/>
                    <a:pt x="249127" y="117558"/>
                    <a:pt x="251641" y="104954"/>
                  </a:cubicBezTo>
                  <a:cubicBezTo>
                    <a:pt x="252573" y="100393"/>
                    <a:pt x="252902" y="95576"/>
                    <a:pt x="252628" y="90924"/>
                  </a:cubicBezTo>
                  <a:cubicBezTo>
                    <a:pt x="251924" y="78677"/>
                    <a:pt x="247080" y="68769"/>
                    <a:pt x="234686" y="64555"/>
                  </a:cubicBezTo>
                  <a:cubicBezTo>
                    <a:pt x="229778" y="62883"/>
                    <a:pt x="224450" y="61640"/>
                    <a:pt x="219295" y="61603"/>
                  </a:cubicBezTo>
                  <a:cubicBezTo>
                    <a:pt x="172260" y="61320"/>
                    <a:pt x="125263" y="61356"/>
                    <a:pt x="78210" y="61338"/>
                  </a:cubicBezTo>
                  <a:cubicBezTo>
                    <a:pt x="77461" y="61338"/>
                    <a:pt x="76666" y="61539"/>
                    <a:pt x="75770" y="61667"/>
                  </a:cubicBezTo>
                  <a:lnTo>
                    <a:pt x="75770" y="127064"/>
                  </a:lnTo>
                  <a:close/>
                  <a:moveTo>
                    <a:pt x="76145" y="189224"/>
                  </a:moveTo>
                  <a:lnTo>
                    <a:pt x="76145" y="310100"/>
                  </a:lnTo>
                  <a:lnTo>
                    <a:pt x="0" y="310100"/>
                  </a:lnTo>
                  <a:lnTo>
                    <a:pt x="0" y="0"/>
                  </a:lnTo>
                  <a:lnTo>
                    <a:pt x="230500" y="0"/>
                  </a:lnTo>
                  <a:cubicBezTo>
                    <a:pt x="261256" y="0"/>
                    <a:pt x="287972" y="11452"/>
                    <a:pt x="308226" y="35445"/>
                  </a:cubicBezTo>
                  <a:cubicBezTo>
                    <a:pt x="323563" y="53642"/>
                    <a:pt x="329723" y="75076"/>
                    <a:pt x="328983" y="98693"/>
                  </a:cubicBezTo>
                  <a:cubicBezTo>
                    <a:pt x="328553" y="112558"/>
                    <a:pt x="326177" y="125967"/>
                    <a:pt x="320190" y="138562"/>
                  </a:cubicBezTo>
                  <a:cubicBezTo>
                    <a:pt x="310539" y="158962"/>
                    <a:pt x="294242" y="172023"/>
                    <a:pt x="273814" y="180423"/>
                  </a:cubicBezTo>
                  <a:cubicBezTo>
                    <a:pt x="256969" y="187351"/>
                    <a:pt x="239183" y="189124"/>
                    <a:pt x="221232" y="189169"/>
                  </a:cubicBezTo>
                  <a:cubicBezTo>
                    <a:pt x="174902" y="189316"/>
                    <a:pt x="128562" y="189215"/>
                    <a:pt x="82241" y="189215"/>
                  </a:cubicBezTo>
                  <a:lnTo>
                    <a:pt x="76145" y="189215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" name="Free-form: Shape 18">
              <a:extLst>
                <a:ext uri="{FF2B5EF4-FFF2-40B4-BE49-F238E27FC236}">
                  <a16:creationId xmlns:a16="http://schemas.microsoft.com/office/drawing/2014/main" id="{F978FA61-89DD-B9EF-2585-5EC5061B3CF6}"/>
                </a:ext>
              </a:extLst>
            </p:cNvPr>
            <p:cNvSpPr/>
            <p:nvPr/>
          </p:nvSpPr>
          <p:spPr>
            <a:xfrm>
              <a:off x="695125" y="248750"/>
              <a:ext cx="383968" cy="310036"/>
            </a:xfrm>
            <a:custGeom>
              <a:avLst/>
              <a:gdLst>
                <a:gd name="connsiteX0" fmla="*/ 281245 w 383968"/>
                <a:gd name="connsiteY0" fmla="*/ 0 h 310036"/>
                <a:gd name="connsiteX1" fmla="*/ 192670 w 383968"/>
                <a:gd name="connsiteY1" fmla="*/ 98337 h 310036"/>
                <a:gd name="connsiteX2" fmla="*/ 104497 w 383968"/>
                <a:gd name="connsiteY2" fmla="*/ 0 h 310036"/>
                <a:gd name="connsiteX3" fmla="*/ 1325 w 383968"/>
                <a:gd name="connsiteY3" fmla="*/ 0 h 310036"/>
                <a:gd name="connsiteX4" fmla="*/ 139503 w 383968"/>
                <a:gd name="connsiteY4" fmla="*/ 153688 h 310036"/>
                <a:gd name="connsiteX5" fmla="*/ 0 w 383968"/>
                <a:gd name="connsiteY5" fmla="*/ 310036 h 310036"/>
                <a:gd name="connsiteX6" fmla="*/ 101426 w 383968"/>
                <a:gd name="connsiteY6" fmla="*/ 310036 h 310036"/>
                <a:gd name="connsiteX7" fmla="*/ 190449 w 383968"/>
                <a:gd name="connsiteY7" fmla="*/ 211261 h 310036"/>
                <a:gd name="connsiteX8" fmla="*/ 279454 w 383968"/>
                <a:gd name="connsiteY8" fmla="*/ 310036 h 310036"/>
                <a:gd name="connsiteX9" fmla="*/ 380880 w 383968"/>
                <a:gd name="connsiteY9" fmla="*/ 310036 h 310036"/>
                <a:gd name="connsiteX10" fmla="*/ 244055 w 383968"/>
                <a:gd name="connsiteY10" fmla="*/ 156348 h 310036"/>
                <a:gd name="connsiteX11" fmla="*/ 383969 w 383968"/>
                <a:gd name="connsiteY11" fmla="*/ 0 h 31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3968" h="310036">
                  <a:moveTo>
                    <a:pt x="281245" y="0"/>
                  </a:moveTo>
                  <a:lnTo>
                    <a:pt x="192670" y="98337"/>
                  </a:lnTo>
                  <a:lnTo>
                    <a:pt x="104497" y="0"/>
                  </a:lnTo>
                  <a:lnTo>
                    <a:pt x="1325" y="0"/>
                  </a:lnTo>
                  <a:lnTo>
                    <a:pt x="139503" y="153688"/>
                  </a:lnTo>
                  <a:lnTo>
                    <a:pt x="0" y="310036"/>
                  </a:lnTo>
                  <a:lnTo>
                    <a:pt x="101426" y="310036"/>
                  </a:lnTo>
                  <a:lnTo>
                    <a:pt x="190449" y="211261"/>
                  </a:lnTo>
                  <a:lnTo>
                    <a:pt x="279454" y="310036"/>
                  </a:lnTo>
                  <a:lnTo>
                    <a:pt x="380880" y="310036"/>
                  </a:lnTo>
                  <a:lnTo>
                    <a:pt x="244055" y="156348"/>
                  </a:lnTo>
                  <a:lnTo>
                    <a:pt x="383969" y="0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" name="Free-form: Shape 19">
              <a:extLst>
                <a:ext uri="{FF2B5EF4-FFF2-40B4-BE49-F238E27FC236}">
                  <a16:creationId xmlns:a16="http://schemas.microsoft.com/office/drawing/2014/main" id="{72485355-C579-6520-BE77-79D9099D76B3}"/>
                </a:ext>
              </a:extLst>
            </p:cNvPr>
            <p:cNvSpPr/>
            <p:nvPr/>
          </p:nvSpPr>
          <p:spPr>
            <a:xfrm>
              <a:off x="1901378" y="352872"/>
              <a:ext cx="97066" cy="97066"/>
            </a:xfrm>
            <a:custGeom>
              <a:avLst/>
              <a:gdLst>
                <a:gd name="connsiteX0" fmla="*/ 97066 w 97066"/>
                <a:gd name="connsiteY0" fmla="*/ 48533 h 97066"/>
                <a:gd name="connsiteX1" fmla="*/ 48533 w 97066"/>
                <a:gd name="connsiteY1" fmla="*/ 97066 h 97066"/>
                <a:gd name="connsiteX2" fmla="*/ 0 w 97066"/>
                <a:gd name="connsiteY2" fmla="*/ 48533 h 97066"/>
                <a:gd name="connsiteX3" fmla="*/ 48533 w 97066"/>
                <a:gd name="connsiteY3" fmla="*/ 0 h 97066"/>
                <a:gd name="connsiteX4" fmla="*/ 97066 w 97066"/>
                <a:gd name="connsiteY4" fmla="*/ 48533 h 97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66" h="97066">
                  <a:moveTo>
                    <a:pt x="97066" y="48533"/>
                  </a:moveTo>
                  <a:cubicBezTo>
                    <a:pt x="97066" y="75341"/>
                    <a:pt x="75331" y="97066"/>
                    <a:pt x="48533" y="97066"/>
                  </a:cubicBezTo>
                  <a:cubicBezTo>
                    <a:pt x="21726" y="97066"/>
                    <a:pt x="0" y="75341"/>
                    <a:pt x="0" y="48533"/>
                  </a:cubicBezTo>
                  <a:cubicBezTo>
                    <a:pt x="0" y="21726"/>
                    <a:pt x="21726" y="0"/>
                    <a:pt x="48533" y="0"/>
                  </a:cubicBezTo>
                  <a:cubicBezTo>
                    <a:pt x="75341" y="0"/>
                    <a:pt x="97066" y="21726"/>
                    <a:pt x="97066" y="48533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" name="Free-form: Shape 20">
              <a:extLst>
                <a:ext uri="{FF2B5EF4-FFF2-40B4-BE49-F238E27FC236}">
                  <a16:creationId xmlns:a16="http://schemas.microsoft.com/office/drawing/2014/main" id="{000A3436-5AA1-68BE-FC6C-DC246CB3D445}"/>
                </a:ext>
              </a:extLst>
            </p:cNvPr>
            <p:cNvSpPr/>
            <p:nvPr/>
          </p:nvSpPr>
          <p:spPr>
            <a:xfrm>
              <a:off x="2065514" y="241303"/>
              <a:ext cx="360139" cy="318515"/>
            </a:xfrm>
            <a:custGeom>
              <a:avLst/>
              <a:gdLst>
                <a:gd name="connsiteX0" fmla="*/ 184881 w 360139"/>
                <a:gd name="connsiteY0" fmla="*/ 256282 h 318515"/>
                <a:gd name="connsiteX1" fmla="*/ 126925 w 360139"/>
                <a:gd name="connsiteY1" fmla="*/ 242224 h 318515"/>
                <a:gd name="connsiteX2" fmla="*/ 73603 w 360139"/>
                <a:gd name="connsiteY2" fmla="*/ 184295 h 318515"/>
                <a:gd name="connsiteX3" fmla="*/ 71318 w 360139"/>
                <a:gd name="connsiteY3" fmla="*/ 136457 h 318515"/>
                <a:gd name="connsiteX4" fmla="*/ 142783 w 360139"/>
                <a:gd name="connsiteY4" fmla="*/ 68328 h 318515"/>
                <a:gd name="connsiteX5" fmla="*/ 247362 w 360139"/>
                <a:gd name="connsiteY5" fmla="*/ 76161 h 318515"/>
                <a:gd name="connsiteX6" fmla="*/ 290320 w 360139"/>
                <a:gd name="connsiteY6" fmla="*/ 132106 h 318515"/>
                <a:gd name="connsiteX7" fmla="*/ 290320 w 360139"/>
                <a:gd name="connsiteY7" fmla="*/ 136685 h 318515"/>
                <a:gd name="connsiteX8" fmla="*/ 162159 w 360139"/>
                <a:gd name="connsiteY8" fmla="*/ 136685 h 318515"/>
                <a:gd name="connsiteX9" fmla="*/ 138423 w 360139"/>
                <a:gd name="connsiteY9" fmla="*/ 150276 h 318515"/>
                <a:gd name="connsiteX10" fmla="*/ 118462 w 360139"/>
                <a:gd name="connsiteY10" fmla="*/ 184295 h 318515"/>
                <a:gd name="connsiteX11" fmla="*/ 359920 w 360139"/>
                <a:gd name="connsiteY11" fmla="*/ 184295 h 318515"/>
                <a:gd name="connsiteX12" fmla="*/ 360140 w 360139"/>
                <a:gd name="connsiteY12" fmla="*/ 184076 h 318515"/>
                <a:gd name="connsiteX13" fmla="*/ 359966 w 360139"/>
                <a:gd name="connsiteY13" fmla="*/ 136685 h 318515"/>
                <a:gd name="connsiteX14" fmla="*/ 344410 w 360139"/>
                <a:gd name="connsiteY14" fmla="*/ 76956 h 318515"/>
                <a:gd name="connsiteX15" fmla="*/ 267333 w 360139"/>
                <a:gd name="connsiteY15" fmla="*/ 14365 h 318515"/>
                <a:gd name="connsiteX16" fmla="*/ 194506 w 360139"/>
                <a:gd name="connsiteY16" fmla="*/ 455 h 318515"/>
                <a:gd name="connsiteX17" fmla="*/ 69608 w 360139"/>
                <a:gd name="connsiteY17" fmla="*/ 28112 h 318515"/>
                <a:gd name="connsiteX18" fmla="*/ 21011 w 360139"/>
                <a:gd name="connsiteY18" fmla="*/ 77550 h 318515"/>
                <a:gd name="connsiteX19" fmla="*/ 8 w 360139"/>
                <a:gd name="connsiteY19" fmla="*/ 156647 h 318515"/>
                <a:gd name="connsiteX20" fmla="*/ 17685 w 360139"/>
                <a:gd name="connsiteY20" fmla="*/ 233806 h 318515"/>
                <a:gd name="connsiteX21" fmla="*/ 68046 w 360139"/>
                <a:gd name="connsiteY21" fmla="*/ 288344 h 318515"/>
                <a:gd name="connsiteX22" fmla="*/ 192550 w 360139"/>
                <a:gd name="connsiteY22" fmla="*/ 318515 h 318515"/>
                <a:gd name="connsiteX23" fmla="*/ 346786 w 360139"/>
                <a:gd name="connsiteY23" fmla="*/ 258905 h 318515"/>
                <a:gd name="connsiteX24" fmla="*/ 346823 w 360139"/>
                <a:gd name="connsiteY24" fmla="*/ 258786 h 318515"/>
                <a:gd name="connsiteX25" fmla="*/ 346823 w 360139"/>
                <a:gd name="connsiteY25" fmla="*/ 214274 h 318515"/>
                <a:gd name="connsiteX26" fmla="*/ 346494 w 360139"/>
                <a:gd name="connsiteY26" fmla="*/ 214082 h 318515"/>
                <a:gd name="connsiteX27" fmla="*/ 279004 w 360139"/>
                <a:gd name="connsiteY27" fmla="*/ 245359 h 318515"/>
                <a:gd name="connsiteX28" fmla="*/ 184881 w 360139"/>
                <a:gd name="connsiteY28" fmla="*/ 256282 h 318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60139" h="318515">
                  <a:moveTo>
                    <a:pt x="184881" y="256282"/>
                  </a:moveTo>
                  <a:cubicBezTo>
                    <a:pt x="165295" y="255203"/>
                    <a:pt x="145324" y="249948"/>
                    <a:pt x="126925" y="242224"/>
                  </a:cubicBezTo>
                  <a:cubicBezTo>
                    <a:pt x="102896" y="232116"/>
                    <a:pt x="82569" y="211276"/>
                    <a:pt x="73603" y="184295"/>
                  </a:cubicBezTo>
                  <a:cubicBezTo>
                    <a:pt x="70431" y="174753"/>
                    <a:pt x="67031" y="156336"/>
                    <a:pt x="71318" y="136457"/>
                  </a:cubicBezTo>
                  <a:cubicBezTo>
                    <a:pt x="76829" y="110902"/>
                    <a:pt x="95054" y="82942"/>
                    <a:pt x="142783" y="68328"/>
                  </a:cubicBezTo>
                  <a:cubicBezTo>
                    <a:pt x="171016" y="59690"/>
                    <a:pt x="220418" y="63739"/>
                    <a:pt x="247362" y="76161"/>
                  </a:cubicBezTo>
                  <a:cubicBezTo>
                    <a:pt x="271062" y="87110"/>
                    <a:pt x="290329" y="104632"/>
                    <a:pt x="290320" y="132106"/>
                  </a:cubicBezTo>
                  <a:lnTo>
                    <a:pt x="290320" y="136685"/>
                  </a:lnTo>
                  <a:lnTo>
                    <a:pt x="162159" y="136685"/>
                  </a:lnTo>
                  <a:cubicBezTo>
                    <a:pt x="152398" y="136685"/>
                    <a:pt x="143368" y="141859"/>
                    <a:pt x="138423" y="150276"/>
                  </a:cubicBezTo>
                  <a:lnTo>
                    <a:pt x="118462" y="184295"/>
                  </a:lnTo>
                  <a:lnTo>
                    <a:pt x="359920" y="184295"/>
                  </a:lnTo>
                  <a:cubicBezTo>
                    <a:pt x="360039" y="184295"/>
                    <a:pt x="360140" y="184195"/>
                    <a:pt x="360140" y="184076"/>
                  </a:cubicBezTo>
                  <a:lnTo>
                    <a:pt x="359966" y="136685"/>
                  </a:lnTo>
                  <a:cubicBezTo>
                    <a:pt x="359966" y="115161"/>
                    <a:pt x="355360" y="96067"/>
                    <a:pt x="344410" y="76956"/>
                  </a:cubicBezTo>
                  <a:cubicBezTo>
                    <a:pt x="326779" y="46200"/>
                    <a:pt x="299898" y="26668"/>
                    <a:pt x="267333" y="14365"/>
                  </a:cubicBezTo>
                  <a:cubicBezTo>
                    <a:pt x="243898" y="5527"/>
                    <a:pt x="219412" y="1825"/>
                    <a:pt x="194506" y="455"/>
                  </a:cubicBezTo>
                  <a:cubicBezTo>
                    <a:pt x="150259" y="-1986"/>
                    <a:pt x="108161" y="5143"/>
                    <a:pt x="69608" y="28112"/>
                  </a:cubicBezTo>
                  <a:cubicBezTo>
                    <a:pt x="49135" y="40296"/>
                    <a:pt x="33213" y="57214"/>
                    <a:pt x="21011" y="77550"/>
                  </a:cubicBezTo>
                  <a:cubicBezTo>
                    <a:pt x="6461" y="101835"/>
                    <a:pt x="264" y="128450"/>
                    <a:pt x="8" y="156647"/>
                  </a:cubicBezTo>
                  <a:cubicBezTo>
                    <a:pt x="-230" y="183802"/>
                    <a:pt x="4852" y="209613"/>
                    <a:pt x="17685" y="233806"/>
                  </a:cubicBezTo>
                  <a:cubicBezTo>
                    <a:pt x="29740" y="256464"/>
                    <a:pt x="46786" y="274351"/>
                    <a:pt x="68046" y="288344"/>
                  </a:cubicBezTo>
                  <a:cubicBezTo>
                    <a:pt x="86499" y="300510"/>
                    <a:pt x="124850" y="318515"/>
                    <a:pt x="192550" y="318515"/>
                  </a:cubicBezTo>
                  <a:cubicBezTo>
                    <a:pt x="302302" y="318515"/>
                    <a:pt x="345452" y="260724"/>
                    <a:pt x="346786" y="258905"/>
                  </a:cubicBezTo>
                  <a:cubicBezTo>
                    <a:pt x="346814" y="258868"/>
                    <a:pt x="346823" y="258832"/>
                    <a:pt x="346823" y="258786"/>
                  </a:cubicBezTo>
                  <a:lnTo>
                    <a:pt x="346823" y="214274"/>
                  </a:lnTo>
                  <a:cubicBezTo>
                    <a:pt x="346823" y="214101"/>
                    <a:pt x="346640" y="213991"/>
                    <a:pt x="346494" y="214082"/>
                  </a:cubicBezTo>
                  <a:cubicBezTo>
                    <a:pt x="342737" y="216276"/>
                    <a:pt x="307521" y="236667"/>
                    <a:pt x="279004" y="245359"/>
                  </a:cubicBezTo>
                  <a:cubicBezTo>
                    <a:pt x="241220" y="256867"/>
                    <a:pt x="204724" y="257415"/>
                    <a:pt x="184881" y="256282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447565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6000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>
        <p:tmplLst>
          <p:tmpl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Slide - Dark">
    <p:bg>
      <p:bgPr>
        <a:solidFill>
          <a:srgbClr val="1A1C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-up of a wave&#10;&#10;AI-generated content may be incorrect.">
            <a:extLst>
              <a:ext uri="{FF2B5EF4-FFF2-40B4-BE49-F238E27FC236}">
                <a16:creationId xmlns:a16="http://schemas.microsoft.com/office/drawing/2014/main" id="{BB6B915C-5F71-A73C-0E1C-A2B3DAA6FF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23">
            <a:extLst>
              <a:ext uri="{FF2B5EF4-FFF2-40B4-BE49-F238E27FC236}">
                <a16:creationId xmlns:a16="http://schemas.microsoft.com/office/drawing/2014/main" id="{197AF948-AFDA-994B-A7C7-A4D527451F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68600" y="6875"/>
            <a:ext cx="8966200" cy="749300"/>
          </a:xfrm>
          <a:prstGeom prst="rect">
            <a:avLst/>
          </a:prstGeom>
          <a:ln>
            <a:noFill/>
          </a:ln>
        </p:spPr>
        <p:txBody>
          <a:bodyPr vert="horz" anchor="ctr"/>
          <a:lstStyle>
            <a:lvl1pPr marL="0" algn="r" defTabSz="609585" rtl="0" eaLnBrk="1" latinLnBrk="0" hangingPunct="1">
              <a:spcBef>
                <a:spcPct val="0"/>
              </a:spcBef>
              <a:buNone/>
              <a:defRPr lang="en-US" sz="2800" kern="1200" dirty="0">
                <a:solidFill>
                  <a:schemeClr val="bg1"/>
                </a:solidFill>
                <a:latin typeface="HelveticaNowText Medium" panose="020B0604030202020204" pitchFamily="34" charset="0"/>
                <a:ea typeface="+mj-ea"/>
                <a:cs typeface="HelveticaNowText Medium" panose="020B0604030202020204" pitchFamily="34" charset="0"/>
              </a:defRPr>
            </a:lvl1pPr>
          </a:lstStyle>
          <a:p>
            <a:r>
              <a:rPr lang="en-US" dirty="0"/>
              <a:t>Presentation Title Slide Here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F62A5AA4-57D5-8B4C-923A-2C551304202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5666" y="1226917"/>
            <a:ext cx="11399134" cy="4786132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bg1"/>
                </a:solidFill>
                <a:latin typeface="HelveticaNowText Regular" panose="020B0504030202020204" pitchFamily="34" charset="0"/>
                <a:ea typeface="HelveticaNowText Regular" panose="020B0504030202020204" pitchFamily="34" charset="0"/>
                <a:cs typeface="HelveticaNowText Regular" panose="020B0504030202020204" pitchFamily="34" charset="0"/>
              </a:defRPr>
            </a:lvl1pPr>
            <a:lvl2pPr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bg1"/>
                </a:solidFill>
                <a:latin typeface="HelveticaNowText Regular" panose="020B0504030202020204" pitchFamily="34" charset="0"/>
                <a:ea typeface="HelveticaNowText Regular" panose="020B0504030202020204" pitchFamily="34" charset="0"/>
                <a:cs typeface="HelveticaNowText Regular" panose="020B0504030202020204" pitchFamily="34" charset="0"/>
              </a:defRPr>
            </a:lvl2pPr>
            <a:lvl3pPr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bg1"/>
                </a:solidFill>
                <a:latin typeface="HelveticaNowText Regular" panose="020B0504030202020204" pitchFamily="34" charset="0"/>
                <a:ea typeface="HelveticaNowText Regular" panose="020B0504030202020204" pitchFamily="34" charset="0"/>
                <a:cs typeface="HelveticaNowText Regular" panose="020B0504030202020204" pitchFamily="34" charset="0"/>
              </a:defRPr>
            </a:lvl3pPr>
            <a:lvl4pPr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bg1"/>
                </a:solidFill>
                <a:latin typeface="HelveticaNowText Regular" panose="020B0504030202020204" pitchFamily="34" charset="0"/>
                <a:ea typeface="HelveticaNowText Regular" panose="020B0504030202020204" pitchFamily="34" charset="0"/>
                <a:cs typeface="HelveticaNowText Regular" panose="020B0504030202020204" pitchFamily="34" charset="0"/>
              </a:defRPr>
            </a:lvl4pPr>
            <a:lvl5pPr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bg1"/>
                </a:solidFill>
                <a:latin typeface="HelveticaNowText Regular" panose="020B0504030202020204" pitchFamily="34" charset="0"/>
                <a:ea typeface="HelveticaNowText Regular" panose="020B0504030202020204" pitchFamily="34" charset="0"/>
                <a:cs typeface="HelveticaNowText Regular" panose="020B050403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3" name="Footer">
            <a:extLst>
              <a:ext uri="{FF2B5EF4-FFF2-40B4-BE49-F238E27FC236}">
                <a16:creationId xmlns:a16="http://schemas.microsoft.com/office/drawing/2014/main" id="{304BFE6F-EB99-3D36-3B9C-887570B3130D}"/>
              </a:ext>
            </a:extLst>
          </p:cNvPr>
          <p:cNvGrpSpPr/>
          <p:nvPr userDrawn="1"/>
        </p:nvGrpSpPr>
        <p:grpSpPr>
          <a:xfrm>
            <a:off x="0" y="6334126"/>
            <a:ext cx="12249150" cy="549274"/>
            <a:chOff x="0" y="6334126"/>
            <a:chExt cx="12249150" cy="549274"/>
          </a:xfrm>
          <a:solidFill>
            <a:srgbClr val="1A1C2B"/>
          </a:solidFill>
        </p:grpSpPr>
        <p:sp>
          <p:nvSpPr>
            <p:cNvPr id="6" name="The Exponential-e Group Channel Partner Programme">
              <a:extLst>
                <a:ext uri="{FF2B5EF4-FFF2-40B4-BE49-F238E27FC236}">
                  <a16:creationId xmlns:a16="http://schemas.microsoft.com/office/drawing/2014/main" id="{5E2AE9F5-A93E-CCE7-8B34-C0E6B8741677}"/>
                </a:ext>
              </a:extLst>
            </p:cNvPr>
            <p:cNvSpPr/>
            <p:nvPr userDrawn="1"/>
          </p:nvSpPr>
          <p:spPr>
            <a:xfrm>
              <a:off x="0" y="6334126"/>
              <a:ext cx="12249150" cy="5461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0" rIns="36000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200" kern="1200" dirty="0">
                  <a:solidFill>
                    <a:srgbClr val="1A1C2B"/>
                  </a:solidFill>
                  <a:latin typeface="HelveticaNowDisplay Bold" panose="020B0804030202020204" pitchFamily="34" charset="0"/>
                  <a:ea typeface="+mn-ea"/>
                  <a:cs typeface="HelveticaNowDisplay Bold" panose="020B0804030202020204" pitchFamily="34" charset="0"/>
                </a:rPr>
                <a:t>Be Unstoppable.</a:t>
              </a:r>
              <a:r>
                <a:rPr lang="en-GB" sz="1200" b="1" kern="1200" dirty="0">
                  <a:solidFill>
                    <a:srgbClr val="1A1C2B"/>
                  </a:solidFill>
                  <a:latin typeface="HelveticaNowDisplay Bold" panose="020B0804030202020204" pitchFamily="34" charset="0"/>
                  <a:ea typeface="+mn-ea"/>
                  <a:cs typeface="HelveticaNowDisplay Bold" panose="020B0804030202020204" pitchFamily="34" charset="0"/>
                </a:rPr>
                <a:t> </a:t>
              </a:r>
              <a:r>
                <a:rPr lang="en-GB" sz="1200" b="1" dirty="0">
                  <a:solidFill>
                    <a:srgbClr val="1A1C2B"/>
                  </a:solidFill>
                  <a:latin typeface="HelveticaNowDisplay Bold" panose="020B0804030202020204" pitchFamily="34" charset="0"/>
                  <a:cs typeface="HelveticaNowDisplay Bold" panose="020B0804030202020204" pitchFamily="34" charset="0"/>
                </a:rPr>
                <a:t>The Exponential-e Group </a:t>
              </a:r>
              <a:r>
                <a:rPr lang="en-GB" sz="1200" dirty="0">
                  <a:solidFill>
                    <a:srgbClr val="1A1C2B"/>
                  </a:solidFill>
                  <a:latin typeface="HelveticaNowText Regular" panose="020B0504030202020204" pitchFamily="34" charset="0"/>
                  <a:cs typeface="HelveticaNowText Regular" panose="020B0504030202020204" pitchFamily="34" charset="0"/>
                </a:rPr>
                <a:t>Channel Partner Programme</a:t>
              </a:r>
            </a:p>
          </p:txBody>
        </p:sp>
        <p:sp>
          <p:nvSpPr>
            <p:cNvPr id="7" name="Website | Contact Number">
              <a:extLst>
                <a:ext uri="{FF2B5EF4-FFF2-40B4-BE49-F238E27FC236}">
                  <a16:creationId xmlns:a16="http://schemas.microsoft.com/office/drawing/2014/main" id="{B0F08496-F5D7-3C7D-3A4A-CC835CAED53F}"/>
                </a:ext>
              </a:extLst>
            </p:cNvPr>
            <p:cNvSpPr/>
            <p:nvPr userDrawn="1"/>
          </p:nvSpPr>
          <p:spPr>
            <a:xfrm>
              <a:off x="6096000" y="6337300"/>
              <a:ext cx="6096000" cy="5461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0" rIns="360000" bIns="0" rtlCol="0" anchor="ctr"/>
            <a:lstStyle/>
            <a:p>
              <a:pPr algn="r"/>
              <a:r>
                <a:rPr lang="en-GB" sz="1200" b="0" kern="1200" dirty="0">
                  <a:solidFill>
                    <a:srgbClr val="1A1C2B"/>
                  </a:solidFill>
                  <a:latin typeface="HelveticaNowText Regular" panose="020B0504030202020204" pitchFamily="34" charset="0"/>
                  <a:ea typeface="+mn-ea"/>
                  <a:cs typeface="HelveticaNowText Regular" panose="020B0504030202020204" pitchFamily="34" charset="0"/>
                </a:rPr>
                <a:t>www.expo-e.uk    |    </a:t>
              </a:r>
              <a:r>
                <a:rPr lang="en-GB" sz="1200" b="0" kern="1200" dirty="0">
                  <a:solidFill>
                    <a:srgbClr val="1A1C2B"/>
                  </a:solidFill>
                  <a:latin typeface="HelveticaNowDisplay Bold" panose="020B0804030202020204" pitchFamily="34" charset="0"/>
                  <a:ea typeface="+mn-ea"/>
                  <a:cs typeface="HelveticaNowDisplay Bold" panose="020B0804030202020204" pitchFamily="34" charset="0"/>
                </a:rPr>
                <a:t>0203 993 3374</a:t>
              </a:r>
            </a:p>
          </p:txBody>
        </p:sp>
      </p:grpSp>
      <p:grpSp>
        <p:nvGrpSpPr>
          <p:cNvPr id="15" name="Expo.e Logo">
            <a:extLst>
              <a:ext uri="{FF2B5EF4-FFF2-40B4-BE49-F238E27FC236}">
                <a16:creationId xmlns:a16="http://schemas.microsoft.com/office/drawing/2014/main" id="{7D5CE16E-DE9C-1CA0-6EFE-D371A4D2F7D6}"/>
              </a:ext>
            </a:extLst>
          </p:cNvPr>
          <p:cNvGrpSpPr/>
          <p:nvPr userDrawn="1"/>
        </p:nvGrpSpPr>
        <p:grpSpPr>
          <a:xfrm>
            <a:off x="368300" y="241303"/>
            <a:ext cx="2057353" cy="324928"/>
            <a:chOff x="368300" y="241303"/>
            <a:chExt cx="2057353" cy="324928"/>
          </a:xfrm>
          <a:solidFill>
            <a:schemeClr val="bg2"/>
          </a:solidFill>
        </p:grpSpPr>
        <p:sp>
          <p:nvSpPr>
            <p:cNvPr id="16" name="Free-form: Shape 15">
              <a:extLst>
                <a:ext uri="{FF2B5EF4-FFF2-40B4-BE49-F238E27FC236}">
                  <a16:creationId xmlns:a16="http://schemas.microsoft.com/office/drawing/2014/main" id="{53E9FFC9-141D-88B9-44DF-D98161289EE8}"/>
                </a:ext>
              </a:extLst>
            </p:cNvPr>
            <p:cNvSpPr/>
            <p:nvPr/>
          </p:nvSpPr>
          <p:spPr>
            <a:xfrm>
              <a:off x="368300" y="248768"/>
              <a:ext cx="302184" cy="310036"/>
            </a:xfrm>
            <a:custGeom>
              <a:avLst/>
              <a:gdLst>
                <a:gd name="connsiteX0" fmla="*/ 0 w 302184"/>
                <a:gd name="connsiteY0" fmla="*/ 0 h 310036"/>
                <a:gd name="connsiteX1" fmla="*/ 0 w 302184"/>
                <a:gd name="connsiteY1" fmla="*/ 310036 h 310036"/>
                <a:gd name="connsiteX2" fmla="*/ 302166 w 302184"/>
                <a:gd name="connsiteY2" fmla="*/ 310036 h 310036"/>
                <a:gd name="connsiteX3" fmla="*/ 302166 w 302184"/>
                <a:gd name="connsiteY3" fmla="*/ 245508 h 310036"/>
                <a:gd name="connsiteX4" fmla="*/ 76282 w 302184"/>
                <a:gd name="connsiteY4" fmla="*/ 245508 h 310036"/>
                <a:gd name="connsiteX5" fmla="*/ 76282 w 302184"/>
                <a:gd name="connsiteY5" fmla="*/ 182927 h 310036"/>
                <a:gd name="connsiteX6" fmla="*/ 298163 w 302184"/>
                <a:gd name="connsiteY6" fmla="*/ 182927 h 310036"/>
                <a:gd name="connsiteX7" fmla="*/ 298163 w 302184"/>
                <a:gd name="connsiteY7" fmla="*/ 121927 h 310036"/>
                <a:gd name="connsiteX8" fmla="*/ 76163 w 302184"/>
                <a:gd name="connsiteY8" fmla="*/ 121927 h 310036"/>
                <a:gd name="connsiteX9" fmla="*/ 76163 w 302184"/>
                <a:gd name="connsiteY9" fmla="*/ 64373 h 310036"/>
                <a:gd name="connsiteX10" fmla="*/ 302185 w 302184"/>
                <a:gd name="connsiteY10" fmla="*/ 64373 h 310036"/>
                <a:gd name="connsiteX11" fmla="*/ 302185 w 302184"/>
                <a:gd name="connsiteY11" fmla="*/ 0 h 31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2184" h="310036">
                  <a:moveTo>
                    <a:pt x="0" y="0"/>
                  </a:moveTo>
                  <a:lnTo>
                    <a:pt x="0" y="310036"/>
                  </a:lnTo>
                  <a:lnTo>
                    <a:pt x="302166" y="310036"/>
                  </a:lnTo>
                  <a:lnTo>
                    <a:pt x="302166" y="245508"/>
                  </a:lnTo>
                  <a:lnTo>
                    <a:pt x="76282" y="245508"/>
                  </a:lnTo>
                  <a:lnTo>
                    <a:pt x="76282" y="182927"/>
                  </a:lnTo>
                  <a:lnTo>
                    <a:pt x="298163" y="182927"/>
                  </a:lnTo>
                  <a:lnTo>
                    <a:pt x="298163" y="121927"/>
                  </a:lnTo>
                  <a:lnTo>
                    <a:pt x="76163" y="121927"/>
                  </a:lnTo>
                  <a:lnTo>
                    <a:pt x="76163" y="64373"/>
                  </a:lnTo>
                  <a:lnTo>
                    <a:pt x="302185" y="64373"/>
                  </a:lnTo>
                  <a:lnTo>
                    <a:pt x="302185" y="0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Free-form: Shape 16">
              <a:extLst>
                <a:ext uri="{FF2B5EF4-FFF2-40B4-BE49-F238E27FC236}">
                  <a16:creationId xmlns:a16="http://schemas.microsoft.com/office/drawing/2014/main" id="{453A4FBD-A605-B350-A557-7DDBE8E9A9C2}"/>
                </a:ext>
              </a:extLst>
            </p:cNvPr>
            <p:cNvSpPr/>
            <p:nvPr/>
          </p:nvSpPr>
          <p:spPr>
            <a:xfrm>
              <a:off x="1449582" y="241303"/>
              <a:ext cx="392962" cy="324928"/>
            </a:xfrm>
            <a:custGeom>
              <a:avLst/>
              <a:gdLst>
                <a:gd name="connsiteX0" fmla="*/ 389151 w 392962"/>
                <a:gd name="connsiteY0" fmla="*/ 126531 h 324928"/>
                <a:gd name="connsiteX1" fmla="*/ 354575 w 392962"/>
                <a:gd name="connsiteY1" fmla="*/ 58438 h 324928"/>
                <a:gd name="connsiteX2" fmla="*/ 274628 w 392962"/>
                <a:gd name="connsiteY2" fmla="*/ 10518 h 324928"/>
                <a:gd name="connsiteX3" fmla="*/ 177050 w 392962"/>
                <a:gd name="connsiteY3" fmla="*/ 628 h 324928"/>
                <a:gd name="connsiteX4" fmla="*/ 83493 w 392962"/>
                <a:gd name="connsiteY4" fmla="*/ 24438 h 324928"/>
                <a:gd name="connsiteX5" fmla="*/ 20245 w 392962"/>
                <a:gd name="connsiteY5" fmla="*/ 82888 h 324928"/>
                <a:gd name="connsiteX6" fmla="*/ 420 w 392962"/>
                <a:gd name="connsiteY6" fmla="*/ 150021 h 324928"/>
                <a:gd name="connsiteX7" fmla="*/ 0 w 392962"/>
                <a:gd name="connsiteY7" fmla="*/ 162460 h 324928"/>
                <a:gd name="connsiteX8" fmla="*/ 3811 w 392962"/>
                <a:gd name="connsiteY8" fmla="*/ 198398 h 324928"/>
                <a:gd name="connsiteX9" fmla="*/ 38388 w 392962"/>
                <a:gd name="connsiteY9" fmla="*/ 266482 h 324928"/>
                <a:gd name="connsiteX10" fmla="*/ 118335 w 392962"/>
                <a:gd name="connsiteY10" fmla="*/ 314403 h 324928"/>
                <a:gd name="connsiteX11" fmla="*/ 215913 w 392962"/>
                <a:gd name="connsiteY11" fmla="*/ 324301 h 324928"/>
                <a:gd name="connsiteX12" fmla="*/ 309469 w 392962"/>
                <a:gd name="connsiteY12" fmla="*/ 300482 h 324928"/>
                <a:gd name="connsiteX13" fmla="*/ 372717 w 392962"/>
                <a:gd name="connsiteY13" fmla="*/ 242032 h 324928"/>
                <a:gd name="connsiteX14" fmla="*/ 392542 w 392962"/>
                <a:gd name="connsiteY14" fmla="*/ 174900 h 324928"/>
                <a:gd name="connsiteX15" fmla="*/ 392962 w 392962"/>
                <a:gd name="connsiteY15" fmla="*/ 162460 h 324928"/>
                <a:gd name="connsiteX16" fmla="*/ 389151 w 392962"/>
                <a:gd name="connsiteY16" fmla="*/ 126531 h 324928"/>
                <a:gd name="connsiteX17" fmla="*/ 306645 w 392962"/>
                <a:gd name="connsiteY17" fmla="*/ 207529 h 324928"/>
                <a:gd name="connsiteX18" fmla="*/ 265771 w 392962"/>
                <a:gd name="connsiteY18" fmla="*/ 246273 h 324928"/>
                <a:gd name="connsiteX19" fmla="*/ 196289 w 392962"/>
                <a:gd name="connsiteY19" fmla="*/ 260184 h 324928"/>
                <a:gd name="connsiteX20" fmla="*/ 128005 w 392962"/>
                <a:gd name="connsiteY20" fmla="*/ 246584 h 324928"/>
                <a:gd name="connsiteX21" fmla="*/ 77543 w 392962"/>
                <a:gd name="connsiteY21" fmla="*/ 177377 h 324928"/>
                <a:gd name="connsiteX22" fmla="*/ 86107 w 392962"/>
                <a:gd name="connsiteY22" fmla="*/ 117775 h 324928"/>
                <a:gd name="connsiteX23" fmla="*/ 128178 w 392962"/>
                <a:gd name="connsiteY23" fmla="*/ 78025 h 324928"/>
                <a:gd name="connsiteX24" fmla="*/ 210657 w 392962"/>
                <a:gd name="connsiteY24" fmla="*/ 65312 h 324928"/>
                <a:gd name="connsiteX25" fmla="*/ 264510 w 392962"/>
                <a:gd name="connsiteY25" fmla="*/ 77952 h 324928"/>
                <a:gd name="connsiteX26" fmla="*/ 315593 w 392962"/>
                <a:gd name="connsiteY26" fmla="*/ 147626 h 324928"/>
                <a:gd name="connsiteX27" fmla="*/ 306645 w 392962"/>
                <a:gd name="connsiteY27" fmla="*/ 207529 h 324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92962" h="324928">
                  <a:moveTo>
                    <a:pt x="389151" y="126531"/>
                  </a:moveTo>
                  <a:cubicBezTo>
                    <a:pt x="383850" y="100766"/>
                    <a:pt x="372343" y="77888"/>
                    <a:pt x="354575" y="58438"/>
                  </a:cubicBezTo>
                  <a:cubicBezTo>
                    <a:pt x="332730" y="34547"/>
                    <a:pt x="305329" y="19648"/>
                    <a:pt x="274628" y="10518"/>
                  </a:cubicBezTo>
                  <a:cubicBezTo>
                    <a:pt x="242757" y="1030"/>
                    <a:pt x="210054" y="-1309"/>
                    <a:pt x="177050" y="628"/>
                  </a:cubicBezTo>
                  <a:cubicBezTo>
                    <a:pt x="144393" y="2548"/>
                    <a:pt x="112851" y="9320"/>
                    <a:pt x="83493" y="24438"/>
                  </a:cubicBezTo>
                  <a:cubicBezTo>
                    <a:pt x="57006" y="38084"/>
                    <a:pt x="35326" y="56912"/>
                    <a:pt x="20245" y="82888"/>
                  </a:cubicBezTo>
                  <a:cubicBezTo>
                    <a:pt x="8171" y="103663"/>
                    <a:pt x="1983" y="126175"/>
                    <a:pt x="420" y="150021"/>
                  </a:cubicBezTo>
                  <a:cubicBezTo>
                    <a:pt x="146" y="154188"/>
                    <a:pt x="18" y="158329"/>
                    <a:pt x="0" y="162460"/>
                  </a:cubicBezTo>
                  <a:cubicBezTo>
                    <a:pt x="46" y="174406"/>
                    <a:pt x="1334" y="186388"/>
                    <a:pt x="3811" y="198398"/>
                  </a:cubicBezTo>
                  <a:cubicBezTo>
                    <a:pt x="9112" y="224155"/>
                    <a:pt x="20610" y="247032"/>
                    <a:pt x="38388" y="266482"/>
                  </a:cubicBezTo>
                  <a:cubicBezTo>
                    <a:pt x="60232" y="290374"/>
                    <a:pt x="87634" y="305272"/>
                    <a:pt x="118335" y="314403"/>
                  </a:cubicBezTo>
                  <a:cubicBezTo>
                    <a:pt x="150206" y="323890"/>
                    <a:pt x="182908" y="326239"/>
                    <a:pt x="215913" y="324301"/>
                  </a:cubicBezTo>
                  <a:cubicBezTo>
                    <a:pt x="248570" y="322382"/>
                    <a:pt x="280103" y="315600"/>
                    <a:pt x="309469" y="300482"/>
                  </a:cubicBezTo>
                  <a:cubicBezTo>
                    <a:pt x="335948" y="286836"/>
                    <a:pt x="357628" y="268008"/>
                    <a:pt x="372717" y="242032"/>
                  </a:cubicBezTo>
                  <a:cubicBezTo>
                    <a:pt x="384791" y="221257"/>
                    <a:pt x="390979" y="198746"/>
                    <a:pt x="392542" y="174900"/>
                  </a:cubicBezTo>
                  <a:cubicBezTo>
                    <a:pt x="392807" y="170732"/>
                    <a:pt x="392944" y="166591"/>
                    <a:pt x="392962" y="162460"/>
                  </a:cubicBezTo>
                  <a:cubicBezTo>
                    <a:pt x="392908" y="150523"/>
                    <a:pt x="391619" y="138532"/>
                    <a:pt x="389151" y="126531"/>
                  </a:cubicBezTo>
                  <a:moveTo>
                    <a:pt x="306645" y="207529"/>
                  </a:moveTo>
                  <a:cubicBezTo>
                    <a:pt x="297633" y="225306"/>
                    <a:pt x="283475" y="237636"/>
                    <a:pt x="265771" y="246273"/>
                  </a:cubicBezTo>
                  <a:cubicBezTo>
                    <a:pt x="243826" y="256958"/>
                    <a:pt x="220300" y="259764"/>
                    <a:pt x="196289" y="260184"/>
                  </a:cubicBezTo>
                  <a:cubicBezTo>
                    <a:pt x="172708" y="259755"/>
                    <a:pt x="149575" y="257031"/>
                    <a:pt x="128005" y="246584"/>
                  </a:cubicBezTo>
                  <a:cubicBezTo>
                    <a:pt x="98876" y="232481"/>
                    <a:pt x="81428" y="209796"/>
                    <a:pt x="77543" y="177377"/>
                  </a:cubicBezTo>
                  <a:cubicBezTo>
                    <a:pt x="75030" y="156766"/>
                    <a:pt x="76821" y="136695"/>
                    <a:pt x="86107" y="117775"/>
                  </a:cubicBezTo>
                  <a:cubicBezTo>
                    <a:pt x="95183" y="99312"/>
                    <a:pt x="109853" y="86608"/>
                    <a:pt x="128178" y="78025"/>
                  </a:cubicBezTo>
                  <a:cubicBezTo>
                    <a:pt x="154355" y="65732"/>
                    <a:pt x="182287" y="63621"/>
                    <a:pt x="210657" y="65312"/>
                  </a:cubicBezTo>
                  <a:cubicBezTo>
                    <a:pt x="229284" y="66445"/>
                    <a:pt x="247500" y="69745"/>
                    <a:pt x="264510" y="77952"/>
                  </a:cubicBezTo>
                  <a:cubicBezTo>
                    <a:pt x="293904" y="92101"/>
                    <a:pt x="311708" y="114804"/>
                    <a:pt x="315593" y="147626"/>
                  </a:cubicBezTo>
                  <a:cubicBezTo>
                    <a:pt x="318052" y="168374"/>
                    <a:pt x="316242" y="188555"/>
                    <a:pt x="306645" y="207529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" name="Free-form: Shape 17">
              <a:extLst>
                <a:ext uri="{FF2B5EF4-FFF2-40B4-BE49-F238E27FC236}">
                  <a16:creationId xmlns:a16="http://schemas.microsoft.com/office/drawing/2014/main" id="{CB8CA3EC-8A46-A058-C79C-B377E75EFD07}"/>
                </a:ext>
              </a:extLst>
            </p:cNvPr>
            <p:cNvSpPr/>
            <p:nvPr/>
          </p:nvSpPr>
          <p:spPr>
            <a:xfrm>
              <a:off x="1105755" y="248750"/>
              <a:ext cx="329042" cy="310100"/>
            </a:xfrm>
            <a:custGeom>
              <a:avLst/>
              <a:gdLst>
                <a:gd name="connsiteX0" fmla="*/ 75770 w 329042"/>
                <a:gd name="connsiteY0" fmla="*/ 127064 h 310100"/>
                <a:gd name="connsiteX1" fmla="*/ 80989 w 329042"/>
                <a:gd name="connsiteY1" fmla="*/ 127064 h 310100"/>
                <a:gd name="connsiteX2" fmla="*/ 213308 w 329042"/>
                <a:gd name="connsiteY2" fmla="*/ 127027 h 310100"/>
                <a:gd name="connsiteX3" fmla="*/ 225336 w 329042"/>
                <a:gd name="connsiteY3" fmla="*/ 126277 h 310100"/>
                <a:gd name="connsiteX4" fmla="*/ 251641 w 329042"/>
                <a:gd name="connsiteY4" fmla="*/ 104954 h 310100"/>
                <a:gd name="connsiteX5" fmla="*/ 252628 w 329042"/>
                <a:gd name="connsiteY5" fmla="*/ 90924 h 310100"/>
                <a:gd name="connsiteX6" fmla="*/ 234686 w 329042"/>
                <a:gd name="connsiteY6" fmla="*/ 64555 h 310100"/>
                <a:gd name="connsiteX7" fmla="*/ 219295 w 329042"/>
                <a:gd name="connsiteY7" fmla="*/ 61603 h 310100"/>
                <a:gd name="connsiteX8" fmla="*/ 78210 w 329042"/>
                <a:gd name="connsiteY8" fmla="*/ 61338 h 310100"/>
                <a:gd name="connsiteX9" fmla="*/ 75770 w 329042"/>
                <a:gd name="connsiteY9" fmla="*/ 61667 h 310100"/>
                <a:gd name="connsiteX10" fmla="*/ 75770 w 329042"/>
                <a:gd name="connsiteY10" fmla="*/ 127064 h 310100"/>
                <a:gd name="connsiteX11" fmla="*/ 76145 w 329042"/>
                <a:gd name="connsiteY11" fmla="*/ 189224 h 310100"/>
                <a:gd name="connsiteX12" fmla="*/ 76145 w 329042"/>
                <a:gd name="connsiteY12" fmla="*/ 310100 h 310100"/>
                <a:gd name="connsiteX13" fmla="*/ 0 w 329042"/>
                <a:gd name="connsiteY13" fmla="*/ 310100 h 310100"/>
                <a:gd name="connsiteX14" fmla="*/ 0 w 329042"/>
                <a:gd name="connsiteY14" fmla="*/ 0 h 310100"/>
                <a:gd name="connsiteX15" fmla="*/ 230500 w 329042"/>
                <a:gd name="connsiteY15" fmla="*/ 0 h 310100"/>
                <a:gd name="connsiteX16" fmla="*/ 308226 w 329042"/>
                <a:gd name="connsiteY16" fmla="*/ 35445 h 310100"/>
                <a:gd name="connsiteX17" fmla="*/ 328983 w 329042"/>
                <a:gd name="connsiteY17" fmla="*/ 98693 h 310100"/>
                <a:gd name="connsiteX18" fmla="*/ 320190 w 329042"/>
                <a:gd name="connsiteY18" fmla="*/ 138562 h 310100"/>
                <a:gd name="connsiteX19" fmla="*/ 273814 w 329042"/>
                <a:gd name="connsiteY19" fmla="*/ 180423 h 310100"/>
                <a:gd name="connsiteX20" fmla="*/ 221232 w 329042"/>
                <a:gd name="connsiteY20" fmla="*/ 189169 h 310100"/>
                <a:gd name="connsiteX21" fmla="*/ 82241 w 329042"/>
                <a:gd name="connsiteY21" fmla="*/ 189215 h 310100"/>
                <a:gd name="connsiteX22" fmla="*/ 76145 w 329042"/>
                <a:gd name="connsiteY22" fmla="*/ 189215 h 31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29042" h="310100">
                  <a:moveTo>
                    <a:pt x="75770" y="127064"/>
                  </a:moveTo>
                  <a:lnTo>
                    <a:pt x="80989" y="127064"/>
                  </a:lnTo>
                  <a:cubicBezTo>
                    <a:pt x="125098" y="127064"/>
                    <a:pt x="169226" y="127082"/>
                    <a:pt x="213308" y="127027"/>
                  </a:cubicBezTo>
                  <a:cubicBezTo>
                    <a:pt x="217348" y="127027"/>
                    <a:pt x="221369" y="126762"/>
                    <a:pt x="225336" y="126277"/>
                  </a:cubicBezTo>
                  <a:cubicBezTo>
                    <a:pt x="240517" y="124404"/>
                    <a:pt x="249127" y="117558"/>
                    <a:pt x="251641" y="104954"/>
                  </a:cubicBezTo>
                  <a:cubicBezTo>
                    <a:pt x="252573" y="100393"/>
                    <a:pt x="252902" y="95576"/>
                    <a:pt x="252628" y="90924"/>
                  </a:cubicBezTo>
                  <a:cubicBezTo>
                    <a:pt x="251924" y="78677"/>
                    <a:pt x="247080" y="68769"/>
                    <a:pt x="234686" y="64555"/>
                  </a:cubicBezTo>
                  <a:cubicBezTo>
                    <a:pt x="229778" y="62883"/>
                    <a:pt x="224450" y="61640"/>
                    <a:pt x="219295" y="61603"/>
                  </a:cubicBezTo>
                  <a:cubicBezTo>
                    <a:pt x="172260" y="61320"/>
                    <a:pt x="125263" y="61356"/>
                    <a:pt x="78210" y="61338"/>
                  </a:cubicBezTo>
                  <a:cubicBezTo>
                    <a:pt x="77461" y="61338"/>
                    <a:pt x="76666" y="61539"/>
                    <a:pt x="75770" y="61667"/>
                  </a:cubicBezTo>
                  <a:lnTo>
                    <a:pt x="75770" y="127064"/>
                  </a:lnTo>
                  <a:close/>
                  <a:moveTo>
                    <a:pt x="76145" y="189224"/>
                  </a:moveTo>
                  <a:lnTo>
                    <a:pt x="76145" y="310100"/>
                  </a:lnTo>
                  <a:lnTo>
                    <a:pt x="0" y="310100"/>
                  </a:lnTo>
                  <a:lnTo>
                    <a:pt x="0" y="0"/>
                  </a:lnTo>
                  <a:lnTo>
                    <a:pt x="230500" y="0"/>
                  </a:lnTo>
                  <a:cubicBezTo>
                    <a:pt x="261256" y="0"/>
                    <a:pt x="287972" y="11452"/>
                    <a:pt x="308226" y="35445"/>
                  </a:cubicBezTo>
                  <a:cubicBezTo>
                    <a:pt x="323563" y="53642"/>
                    <a:pt x="329723" y="75076"/>
                    <a:pt x="328983" y="98693"/>
                  </a:cubicBezTo>
                  <a:cubicBezTo>
                    <a:pt x="328553" y="112558"/>
                    <a:pt x="326177" y="125967"/>
                    <a:pt x="320190" y="138562"/>
                  </a:cubicBezTo>
                  <a:cubicBezTo>
                    <a:pt x="310539" y="158962"/>
                    <a:pt x="294242" y="172023"/>
                    <a:pt x="273814" y="180423"/>
                  </a:cubicBezTo>
                  <a:cubicBezTo>
                    <a:pt x="256969" y="187351"/>
                    <a:pt x="239183" y="189124"/>
                    <a:pt x="221232" y="189169"/>
                  </a:cubicBezTo>
                  <a:cubicBezTo>
                    <a:pt x="174902" y="189316"/>
                    <a:pt x="128562" y="189215"/>
                    <a:pt x="82241" y="189215"/>
                  </a:cubicBezTo>
                  <a:lnTo>
                    <a:pt x="76145" y="189215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" name="Free-form: Shape 18">
              <a:extLst>
                <a:ext uri="{FF2B5EF4-FFF2-40B4-BE49-F238E27FC236}">
                  <a16:creationId xmlns:a16="http://schemas.microsoft.com/office/drawing/2014/main" id="{F978FA61-89DD-B9EF-2585-5EC5061B3CF6}"/>
                </a:ext>
              </a:extLst>
            </p:cNvPr>
            <p:cNvSpPr/>
            <p:nvPr/>
          </p:nvSpPr>
          <p:spPr>
            <a:xfrm>
              <a:off x="695125" y="248750"/>
              <a:ext cx="383968" cy="310036"/>
            </a:xfrm>
            <a:custGeom>
              <a:avLst/>
              <a:gdLst>
                <a:gd name="connsiteX0" fmla="*/ 281245 w 383968"/>
                <a:gd name="connsiteY0" fmla="*/ 0 h 310036"/>
                <a:gd name="connsiteX1" fmla="*/ 192670 w 383968"/>
                <a:gd name="connsiteY1" fmla="*/ 98337 h 310036"/>
                <a:gd name="connsiteX2" fmla="*/ 104497 w 383968"/>
                <a:gd name="connsiteY2" fmla="*/ 0 h 310036"/>
                <a:gd name="connsiteX3" fmla="*/ 1325 w 383968"/>
                <a:gd name="connsiteY3" fmla="*/ 0 h 310036"/>
                <a:gd name="connsiteX4" fmla="*/ 139503 w 383968"/>
                <a:gd name="connsiteY4" fmla="*/ 153688 h 310036"/>
                <a:gd name="connsiteX5" fmla="*/ 0 w 383968"/>
                <a:gd name="connsiteY5" fmla="*/ 310036 h 310036"/>
                <a:gd name="connsiteX6" fmla="*/ 101426 w 383968"/>
                <a:gd name="connsiteY6" fmla="*/ 310036 h 310036"/>
                <a:gd name="connsiteX7" fmla="*/ 190449 w 383968"/>
                <a:gd name="connsiteY7" fmla="*/ 211261 h 310036"/>
                <a:gd name="connsiteX8" fmla="*/ 279454 w 383968"/>
                <a:gd name="connsiteY8" fmla="*/ 310036 h 310036"/>
                <a:gd name="connsiteX9" fmla="*/ 380880 w 383968"/>
                <a:gd name="connsiteY9" fmla="*/ 310036 h 310036"/>
                <a:gd name="connsiteX10" fmla="*/ 244055 w 383968"/>
                <a:gd name="connsiteY10" fmla="*/ 156348 h 310036"/>
                <a:gd name="connsiteX11" fmla="*/ 383969 w 383968"/>
                <a:gd name="connsiteY11" fmla="*/ 0 h 31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3968" h="310036">
                  <a:moveTo>
                    <a:pt x="281245" y="0"/>
                  </a:moveTo>
                  <a:lnTo>
                    <a:pt x="192670" y="98337"/>
                  </a:lnTo>
                  <a:lnTo>
                    <a:pt x="104497" y="0"/>
                  </a:lnTo>
                  <a:lnTo>
                    <a:pt x="1325" y="0"/>
                  </a:lnTo>
                  <a:lnTo>
                    <a:pt x="139503" y="153688"/>
                  </a:lnTo>
                  <a:lnTo>
                    <a:pt x="0" y="310036"/>
                  </a:lnTo>
                  <a:lnTo>
                    <a:pt x="101426" y="310036"/>
                  </a:lnTo>
                  <a:lnTo>
                    <a:pt x="190449" y="211261"/>
                  </a:lnTo>
                  <a:lnTo>
                    <a:pt x="279454" y="310036"/>
                  </a:lnTo>
                  <a:lnTo>
                    <a:pt x="380880" y="310036"/>
                  </a:lnTo>
                  <a:lnTo>
                    <a:pt x="244055" y="156348"/>
                  </a:lnTo>
                  <a:lnTo>
                    <a:pt x="383969" y="0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" name="Free-form: Shape 19">
              <a:extLst>
                <a:ext uri="{FF2B5EF4-FFF2-40B4-BE49-F238E27FC236}">
                  <a16:creationId xmlns:a16="http://schemas.microsoft.com/office/drawing/2014/main" id="{72485355-C579-6520-BE77-79D9099D76B3}"/>
                </a:ext>
              </a:extLst>
            </p:cNvPr>
            <p:cNvSpPr/>
            <p:nvPr/>
          </p:nvSpPr>
          <p:spPr>
            <a:xfrm>
              <a:off x="1901378" y="352872"/>
              <a:ext cx="97066" cy="97066"/>
            </a:xfrm>
            <a:custGeom>
              <a:avLst/>
              <a:gdLst>
                <a:gd name="connsiteX0" fmla="*/ 97066 w 97066"/>
                <a:gd name="connsiteY0" fmla="*/ 48533 h 97066"/>
                <a:gd name="connsiteX1" fmla="*/ 48533 w 97066"/>
                <a:gd name="connsiteY1" fmla="*/ 97066 h 97066"/>
                <a:gd name="connsiteX2" fmla="*/ 0 w 97066"/>
                <a:gd name="connsiteY2" fmla="*/ 48533 h 97066"/>
                <a:gd name="connsiteX3" fmla="*/ 48533 w 97066"/>
                <a:gd name="connsiteY3" fmla="*/ 0 h 97066"/>
                <a:gd name="connsiteX4" fmla="*/ 97066 w 97066"/>
                <a:gd name="connsiteY4" fmla="*/ 48533 h 97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66" h="97066">
                  <a:moveTo>
                    <a:pt x="97066" y="48533"/>
                  </a:moveTo>
                  <a:cubicBezTo>
                    <a:pt x="97066" y="75341"/>
                    <a:pt x="75331" y="97066"/>
                    <a:pt x="48533" y="97066"/>
                  </a:cubicBezTo>
                  <a:cubicBezTo>
                    <a:pt x="21726" y="97066"/>
                    <a:pt x="0" y="75341"/>
                    <a:pt x="0" y="48533"/>
                  </a:cubicBezTo>
                  <a:cubicBezTo>
                    <a:pt x="0" y="21726"/>
                    <a:pt x="21726" y="0"/>
                    <a:pt x="48533" y="0"/>
                  </a:cubicBezTo>
                  <a:cubicBezTo>
                    <a:pt x="75341" y="0"/>
                    <a:pt x="97066" y="21726"/>
                    <a:pt x="97066" y="48533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" name="Free-form: Shape 20">
              <a:extLst>
                <a:ext uri="{FF2B5EF4-FFF2-40B4-BE49-F238E27FC236}">
                  <a16:creationId xmlns:a16="http://schemas.microsoft.com/office/drawing/2014/main" id="{000A3436-5AA1-68BE-FC6C-DC246CB3D445}"/>
                </a:ext>
              </a:extLst>
            </p:cNvPr>
            <p:cNvSpPr/>
            <p:nvPr/>
          </p:nvSpPr>
          <p:spPr>
            <a:xfrm>
              <a:off x="2065514" y="241303"/>
              <a:ext cx="360139" cy="318515"/>
            </a:xfrm>
            <a:custGeom>
              <a:avLst/>
              <a:gdLst>
                <a:gd name="connsiteX0" fmla="*/ 184881 w 360139"/>
                <a:gd name="connsiteY0" fmla="*/ 256282 h 318515"/>
                <a:gd name="connsiteX1" fmla="*/ 126925 w 360139"/>
                <a:gd name="connsiteY1" fmla="*/ 242224 h 318515"/>
                <a:gd name="connsiteX2" fmla="*/ 73603 w 360139"/>
                <a:gd name="connsiteY2" fmla="*/ 184295 h 318515"/>
                <a:gd name="connsiteX3" fmla="*/ 71318 w 360139"/>
                <a:gd name="connsiteY3" fmla="*/ 136457 h 318515"/>
                <a:gd name="connsiteX4" fmla="*/ 142783 w 360139"/>
                <a:gd name="connsiteY4" fmla="*/ 68328 h 318515"/>
                <a:gd name="connsiteX5" fmla="*/ 247362 w 360139"/>
                <a:gd name="connsiteY5" fmla="*/ 76161 h 318515"/>
                <a:gd name="connsiteX6" fmla="*/ 290320 w 360139"/>
                <a:gd name="connsiteY6" fmla="*/ 132106 h 318515"/>
                <a:gd name="connsiteX7" fmla="*/ 290320 w 360139"/>
                <a:gd name="connsiteY7" fmla="*/ 136685 h 318515"/>
                <a:gd name="connsiteX8" fmla="*/ 162159 w 360139"/>
                <a:gd name="connsiteY8" fmla="*/ 136685 h 318515"/>
                <a:gd name="connsiteX9" fmla="*/ 138423 w 360139"/>
                <a:gd name="connsiteY9" fmla="*/ 150276 h 318515"/>
                <a:gd name="connsiteX10" fmla="*/ 118462 w 360139"/>
                <a:gd name="connsiteY10" fmla="*/ 184295 h 318515"/>
                <a:gd name="connsiteX11" fmla="*/ 359920 w 360139"/>
                <a:gd name="connsiteY11" fmla="*/ 184295 h 318515"/>
                <a:gd name="connsiteX12" fmla="*/ 360140 w 360139"/>
                <a:gd name="connsiteY12" fmla="*/ 184076 h 318515"/>
                <a:gd name="connsiteX13" fmla="*/ 359966 w 360139"/>
                <a:gd name="connsiteY13" fmla="*/ 136685 h 318515"/>
                <a:gd name="connsiteX14" fmla="*/ 344410 w 360139"/>
                <a:gd name="connsiteY14" fmla="*/ 76956 h 318515"/>
                <a:gd name="connsiteX15" fmla="*/ 267333 w 360139"/>
                <a:gd name="connsiteY15" fmla="*/ 14365 h 318515"/>
                <a:gd name="connsiteX16" fmla="*/ 194506 w 360139"/>
                <a:gd name="connsiteY16" fmla="*/ 455 h 318515"/>
                <a:gd name="connsiteX17" fmla="*/ 69608 w 360139"/>
                <a:gd name="connsiteY17" fmla="*/ 28112 h 318515"/>
                <a:gd name="connsiteX18" fmla="*/ 21011 w 360139"/>
                <a:gd name="connsiteY18" fmla="*/ 77550 h 318515"/>
                <a:gd name="connsiteX19" fmla="*/ 8 w 360139"/>
                <a:gd name="connsiteY19" fmla="*/ 156647 h 318515"/>
                <a:gd name="connsiteX20" fmla="*/ 17685 w 360139"/>
                <a:gd name="connsiteY20" fmla="*/ 233806 h 318515"/>
                <a:gd name="connsiteX21" fmla="*/ 68046 w 360139"/>
                <a:gd name="connsiteY21" fmla="*/ 288344 h 318515"/>
                <a:gd name="connsiteX22" fmla="*/ 192550 w 360139"/>
                <a:gd name="connsiteY22" fmla="*/ 318515 h 318515"/>
                <a:gd name="connsiteX23" fmla="*/ 346786 w 360139"/>
                <a:gd name="connsiteY23" fmla="*/ 258905 h 318515"/>
                <a:gd name="connsiteX24" fmla="*/ 346823 w 360139"/>
                <a:gd name="connsiteY24" fmla="*/ 258786 h 318515"/>
                <a:gd name="connsiteX25" fmla="*/ 346823 w 360139"/>
                <a:gd name="connsiteY25" fmla="*/ 214274 h 318515"/>
                <a:gd name="connsiteX26" fmla="*/ 346494 w 360139"/>
                <a:gd name="connsiteY26" fmla="*/ 214082 h 318515"/>
                <a:gd name="connsiteX27" fmla="*/ 279004 w 360139"/>
                <a:gd name="connsiteY27" fmla="*/ 245359 h 318515"/>
                <a:gd name="connsiteX28" fmla="*/ 184881 w 360139"/>
                <a:gd name="connsiteY28" fmla="*/ 256282 h 318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60139" h="318515">
                  <a:moveTo>
                    <a:pt x="184881" y="256282"/>
                  </a:moveTo>
                  <a:cubicBezTo>
                    <a:pt x="165295" y="255203"/>
                    <a:pt x="145324" y="249948"/>
                    <a:pt x="126925" y="242224"/>
                  </a:cubicBezTo>
                  <a:cubicBezTo>
                    <a:pt x="102896" y="232116"/>
                    <a:pt x="82569" y="211276"/>
                    <a:pt x="73603" y="184295"/>
                  </a:cubicBezTo>
                  <a:cubicBezTo>
                    <a:pt x="70431" y="174753"/>
                    <a:pt x="67031" y="156336"/>
                    <a:pt x="71318" y="136457"/>
                  </a:cubicBezTo>
                  <a:cubicBezTo>
                    <a:pt x="76829" y="110902"/>
                    <a:pt x="95054" y="82942"/>
                    <a:pt x="142783" y="68328"/>
                  </a:cubicBezTo>
                  <a:cubicBezTo>
                    <a:pt x="171016" y="59690"/>
                    <a:pt x="220418" y="63739"/>
                    <a:pt x="247362" y="76161"/>
                  </a:cubicBezTo>
                  <a:cubicBezTo>
                    <a:pt x="271062" y="87110"/>
                    <a:pt x="290329" y="104632"/>
                    <a:pt x="290320" y="132106"/>
                  </a:cubicBezTo>
                  <a:lnTo>
                    <a:pt x="290320" y="136685"/>
                  </a:lnTo>
                  <a:lnTo>
                    <a:pt x="162159" y="136685"/>
                  </a:lnTo>
                  <a:cubicBezTo>
                    <a:pt x="152398" y="136685"/>
                    <a:pt x="143368" y="141859"/>
                    <a:pt x="138423" y="150276"/>
                  </a:cubicBezTo>
                  <a:lnTo>
                    <a:pt x="118462" y="184295"/>
                  </a:lnTo>
                  <a:lnTo>
                    <a:pt x="359920" y="184295"/>
                  </a:lnTo>
                  <a:cubicBezTo>
                    <a:pt x="360039" y="184295"/>
                    <a:pt x="360140" y="184195"/>
                    <a:pt x="360140" y="184076"/>
                  </a:cubicBezTo>
                  <a:lnTo>
                    <a:pt x="359966" y="136685"/>
                  </a:lnTo>
                  <a:cubicBezTo>
                    <a:pt x="359966" y="115161"/>
                    <a:pt x="355360" y="96067"/>
                    <a:pt x="344410" y="76956"/>
                  </a:cubicBezTo>
                  <a:cubicBezTo>
                    <a:pt x="326779" y="46200"/>
                    <a:pt x="299898" y="26668"/>
                    <a:pt x="267333" y="14365"/>
                  </a:cubicBezTo>
                  <a:cubicBezTo>
                    <a:pt x="243898" y="5527"/>
                    <a:pt x="219412" y="1825"/>
                    <a:pt x="194506" y="455"/>
                  </a:cubicBezTo>
                  <a:cubicBezTo>
                    <a:pt x="150259" y="-1986"/>
                    <a:pt x="108161" y="5143"/>
                    <a:pt x="69608" y="28112"/>
                  </a:cubicBezTo>
                  <a:cubicBezTo>
                    <a:pt x="49135" y="40296"/>
                    <a:pt x="33213" y="57214"/>
                    <a:pt x="21011" y="77550"/>
                  </a:cubicBezTo>
                  <a:cubicBezTo>
                    <a:pt x="6461" y="101835"/>
                    <a:pt x="264" y="128450"/>
                    <a:pt x="8" y="156647"/>
                  </a:cubicBezTo>
                  <a:cubicBezTo>
                    <a:pt x="-230" y="183802"/>
                    <a:pt x="4852" y="209613"/>
                    <a:pt x="17685" y="233806"/>
                  </a:cubicBezTo>
                  <a:cubicBezTo>
                    <a:pt x="29740" y="256464"/>
                    <a:pt x="46786" y="274351"/>
                    <a:pt x="68046" y="288344"/>
                  </a:cubicBezTo>
                  <a:cubicBezTo>
                    <a:pt x="86499" y="300510"/>
                    <a:pt x="124850" y="318515"/>
                    <a:pt x="192550" y="318515"/>
                  </a:cubicBezTo>
                  <a:cubicBezTo>
                    <a:pt x="302302" y="318515"/>
                    <a:pt x="345452" y="260724"/>
                    <a:pt x="346786" y="258905"/>
                  </a:cubicBezTo>
                  <a:cubicBezTo>
                    <a:pt x="346814" y="258868"/>
                    <a:pt x="346823" y="258832"/>
                    <a:pt x="346823" y="258786"/>
                  </a:cubicBezTo>
                  <a:lnTo>
                    <a:pt x="346823" y="214274"/>
                  </a:lnTo>
                  <a:cubicBezTo>
                    <a:pt x="346823" y="214101"/>
                    <a:pt x="346640" y="213991"/>
                    <a:pt x="346494" y="214082"/>
                  </a:cubicBezTo>
                  <a:cubicBezTo>
                    <a:pt x="342737" y="216276"/>
                    <a:pt x="307521" y="236667"/>
                    <a:pt x="279004" y="245359"/>
                  </a:cubicBezTo>
                  <a:cubicBezTo>
                    <a:pt x="241220" y="256867"/>
                    <a:pt x="204724" y="257415"/>
                    <a:pt x="184881" y="256282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230382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6000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>
        <p:tmplLst>
          <p:tmpl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Main Title Sli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 Title">
            <a:extLst>
              <a:ext uri="{FF2B5EF4-FFF2-40B4-BE49-F238E27FC236}">
                <a16:creationId xmlns:a16="http://schemas.microsoft.com/office/drawing/2014/main" id="{336EC5C6-9B65-DE6B-2632-23C025169F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267201"/>
            <a:ext cx="6096000" cy="584200"/>
          </a:xfrm>
          <a:prstGeom prst="rect">
            <a:avLst/>
          </a:prstGeom>
          <a:solidFill>
            <a:srgbClr val="DADCEA">
              <a:alpha val="80000"/>
            </a:srgbClr>
          </a:solidFill>
        </p:spPr>
        <p:txBody>
          <a:bodyPr lIns="360000" tIns="0" rIns="0" bIns="0" anchor="ctr">
            <a:noAutofit/>
          </a:bodyPr>
          <a:lstStyle>
            <a:lvl1pPr marL="0" indent="0" algn="l">
              <a:buNone/>
              <a:defRPr sz="1800">
                <a:latin typeface="Helvetica" pitchFamily="2" charset="0"/>
                <a:cs typeface="Helvetica" pitchFamily="2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grpSp>
        <p:nvGrpSpPr>
          <p:cNvPr id="17" name="Footer">
            <a:extLst>
              <a:ext uri="{FF2B5EF4-FFF2-40B4-BE49-F238E27FC236}">
                <a16:creationId xmlns:a16="http://schemas.microsoft.com/office/drawing/2014/main" id="{B74940B3-1E81-9B4F-67A3-8408D6BA6252}"/>
              </a:ext>
            </a:extLst>
          </p:cNvPr>
          <p:cNvGrpSpPr/>
          <p:nvPr userDrawn="1"/>
        </p:nvGrpSpPr>
        <p:grpSpPr>
          <a:xfrm>
            <a:off x="2" y="6334126"/>
            <a:ext cx="12249151" cy="549274"/>
            <a:chOff x="0" y="6334126"/>
            <a:chExt cx="12249150" cy="549274"/>
          </a:xfrm>
        </p:grpSpPr>
        <p:sp>
          <p:nvSpPr>
            <p:cNvPr id="7" name="The Exponential-e Group Channel Partner Programme">
              <a:extLst>
                <a:ext uri="{FF2B5EF4-FFF2-40B4-BE49-F238E27FC236}">
                  <a16:creationId xmlns:a16="http://schemas.microsoft.com/office/drawing/2014/main" id="{3FB99057-2DBE-3BBF-1188-991F69DE06BA}"/>
                </a:ext>
              </a:extLst>
            </p:cNvPr>
            <p:cNvSpPr/>
            <p:nvPr userDrawn="1"/>
          </p:nvSpPr>
          <p:spPr>
            <a:xfrm>
              <a:off x="0" y="6334126"/>
              <a:ext cx="12249150" cy="546100"/>
            </a:xfrm>
            <a:prstGeom prst="rect">
              <a:avLst/>
            </a:prstGeom>
            <a:solidFill>
              <a:srgbClr val="DADCEA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0" rIns="360000" bIns="0" rtlCol="0" anchor="ctr"/>
            <a:lstStyle/>
            <a:p>
              <a:pPr algn="l"/>
              <a:r>
                <a:rPr lang="en-GB" sz="1200" b="1">
                  <a:solidFill>
                    <a:schemeClr val="bg1"/>
                  </a:solidFill>
                  <a:latin typeface="Helvetica" pitchFamily="2" charset="0"/>
                  <a:cs typeface="HelveticaNowDisplay Bold" panose="020B0804030202020204" pitchFamily="34" charset="0"/>
                </a:rPr>
                <a:t>The Exponential-e Group </a:t>
              </a:r>
              <a:r>
                <a:rPr lang="en-GB" sz="1200">
                  <a:solidFill>
                    <a:schemeClr val="bg1"/>
                  </a:solidFill>
                  <a:latin typeface="Helvetica" pitchFamily="2" charset="0"/>
                  <a:cs typeface="HelveticaNowText Regular" panose="020B0504030202020204" pitchFamily="34" charset="0"/>
                </a:rPr>
                <a:t>Channel Partner Programme</a:t>
              </a:r>
            </a:p>
          </p:txBody>
        </p:sp>
        <p:sp>
          <p:nvSpPr>
            <p:cNvPr id="8" name="Website | Contact Number">
              <a:extLst>
                <a:ext uri="{FF2B5EF4-FFF2-40B4-BE49-F238E27FC236}">
                  <a16:creationId xmlns:a16="http://schemas.microsoft.com/office/drawing/2014/main" id="{0E9E7A52-FA0C-6FFD-CEA5-E82AF0BFEBE4}"/>
                </a:ext>
              </a:extLst>
            </p:cNvPr>
            <p:cNvSpPr/>
            <p:nvPr userDrawn="1"/>
          </p:nvSpPr>
          <p:spPr>
            <a:xfrm>
              <a:off x="6096000" y="6337300"/>
              <a:ext cx="6096000" cy="5461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0" rIns="360000" bIns="0" rtlCol="0" anchor="ctr"/>
            <a:lstStyle/>
            <a:p>
              <a:pPr algn="r"/>
              <a:r>
                <a:rPr lang="en-GB" sz="1200" b="0" kern="1200">
                  <a:solidFill>
                    <a:schemeClr val="bg1"/>
                  </a:solidFill>
                  <a:latin typeface="Helvetica" pitchFamily="2" charset="0"/>
                  <a:ea typeface="+mn-ea"/>
                  <a:cs typeface="HelveticaNowText Regular" panose="020B0504030202020204" pitchFamily="34" charset="0"/>
                </a:rPr>
                <a:t>www.expo-e.uk    |    </a:t>
              </a:r>
              <a:r>
                <a:rPr lang="en-GB" sz="1200" b="0" kern="1200">
                  <a:solidFill>
                    <a:schemeClr val="bg1"/>
                  </a:solidFill>
                  <a:latin typeface="Helvetica" pitchFamily="2" charset="0"/>
                  <a:ea typeface="+mn-ea"/>
                  <a:cs typeface="HelveticaNowDisplay Bold" panose="020B0804030202020204" pitchFamily="34" charset="0"/>
                </a:rPr>
                <a:t>0203 993 3374</a:t>
              </a:r>
            </a:p>
          </p:txBody>
        </p:sp>
      </p:grpSp>
      <p:sp>
        <p:nvSpPr>
          <p:cNvPr id="9" name="Be Unstoppable.">
            <a:extLst>
              <a:ext uri="{FF2B5EF4-FFF2-40B4-BE49-F238E27FC236}">
                <a16:creationId xmlns:a16="http://schemas.microsoft.com/office/drawing/2014/main" id="{E0B79F1B-E698-3463-03AF-A3403227A996}"/>
              </a:ext>
            </a:extLst>
          </p:cNvPr>
          <p:cNvSpPr/>
          <p:nvPr userDrawn="1"/>
        </p:nvSpPr>
        <p:spPr>
          <a:xfrm>
            <a:off x="6096000" y="127000"/>
            <a:ext cx="6096000" cy="546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0" rIns="360000" bIns="0" rtlCol="0" anchor="ctr"/>
          <a:lstStyle/>
          <a:p>
            <a:pPr algn="r"/>
            <a:r>
              <a:rPr lang="en-GB" sz="1500" kern="1200">
                <a:solidFill>
                  <a:schemeClr val="bg1"/>
                </a:solidFill>
                <a:latin typeface="Helvetica" pitchFamily="2" charset="0"/>
                <a:ea typeface="+mn-ea"/>
                <a:cs typeface="HelveticaNowDisplay Bold" panose="020B0804030202020204" pitchFamily="34" charset="0"/>
              </a:rPr>
              <a:t>Be Unstoppable.</a:t>
            </a:r>
            <a:endParaRPr lang="en-GB" sz="1500" b="1" kern="1200">
              <a:solidFill>
                <a:schemeClr val="bg1"/>
              </a:solidFill>
              <a:latin typeface="Helvetica" pitchFamily="2" charset="0"/>
              <a:ea typeface="+mn-ea"/>
              <a:cs typeface="HelveticaNowDisplay Bold" panose="020B0804030202020204" pitchFamily="34" charset="0"/>
            </a:endParaRPr>
          </a:p>
        </p:txBody>
      </p:sp>
      <p:grpSp>
        <p:nvGrpSpPr>
          <p:cNvPr id="10" name="Expo.e Logo">
            <a:extLst>
              <a:ext uri="{FF2B5EF4-FFF2-40B4-BE49-F238E27FC236}">
                <a16:creationId xmlns:a16="http://schemas.microsoft.com/office/drawing/2014/main" id="{51ADFC2B-9A58-1EEB-F59A-C17F9CC4D507}"/>
              </a:ext>
            </a:extLst>
          </p:cNvPr>
          <p:cNvGrpSpPr/>
          <p:nvPr userDrawn="1"/>
        </p:nvGrpSpPr>
        <p:grpSpPr>
          <a:xfrm>
            <a:off x="368302" y="241303"/>
            <a:ext cx="2057353" cy="324928"/>
            <a:chOff x="368300" y="241303"/>
            <a:chExt cx="2057353" cy="324928"/>
          </a:xfrm>
          <a:solidFill>
            <a:schemeClr val="bg1"/>
          </a:solidFill>
        </p:grpSpPr>
        <p:sp>
          <p:nvSpPr>
            <p:cNvPr id="11" name="Free-form: Shape 10">
              <a:extLst>
                <a:ext uri="{FF2B5EF4-FFF2-40B4-BE49-F238E27FC236}">
                  <a16:creationId xmlns:a16="http://schemas.microsoft.com/office/drawing/2014/main" id="{F8B6F7D0-3945-E43B-E535-5C922A19B04E}"/>
                </a:ext>
              </a:extLst>
            </p:cNvPr>
            <p:cNvSpPr/>
            <p:nvPr/>
          </p:nvSpPr>
          <p:spPr>
            <a:xfrm>
              <a:off x="368300" y="248768"/>
              <a:ext cx="302184" cy="310036"/>
            </a:xfrm>
            <a:custGeom>
              <a:avLst/>
              <a:gdLst>
                <a:gd name="connsiteX0" fmla="*/ 0 w 302184"/>
                <a:gd name="connsiteY0" fmla="*/ 0 h 310036"/>
                <a:gd name="connsiteX1" fmla="*/ 0 w 302184"/>
                <a:gd name="connsiteY1" fmla="*/ 310036 h 310036"/>
                <a:gd name="connsiteX2" fmla="*/ 302166 w 302184"/>
                <a:gd name="connsiteY2" fmla="*/ 310036 h 310036"/>
                <a:gd name="connsiteX3" fmla="*/ 302166 w 302184"/>
                <a:gd name="connsiteY3" fmla="*/ 245508 h 310036"/>
                <a:gd name="connsiteX4" fmla="*/ 76282 w 302184"/>
                <a:gd name="connsiteY4" fmla="*/ 245508 h 310036"/>
                <a:gd name="connsiteX5" fmla="*/ 76282 w 302184"/>
                <a:gd name="connsiteY5" fmla="*/ 182927 h 310036"/>
                <a:gd name="connsiteX6" fmla="*/ 298163 w 302184"/>
                <a:gd name="connsiteY6" fmla="*/ 182927 h 310036"/>
                <a:gd name="connsiteX7" fmla="*/ 298163 w 302184"/>
                <a:gd name="connsiteY7" fmla="*/ 121927 h 310036"/>
                <a:gd name="connsiteX8" fmla="*/ 76163 w 302184"/>
                <a:gd name="connsiteY8" fmla="*/ 121927 h 310036"/>
                <a:gd name="connsiteX9" fmla="*/ 76163 w 302184"/>
                <a:gd name="connsiteY9" fmla="*/ 64373 h 310036"/>
                <a:gd name="connsiteX10" fmla="*/ 302185 w 302184"/>
                <a:gd name="connsiteY10" fmla="*/ 64373 h 310036"/>
                <a:gd name="connsiteX11" fmla="*/ 302185 w 302184"/>
                <a:gd name="connsiteY11" fmla="*/ 0 h 31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2184" h="310036">
                  <a:moveTo>
                    <a:pt x="0" y="0"/>
                  </a:moveTo>
                  <a:lnTo>
                    <a:pt x="0" y="310036"/>
                  </a:lnTo>
                  <a:lnTo>
                    <a:pt x="302166" y="310036"/>
                  </a:lnTo>
                  <a:lnTo>
                    <a:pt x="302166" y="245508"/>
                  </a:lnTo>
                  <a:lnTo>
                    <a:pt x="76282" y="245508"/>
                  </a:lnTo>
                  <a:lnTo>
                    <a:pt x="76282" y="182927"/>
                  </a:lnTo>
                  <a:lnTo>
                    <a:pt x="298163" y="182927"/>
                  </a:lnTo>
                  <a:lnTo>
                    <a:pt x="298163" y="121927"/>
                  </a:lnTo>
                  <a:lnTo>
                    <a:pt x="76163" y="121927"/>
                  </a:lnTo>
                  <a:lnTo>
                    <a:pt x="76163" y="64373"/>
                  </a:lnTo>
                  <a:lnTo>
                    <a:pt x="302185" y="64373"/>
                  </a:lnTo>
                  <a:lnTo>
                    <a:pt x="302185" y="0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>
                <a:latin typeface="Helvetica" pitchFamily="2" charset="0"/>
              </a:endParaRPr>
            </a:p>
          </p:txBody>
        </p:sp>
        <p:sp>
          <p:nvSpPr>
            <p:cNvPr id="12" name="Free-form: Shape 11">
              <a:extLst>
                <a:ext uri="{FF2B5EF4-FFF2-40B4-BE49-F238E27FC236}">
                  <a16:creationId xmlns:a16="http://schemas.microsoft.com/office/drawing/2014/main" id="{269507E5-7AC6-B512-FBED-E93C521FB913}"/>
                </a:ext>
              </a:extLst>
            </p:cNvPr>
            <p:cNvSpPr/>
            <p:nvPr/>
          </p:nvSpPr>
          <p:spPr>
            <a:xfrm>
              <a:off x="1449582" y="241303"/>
              <a:ext cx="392962" cy="324928"/>
            </a:xfrm>
            <a:custGeom>
              <a:avLst/>
              <a:gdLst>
                <a:gd name="connsiteX0" fmla="*/ 389151 w 392962"/>
                <a:gd name="connsiteY0" fmla="*/ 126531 h 324928"/>
                <a:gd name="connsiteX1" fmla="*/ 354575 w 392962"/>
                <a:gd name="connsiteY1" fmla="*/ 58438 h 324928"/>
                <a:gd name="connsiteX2" fmla="*/ 274628 w 392962"/>
                <a:gd name="connsiteY2" fmla="*/ 10518 h 324928"/>
                <a:gd name="connsiteX3" fmla="*/ 177050 w 392962"/>
                <a:gd name="connsiteY3" fmla="*/ 628 h 324928"/>
                <a:gd name="connsiteX4" fmla="*/ 83493 w 392962"/>
                <a:gd name="connsiteY4" fmla="*/ 24438 h 324928"/>
                <a:gd name="connsiteX5" fmla="*/ 20245 w 392962"/>
                <a:gd name="connsiteY5" fmla="*/ 82888 h 324928"/>
                <a:gd name="connsiteX6" fmla="*/ 420 w 392962"/>
                <a:gd name="connsiteY6" fmla="*/ 150021 h 324928"/>
                <a:gd name="connsiteX7" fmla="*/ 0 w 392962"/>
                <a:gd name="connsiteY7" fmla="*/ 162460 h 324928"/>
                <a:gd name="connsiteX8" fmla="*/ 3811 w 392962"/>
                <a:gd name="connsiteY8" fmla="*/ 198398 h 324928"/>
                <a:gd name="connsiteX9" fmla="*/ 38388 w 392962"/>
                <a:gd name="connsiteY9" fmla="*/ 266482 h 324928"/>
                <a:gd name="connsiteX10" fmla="*/ 118335 w 392962"/>
                <a:gd name="connsiteY10" fmla="*/ 314403 h 324928"/>
                <a:gd name="connsiteX11" fmla="*/ 215913 w 392962"/>
                <a:gd name="connsiteY11" fmla="*/ 324301 h 324928"/>
                <a:gd name="connsiteX12" fmla="*/ 309469 w 392962"/>
                <a:gd name="connsiteY12" fmla="*/ 300482 h 324928"/>
                <a:gd name="connsiteX13" fmla="*/ 372717 w 392962"/>
                <a:gd name="connsiteY13" fmla="*/ 242032 h 324928"/>
                <a:gd name="connsiteX14" fmla="*/ 392542 w 392962"/>
                <a:gd name="connsiteY14" fmla="*/ 174900 h 324928"/>
                <a:gd name="connsiteX15" fmla="*/ 392962 w 392962"/>
                <a:gd name="connsiteY15" fmla="*/ 162460 h 324928"/>
                <a:gd name="connsiteX16" fmla="*/ 389151 w 392962"/>
                <a:gd name="connsiteY16" fmla="*/ 126531 h 324928"/>
                <a:gd name="connsiteX17" fmla="*/ 306645 w 392962"/>
                <a:gd name="connsiteY17" fmla="*/ 207529 h 324928"/>
                <a:gd name="connsiteX18" fmla="*/ 265771 w 392962"/>
                <a:gd name="connsiteY18" fmla="*/ 246273 h 324928"/>
                <a:gd name="connsiteX19" fmla="*/ 196289 w 392962"/>
                <a:gd name="connsiteY19" fmla="*/ 260184 h 324928"/>
                <a:gd name="connsiteX20" fmla="*/ 128005 w 392962"/>
                <a:gd name="connsiteY20" fmla="*/ 246584 h 324928"/>
                <a:gd name="connsiteX21" fmla="*/ 77543 w 392962"/>
                <a:gd name="connsiteY21" fmla="*/ 177377 h 324928"/>
                <a:gd name="connsiteX22" fmla="*/ 86107 w 392962"/>
                <a:gd name="connsiteY22" fmla="*/ 117775 h 324928"/>
                <a:gd name="connsiteX23" fmla="*/ 128178 w 392962"/>
                <a:gd name="connsiteY23" fmla="*/ 78025 h 324928"/>
                <a:gd name="connsiteX24" fmla="*/ 210657 w 392962"/>
                <a:gd name="connsiteY24" fmla="*/ 65312 h 324928"/>
                <a:gd name="connsiteX25" fmla="*/ 264510 w 392962"/>
                <a:gd name="connsiteY25" fmla="*/ 77952 h 324928"/>
                <a:gd name="connsiteX26" fmla="*/ 315593 w 392962"/>
                <a:gd name="connsiteY26" fmla="*/ 147626 h 324928"/>
                <a:gd name="connsiteX27" fmla="*/ 306645 w 392962"/>
                <a:gd name="connsiteY27" fmla="*/ 207529 h 324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92962" h="324928">
                  <a:moveTo>
                    <a:pt x="389151" y="126531"/>
                  </a:moveTo>
                  <a:cubicBezTo>
                    <a:pt x="383850" y="100766"/>
                    <a:pt x="372343" y="77888"/>
                    <a:pt x="354575" y="58438"/>
                  </a:cubicBezTo>
                  <a:cubicBezTo>
                    <a:pt x="332730" y="34547"/>
                    <a:pt x="305329" y="19648"/>
                    <a:pt x="274628" y="10518"/>
                  </a:cubicBezTo>
                  <a:cubicBezTo>
                    <a:pt x="242757" y="1030"/>
                    <a:pt x="210054" y="-1309"/>
                    <a:pt x="177050" y="628"/>
                  </a:cubicBezTo>
                  <a:cubicBezTo>
                    <a:pt x="144393" y="2548"/>
                    <a:pt x="112851" y="9320"/>
                    <a:pt x="83493" y="24438"/>
                  </a:cubicBezTo>
                  <a:cubicBezTo>
                    <a:pt x="57006" y="38084"/>
                    <a:pt x="35326" y="56912"/>
                    <a:pt x="20245" y="82888"/>
                  </a:cubicBezTo>
                  <a:cubicBezTo>
                    <a:pt x="8171" y="103663"/>
                    <a:pt x="1983" y="126175"/>
                    <a:pt x="420" y="150021"/>
                  </a:cubicBezTo>
                  <a:cubicBezTo>
                    <a:pt x="146" y="154188"/>
                    <a:pt x="18" y="158329"/>
                    <a:pt x="0" y="162460"/>
                  </a:cubicBezTo>
                  <a:cubicBezTo>
                    <a:pt x="46" y="174406"/>
                    <a:pt x="1334" y="186388"/>
                    <a:pt x="3811" y="198398"/>
                  </a:cubicBezTo>
                  <a:cubicBezTo>
                    <a:pt x="9112" y="224155"/>
                    <a:pt x="20610" y="247032"/>
                    <a:pt x="38388" y="266482"/>
                  </a:cubicBezTo>
                  <a:cubicBezTo>
                    <a:pt x="60232" y="290374"/>
                    <a:pt x="87634" y="305272"/>
                    <a:pt x="118335" y="314403"/>
                  </a:cubicBezTo>
                  <a:cubicBezTo>
                    <a:pt x="150206" y="323890"/>
                    <a:pt x="182908" y="326239"/>
                    <a:pt x="215913" y="324301"/>
                  </a:cubicBezTo>
                  <a:cubicBezTo>
                    <a:pt x="248570" y="322382"/>
                    <a:pt x="280103" y="315600"/>
                    <a:pt x="309469" y="300482"/>
                  </a:cubicBezTo>
                  <a:cubicBezTo>
                    <a:pt x="335948" y="286836"/>
                    <a:pt x="357628" y="268008"/>
                    <a:pt x="372717" y="242032"/>
                  </a:cubicBezTo>
                  <a:cubicBezTo>
                    <a:pt x="384791" y="221257"/>
                    <a:pt x="390979" y="198746"/>
                    <a:pt x="392542" y="174900"/>
                  </a:cubicBezTo>
                  <a:cubicBezTo>
                    <a:pt x="392807" y="170732"/>
                    <a:pt x="392944" y="166591"/>
                    <a:pt x="392962" y="162460"/>
                  </a:cubicBezTo>
                  <a:cubicBezTo>
                    <a:pt x="392908" y="150523"/>
                    <a:pt x="391619" y="138532"/>
                    <a:pt x="389151" y="126531"/>
                  </a:cubicBezTo>
                  <a:moveTo>
                    <a:pt x="306645" y="207529"/>
                  </a:moveTo>
                  <a:cubicBezTo>
                    <a:pt x="297633" y="225306"/>
                    <a:pt x="283475" y="237636"/>
                    <a:pt x="265771" y="246273"/>
                  </a:cubicBezTo>
                  <a:cubicBezTo>
                    <a:pt x="243826" y="256958"/>
                    <a:pt x="220300" y="259764"/>
                    <a:pt x="196289" y="260184"/>
                  </a:cubicBezTo>
                  <a:cubicBezTo>
                    <a:pt x="172708" y="259755"/>
                    <a:pt x="149575" y="257031"/>
                    <a:pt x="128005" y="246584"/>
                  </a:cubicBezTo>
                  <a:cubicBezTo>
                    <a:pt x="98876" y="232481"/>
                    <a:pt x="81428" y="209796"/>
                    <a:pt x="77543" y="177377"/>
                  </a:cubicBezTo>
                  <a:cubicBezTo>
                    <a:pt x="75030" y="156766"/>
                    <a:pt x="76821" y="136695"/>
                    <a:pt x="86107" y="117775"/>
                  </a:cubicBezTo>
                  <a:cubicBezTo>
                    <a:pt x="95183" y="99312"/>
                    <a:pt x="109853" y="86608"/>
                    <a:pt x="128178" y="78025"/>
                  </a:cubicBezTo>
                  <a:cubicBezTo>
                    <a:pt x="154355" y="65732"/>
                    <a:pt x="182287" y="63621"/>
                    <a:pt x="210657" y="65312"/>
                  </a:cubicBezTo>
                  <a:cubicBezTo>
                    <a:pt x="229284" y="66445"/>
                    <a:pt x="247500" y="69745"/>
                    <a:pt x="264510" y="77952"/>
                  </a:cubicBezTo>
                  <a:cubicBezTo>
                    <a:pt x="293904" y="92101"/>
                    <a:pt x="311708" y="114804"/>
                    <a:pt x="315593" y="147626"/>
                  </a:cubicBezTo>
                  <a:cubicBezTo>
                    <a:pt x="318052" y="168374"/>
                    <a:pt x="316242" y="188555"/>
                    <a:pt x="306645" y="207529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>
                <a:latin typeface="Helvetica" pitchFamily="2" charset="0"/>
              </a:endParaRPr>
            </a:p>
          </p:txBody>
        </p:sp>
        <p:sp>
          <p:nvSpPr>
            <p:cNvPr id="13" name="Free-form: Shape 12">
              <a:extLst>
                <a:ext uri="{FF2B5EF4-FFF2-40B4-BE49-F238E27FC236}">
                  <a16:creationId xmlns:a16="http://schemas.microsoft.com/office/drawing/2014/main" id="{9D715EAC-B53E-775A-8A1E-00F4E0BFEA90}"/>
                </a:ext>
              </a:extLst>
            </p:cNvPr>
            <p:cNvSpPr/>
            <p:nvPr/>
          </p:nvSpPr>
          <p:spPr>
            <a:xfrm>
              <a:off x="1105755" y="248750"/>
              <a:ext cx="329042" cy="310100"/>
            </a:xfrm>
            <a:custGeom>
              <a:avLst/>
              <a:gdLst>
                <a:gd name="connsiteX0" fmla="*/ 75770 w 329042"/>
                <a:gd name="connsiteY0" fmla="*/ 127064 h 310100"/>
                <a:gd name="connsiteX1" fmla="*/ 80989 w 329042"/>
                <a:gd name="connsiteY1" fmla="*/ 127064 h 310100"/>
                <a:gd name="connsiteX2" fmla="*/ 213308 w 329042"/>
                <a:gd name="connsiteY2" fmla="*/ 127027 h 310100"/>
                <a:gd name="connsiteX3" fmla="*/ 225336 w 329042"/>
                <a:gd name="connsiteY3" fmla="*/ 126277 h 310100"/>
                <a:gd name="connsiteX4" fmla="*/ 251641 w 329042"/>
                <a:gd name="connsiteY4" fmla="*/ 104954 h 310100"/>
                <a:gd name="connsiteX5" fmla="*/ 252628 w 329042"/>
                <a:gd name="connsiteY5" fmla="*/ 90924 h 310100"/>
                <a:gd name="connsiteX6" fmla="*/ 234686 w 329042"/>
                <a:gd name="connsiteY6" fmla="*/ 64555 h 310100"/>
                <a:gd name="connsiteX7" fmla="*/ 219295 w 329042"/>
                <a:gd name="connsiteY7" fmla="*/ 61603 h 310100"/>
                <a:gd name="connsiteX8" fmla="*/ 78210 w 329042"/>
                <a:gd name="connsiteY8" fmla="*/ 61338 h 310100"/>
                <a:gd name="connsiteX9" fmla="*/ 75770 w 329042"/>
                <a:gd name="connsiteY9" fmla="*/ 61667 h 310100"/>
                <a:gd name="connsiteX10" fmla="*/ 75770 w 329042"/>
                <a:gd name="connsiteY10" fmla="*/ 127064 h 310100"/>
                <a:gd name="connsiteX11" fmla="*/ 76145 w 329042"/>
                <a:gd name="connsiteY11" fmla="*/ 189224 h 310100"/>
                <a:gd name="connsiteX12" fmla="*/ 76145 w 329042"/>
                <a:gd name="connsiteY12" fmla="*/ 310100 h 310100"/>
                <a:gd name="connsiteX13" fmla="*/ 0 w 329042"/>
                <a:gd name="connsiteY13" fmla="*/ 310100 h 310100"/>
                <a:gd name="connsiteX14" fmla="*/ 0 w 329042"/>
                <a:gd name="connsiteY14" fmla="*/ 0 h 310100"/>
                <a:gd name="connsiteX15" fmla="*/ 230500 w 329042"/>
                <a:gd name="connsiteY15" fmla="*/ 0 h 310100"/>
                <a:gd name="connsiteX16" fmla="*/ 308226 w 329042"/>
                <a:gd name="connsiteY16" fmla="*/ 35445 h 310100"/>
                <a:gd name="connsiteX17" fmla="*/ 328983 w 329042"/>
                <a:gd name="connsiteY17" fmla="*/ 98693 h 310100"/>
                <a:gd name="connsiteX18" fmla="*/ 320190 w 329042"/>
                <a:gd name="connsiteY18" fmla="*/ 138562 h 310100"/>
                <a:gd name="connsiteX19" fmla="*/ 273814 w 329042"/>
                <a:gd name="connsiteY19" fmla="*/ 180423 h 310100"/>
                <a:gd name="connsiteX20" fmla="*/ 221232 w 329042"/>
                <a:gd name="connsiteY20" fmla="*/ 189169 h 310100"/>
                <a:gd name="connsiteX21" fmla="*/ 82241 w 329042"/>
                <a:gd name="connsiteY21" fmla="*/ 189215 h 310100"/>
                <a:gd name="connsiteX22" fmla="*/ 76145 w 329042"/>
                <a:gd name="connsiteY22" fmla="*/ 189215 h 31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29042" h="310100">
                  <a:moveTo>
                    <a:pt x="75770" y="127064"/>
                  </a:moveTo>
                  <a:lnTo>
                    <a:pt x="80989" y="127064"/>
                  </a:lnTo>
                  <a:cubicBezTo>
                    <a:pt x="125098" y="127064"/>
                    <a:pt x="169226" y="127082"/>
                    <a:pt x="213308" y="127027"/>
                  </a:cubicBezTo>
                  <a:cubicBezTo>
                    <a:pt x="217348" y="127027"/>
                    <a:pt x="221369" y="126762"/>
                    <a:pt x="225336" y="126277"/>
                  </a:cubicBezTo>
                  <a:cubicBezTo>
                    <a:pt x="240517" y="124404"/>
                    <a:pt x="249127" y="117558"/>
                    <a:pt x="251641" y="104954"/>
                  </a:cubicBezTo>
                  <a:cubicBezTo>
                    <a:pt x="252573" y="100393"/>
                    <a:pt x="252902" y="95576"/>
                    <a:pt x="252628" y="90924"/>
                  </a:cubicBezTo>
                  <a:cubicBezTo>
                    <a:pt x="251924" y="78677"/>
                    <a:pt x="247080" y="68769"/>
                    <a:pt x="234686" y="64555"/>
                  </a:cubicBezTo>
                  <a:cubicBezTo>
                    <a:pt x="229778" y="62883"/>
                    <a:pt x="224450" y="61640"/>
                    <a:pt x="219295" y="61603"/>
                  </a:cubicBezTo>
                  <a:cubicBezTo>
                    <a:pt x="172260" y="61320"/>
                    <a:pt x="125263" y="61356"/>
                    <a:pt x="78210" y="61338"/>
                  </a:cubicBezTo>
                  <a:cubicBezTo>
                    <a:pt x="77461" y="61338"/>
                    <a:pt x="76666" y="61539"/>
                    <a:pt x="75770" y="61667"/>
                  </a:cubicBezTo>
                  <a:lnTo>
                    <a:pt x="75770" y="127064"/>
                  </a:lnTo>
                  <a:close/>
                  <a:moveTo>
                    <a:pt x="76145" y="189224"/>
                  </a:moveTo>
                  <a:lnTo>
                    <a:pt x="76145" y="310100"/>
                  </a:lnTo>
                  <a:lnTo>
                    <a:pt x="0" y="310100"/>
                  </a:lnTo>
                  <a:lnTo>
                    <a:pt x="0" y="0"/>
                  </a:lnTo>
                  <a:lnTo>
                    <a:pt x="230500" y="0"/>
                  </a:lnTo>
                  <a:cubicBezTo>
                    <a:pt x="261256" y="0"/>
                    <a:pt x="287972" y="11452"/>
                    <a:pt x="308226" y="35445"/>
                  </a:cubicBezTo>
                  <a:cubicBezTo>
                    <a:pt x="323563" y="53642"/>
                    <a:pt x="329723" y="75076"/>
                    <a:pt x="328983" y="98693"/>
                  </a:cubicBezTo>
                  <a:cubicBezTo>
                    <a:pt x="328553" y="112558"/>
                    <a:pt x="326177" y="125967"/>
                    <a:pt x="320190" y="138562"/>
                  </a:cubicBezTo>
                  <a:cubicBezTo>
                    <a:pt x="310539" y="158962"/>
                    <a:pt x="294242" y="172023"/>
                    <a:pt x="273814" y="180423"/>
                  </a:cubicBezTo>
                  <a:cubicBezTo>
                    <a:pt x="256969" y="187351"/>
                    <a:pt x="239183" y="189124"/>
                    <a:pt x="221232" y="189169"/>
                  </a:cubicBezTo>
                  <a:cubicBezTo>
                    <a:pt x="174902" y="189316"/>
                    <a:pt x="128562" y="189215"/>
                    <a:pt x="82241" y="189215"/>
                  </a:cubicBezTo>
                  <a:lnTo>
                    <a:pt x="76145" y="189215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>
                <a:latin typeface="Helvetica" pitchFamily="2" charset="0"/>
              </a:endParaRPr>
            </a:p>
          </p:txBody>
        </p:sp>
        <p:sp>
          <p:nvSpPr>
            <p:cNvPr id="14" name="Free-form: Shape 13">
              <a:extLst>
                <a:ext uri="{FF2B5EF4-FFF2-40B4-BE49-F238E27FC236}">
                  <a16:creationId xmlns:a16="http://schemas.microsoft.com/office/drawing/2014/main" id="{ABA045DE-398A-8BD5-9E50-BCBD3DAD6C8E}"/>
                </a:ext>
              </a:extLst>
            </p:cNvPr>
            <p:cNvSpPr/>
            <p:nvPr/>
          </p:nvSpPr>
          <p:spPr>
            <a:xfrm>
              <a:off x="695125" y="248750"/>
              <a:ext cx="383968" cy="310036"/>
            </a:xfrm>
            <a:custGeom>
              <a:avLst/>
              <a:gdLst>
                <a:gd name="connsiteX0" fmla="*/ 281245 w 383968"/>
                <a:gd name="connsiteY0" fmla="*/ 0 h 310036"/>
                <a:gd name="connsiteX1" fmla="*/ 192670 w 383968"/>
                <a:gd name="connsiteY1" fmla="*/ 98337 h 310036"/>
                <a:gd name="connsiteX2" fmla="*/ 104497 w 383968"/>
                <a:gd name="connsiteY2" fmla="*/ 0 h 310036"/>
                <a:gd name="connsiteX3" fmla="*/ 1325 w 383968"/>
                <a:gd name="connsiteY3" fmla="*/ 0 h 310036"/>
                <a:gd name="connsiteX4" fmla="*/ 139503 w 383968"/>
                <a:gd name="connsiteY4" fmla="*/ 153688 h 310036"/>
                <a:gd name="connsiteX5" fmla="*/ 0 w 383968"/>
                <a:gd name="connsiteY5" fmla="*/ 310036 h 310036"/>
                <a:gd name="connsiteX6" fmla="*/ 101426 w 383968"/>
                <a:gd name="connsiteY6" fmla="*/ 310036 h 310036"/>
                <a:gd name="connsiteX7" fmla="*/ 190449 w 383968"/>
                <a:gd name="connsiteY7" fmla="*/ 211261 h 310036"/>
                <a:gd name="connsiteX8" fmla="*/ 279454 w 383968"/>
                <a:gd name="connsiteY8" fmla="*/ 310036 h 310036"/>
                <a:gd name="connsiteX9" fmla="*/ 380880 w 383968"/>
                <a:gd name="connsiteY9" fmla="*/ 310036 h 310036"/>
                <a:gd name="connsiteX10" fmla="*/ 244055 w 383968"/>
                <a:gd name="connsiteY10" fmla="*/ 156348 h 310036"/>
                <a:gd name="connsiteX11" fmla="*/ 383969 w 383968"/>
                <a:gd name="connsiteY11" fmla="*/ 0 h 31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3968" h="310036">
                  <a:moveTo>
                    <a:pt x="281245" y="0"/>
                  </a:moveTo>
                  <a:lnTo>
                    <a:pt x="192670" y="98337"/>
                  </a:lnTo>
                  <a:lnTo>
                    <a:pt x="104497" y="0"/>
                  </a:lnTo>
                  <a:lnTo>
                    <a:pt x="1325" y="0"/>
                  </a:lnTo>
                  <a:lnTo>
                    <a:pt x="139503" y="153688"/>
                  </a:lnTo>
                  <a:lnTo>
                    <a:pt x="0" y="310036"/>
                  </a:lnTo>
                  <a:lnTo>
                    <a:pt x="101426" y="310036"/>
                  </a:lnTo>
                  <a:lnTo>
                    <a:pt x="190449" y="211261"/>
                  </a:lnTo>
                  <a:lnTo>
                    <a:pt x="279454" y="310036"/>
                  </a:lnTo>
                  <a:lnTo>
                    <a:pt x="380880" y="310036"/>
                  </a:lnTo>
                  <a:lnTo>
                    <a:pt x="244055" y="156348"/>
                  </a:lnTo>
                  <a:lnTo>
                    <a:pt x="383969" y="0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>
                <a:latin typeface="Helvetica" pitchFamily="2" charset="0"/>
              </a:endParaRPr>
            </a:p>
          </p:txBody>
        </p:sp>
        <p:sp>
          <p:nvSpPr>
            <p:cNvPr id="15" name="Free-form: Shape 14">
              <a:extLst>
                <a:ext uri="{FF2B5EF4-FFF2-40B4-BE49-F238E27FC236}">
                  <a16:creationId xmlns:a16="http://schemas.microsoft.com/office/drawing/2014/main" id="{BD977F90-A06B-C8D5-9516-10CE846630B2}"/>
                </a:ext>
              </a:extLst>
            </p:cNvPr>
            <p:cNvSpPr/>
            <p:nvPr/>
          </p:nvSpPr>
          <p:spPr>
            <a:xfrm>
              <a:off x="1901378" y="352872"/>
              <a:ext cx="97066" cy="97066"/>
            </a:xfrm>
            <a:custGeom>
              <a:avLst/>
              <a:gdLst>
                <a:gd name="connsiteX0" fmla="*/ 97066 w 97066"/>
                <a:gd name="connsiteY0" fmla="*/ 48533 h 97066"/>
                <a:gd name="connsiteX1" fmla="*/ 48533 w 97066"/>
                <a:gd name="connsiteY1" fmla="*/ 97066 h 97066"/>
                <a:gd name="connsiteX2" fmla="*/ 0 w 97066"/>
                <a:gd name="connsiteY2" fmla="*/ 48533 h 97066"/>
                <a:gd name="connsiteX3" fmla="*/ 48533 w 97066"/>
                <a:gd name="connsiteY3" fmla="*/ 0 h 97066"/>
                <a:gd name="connsiteX4" fmla="*/ 97066 w 97066"/>
                <a:gd name="connsiteY4" fmla="*/ 48533 h 97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66" h="97066">
                  <a:moveTo>
                    <a:pt x="97066" y="48533"/>
                  </a:moveTo>
                  <a:cubicBezTo>
                    <a:pt x="97066" y="75341"/>
                    <a:pt x="75331" y="97066"/>
                    <a:pt x="48533" y="97066"/>
                  </a:cubicBezTo>
                  <a:cubicBezTo>
                    <a:pt x="21726" y="97066"/>
                    <a:pt x="0" y="75341"/>
                    <a:pt x="0" y="48533"/>
                  </a:cubicBezTo>
                  <a:cubicBezTo>
                    <a:pt x="0" y="21726"/>
                    <a:pt x="21726" y="0"/>
                    <a:pt x="48533" y="0"/>
                  </a:cubicBezTo>
                  <a:cubicBezTo>
                    <a:pt x="75341" y="0"/>
                    <a:pt x="97066" y="21726"/>
                    <a:pt x="97066" y="48533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>
                <a:latin typeface="Helvetica" pitchFamily="2" charset="0"/>
              </a:endParaRPr>
            </a:p>
          </p:txBody>
        </p:sp>
        <p:sp>
          <p:nvSpPr>
            <p:cNvPr id="16" name="Free-form: Shape 15">
              <a:extLst>
                <a:ext uri="{FF2B5EF4-FFF2-40B4-BE49-F238E27FC236}">
                  <a16:creationId xmlns:a16="http://schemas.microsoft.com/office/drawing/2014/main" id="{D9859917-BF34-87CB-6A2C-052DF73011A7}"/>
                </a:ext>
              </a:extLst>
            </p:cNvPr>
            <p:cNvSpPr/>
            <p:nvPr/>
          </p:nvSpPr>
          <p:spPr>
            <a:xfrm>
              <a:off x="2065514" y="241303"/>
              <a:ext cx="360139" cy="318515"/>
            </a:xfrm>
            <a:custGeom>
              <a:avLst/>
              <a:gdLst>
                <a:gd name="connsiteX0" fmla="*/ 184881 w 360139"/>
                <a:gd name="connsiteY0" fmla="*/ 256282 h 318515"/>
                <a:gd name="connsiteX1" fmla="*/ 126925 w 360139"/>
                <a:gd name="connsiteY1" fmla="*/ 242224 h 318515"/>
                <a:gd name="connsiteX2" fmla="*/ 73603 w 360139"/>
                <a:gd name="connsiteY2" fmla="*/ 184295 h 318515"/>
                <a:gd name="connsiteX3" fmla="*/ 71318 w 360139"/>
                <a:gd name="connsiteY3" fmla="*/ 136457 h 318515"/>
                <a:gd name="connsiteX4" fmla="*/ 142783 w 360139"/>
                <a:gd name="connsiteY4" fmla="*/ 68328 h 318515"/>
                <a:gd name="connsiteX5" fmla="*/ 247362 w 360139"/>
                <a:gd name="connsiteY5" fmla="*/ 76161 h 318515"/>
                <a:gd name="connsiteX6" fmla="*/ 290320 w 360139"/>
                <a:gd name="connsiteY6" fmla="*/ 132106 h 318515"/>
                <a:gd name="connsiteX7" fmla="*/ 290320 w 360139"/>
                <a:gd name="connsiteY7" fmla="*/ 136685 h 318515"/>
                <a:gd name="connsiteX8" fmla="*/ 162159 w 360139"/>
                <a:gd name="connsiteY8" fmla="*/ 136685 h 318515"/>
                <a:gd name="connsiteX9" fmla="*/ 138423 w 360139"/>
                <a:gd name="connsiteY9" fmla="*/ 150276 h 318515"/>
                <a:gd name="connsiteX10" fmla="*/ 118462 w 360139"/>
                <a:gd name="connsiteY10" fmla="*/ 184295 h 318515"/>
                <a:gd name="connsiteX11" fmla="*/ 359920 w 360139"/>
                <a:gd name="connsiteY11" fmla="*/ 184295 h 318515"/>
                <a:gd name="connsiteX12" fmla="*/ 360140 w 360139"/>
                <a:gd name="connsiteY12" fmla="*/ 184076 h 318515"/>
                <a:gd name="connsiteX13" fmla="*/ 359966 w 360139"/>
                <a:gd name="connsiteY13" fmla="*/ 136685 h 318515"/>
                <a:gd name="connsiteX14" fmla="*/ 344410 w 360139"/>
                <a:gd name="connsiteY14" fmla="*/ 76956 h 318515"/>
                <a:gd name="connsiteX15" fmla="*/ 267333 w 360139"/>
                <a:gd name="connsiteY15" fmla="*/ 14365 h 318515"/>
                <a:gd name="connsiteX16" fmla="*/ 194506 w 360139"/>
                <a:gd name="connsiteY16" fmla="*/ 455 h 318515"/>
                <a:gd name="connsiteX17" fmla="*/ 69608 w 360139"/>
                <a:gd name="connsiteY17" fmla="*/ 28112 h 318515"/>
                <a:gd name="connsiteX18" fmla="*/ 21011 w 360139"/>
                <a:gd name="connsiteY18" fmla="*/ 77550 h 318515"/>
                <a:gd name="connsiteX19" fmla="*/ 8 w 360139"/>
                <a:gd name="connsiteY19" fmla="*/ 156647 h 318515"/>
                <a:gd name="connsiteX20" fmla="*/ 17685 w 360139"/>
                <a:gd name="connsiteY20" fmla="*/ 233806 h 318515"/>
                <a:gd name="connsiteX21" fmla="*/ 68046 w 360139"/>
                <a:gd name="connsiteY21" fmla="*/ 288344 h 318515"/>
                <a:gd name="connsiteX22" fmla="*/ 192550 w 360139"/>
                <a:gd name="connsiteY22" fmla="*/ 318515 h 318515"/>
                <a:gd name="connsiteX23" fmla="*/ 346786 w 360139"/>
                <a:gd name="connsiteY23" fmla="*/ 258905 h 318515"/>
                <a:gd name="connsiteX24" fmla="*/ 346823 w 360139"/>
                <a:gd name="connsiteY24" fmla="*/ 258786 h 318515"/>
                <a:gd name="connsiteX25" fmla="*/ 346823 w 360139"/>
                <a:gd name="connsiteY25" fmla="*/ 214274 h 318515"/>
                <a:gd name="connsiteX26" fmla="*/ 346494 w 360139"/>
                <a:gd name="connsiteY26" fmla="*/ 214082 h 318515"/>
                <a:gd name="connsiteX27" fmla="*/ 279004 w 360139"/>
                <a:gd name="connsiteY27" fmla="*/ 245359 h 318515"/>
                <a:gd name="connsiteX28" fmla="*/ 184881 w 360139"/>
                <a:gd name="connsiteY28" fmla="*/ 256282 h 318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60139" h="318515">
                  <a:moveTo>
                    <a:pt x="184881" y="256282"/>
                  </a:moveTo>
                  <a:cubicBezTo>
                    <a:pt x="165295" y="255203"/>
                    <a:pt x="145324" y="249948"/>
                    <a:pt x="126925" y="242224"/>
                  </a:cubicBezTo>
                  <a:cubicBezTo>
                    <a:pt x="102896" y="232116"/>
                    <a:pt x="82569" y="211276"/>
                    <a:pt x="73603" y="184295"/>
                  </a:cubicBezTo>
                  <a:cubicBezTo>
                    <a:pt x="70431" y="174753"/>
                    <a:pt x="67031" y="156336"/>
                    <a:pt x="71318" y="136457"/>
                  </a:cubicBezTo>
                  <a:cubicBezTo>
                    <a:pt x="76829" y="110902"/>
                    <a:pt x="95054" y="82942"/>
                    <a:pt x="142783" y="68328"/>
                  </a:cubicBezTo>
                  <a:cubicBezTo>
                    <a:pt x="171016" y="59690"/>
                    <a:pt x="220418" y="63739"/>
                    <a:pt x="247362" y="76161"/>
                  </a:cubicBezTo>
                  <a:cubicBezTo>
                    <a:pt x="271062" y="87110"/>
                    <a:pt x="290329" y="104632"/>
                    <a:pt x="290320" y="132106"/>
                  </a:cubicBezTo>
                  <a:lnTo>
                    <a:pt x="290320" y="136685"/>
                  </a:lnTo>
                  <a:lnTo>
                    <a:pt x="162159" y="136685"/>
                  </a:lnTo>
                  <a:cubicBezTo>
                    <a:pt x="152398" y="136685"/>
                    <a:pt x="143368" y="141859"/>
                    <a:pt x="138423" y="150276"/>
                  </a:cubicBezTo>
                  <a:lnTo>
                    <a:pt x="118462" y="184295"/>
                  </a:lnTo>
                  <a:lnTo>
                    <a:pt x="359920" y="184295"/>
                  </a:lnTo>
                  <a:cubicBezTo>
                    <a:pt x="360039" y="184295"/>
                    <a:pt x="360140" y="184195"/>
                    <a:pt x="360140" y="184076"/>
                  </a:cubicBezTo>
                  <a:lnTo>
                    <a:pt x="359966" y="136685"/>
                  </a:lnTo>
                  <a:cubicBezTo>
                    <a:pt x="359966" y="115161"/>
                    <a:pt x="355360" y="96067"/>
                    <a:pt x="344410" y="76956"/>
                  </a:cubicBezTo>
                  <a:cubicBezTo>
                    <a:pt x="326779" y="46200"/>
                    <a:pt x="299898" y="26668"/>
                    <a:pt x="267333" y="14365"/>
                  </a:cubicBezTo>
                  <a:cubicBezTo>
                    <a:pt x="243898" y="5527"/>
                    <a:pt x="219412" y="1825"/>
                    <a:pt x="194506" y="455"/>
                  </a:cubicBezTo>
                  <a:cubicBezTo>
                    <a:pt x="150259" y="-1986"/>
                    <a:pt x="108161" y="5143"/>
                    <a:pt x="69608" y="28112"/>
                  </a:cubicBezTo>
                  <a:cubicBezTo>
                    <a:pt x="49135" y="40296"/>
                    <a:pt x="33213" y="57214"/>
                    <a:pt x="21011" y="77550"/>
                  </a:cubicBezTo>
                  <a:cubicBezTo>
                    <a:pt x="6461" y="101835"/>
                    <a:pt x="264" y="128450"/>
                    <a:pt x="8" y="156647"/>
                  </a:cubicBezTo>
                  <a:cubicBezTo>
                    <a:pt x="-230" y="183802"/>
                    <a:pt x="4852" y="209613"/>
                    <a:pt x="17685" y="233806"/>
                  </a:cubicBezTo>
                  <a:cubicBezTo>
                    <a:pt x="29740" y="256464"/>
                    <a:pt x="46786" y="274351"/>
                    <a:pt x="68046" y="288344"/>
                  </a:cubicBezTo>
                  <a:cubicBezTo>
                    <a:pt x="86499" y="300510"/>
                    <a:pt x="124850" y="318515"/>
                    <a:pt x="192550" y="318515"/>
                  </a:cubicBezTo>
                  <a:cubicBezTo>
                    <a:pt x="302302" y="318515"/>
                    <a:pt x="345452" y="260724"/>
                    <a:pt x="346786" y="258905"/>
                  </a:cubicBezTo>
                  <a:cubicBezTo>
                    <a:pt x="346814" y="258868"/>
                    <a:pt x="346823" y="258832"/>
                    <a:pt x="346823" y="258786"/>
                  </a:cubicBezTo>
                  <a:lnTo>
                    <a:pt x="346823" y="214274"/>
                  </a:lnTo>
                  <a:cubicBezTo>
                    <a:pt x="346823" y="214101"/>
                    <a:pt x="346640" y="213991"/>
                    <a:pt x="346494" y="214082"/>
                  </a:cubicBezTo>
                  <a:cubicBezTo>
                    <a:pt x="342737" y="216276"/>
                    <a:pt x="307521" y="236667"/>
                    <a:pt x="279004" y="245359"/>
                  </a:cubicBezTo>
                  <a:cubicBezTo>
                    <a:pt x="241220" y="256867"/>
                    <a:pt x="204724" y="257415"/>
                    <a:pt x="184881" y="256282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>
                <a:latin typeface="Helvetica" pitchFamily="2" charset="0"/>
              </a:endParaRPr>
            </a:p>
          </p:txBody>
        </p:sp>
      </p:grpSp>
      <p:sp>
        <p:nvSpPr>
          <p:cNvPr id="2" name="Main Title">
            <a:extLst>
              <a:ext uri="{FF2B5EF4-FFF2-40B4-BE49-F238E27FC236}">
                <a16:creationId xmlns:a16="http://schemas.microsoft.com/office/drawing/2014/main" id="{9015C813-5B84-E57E-CDE7-D767064A07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352801"/>
            <a:ext cx="8128000" cy="914400"/>
          </a:xfrm>
          <a:prstGeom prst="rect">
            <a:avLst/>
          </a:prstGeom>
          <a:solidFill>
            <a:schemeClr val="bg2"/>
          </a:solidFill>
        </p:spPr>
        <p:txBody>
          <a:bodyPr lIns="360000" tIns="0" rIns="0" bIns="0" anchor="ctr">
            <a:normAutofit/>
          </a:bodyPr>
          <a:lstStyle>
            <a:lvl1pPr algn="l">
              <a:defRPr sz="4000" b="1">
                <a:latin typeface="Helvetica" pitchFamily="2" charset="0"/>
                <a:cs typeface="Helvetica" pitchFamily="2" charset="0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2216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>
        <p:tmplLst>
          <p:tmpl>
            <p:tnLst>
              <p:par>
                <p:cTn presetID="47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/>
      <p:bldP spid="2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Slide - Dark">
    <p:bg>
      <p:bgPr>
        <a:solidFill>
          <a:srgbClr val="1A1C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-up of a wave&#10;&#10;AI-generated content may be incorrect.">
            <a:extLst>
              <a:ext uri="{FF2B5EF4-FFF2-40B4-BE49-F238E27FC236}">
                <a16:creationId xmlns:a16="http://schemas.microsoft.com/office/drawing/2014/main" id="{BB6B915C-5F71-A73C-0E1C-A2B3DAA6FF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23">
            <a:extLst>
              <a:ext uri="{FF2B5EF4-FFF2-40B4-BE49-F238E27FC236}">
                <a16:creationId xmlns:a16="http://schemas.microsoft.com/office/drawing/2014/main" id="{197AF948-AFDA-994B-A7C7-A4D527451F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68600" y="6875"/>
            <a:ext cx="8966200" cy="749300"/>
          </a:xfrm>
          <a:prstGeom prst="rect">
            <a:avLst/>
          </a:prstGeom>
          <a:ln>
            <a:noFill/>
          </a:ln>
        </p:spPr>
        <p:txBody>
          <a:bodyPr vert="horz" anchor="ctr"/>
          <a:lstStyle>
            <a:lvl1pPr marL="0" algn="r" defTabSz="609585" rtl="0" eaLnBrk="1" latinLnBrk="0" hangingPunct="1">
              <a:spcBef>
                <a:spcPct val="0"/>
              </a:spcBef>
              <a:buNone/>
              <a:defRPr lang="en-US" sz="2800" kern="1200" dirty="0">
                <a:solidFill>
                  <a:schemeClr val="bg1"/>
                </a:solidFill>
                <a:latin typeface="HelveticaNowText Medium" panose="020B0604030202020204" pitchFamily="34" charset="0"/>
                <a:ea typeface="+mj-ea"/>
                <a:cs typeface="HelveticaNowText Medium" panose="020B0604030202020204" pitchFamily="34" charset="0"/>
              </a:defRPr>
            </a:lvl1pPr>
          </a:lstStyle>
          <a:p>
            <a:r>
              <a:rPr lang="en-US" dirty="0"/>
              <a:t>Presentation Title Slide Here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F62A5AA4-57D5-8B4C-923A-2C551304202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5666" y="1226917"/>
            <a:ext cx="11399134" cy="4786132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bg1"/>
                </a:solidFill>
                <a:latin typeface="HelveticaNowText Regular" panose="020B0504030202020204" pitchFamily="34" charset="0"/>
                <a:ea typeface="HelveticaNowText Regular" panose="020B0504030202020204" pitchFamily="34" charset="0"/>
                <a:cs typeface="HelveticaNowText Regular" panose="020B0504030202020204" pitchFamily="34" charset="0"/>
              </a:defRPr>
            </a:lvl1pPr>
            <a:lvl2pPr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bg1"/>
                </a:solidFill>
                <a:latin typeface="HelveticaNowText Regular" panose="020B0504030202020204" pitchFamily="34" charset="0"/>
                <a:ea typeface="HelveticaNowText Regular" panose="020B0504030202020204" pitchFamily="34" charset="0"/>
                <a:cs typeface="HelveticaNowText Regular" panose="020B0504030202020204" pitchFamily="34" charset="0"/>
              </a:defRPr>
            </a:lvl2pPr>
            <a:lvl3pPr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bg1"/>
                </a:solidFill>
                <a:latin typeface="HelveticaNowText Regular" panose="020B0504030202020204" pitchFamily="34" charset="0"/>
                <a:ea typeface="HelveticaNowText Regular" panose="020B0504030202020204" pitchFamily="34" charset="0"/>
                <a:cs typeface="HelveticaNowText Regular" panose="020B0504030202020204" pitchFamily="34" charset="0"/>
              </a:defRPr>
            </a:lvl3pPr>
            <a:lvl4pPr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bg1"/>
                </a:solidFill>
                <a:latin typeface="HelveticaNowText Regular" panose="020B0504030202020204" pitchFamily="34" charset="0"/>
                <a:ea typeface="HelveticaNowText Regular" panose="020B0504030202020204" pitchFamily="34" charset="0"/>
                <a:cs typeface="HelveticaNowText Regular" panose="020B0504030202020204" pitchFamily="34" charset="0"/>
              </a:defRPr>
            </a:lvl4pPr>
            <a:lvl5pPr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bg1"/>
                </a:solidFill>
                <a:latin typeface="HelveticaNowText Regular" panose="020B0504030202020204" pitchFamily="34" charset="0"/>
                <a:ea typeface="HelveticaNowText Regular" panose="020B0504030202020204" pitchFamily="34" charset="0"/>
                <a:cs typeface="HelveticaNowText Regular" panose="020B050403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3" name="Footer">
            <a:extLst>
              <a:ext uri="{FF2B5EF4-FFF2-40B4-BE49-F238E27FC236}">
                <a16:creationId xmlns:a16="http://schemas.microsoft.com/office/drawing/2014/main" id="{304BFE6F-EB99-3D36-3B9C-887570B3130D}"/>
              </a:ext>
            </a:extLst>
          </p:cNvPr>
          <p:cNvGrpSpPr/>
          <p:nvPr userDrawn="1"/>
        </p:nvGrpSpPr>
        <p:grpSpPr>
          <a:xfrm>
            <a:off x="0" y="6334126"/>
            <a:ext cx="12249150" cy="549274"/>
            <a:chOff x="0" y="6334126"/>
            <a:chExt cx="12249150" cy="549274"/>
          </a:xfrm>
          <a:solidFill>
            <a:srgbClr val="1A1C2B"/>
          </a:solidFill>
        </p:grpSpPr>
        <p:sp>
          <p:nvSpPr>
            <p:cNvPr id="6" name="The Exponential-e Group Channel Partner Programme">
              <a:extLst>
                <a:ext uri="{FF2B5EF4-FFF2-40B4-BE49-F238E27FC236}">
                  <a16:creationId xmlns:a16="http://schemas.microsoft.com/office/drawing/2014/main" id="{5E2AE9F5-A93E-CCE7-8B34-C0E6B8741677}"/>
                </a:ext>
              </a:extLst>
            </p:cNvPr>
            <p:cNvSpPr/>
            <p:nvPr userDrawn="1"/>
          </p:nvSpPr>
          <p:spPr>
            <a:xfrm>
              <a:off x="0" y="6334126"/>
              <a:ext cx="12249150" cy="5461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0" rIns="36000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200" kern="1200" dirty="0">
                  <a:solidFill>
                    <a:srgbClr val="1A1C2B"/>
                  </a:solidFill>
                  <a:latin typeface="HelveticaNowDisplay Bold" panose="020B0804030202020204" pitchFamily="34" charset="0"/>
                  <a:ea typeface="+mn-ea"/>
                  <a:cs typeface="HelveticaNowDisplay Bold" panose="020B0804030202020204" pitchFamily="34" charset="0"/>
                </a:rPr>
                <a:t>Be Unstoppable.</a:t>
              </a:r>
              <a:r>
                <a:rPr lang="en-GB" sz="1200" b="1" kern="1200" dirty="0">
                  <a:solidFill>
                    <a:srgbClr val="1A1C2B"/>
                  </a:solidFill>
                  <a:latin typeface="HelveticaNowDisplay Bold" panose="020B0804030202020204" pitchFamily="34" charset="0"/>
                  <a:ea typeface="+mn-ea"/>
                  <a:cs typeface="HelveticaNowDisplay Bold" panose="020B0804030202020204" pitchFamily="34" charset="0"/>
                </a:rPr>
                <a:t> </a:t>
              </a:r>
              <a:r>
                <a:rPr lang="en-GB" sz="1200" b="1" dirty="0">
                  <a:solidFill>
                    <a:srgbClr val="1A1C2B"/>
                  </a:solidFill>
                  <a:latin typeface="HelveticaNowDisplay Bold" panose="020B0804030202020204" pitchFamily="34" charset="0"/>
                  <a:cs typeface="HelveticaNowDisplay Bold" panose="020B0804030202020204" pitchFamily="34" charset="0"/>
                </a:rPr>
                <a:t>The Exponential-e Group </a:t>
              </a:r>
              <a:r>
                <a:rPr lang="en-GB" sz="1200" dirty="0">
                  <a:solidFill>
                    <a:srgbClr val="1A1C2B"/>
                  </a:solidFill>
                  <a:latin typeface="HelveticaNowText Regular" panose="020B0504030202020204" pitchFamily="34" charset="0"/>
                  <a:cs typeface="HelveticaNowText Regular" panose="020B0504030202020204" pitchFamily="34" charset="0"/>
                </a:rPr>
                <a:t>Channel Partner Programme</a:t>
              </a:r>
            </a:p>
          </p:txBody>
        </p:sp>
        <p:sp>
          <p:nvSpPr>
            <p:cNvPr id="7" name="Website | Contact Number">
              <a:extLst>
                <a:ext uri="{FF2B5EF4-FFF2-40B4-BE49-F238E27FC236}">
                  <a16:creationId xmlns:a16="http://schemas.microsoft.com/office/drawing/2014/main" id="{B0F08496-F5D7-3C7D-3A4A-CC835CAED53F}"/>
                </a:ext>
              </a:extLst>
            </p:cNvPr>
            <p:cNvSpPr/>
            <p:nvPr userDrawn="1"/>
          </p:nvSpPr>
          <p:spPr>
            <a:xfrm>
              <a:off x="6096000" y="6337300"/>
              <a:ext cx="6096000" cy="5461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0" rIns="360000" bIns="0" rtlCol="0" anchor="ctr"/>
            <a:lstStyle/>
            <a:p>
              <a:pPr algn="r"/>
              <a:r>
                <a:rPr lang="en-GB" sz="1200" b="0" kern="1200" dirty="0">
                  <a:solidFill>
                    <a:srgbClr val="1A1C2B"/>
                  </a:solidFill>
                  <a:latin typeface="HelveticaNowText Regular" panose="020B0504030202020204" pitchFamily="34" charset="0"/>
                  <a:ea typeface="+mn-ea"/>
                  <a:cs typeface="HelveticaNowText Regular" panose="020B0504030202020204" pitchFamily="34" charset="0"/>
                </a:rPr>
                <a:t>www.expo-e.uk    |    </a:t>
              </a:r>
              <a:r>
                <a:rPr lang="en-GB" sz="1200" b="0" kern="1200" dirty="0">
                  <a:solidFill>
                    <a:srgbClr val="1A1C2B"/>
                  </a:solidFill>
                  <a:latin typeface="HelveticaNowDisplay Bold" panose="020B0804030202020204" pitchFamily="34" charset="0"/>
                  <a:ea typeface="+mn-ea"/>
                  <a:cs typeface="HelveticaNowDisplay Bold" panose="020B0804030202020204" pitchFamily="34" charset="0"/>
                </a:rPr>
                <a:t>0203 993 3374</a:t>
              </a:r>
            </a:p>
          </p:txBody>
        </p:sp>
      </p:grpSp>
      <p:grpSp>
        <p:nvGrpSpPr>
          <p:cNvPr id="15" name="Expo.e Logo">
            <a:extLst>
              <a:ext uri="{FF2B5EF4-FFF2-40B4-BE49-F238E27FC236}">
                <a16:creationId xmlns:a16="http://schemas.microsoft.com/office/drawing/2014/main" id="{7D5CE16E-DE9C-1CA0-6EFE-D371A4D2F7D6}"/>
              </a:ext>
            </a:extLst>
          </p:cNvPr>
          <p:cNvGrpSpPr/>
          <p:nvPr userDrawn="1"/>
        </p:nvGrpSpPr>
        <p:grpSpPr>
          <a:xfrm>
            <a:off x="368300" y="241303"/>
            <a:ext cx="2057353" cy="324928"/>
            <a:chOff x="368300" y="241303"/>
            <a:chExt cx="2057353" cy="324928"/>
          </a:xfrm>
          <a:solidFill>
            <a:schemeClr val="bg2"/>
          </a:solidFill>
        </p:grpSpPr>
        <p:sp>
          <p:nvSpPr>
            <p:cNvPr id="16" name="Free-form: Shape 15">
              <a:extLst>
                <a:ext uri="{FF2B5EF4-FFF2-40B4-BE49-F238E27FC236}">
                  <a16:creationId xmlns:a16="http://schemas.microsoft.com/office/drawing/2014/main" id="{53E9FFC9-141D-88B9-44DF-D98161289EE8}"/>
                </a:ext>
              </a:extLst>
            </p:cNvPr>
            <p:cNvSpPr/>
            <p:nvPr/>
          </p:nvSpPr>
          <p:spPr>
            <a:xfrm>
              <a:off x="368300" y="248768"/>
              <a:ext cx="302184" cy="310036"/>
            </a:xfrm>
            <a:custGeom>
              <a:avLst/>
              <a:gdLst>
                <a:gd name="connsiteX0" fmla="*/ 0 w 302184"/>
                <a:gd name="connsiteY0" fmla="*/ 0 h 310036"/>
                <a:gd name="connsiteX1" fmla="*/ 0 w 302184"/>
                <a:gd name="connsiteY1" fmla="*/ 310036 h 310036"/>
                <a:gd name="connsiteX2" fmla="*/ 302166 w 302184"/>
                <a:gd name="connsiteY2" fmla="*/ 310036 h 310036"/>
                <a:gd name="connsiteX3" fmla="*/ 302166 w 302184"/>
                <a:gd name="connsiteY3" fmla="*/ 245508 h 310036"/>
                <a:gd name="connsiteX4" fmla="*/ 76282 w 302184"/>
                <a:gd name="connsiteY4" fmla="*/ 245508 h 310036"/>
                <a:gd name="connsiteX5" fmla="*/ 76282 w 302184"/>
                <a:gd name="connsiteY5" fmla="*/ 182927 h 310036"/>
                <a:gd name="connsiteX6" fmla="*/ 298163 w 302184"/>
                <a:gd name="connsiteY6" fmla="*/ 182927 h 310036"/>
                <a:gd name="connsiteX7" fmla="*/ 298163 w 302184"/>
                <a:gd name="connsiteY7" fmla="*/ 121927 h 310036"/>
                <a:gd name="connsiteX8" fmla="*/ 76163 w 302184"/>
                <a:gd name="connsiteY8" fmla="*/ 121927 h 310036"/>
                <a:gd name="connsiteX9" fmla="*/ 76163 w 302184"/>
                <a:gd name="connsiteY9" fmla="*/ 64373 h 310036"/>
                <a:gd name="connsiteX10" fmla="*/ 302185 w 302184"/>
                <a:gd name="connsiteY10" fmla="*/ 64373 h 310036"/>
                <a:gd name="connsiteX11" fmla="*/ 302185 w 302184"/>
                <a:gd name="connsiteY11" fmla="*/ 0 h 31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2184" h="310036">
                  <a:moveTo>
                    <a:pt x="0" y="0"/>
                  </a:moveTo>
                  <a:lnTo>
                    <a:pt x="0" y="310036"/>
                  </a:lnTo>
                  <a:lnTo>
                    <a:pt x="302166" y="310036"/>
                  </a:lnTo>
                  <a:lnTo>
                    <a:pt x="302166" y="245508"/>
                  </a:lnTo>
                  <a:lnTo>
                    <a:pt x="76282" y="245508"/>
                  </a:lnTo>
                  <a:lnTo>
                    <a:pt x="76282" y="182927"/>
                  </a:lnTo>
                  <a:lnTo>
                    <a:pt x="298163" y="182927"/>
                  </a:lnTo>
                  <a:lnTo>
                    <a:pt x="298163" y="121927"/>
                  </a:lnTo>
                  <a:lnTo>
                    <a:pt x="76163" y="121927"/>
                  </a:lnTo>
                  <a:lnTo>
                    <a:pt x="76163" y="64373"/>
                  </a:lnTo>
                  <a:lnTo>
                    <a:pt x="302185" y="64373"/>
                  </a:lnTo>
                  <a:lnTo>
                    <a:pt x="302185" y="0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Free-form: Shape 16">
              <a:extLst>
                <a:ext uri="{FF2B5EF4-FFF2-40B4-BE49-F238E27FC236}">
                  <a16:creationId xmlns:a16="http://schemas.microsoft.com/office/drawing/2014/main" id="{453A4FBD-A605-B350-A557-7DDBE8E9A9C2}"/>
                </a:ext>
              </a:extLst>
            </p:cNvPr>
            <p:cNvSpPr/>
            <p:nvPr/>
          </p:nvSpPr>
          <p:spPr>
            <a:xfrm>
              <a:off x="1449582" y="241303"/>
              <a:ext cx="392962" cy="324928"/>
            </a:xfrm>
            <a:custGeom>
              <a:avLst/>
              <a:gdLst>
                <a:gd name="connsiteX0" fmla="*/ 389151 w 392962"/>
                <a:gd name="connsiteY0" fmla="*/ 126531 h 324928"/>
                <a:gd name="connsiteX1" fmla="*/ 354575 w 392962"/>
                <a:gd name="connsiteY1" fmla="*/ 58438 h 324928"/>
                <a:gd name="connsiteX2" fmla="*/ 274628 w 392962"/>
                <a:gd name="connsiteY2" fmla="*/ 10518 h 324928"/>
                <a:gd name="connsiteX3" fmla="*/ 177050 w 392962"/>
                <a:gd name="connsiteY3" fmla="*/ 628 h 324928"/>
                <a:gd name="connsiteX4" fmla="*/ 83493 w 392962"/>
                <a:gd name="connsiteY4" fmla="*/ 24438 h 324928"/>
                <a:gd name="connsiteX5" fmla="*/ 20245 w 392962"/>
                <a:gd name="connsiteY5" fmla="*/ 82888 h 324928"/>
                <a:gd name="connsiteX6" fmla="*/ 420 w 392962"/>
                <a:gd name="connsiteY6" fmla="*/ 150021 h 324928"/>
                <a:gd name="connsiteX7" fmla="*/ 0 w 392962"/>
                <a:gd name="connsiteY7" fmla="*/ 162460 h 324928"/>
                <a:gd name="connsiteX8" fmla="*/ 3811 w 392962"/>
                <a:gd name="connsiteY8" fmla="*/ 198398 h 324928"/>
                <a:gd name="connsiteX9" fmla="*/ 38388 w 392962"/>
                <a:gd name="connsiteY9" fmla="*/ 266482 h 324928"/>
                <a:gd name="connsiteX10" fmla="*/ 118335 w 392962"/>
                <a:gd name="connsiteY10" fmla="*/ 314403 h 324928"/>
                <a:gd name="connsiteX11" fmla="*/ 215913 w 392962"/>
                <a:gd name="connsiteY11" fmla="*/ 324301 h 324928"/>
                <a:gd name="connsiteX12" fmla="*/ 309469 w 392962"/>
                <a:gd name="connsiteY12" fmla="*/ 300482 h 324928"/>
                <a:gd name="connsiteX13" fmla="*/ 372717 w 392962"/>
                <a:gd name="connsiteY13" fmla="*/ 242032 h 324928"/>
                <a:gd name="connsiteX14" fmla="*/ 392542 w 392962"/>
                <a:gd name="connsiteY14" fmla="*/ 174900 h 324928"/>
                <a:gd name="connsiteX15" fmla="*/ 392962 w 392962"/>
                <a:gd name="connsiteY15" fmla="*/ 162460 h 324928"/>
                <a:gd name="connsiteX16" fmla="*/ 389151 w 392962"/>
                <a:gd name="connsiteY16" fmla="*/ 126531 h 324928"/>
                <a:gd name="connsiteX17" fmla="*/ 306645 w 392962"/>
                <a:gd name="connsiteY17" fmla="*/ 207529 h 324928"/>
                <a:gd name="connsiteX18" fmla="*/ 265771 w 392962"/>
                <a:gd name="connsiteY18" fmla="*/ 246273 h 324928"/>
                <a:gd name="connsiteX19" fmla="*/ 196289 w 392962"/>
                <a:gd name="connsiteY19" fmla="*/ 260184 h 324928"/>
                <a:gd name="connsiteX20" fmla="*/ 128005 w 392962"/>
                <a:gd name="connsiteY20" fmla="*/ 246584 h 324928"/>
                <a:gd name="connsiteX21" fmla="*/ 77543 w 392962"/>
                <a:gd name="connsiteY21" fmla="*/ 177377 h 324928"/>
                <a:gd name="connsiteX22" fmla="*/ 86107 w 392962"/>
                <a:gd name="connsiteY22" fmla="*/ 117775 h 324928"/>
                <a:gd name="connsiteX23" fmla="*/ 128178 w 392962"/>
                <a:gd name="connsiteY23" fmla="*/ 78025 h 324928"/>
                <a:gd name="connsiteX24" fmla="*/ 210657 w 392962"/>
                <a:gd name="connsiteY24" fmla="*/ 65312 h 324928"/>
                <a:gd name="connsiteX25" fmla="*/ 264510 w 392962"/>
                <a:gd name="connsiteY25" fmla="*/ 77952 h 324928"/>
                <a:gd name="connsiteX26" fmla="*/ 315593 w 392962"/>
                <a:gd name="connsiteY26" fmla="*/ 147626 h 324928"/>
                <a:gd name="connsiteX27" fmla="*/ 306645 w 392962"/>
                <a:gd name="connsiteY27" fmla="*/ 207529 h 324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92962" h="324928">
                  <a:moveTo>
                    <a:pt x="389151" y="126531"/>
                  </a:moveTo>
                  <a:cubicBezTo>
                    <a:pt x="383850" y="100766"/>
                    <a:pt x="372343" y="77888"/>
                    <a:pt x="354575" y="58438"/>
                  </a:cubicBezTo>
                  <a:cubicBezTo>
                    <a:pt x="332730" y="34547"/>
                    <a:pt x="305329" y="19648"/>
                    <a:pt x="274628" y="10518"/>
                  </a:cubicBezTo>
                  <a:cubicBezTo>
                    <a:pt x="242757" y="1030"/>
                    <a:pt x="210054" y="-1309"/>
                    <a:pt x="177050" y="628"/>
                  </a:cubicBezTo>
                  <a:cubicBezTo>
                    <a:pt x="144393" y="2548"/>
                    <a:pt x="112851" y="9320"/>
                    <a:pt x="83493" y="24438"/>
                  </a:cubicBezTo>
                  <a:cubicBezTo>
                    <a:pt x="57006" y="38084"/>
                    <a:pt x="35326" y="56912"/>
                    <a:pt x="20245" y="82888"/>
                  </a:cubicBezTo>
                  <a:cubicBezTo>
                    <a:pt x="8171" y="103663"/>
                    <a:pt x="1983" y="126175"/>
                    <a:pt x="420" y="150021"/>
                  </a:cubicBezTo>
                  <a:cubicBezTo>
                    <a:pt x="146" y="154188"/>
                    <a:pt x="18" y="158329"/>
                    <a:pt x="0" y="162460"/>
                  </a:cubicBezTo>
                  <a:cubicBezTo>
                    <a:pt x="46" y="174406"/>
                    <a:pt x="1334" y="186388"/>
                    <a:pt x="3811" y="198398"/>
                  </a:cubicBezTo>
                  <a:cubicBezTo>
                    <a:pt x="9112" y="224155"/>
                    <a:pt x="20610" y="247032"/>
                    <a:pt x="38388" y="266482"/>
                  </a:cubicBezTo>
                  <a:cubicBezTo>
                    <a:pt x="60232" y="290374"/>
                    <a:pt x="87634" y="305272"/>
                    <a:pt x="118335" y="314403"/>
                  </a:cubicBezTo>
                  <a:cubicBezTo>
                    <a:pt x="150206" y="323890"/>
                    <a:pt x="182908" y="326239"/>
                    <a:pt x="215913" y="324301"/>
                  </a:cubicBezTo>
                  <a:cubicBezTo>
                    <a:pt x="248570" y="322382"/>
                    <a:pt x="280103" y="315600"/>
                    <a:pt x="309469" y="300482"/>
                  </a:cubicBezTo>
                  <a:cubicBezTo>
                    <a:pt x="335948" y="286836"/>
                    <a:pt x="357628" y="268008"/>
                    <a:pt x="372717" y="242032"/>
                  </a:cubicBezTo>
                  <a:cubicBezTo>
                    <a:pt x="384791" y="221257"/>
                    <a:pt x="390979" y="198746"/>
                    <a:pt x="392542" y="174900"/>
                  </a:cubicBezTo>
                  <a:cubicBezTo>
                    <a:pt x="392807" y="170732"/>
                    <a:pt x="392944" y="166591"/>
                    <a:pt x="392962" y="162460"/>
                  </a:cubicBezTo>
                  <a:cubicBezTo>
                    <a:pt x="392908" y="150523"/>
                    <a:pt x="391619" y="138532"/>
                    <a:pt x="389151" y="126531"/>
                  </a:cubicBezTo>
                  <a:moveTo>
                    <a:pt x="306645" y="207529"/>
                  </a:moveTo>
                  <a:cubicBezTo>
                    <a:pt x="297633" y="225306"/>
                    <a:pt x="283475" y="237636"/>
                    <a:pt x="265771" y="246273"/>
                  </a:cubicBezTo>
                  <a:cubicBezTo>
                    <a:pt x="243826" y="256958"/>
                    <a:pt x="220300" y="259764"/>
                    <a:pt x="196289" y="260184"/>
                  </a:cubicBezTo>
                  <a:cubicBezTo>
                    <a:pt x="172708" y="259755"/>
                    <a:pt x="149575" y="257031"/>
                    <a:pt x="128005" y="246584"/>
                  </a:cubicBezTo>
                  <a:cubicBezTo>
                    <a:pt x="98876" y="232481"/>
                    <a:pt x="81428" y="209796"/>
                    <a:pt x="77543" y="177377"/>
                  </a:cubicBezTo>
                  <a:cubicBezTo>
                    <a:pt x="75030" y="156766"/>
                    <a:pt x="76821" y="136695"/>
                    <a:pt x="86107" y="117775"/>
                  </a:cubicBezTo>
                  <a:cubicBezTo>
                    <a:pt x="95183" y="99312"/>
                    <a:pt x="109853" y="86608"/>
                    <a:pt x="128178" y="78025"/>
                  </a:cubicBezTo>
                  <a:cubicBezTo>
                    <a:pt x="154355" y="65732"/>
                    <a:pt x="182287" y="63621"/>
                    <a:pt x="210657" y="65312"/>
                  </a:cubicBezTo>
                  <a:cubicBezTo>
                    <a:pt x="229284" y="66445"/>
                    <a:pt x="247500" y="69745"/>
                    <a:pt x="264510" y="77952"/>
                  </a:cubicBezTo>
                  <a:cubicBezTo>
                    <a:pt x="293904" y="92101"/>
                    <a:pt x="311708" y="114804"/>
                    <a:pt x="315593" y="147626"/>
                  </a:cubicBezTo>
                  <a:cubicBezTo>
                    <a:pt x="318052" y="168374"/>
                    <a:pt x="316242" y="188555"/>
                    <a:pt x="306645" y="207529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" name="Free-form: Shape 17">
              <a:extLst>
                <a:ext uri="{FF2B5EF4-FFF2-40B4-BE49-F238E27FC236}">
                  <a16:creationId xmlns:a16="http://schemas.microsoft.com/office/drawing/2014/main" id="{CB8CA3EC-8A46-A058-C79C-B377E75EFD07}"/>
                </a:ext>
              </a:extLst>
            </p:cNvPr>
            <p:cNvSpPr/>
            <p:nvPr/>
          </p:nvSpPr>
          <p:spPr>
            <a:xfrm>
              <a:off x="1105755" y="248750"/>
              <a:ext cx="329042" cy="310100"/>
            </a:xfrm>
            <a:custGeom>
              <a:avLst/>
              <a:gdLst>
                <a:gd name="connsiteX0" fmla="*/ 75770 w 329042"/>
                <a:gd name="connsiteY0" fmla="*/ 127064 h 310100"/>
                <a:gd name="connsiteX1" fmla="*/ 80989 w 329042"/>
                <a:gd name="connsiteY1" fmla="*/ 127064 h 310100"/>
                <a:gd name="connsiteX2" fmla="*/ 213308 w 329042"/>
                <a:gd name="connsiteY2" fmla="*/ 127027 h 310100"/>
                <a:gd name="connsiteX3" fmla="*/ 225336 w 329042"/>
                <a:gd name="connsiteY3" fmla="*/ 126277 h 310100"/>
                <a:gd name="connsiteX4" fmla="*/ 251641 w 329042"/>
                <a:gd name="connsiteY4" fmla="*/ 104954 h 310100"/>
                <a:gd name="connsiteX5" fmla="*/ 252628 w 329042"/>
                <a:gd name="connsiteY5" fmla="*/ 90924 h 310100"/>
                <a:gd name="connsiteX6" fmla="*/ 234686 w 329042"/>
                <a:gd name="connsiteY6" fmla="*/ 64555 h 310100"/>
                <a:gd name="connsiteX7" fmla="*/ 219295 w 329042"/>
                <a:gd name="connsiteY7" fmla="*/ 61603 h 310100"/>
                <a:gd name="connsiteX8" fmla="*/ 78210 w 329042"/>
                <a:gd name="connsiteY8" fmla="*/ 61338 h 310100"/>
                <a:gd name="connsiteX9" fmla="*/ 75770 w 329042"/>
                <a:gd name="connsiteY9" fmla="*/ 61667 h 310100"/>
                <a:gd name="connsiteX10" fmla="*/ 75770 w 329042"/>
                <a:gd name="connsiteY10" fmla="*/ 127064 h 310100"/>
                <a:gd name="connsiteX11" fmla="*/ 76145 w 329042"/>
                <a:gd name="connsiteY11" fmla="*/ 189224 h 310100"/>
                <a:gd name="connsiteX12" fmla="*/ 76145 w 329042"/>
                <a:gd name="connsiteY12" fmla="*/ 310100 h 310100"/>
                <a:gd name="connsiteX13" fmla="*/ 0 w 329042"/>
                <a:gd name="connsiteY13" fmla="*/ 310100 h 310100"/>
                <a:gd name="connsiteX14" fmla="*/ 0 w 329042"/>
                <a:gd name="connsiteY14" fmla="*/ 0 h 310100"/>
                <a:gd name="connsiteX15" fmla="*/ 230500 w 329042"/>
                <a:gd name="connsiteY15" fmla="*/ 0 h 310100"/>
                <a:gd name="connsiteX16" fmla="*/ 308226 w 329042"/>
                <a:gd name="connsiteY16" fmla="*/ 35445 h 310100"/>
                <a:gd name="connsiteX17" fmla="*/ 328983 w 329042"/>
                <a:gd name="connsiteY17" fmla="*/ 98693 h 310100"/>
                <a:gd name="connsiteX18" fmla="*/ 320190 w 329042"/>
                <a:gd name="connsiteY18" fmla="*/ 138562 h 310100"/>
                <a:gd name="connsiteX19" fmla="*/ 273814 w 329042"/>
                <a:gd name="connsiteY19" fmla="*/ 180423 h 310100"/>
                <a:gd name="connsiteX20" fmla="*/ 221232 w 329042"/>
                <a:gd name="connsiteY20" fmla="*/ 189169 h 310100"/>
                <a:gd name="connsiteX21" fmla="*/ 82241 w 329042"/>
                <a:gd name="connsiteY21" fmla="*/ 189215 h 310100"/>
                <a:gd name="connsiteX22" fmla="*/ 76145 w 329042"/>
                <a:gd name="connsiteY22" fmla="*/ 189215 h 31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29042" h="310100">
                  <a:moveTo>
                    <a:pt x="75770" y="127064"/>
                  </a:moveTo>
                  <a:lnTo>
                    <a:pt x="80989" y="127064"/>
                  </a:lnTo>
                  <a:cubicBezTo>
                    <a:pt x="125098" y="127064"/>
                    <a:pt x="169226" y="127082"/>
                    <a:pt x="213308" y="127027"/>
                  </a:cubicBezTo>
                  <a:cubicBezTo>
                    <a:pt x="217348" y="127027"/>
                    <a:pt x="221369" y="126762"/>
                    <a:pt x="225336" y="126277"/>
                  </a:cubicBezTo>
                  <a:cubicBezTo>
                    <a:pt x="240517" y="124404"/>
                    <a:pt x="249127" y="117558"/>
                    <a:pt x="251641" y="104954"/>
                  </a:cubicBezTo>
                  <a:cubicBezTo>
                    <a:pt x="252573" y="100393"/>
                    <a:pt x="252902" y="95576"/>
                    <a:pt x="252628" y="90924"/>
                  </a:cubicBezTo>
                  <a:cubicBezTo>
                    <a:pt x="251924" y="78677"/>
                    <a:pt x="247080" y="68769"/>
                    <a:pt x="234686" y="64555"/>
                  </a:cubicBezTo>
                  <a:cubicBezTo>
                    <a:pt x="229778" y="62883"/>
                    <a:pt x="224450" y="61640"/>
                    <a:pt x="219295" y="61603"/>
                  </a:cubicBezTo>
                  <a:cubicBezTo>
                    <a:pt x="172260" y="61320"/>
                    <a:pt x="125263" y="61356"/>
                    <a:pt x="78210" y="61338"/>
                  </a:cubicBezTo>
                  <a:cubicBezTo>
                    <a:pt x="77461" y="61338"/>
                    <a:pt x="76666" y="61539"/>
                    <a:pt x="75770" y="61667"/>
                  </a:cubicBezTo>
                  <a:lnTo>
                    <a:pt x="75770" y="127064"/>
                  </a:lnTo>
                  <a:close/>
                  <a:moveTo>
                    <a:pt x="76145" y="189224"/>
                  </a:moveTo>
                  <a:lnTo>
                    <a:pt x="76145" y="310100"/>
                  </a:lnTo>
                  <a:lnTo>
                    <a:pt x="0" y="310100"/>
                  </a:lnTo>
                  <a:lnTo>
                    <a:pt x="0" y="0"/>
                  </a:lnTo>
                  <a:lnTo>
                    <a:pt x="230500" y="0"/>
                  </a:lnTo>
                  <a:cubicBezTo>
                    <a:pt x="261256" y="0"/>
                    <a:pt x="287972" y="11452"/>
                    <a:pt x="308226" y="35445"/>
                  </a:cubicBezTo>
                  <a:cubicBezTo>
                    <a:pt x="323563" y="53642"/>
                    <a:pt x="329723" y="75076"/>
                    <a:pt x="328983" y="98693"/>
                  </a:cubicBezTo>
                  <a:cubicBezTo>
                    <a:pt x="328553" y="112558"/>
                    <a:pt x="326177" y="125967"/>
                    <a:pt x="320190" y="138562"/>
                  </a:cubicBezTo>
                  <a:cubicBezTo>
                    <a:pt x="310539" y="158962"/>
                    <a:pt x="294242" y="172023"/>
                    <a:pt x="273814" y="180423"/>
                  </a:cubicBezTo>
                  <a:cubicBezTo>
                    <a:pt x="256969" y="187351"/>
                    <a:pt x="239183" y="189124"/>
                    <a:pt x="221232" y="189169"/>
                  </a:cubicBezTo>
                  <a:cubicBezTo>
                    <a:pt x="174902" y="189316"/>
                    <a:pt x="128562" y="189215"/>
                    <a:pt x="82241" y="189215"/>
                  </a:cubicBezTo>
                  <a:lnTo>
                    <a:pt x="76145" y="189215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" name="Free-form: Shape 18">
              <a:extLst>
                <a:ext uri="{FF2B5EF4-FFF2-40B4-BE49-F238E27FC236}">
                  <a16:creationId xmlns:a16="http://schemas.microsoft.com/office/drawing/2014/main" id="{F978FA61-89DD-B9EF-2585-5EC5061B3CF6}"/>
                </a:ext>
              </a:extLst>
            </p:cNvPr>
            <p:cNvSpPr/>
            <p:nvPr/>
          </p:nvSpPr>
          <p:spPr>
            <a:xfrm>
              <a:off x="695125" y="248750"/>
              <a:ext cx="383968" cy="310036"/>
            </a:xfrm>
            <a:custGeom>
              <a:avLst/>
              <a:gdLst>
                <a:gd name="connsiteX0" fmla="*/ 281245 w 383968"/>
                <a:gd name="connsiteY0" fmla="*/ 0 h 310036"/>
                <a:gd name="connsiteX1" fmla="*/ 192670 w 383968"/>
                <a:gd name="connsiteY1" fmla="*/ 98337 h 310036"/>
                <a:gd name="connsiteX2" fmla="*/ 104497 w 383968"/>
                <a:gd name="connsiteY2" fmla="*/ 0 h 310036"/>
                <a:gd name="connsiteX3" fmla="*/ 1325 w 383968"/>
                <a:gd name="connsiteY3" fmla="*/ 0 h 310036"/>
                <a:gd name="connsiteX4" fmla="*/ 139503 w 383968"/>
                <a:gd name="connsiteY4" fmla="*/ 153688 h 310036"/>
                <a:gd name="connsiteX5" fmla="*/ 0 w 383968"/>
                <a:gd name="connsiteY5" fmla="*/ 310036 h 310036"/>
                <a:gd name="connsiteX6" fmla="*/ 101426 w 383968"/>
                <a:gd name="connsiteY6" fmla="*/ 310036 h 310036"/>
                <a:gd name="connsiteX7" fmla="*/ 190449 w 383968"/>
                <a:gd name="connsiteY7" fmla="*/ 211261 h 310036"/>
                <a:gd name="connsiteX8" fmla="*/ 279454 w 383968"/>
                <a:gd name="connsiteY8" fmla="*/ 310036 h 310036"/>
                <a:gd name="connsiteX9" fmla="*/ 380880 w 383968"/>
                <a:gd name="connsiteY9" fmla="*/ 310036 h 310036"/>
                <a:gd name="connsiteX10" fmla="*/ 244055 w 383968"/>
                <a:gd name="connsiteY10" fmla="*/ 156348 h 310036"/>
                <a:gd name="connsiteX11" fmla="*/ 383969 w 383968"/>
                <a:gd name="connsiteY11" fmla="*/ 0 h 31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3968" h="310036">
                  <a:moveTo>
                    <a:pt x="281245" y="0"/>
                  </a:moveTo>
                  <a:lnTo>
                    <a:pt x="192670" y="98337"/>
                  </a:lnTo>
                  <a:lnTo>
                    <a:pt x="104497" y="0"/>
                  </a:lnTo>
                  <a:lnTo>
                    <a:pt x="1325" y="0"/>
                  </a:lnTo>
                  <a:lnTo>
                    <a:pt x="139503" y="153688"/>
                  </a:lnTo>
                  <a:lnTo>
                    <a:pt x="0" y="310036"/>
                  </a:lnTo>
                  <a:lnTo>
                    <a:pt x="101426" y="310036"/>
                  </a:lnTo>
                  <a:lnTo>
                    <a:pt x="190449" y="211261"/>
                  </a:lnTo>
                  <a:lnTo>
                    <a:pt x="279454" y="310036"/>
                  </a:lnTo>
                  <a:lnTo>
                    <a:pt x="380880" y="310036"/>
                  </a:lnTo>
                  <a:lnTo>
                    <a:pt x="244055" y="156348"/>
                  </a:lnTo>
                  <a:lnTo>
                    <a:pt x="383969" y="0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" name="Free-form: Shape 19">
              <a:extLst>
                <a:ext uri="{FF2B5EF4-FFF2-40B4-BE49-F238E27FC236}">
                  <a16:creationId xmlns:a16="http://schemas.microsoft.com/office/drawing/2014/main" id="{72485355-C579-6520-BE77-79D9099D76B3}"/>
                </a:ext>
              </a:extLst>
            </p:cNvPr>
            <p:cNvSpPr/>
            <p:nvPr/>
          </p:nvSpPr>
          <p:spPr>
            <a:xfrm>
              <a:off x="1901378" y="352872"/>
              <a:ext cx="97066" cy="97066"/>
            </a:xfrm>
            <a:custGeom>
              <a:avLst/>
              <a:gdLst>
                <a:gd name="connsiteX0" fmla="*/ 97066 w 97066"/>
                <a:gd name="connsiteY0" fmla="*/ 48533 h 97066"/>
                <a:gd name="connsiteX1" fmla="*/ 48533 w 97066"/>
                <a:gd name="connsiteY1" fmla="*/ 97066 h 97066"/>
                <a:gd name="connsiteX2" fmla="*/ 0 w 97066"/>
                <a:gd name="connsiteY2" fmla="*/ 48533 h 97066"/>
                <a:gd name="connsiteX3" fmla="*/ 48533 w 97066"/>
                <a:gd name="connsiteY3" fmla="*/ 0 h 97066"/>
                <a:gd name="connsiteX4" fmla="*/ 97066 w 97066"/>
                <a:gd name="connsiteY4" fmla="*/ 48533 h 97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66" h="97066">
                  <a:moveTo>
                    <a:pt x="97066" y="48533"/>
                  </a:moveTo>
                  <a:cubicBezTo>
                    <a:pt x="97066" y="75341"/>
                    <a:pt x="75331" y="97066"/>
                    <a:pt x="48533" y="97066"/>
                  </a:cubicBezTo>
                  <a:cubicBezTo>
                    <a:pt x="21726" y="97066"/>
                    <a:pt x="0" y="75341"/>
                    <a:pt x="0" y="48533"/>
                  </a:cubicBezTo>
                  <a:cubicBezTo>
                    <a:pt x="0" y="21726"/>
                    <a:pt x="21726" y="0"/>
                    <a:pt x="48533" y="0"/>
                  </a:cubicBezTo>
                  <a:cubicBezTo>
                    <a:pt x="75341" y="0"/>
                    <a:pt x="97066" y="21726"/>
                    <a:pt x="97066" y="48533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" name="Free-form: Shape 20">
              <a:extLst>
                <a:ext uri="{FF2B5EF4-FFF2-40B4-BE49-F238E27FC236}">
                  <a16:creationId xmlns:a16="http://schemas.microsoft.com/office/drawing/2014/main" id="{000A3436-5AA1-68BE-FC6C-DC246CB3D445}"/>
                </a:ext>
              </a:extLst>
            </p:cNvPr>
            <p:cNvSpPr/>
            <p:nvPr/>
          </p:nvSpPr>
          <p:spPr>
            <a:xfrm>
              <a:off x="2065514" y="241303"/>
              <a:ext cx="360139" cy="318515"/>
            </a:xfrm>
            <a:custGeom>
              <a:avLst/>
              <a:gdLst>
                <a:gd name="connsiteX0" fmla="*/ 184881 w 360139"/>
                <a:gd name="connsiteY0" fmla="*/ 256282 h 318515"/>
                <a:gd name="connsiteX1" fmla="*/ 126925 w 360139"/>
                <a:gd name="connsiteY1" fmla="*/ 242224 h 318515"/>
                <a:gd name="connsiteX2" fmla="*/ 73603 w 360139"/>
                <a:gd name="connsiteY2" fmla="*/ 184295 h 318515"/>
                <a:gd name="connsiteX3" fmla="*/ 71318 w 360139"/>
                <a:gd name="connsiteY3" fmla="*/ 136457 h 318515"/>
                <a:gd name="connsiteX4" fmla="*/ 142783 w 360139"/>
                <a:gd name="connsiteY4" fmla="*/ 68328 h 318515"/>
                <a:gd name="connsiteX5" fmla="*/ 247362 w 360139"/>
                <a:gd name="connsiteY5" fmla="*/ 76161 h 318515"/>
                <a:gd name="connsiteX6" fmla="*/ 290320 w 360139"/>
                <a:gd name="connsiteY6" fmla="*/ 132106 h 318515"/>
                <a:gd name="connsiteX7" fmla="*/ 290320 w 360139"/>
                <a:gd name="connsiteY7" fmla="*/ 136685 h 318515"/>
                <a:gd name="connsiteX8" fmla="*/ 162159 w 360139"/>
                <a:gd name="connsiteY8" fmla="*/ 136685 h 318515"/>
                <a:gd name="connsiteX9" fmla="*/ 138423 w 360139"/>
                <a:gd name="connsiteY9" fmla="*/ 150276 h 318515"/>
                <a:gd name="connsiteX10" fmla="*/ 118462 w 360139"/>
                <a:gd name="connsiteY10" fmla="*/ 184295 h 318515"/>
                <a:gd name="connsiteX11" fmla="*/ 359920 w 360139"/>
                <a:gd name="connsiteY11" fmla="*/ 184295 h 318515"/>
                <a:gd name="connsiteX12" fmla="*/ 360140 w 360139"/>
                <a:gd name="connsiteY12" fmla="*/ 184076 h 318515"/>
                <a:gd name="connsiteX13" fmla="*/ 359966 w 360139"/>
                <a:gd name="connsiteY13" fmla="*/ 136685 h 318515"/>
                <a:gd name="connsiteX14" fmla="*/ 344410 w 360139"/>
                <a:gd name="connsiteY14" fmla="*/ 76956 h 318515"/>
                <a:gd name="connsiteX15" fmla="*/ 267333 w 360139"/>
                <a:gd name="connsiteY15" fmla="*/ 14365 h 318515"/>
                <a:gd name="connsiteX16" fmla="*/ 194506 w 360139"/>
                <a:gd name="connsiteY16" fmla="*/ 455 h 318515"/>
                <a:gd name="connsiteX17" fmla="*/ 69608 w 360139"/>
                <a:gd name="connsiteY17" fmla="*/ 28112 h 318515"/>
                <a:gd name="connsiteX18" fmla="*/ 21011 w 360139"/>
                <a:gd name="connsiteY18" fmla="*/ 77550 h 318515"/>
                <a:gd name="connsiteX19" fmla="*/ 8 w 360139"/>
                <a:gd name="connsiteY19" fmla="*/ 156647 h 318515"/>
                <a:gd name="connsiteX20" fmla="*/ 17685 w 360139"/>
                <a:gd name="connsiteY20" fmla="*/ 233806 h 318515"/>
                <a:gd name="connsiteX21" fmla="*/ 68046 w 360139"/>
                <a:gd name="connsiteY21" fmla="*/ 288344 h 318515"/>
                <a:gd name="connsiteX22" fmla="*/ 192550 w 360139"/>
                <a:gd name="connsiteY22" fmla="*/ 318515 h 318515"/>
                <a:gd name="connsiteX23" fmla="*/ 346786 w 360139"/>
                <a:gd name="connsiteY23" fmla="*/ 258905 h 318515"/>
                <a:gd name="connsiteX24" fmla="*/ 346823 w 360139"/>
                <a:gd name="connsiteY24" fmla="*/ 258786 h 318515"/>
                <a:gd name="connsiteX25" fmla="*/ 346823 w 360139"/>
                <a:gd name="connsiteY25" fmla="*/ 214274 h 318515"/>
                <a:gd name="connsiteX26" fmla="*/ 346494 w 360139"/>
                <a:gd name="connsiteY26" fmla="*/ 214082 h 318515"/>
                <a:gd name="connsiteX27" fmla="*/ 279004 w 360139"/>
                <a:gd name="connsiteY27" fmla="*/ 245359 h 318515"/>
                <a:gd name="connsiteX28" fmla="*/ 184881 w 360139"/>
                <a:gd name="connsiteY28" fmla="*/ 256282 h 318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60139" h="318515">
                  <a:moveTo>
                    <a:pt x="184881" y="256282"/>
                  </a:moveTo>
                  <a:cubicBezTo>
                    <a:pt x="165295" y="255203"/>
                    <a:pt x="145324" y="249948"/>
                    <a:pt x="126925" y="242224"/>
                  </a:cubicBezTo>
                  <a:cubicBezTo>
                    <a:pt x="102896" y="232116"/>
                    <a:pt x="82569" y="211276"/>
                    <a:pt x="73603" y="184295"/>
                  </a:cubicBezTo>
                  <a:cubicBezTo>
                    <a:pt x="70431" y="174753"/>
                    <a:pt x="67031" y="156336"/>
                    <a:pt x="71318" y="136457"/>
                  </a:cubicBezTo>
                  <a:cubicBezTo>
                    <a:pt x="76829" y="110902"/>
                    <a:pt x="95054" y="82942"/>
                    <a:pt x="142783" y="68328"/>
                  </a:cubicBezTo>
                  <a:cubicBezTo>
                    <a:pt x="171016" y="59690"/>
                    <a:pt x="220418" y="63739"/>
                    <a:pt x="247362" y="76161"/>
                  </a:cubicBezTo>
                  <a:cubicBezTo>
                    <a:pt x="271062" y="87110"/>
                    <a:pt x="290329" y="104632"/>
                    <a:pt x="290320" y="132106"/>
                  </a:cubicBezTo>
                  <a:lnTo>
                    <a:pt x="290320" y="136685"/>
                  </a:lnTo>
                  <a:lnTo>
                    <a:pt x="162159" y="136685"/>
                  </a:lnTo>
                  <a:cubicBezTo>
                    <a:pt x="152398" y="136685"/>
                    <a:pt x="143368" y="141859"/>
                    <a:pt x="138423" y="150276"/>
                  </a:cubicBezTo>
                  <a:lnTo>
                    <a:pt x="118462" y="184295"/>
                  </a:lnTo>
                  <a:lnTo>
                    <a:pt x="359920" y="184295"/>
                  </a:lnTo>
                  <a:cubicBezTo>
                    <a:pt x="360039" y="184295"/>
                    <a:pt x="360140" y="184195"/>
                    <a:pt x="360140" y="184076"/>
                  </a:cubicBezTo>
                  <a:lnTo>
                    <a:pt x="359966" y="136685"/>
                  </a:lnTo>
                  <a:cubicBezTo>
                    <a:pt x="359966" y="115161"/>
                    <a:pt x="355360" y="96067"/>
                    <a:pt x="344410" y="76956"/>
                  </a:cubicBezTo>
                  <a:cubicBezTo>
                    <a:pt x="326779" y="46200"/>
                    <a:pt x="299898" y="26668"/>
                    <a:pt x="267333" y="14365"/>
                  </a:cubicBezTo>
                  <a:cubicBezTo>
                    <a:pt x="243898" y="5527"/>
                    <a:pt x="219412" y="1825"/>
                    <a:pt x="194506" y="455"/>
                  </a:cubicBezTo>
                  <a:cubicBezTo>
                    <a:pt x="150259" y="-1986"/>
                    <a:pt x="108161" y="5143"/>
                    <a:pt x="69608" y="28112"/>
                  </a:cubicBezTo>
                  <a:cubicBezTo>
                    <a:pt x="49135" y="40296"/>
                    <a:pt x="33213" y="57214"/>
                    <a:pt x="21011" y="77550"/>
                  </a:cubicBezTo>
                  <a:cubicBezTo>
                    <a:pt x="6461" y="101835"/>
                    <a:pt x="264" y="128450"/>
                    <a:pt x="8" y="156647"/>
                  </a:cubicBezTo>
                  <a:cubicBezTo>
                    <a:pt x="-230" y="183802"/>
                    <a:pt x="4852" y="209613"/>
                    <a:pt x="17685" y="233806"/>
                  </a:cubicBezTo>
                  <a:cubicBezTo>
                    <a:pt x="29740" y="256464"/>
                    <a:pt x="46786" y="274351"/>
                    <a:pt x="68046" y="288344"/>
                  </a:cubicBezTo>
                  <a:cubicBezTo>
                    <a:pt x="86499" y="300510"/>
                    <a:pt x="124850" y="318515"/>
                    <a:pt x="192550" y="318515"/>
                  </a:cubicBezTo>
                  <a:cubicBezTo>
                    <a:pt x="302302" y="318515"/>
                    <a:pt x="345452" y="260724"/>
                    <a:pt x="346786" y="258905"/>
                  </a:cubicBezTo>
                  <a:cubicBezTo>
                    <a:pt x="346814" y="258868"/>
                    <a:pt x="346823" y="258832"/>
                    <a:pt x="346823" y="258786"/>
                  </a:cubicBezTo>
                  <a:lnTo>
                    <a:pt x="346823" y="214274"/>
                  </a:lnTo>
                  <a:cubicBezTo>
                    <a:pt x="346823" y="214101"/>
                    <a:pt x="346640" y="213991"/>
                    <a:pt x="346494" y="214082"/>
                  </a:cubicBezTo>
                  <a:cubicBezTo>
                    <a:pt x="342737" y="216276"/>
                    <a:pt x="307521" y="236667"/>
                    <a:pt x="279004" y="245359"/>
                  </a:cubicBezTo>
                  <a:cubicBezTo>
                    <a:pt x="241220" y="256867"/>
                    <a:pt x="204724" y="257415"/>
                    <a:pt x="184881" y="256282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451390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6000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>
        <p:tmplLst>
          <p:tmpl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Main Title Slid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 Title">
            <a:extLst>
              <a:ext uri="{FF2B5EF4-FFF2-40B4-BE49-F238E27FC236}">
                <a16:creationId xmlns:a16="http://schemas.microsoft.com/office/drawing/2014/main" id="{336EC5C6-9B65-DE6B-2632-23C025169F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267201"/>
            <a:ext cx="6096000" cy="584200"/>
          </a:xfrm>
          <a:prstGeom prst="rect">
            <a:avLst/>
          </a:prstGeom>
          <a:solidFill>
            <a:srgbClr val="DADCEA">
              <a:alpha val="80000"/>
            </a:srgbClr>
          </a:solidFill>
        </p:spPr>
        <p:txBody>
          <a:bodyPr lIns="360000" tIns="0" rIns="0" bIns="0" anchor="ctr">
            <a:noAutofit/>
          </a:bodyPr>
          <a:lstStyle>
            <a:lvl1pPr marL="0" indent="0" algn="l">
              <a:buNone/>
              <a:defRPr sz="1800">
                <a:latin typeface="Helvetica" pitchFamily="2" charset="0"/>
                <a:cs typeface="Helvetica" pitchFamily="2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grpSp>
        <p:nvGrpSpPr>
          <p:cNvPr id="17" name="Footer">
            <a:extLst>
              <a:ext uri="{FF2B5EF4-FFF2-40B4-BE49-F238E27FC236}">
                <a16:creationId xmlns:a16="http://schemas.microsoft.com/office/drawing/2014/main" id="{B74940B3-1E81-9B4F-67A3-8408D6BA6252}"/>
              </a:ext>
            </a:extLst>
          </p:cNvPr>
          <p:cNvGrpSpPr/>
          <p:nvPr userDrawn="1"/>
        </p:nvGrpSpPr>
        <p:grpSpPr>
          <a:xfrm>
            <a:off x="2" y="6334126"/>
            <a:ext cx="12249151" cy="549274"/>
            <a:chOff x="0" y="6334126"/>
            <a:chExt cx="12249150" cy="549274"/>
          </a:xfrm>
        </p:grpSpPr>
        <p:sp>
          <p:nvSpPr>
            <p:cNvPr id="7" name="The Exponential-e Group Channel Partner Programme">
              <a:extLst>
                <a:ext uri="{FF2B5EF4-FFF2-40B4-BE49-F238E27FC236}">
                  <a16:creationId xmlns:a16="http://schemas.microsoft.com/office/drawing/2014/main" id="{3FB99057-2DBE-3BBF-1188-991F69DE06BA}"/>
                </a:ext>
              </a:extLst>
            </p:cNvPr>
            <p:cNvSpPr/>
            <p:nvPr userDrawn="1"/>
          </p:nvSpPr>
          <p:spPr>
            <a:xfrm>
              <a:off x="0" y="6334126"/>
              <a:ext cx="12249150" cy="546100"/>
            </a:xfrm>
            <a:prstGeom prst="rect">
              <a:avLst/>
            </a:prstGeom>
            <a:solidFill>
              <a:srgbClr val="DADCEA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0" rIns="360000" bIns="0" rtlCol="0" anchor="ctr"/>
            <a:lstStyle/>
            <a:p>
              <a:pPr algn="l"/>
              <a:r>
                <a:rPr lang="en-GB" sz="1200" b="1">
                  <a:solidFill>
                    <a:schemeClr val="bg1"/>
                  </a:solidFill>
                  <a:latin typeface="Helvetica" pitchFamily="2" charset="0"/>
                  <a:cs typeface="HelveticaNowDisplay Bold" panose="020B0804030202020204" pitchFamily="34" charset="0"/>
                </a:rPr>
                <a:t>The Exponential-e Group </a:t>
              </a:r>
              <a:r>
                <a:rPr lang="en-GB" sz="1200">
                  <a:solidFill>
                    <a:schemeClr val="bg1"/>
                  </a:solidFill>
                  <a:latin typeface="Helvetica" pitchFamily="2" charset="0"/>
                  <a:cs typeface="HelveticaNowText Regular" panose="020B0504030202020204" pitchFamily="34" charset="0"/>
                </a:rPr>
                <a:t>Channel Partner Programme</a:t>
              </a:r>
            </a:p>
          </p:txBody>
        </p:sp>
        <p:sp>
          <p:nvSpPr>
            <p:cNvPr id="8" name="Website | Contact Number">
              <a:extLst>
                <a:ext uri="{FF2B5EF4-FFF2-40B4-BE49-F238E27FC236}">
                  <a16:creationId xmlns:a16="http://schemas.microsoft.com/office/drawing/2014/main" id="{0E9E7A52-FA0C-6FFD-CEA5-E82AF0BFEBE4}"/>
                </a:ext>
              </a:extLst>
            </p:cNvPr>
            <p:cNvSpPr/>
            <p:nvPr userDrawn="1"/>
          </p:nvSpPr>
          <p:spPr>
            <a:xfrm>
              <a:off x="6096000" y="6337300"/>
              <a:ext cx="6096000" cy="5461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0" rIns="360000" bIns="0" rtlCol="0" anchor="ctr"/>
            <a:lstStyle/>
            <a:p>
              <a:pPr algn="r"/>
              <a:r>
                <a:rPr lang="en-GB" sz="1200" b="0" kern="1200">
                  <a:solidFill>
                    <a:schemeClr val="bg1"/>
                  </a:solidFill>
                  <a:latin typeface="Helvetica" pitchFamily="2" charset="0"/>
                  <a:ea typeface="+mn-ea"/>
                  <a:cs typeface="HelveticaNowText Regular" panose="020B0504030202020204" pitchFamily="34" charset="0"/>
                </a:rPr>
                <a:t>www.expo-e.uk    |    </a:t>
              </a:r>
              <a:r>
                <a:rPr lang="en-GB" sz="1200" b="0" kern="1200">
                  <a:solidFill>
                    <a:schemeClr val="bg1"/>
                  </a:solidFill>
                  <a:latin typeface="Helvetica" pitchFamily="2" charset="0"/>
                  <a:ea typeface="+mn-ea"/>
                  <a:cs typeface="HelveticaNowDisplay Bold" panose="020B0804030202020204" pitchFamily="34" charset="0"/>
                </a:rPr>
                <a:t>0203 993 3374</a:t>
              </a:r>
            </a:p>
          </p:txBody>
        </p:sp>
      </p:grpSp>
      <p:sp>
        <p:nvSpPr>
          <p:cNvPr id="9" name="Be Unstoppable.">
            <a:extLst>
              <a:ext uri="{FF2B5EF4-FFF2-40B4-BE49-F238E27FC236}">
                <a16:creationId xmlns:a16="http://schemas.microsoft.com/office/drawing/2014/main" id="{E0B79F1B-E698-3463-03AF-A3403227A996}"/>
              </a:ext>
            </a:extLst>
          </p:cNvPr>
          <p:cNvSpPr/>
          <p:nvPr userDrawn="1"/>
        </p:nvSpPr>
        <p:spPr>
          <a:xfrm>
            <a:off x="6096000" y="127000"/>
            <a:ext cx="6096000" cy="546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0" rIns="360000" bIns="0" rtlCol="0" anchor="ctr"/>
          <a:lstStyle/>
          <a:p>
            <a:pPr algn="r"/>
            <a:r>
              <a:rPr lang="en-GB" sz="1500" kern="1200">
                <a:solidFill>
                  <a:schemeClr val="bg1"/>
                </a:solidFill>
                <a:latin typeface="Helvetica" pitchFamily="2" charset="0"/>
                <a:ea typeface="+mn-ea"/>
                <a:cs typeface="HelveticaNowDisplay Bold" panose="020B0804030202020204" pitchFamily="34" charset="0"/>
              </a:rPr>
              <a:t>Be Unstoppable.</a:t>
            </a:r>
            <a:endParaRPr lang="en-GB" sz="1500" b="1" kern="1200">
              <a:solidFill>
                <a:schemeClr val="bg1"/>
              </a:solidFill>
              <a:latin typeface="Helvetica" pitchFamily="2" charset="0"/>
              <a:ea typeface="+mn-ea"/>
              <a:cs typeface="HelveticaNowDisplay Bold" panose="020B0804030202020204" pitchFamily="34" charset="0"/>
            </a:endParaRPr>
          </a:p>
        </p:txBody>
      </p:sp>
      <p:grpSp>
        <p:nvGrpSpPr>
          <p:cNvPr id="10" name="Expo.e Logo">
            <a:extLst>
              <a:ext uri="{FF2B5EF4-FFF2-40B4-BE49-F238E27FC236}">
                <a16:creationId xmlns:a16="http://schemas.microsoft.com/office/drawing/2014/main" id="{51ADFC2B-9A58-1EEB-F59A-C17F9CC4D507}"/>
              </a:ext>
            </a:extLst>
          </p:cNvPr>
          <p:cNvGrpSpPr/>
          <p:nvPr userDrawn="1"/>
        </p:nvGrpSpPr>
        <p:grpSpPr>
          <a:xfrm>
            <a:off x="368302" y="241303"/>
            <a:ext cx="2057353" cy="324928"/>
            <a:chOff x="368300" y="241303"/>
            <a:chExt cx="2057353" cy="324928"/>
          </a:xfrm>
          <a:solidFill>
            <a:schemeClr val="bg1"/>
          </a:solidFill>
        </p:grpSpPr>
        <p:sp>
          <p:nvSpPr>
            <p:cNvPr id="11" name="Free-form: Shape 10">
              <a:extLst>
                <a:ext uri="{FF2B5EF4-FFF2-40B4-BE49-F238E27FC236}">
                  <a16:creationId xmlns:a16="http://schemas.microsoft.com/office/drawing/2014/main" id="{F8B6F7D0-3945-E43B-E535-5C922A19B04E}"/>
                </a:ext>
              </a:extLst>
            </p:cNvPr>
            <p:cNvSpPr/>
            <p:nvPr/>
          </p:nvSpPr>
          <p:spPr>
            <a:xfrm>
              <a:off x="368300" y="248768"/>
              <a:ext cx="302184" cy="310036"/>
            </a:xfrm>
            <a:custGeom>
              <a:avLst/>
              <a:gdLst>
                <a:gd name="connsiteX0" fmla="*/ 0 w 302184"/>
                <a:gd name="connsiteY0" fmla="*/ 0 h 310036"/>
                <a:gd name="connsiteX1" fmla="*/ 0 w 302184"/>
                <a:gd name="connsiteY1" fmla="*/ 310036 h 310036"/>
                <a:gd name="connsiteX2" fmla="*/ 302166 w 302184"/>
                <a:gd name="connsiteY2" fmla="*/ 310036 h 310036"/>
                <a:gd name="connsiteX3" fmla="*/ 302166 w 302184"/>
                <a:gd name="connsiteY3" fmla="*/ 245508 h 310036"/>
                <a:gd name="connsiteX4" fmla="*/ 76282 w 302184"/>
                <a:gd name="connsiteY4" fmla="*/ 245508 h 310036"/>
                <a:gd name="connsiteX5" fmla="*/ 76282 w 302184"/>
                <a:gd name="connsiteY5" fmla="*/ 182927 h 310036"/>
                <a:gd name="connsiteX6" fmla="*/ 298163 w 302184"/>
                <a:gd name="connsiteY6" fmla="*/ 182927 h 310036"/>
                <a:gd name="connsiteX7" fmla="*/ 298163 w 302184"/>
                <a:gd name="connsiteY7" fmla="*/ 121927 h 310036"/>
                <a:gd name="connsiteX8" fmla="*/ 76163 w 302184"/>
                <a:gd name="connsiteY8" fmla="*/ 121927 h 310036"/>
                <a:gd name="connsiteX9" fmla="*/ 76163 w 302184"/>
                <a:gd name="connsiteY9" fmla="*/ 64373 h 310036"/>
                <a:gd name="connsiteX10" fmla="*/ 302185 w 302184"/>
                <a:gd name="connsiteY10" fmla="*/ 64373 h 310036"/>
                <a:gd name="connsiteX11" fmla="*/ 302185 w 302184"/>
                <a:gd name="connsiteY11" fmla="*/ 0 h 31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2184" h="310036">
                  <a:moveTo>
                    <a:pt x="0" y="0"/>
                  </a:moveTo>
                  <a:lnTo>
                    <a:pt x="0" y="310036"/>
                  </a:lnTo>
                  <a:lnTo>
                    <a:pt x="302166" y="310036"/>
                  </a:lnTo>
                  <a:lnTo>
                    <a:pt x="302166" y="245508"/>
                  </a:lnTo>
                  <a:lnTo>
                    <a:pt x="76282" y="245508"/>
                  </a:lnTo>
                  <a:lnTo>
                    <a:pt x="76282" y="182927"/>
                  </a:lnTo>
                  <a:lnTo>
                    <a:pt x="298163" y="182927"/>
                  </a:lnTo>
                  <a:lnTo>
                    <a:pt x="298163" y="121927"/>
                  </a:lnTo>
                  <a:lnTo>
                    <a:pt x="76163" y="121927"/>
                  </a:lnTo>
                  <a:lnTo>
                    <a:pt x="76163" y="64373"/>
                  </a:lnTo>
                  <a:lnTo>
                    <a:pt x="302185" y="64373"/>
                  </a:lnTo>
                  <a:lnTo>
                    <a:pt x="302185" y="0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>
                <a:latin typeface="Helvetica" pitchFamily="2" charset="0"/>
              </a:endParaRPr>
            </a:p>
          </p:txBody>
        </p:sp>
        <p:sp>
          <p:nvSpPr>
            <p:cNvPr id="12" name="Free-form: Shape 11">
              <a:extLst>
                <a:ext uri="{FF2B5EF4-FFF2-40B4-BE49-F238E27FC236}">
                  <a16:creationId xmlns:a16="http://schemas.microsoft.com/office/drawing/2014/main" id="{269507E5-7AC6-B512-FBED-E93C521FB913}"/>
                </a:ext>
              </a:extLst>
            </p:cNvPr>
            <p:cNvSpPr/>
            <p:nvPr/>
          </p:nvSpPr>
          <p:spPr>
            <a:xfrm>
              <a:off x="1449582" y="241303"/>
              <a:ext cx="392962" cy="324928"/>
            </a:xfrm>
            <a:custGeom>
              <a:avLst/>
              <a:gdLst>
                <a:gd name="connsiteX0" fmla="*/ 389151 w 392962"/>
                <a:gd name="connsiteY0" fmla="*/ 126531 h 324928"/>
                <a:gd name="connsiteX1" fmla="*/ 354575 w 392962"/>
                <a:gd name="connsiteY1" fmla="*/ 58438 h 324928"/>
                <a:gd name="connsiteX2" fmla="*/ 274628 w 392962"/>
                <a:gd name="connsiteY2" fmla="*/ 10518 h 324928"/>
                <a:gd name="connsiteX3" fmla="*/ 177050 w 392962"/>
                <a:gd name="connsiteY3" fmla="*/ 628 h 324928"/>
                <a:gd name="connsiteX4" fmla="*/ 83493 w 392962"/>
                <a:gd name="connsiteY4" fmla="*/ 24438 h 324928"/>
                <a:gd name="connsiteX5" fmla="*/ 20245 w 392962"/>
                <a:gd name="connsiteY5" fmla="*/ 82888 h 324928"/>
                <a:gd name="connsiteX6" fmla="*/ 420 w 392962"/>
                <a:gd name="connsiteY6" fmla="*/ 150021 h 324928"/>
                <a:gd name="connsiteX7" fmla="*/ 0 w 392962"/>
                <a:gd name="connsiteY7" fmla="*/ 162460 h 324928"/>
                <a:gd name="connsiteX8" fmla="*/ 3811 w 392962"/>
                <a:gd name="connsiteY8" fmla="*/ 198398 h 324928"/>
                <a:gd name="connsiteX9" fmla="*/ 38388 w 392962"/>
                <a:gd name="connsiteY9" fmla="*/ 266482 h 324928"/>
                <a:gd name="connsiteX10" fmla="*/ 118335 w 392962"/>
                <a:gd name="connsiteY10" fmla="*/ 314403 h 324928"/>
                <a:gd name="connsiteX11" fmla="*/ 215913 w 392962"/>
                <a:gd name="connsiteY11" fmla="*/ 324301 h 324928"/>
                <a:gd name="connsiteX12" fmla="*/ 309469 w 392962"/>
                <a:gd name="connsiteY12" fmla="*/ 300482 h 324928"/>
                <a:gd name="connsiteX13" fmla="*/ 372717 w 392962"/>
                <a:gd name="connsiteY13" fmla="*/ 242032 h 324928"/>
                <a:gd name="connsiteX14" fmla="*/ 392542 w 392962"/>
                <a:gd name="connsiteY14" fmla="*/ 174900 h 324928"/>
                <a:gd name="connsiteX15" fmla="*/ 392962 w 392962"/>
                <a:gd name="connsiteY15" fmla="*/ 162460 h 324928"/>
                <a:gd name="connsiteX16" fmla="*/ 389151 w 392962"/>
                <a:gd name="connsiteY16" fmla="*/ 126531 h 324928"/>
                <a:gd name="connsiteX17" fmla="*/ 306645 w 392962"/>
                <a:gd name="connsiteY17" fmla="*/ 207529 h 324928"/>
                <a:gd name="connsiteX18" fmla="*/ 265771 w 392962"/>
                <a:gd name="connsiteY18" fmla="*/ 246273 h 324928"/>
                <a:gd name="connsiteX19" fmla="*/ 196289 w 392962"/>
                <a:gd name="connsiteY19" fmla="*/ 260184 h 324928"/>
                <a:gd name="connsiteX20" fmla="*/ 128005 w 392962"/>
                <a:gd name="connsiteY20" fmla="*/ 246584 h 324928"/>
                <a:gd name="connsiteX21" fmla="*/ 77543 w 392962"/>
                <a:gd name="connsiteY21" fmla="*/ 177377 h 324928"/>
                <a:gd name="connsiteX22" fmla="*/ 86107 w 392962"/>
                <a:gd name="connsiteY22" fmla="*/ 117775 h 324928"/>
                <a:gd name="connsiteX23" fmla="*/ 128178 w 392962"/>
                <a:gd name="connsiteY23" fmla="*/ 78025 h 324928"/>
                <a:gd name="connsiteX24" fmla="*/ 210657 w 392962"/>
                <a:gd name="connsiteY24" fmla="*/ 65312 h 324928"/>
                <a:gd name="connsiteX25" fmla="*/ 264510 w 392962"/>
                <a:gd name="connsiteY25" fmla="*/ 77952 h 324928"/>
                <a:gd name="connsiteX26" fmla="*/ 315593 w 392962"/>
                <a:gd name="connsiteY26" fmla="*/ 147626 h 324928"/>
                <a:gd name="connsiteX27" fmla="*/ 306645 w 392962"/>
                <a:gd name="connsiteY27" fmla="*/ 207529 h 324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92962" h="324928">
                  <a:moveTo>
                    <a:pt x="389151" y="126531"/>
                  </a:moveTo>
                  <a:cubicBezTo>
                    <a:pt x="383850" y="100766"/>
                    <a:pt x="372343" y="77888"/>
                    <a:pt x="354575" y="58438"/>
                  </a:cubicBezTo>
                  <a:cubicBezTo>
                    <a:pt x="332730" y="34547"/>
                    <a:pt x="305329" y="19648"/>
                    <a:pt x="274628" y="10518"/>
                  </a:cubicBezTo>
                  <a:cubicBezTo>
                    <a:pt x="242757" y="1030"/>
                    <a:pt x="210054" y="-1309"/>
                    <a:pt x="177050" y="628"/>
                  </a:cubicBezTo>
                  <a:cubicBezTo>
                    <a:pt x="144393" y="2548"/>
                    <a:pt x="112851" y="9320"/>
                    <a:pt x="83493" y="24438"/>
                  </a:cubicBezTo>
                  <a:cubicBezTo>
                    <a:pt x="57006" y="38084"/>
                    <a:pt x="35326" y="56912"/>
                    <a:pt x="20245" y="82888"/>
                  </a:cubicBezTo>
                  <a:cubicBezTo>
                    <a:pt x="8171" y="103663"/>
                    <a:pt x="1983" y="126175"/>
                    <a:pt x="420" y="150021"/>
                  </a:cubicBezTo>
                  <a:cubicBezTo>
                    <a:pt x="146" y="154188"/>
                    <a:pt x="18" y="158329"/>
                    <a:pt x="0" y="162460"/>
                  </a:cubicBezTo>
                  <a:cubicBezTo>
                    <a:pt x="46" y="174406"/>
                    <a:pt x="1334" y="186388"/>
                    <a:pt x="3811" y="198398"/>
                  </a:cubicBezTo>
                  <a:cubicBezTo>
                    <a:pt x="9112" y="224155"/>
                    <a:pt x="20610" y="247032"/>
                    <a:pt x="38388" y="266482"/>
                  </a:cubicBezTo>
                  <a:cubicBezTo>
                    <a:pt x="60232" y="290374"/>
                    <a:pt x="87634" y="305272"/>
                    <a:pt x="118335" y="314403"/>
                  </a:cubicBezTo>
                  <a:cubicBezTo>
                    <a:pt x="150206" y="323890"/>
                    <a:pt x="182908" y="326239"/>
                    <a:pt x="215913" y="324301"/>
                  </a:cubicBezTo>
                  <a:cubicBezTo>
                    <a:pt x="248570" y="322382"/>
                    <a:pt x="280103" y="315600"/>
                    <a:pt x="309469" y="300482"/>
                  </a:cubicBezTo>
                  <a:cubicBezTo>
                    <a:pt x="335948" y="286836"/>
                    <a:pt x="357628" y="268008"/>
                    <a:pt x="372717" y="242032"/>
                  </a:cubicBezTo>
                  <a:cubicBezTo>
                    <a:pt x="384791" y="221257"/>
                    <a:pt x="390979" y="198746"/>
                    <a:pt x="392542" y="174900"/>
                  </a:cubicBezTo>
                  <a:cubicBezTo>
                    <a:pt x="392807" y="170732"/>
                    <a:pt x="392944" y="166591"/>
                    <a:pt x="392962" y="162460"/>
                  </a:cubicBezTo>
                  <a:cubicBezTo>
                    <a:pt x="392908" y="150523"/>
                    <a:pt x="391619" y="138532"/>
                    <a:pt x="389151" y="126531"/>
                  </a:cubicBezTo>
                  <a:moveTo>
                    <a:pt x="306645" y="207529"/>
                  </a:moveTo>
                  <a:cubicBezTo>
                    <a:pt x="297633" y="225306"/>
                    <a:pt x="283475" y="237636"/>
                    <a:pt x="265771" y="246273"/>
                  </a:cubicBezTo>
                  <a:cubicBezTo>
                    <a:pt x="243826" y="256958"/>
                    <a:pt x="220300" y="259764"/>
                    <a:pt x="196289" y="260184"/>
                  </a:cubicBezTo>
                  <a:cubicBezTo>
                    <a:pt x="172708" y="259755"/>
                    <a:pt x="149575" y="257031"/>
                    <a:pt x="128005" y="246584"/>
                  </a:cubicBezTo>
                  <a:cubicBezTo>
                    <a:pt x="98876" y="232481"/>
                    <a:pt x="81428" y="209796"/>
                    <a:pt x="77543" y="177377"/>
                  </a:cubicBezTo>
                  <a:cubicBezTo>
                    <a:pt x="75030" y="156766"/>
                    <a:pt x="76821" y="136695"/>
                    <a:pt x="86107" y="117775"/>
                  </a:cubicBezTo>
                  <a:cubicBezTo>
                    <a:pt x="95183" y="99312"/>
                    <a:pt x="109853" y="86608"/>
                    <a:pt x="128178" y="78025"/>
                  </a:cubicBezTo>
                  <a:cubicBezTo>
                    <a:pt x="154355" y="65732"/>
                    <a:pt x="182287" y="63621"/>
                    <a:pt x="210657" y="65312"/>
                  </a:cubicBezTo>
                  <a:cubicBezTo>
                    <a:pt x="229284" y="66445"/>
                    <a:pt x="247500" y="69745"/>
                    <a:pt x="264510" y="77952"/>
                  </a:cubicBezTo>
                  <a:cubicBezTo>
                    <a:pt x="293904" y="92101"/>
                    <a:pt x="311708" y="114804"/>
                    <a:pt x="315593" y="147626"/>
                  </a:cubicBezTo>
                  <a:cubicBezTo>
                    <a:pt x="318052" y="168374"/>
                    <a:pt x="316242" y="188555"/>
                    <a:pt x="306645" y="207529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>
                <a:latin typeface="Helvetica" pitchFamily="2" charset="0"/>
              </a:endParaRPr>
            </a:p>
          </p:txBody>
        </p:sp>
        <p:sp>
          <p:nvSpPr>
            <p:cNvPr id="13" name="Free-form: Shape 12">
              <a:extLst>
                <a:ext uri="{FF2B5EF4-FFF2-40B4-BE49-F238E27FC236}">
                  <a16:creationId xmlns:a16="http://schemas.microsoft.com/office/drawing/2014/main" id="{9D715EAC-B53E-775A-8A1E-00F4E0BFEA90}"/>
                </a:ext>
              </a:extLst>
            </p:cNvPr>
            <p:cNvSpPr/>
            <p:nvPr/>
          </p:nvSpPr>
          <p:spPr>
            <a:xfrm>
              <a:off x="1105755" y="248750"/>
              <a:ext cx="329042" cy="310100"/>
            </a:xfrm>
            <a:custGeom>
              <a:avLst/>
              <a:gdLst>
                <a:gd name="connsiteX0" fmla="*/ 75770 w 329042"/>
                <a:gd name="connsiteY0" fmla="*/ 127064 h 310100"/>
                <a:gd name="connsiteX1" fmla="*/ 80989 w 329042"/>
                <a:gd name="connsiteY1" fmla="*/ 127064 h 310100"/>
                <a:gd name="connsiteX2" fmla="*/ 213308 w 329042"/>
                <a:gd name="connsiteY2" fmla="*/ 127027 h 310100"/>
                <a:gd name="connsiteX3" fmla="*/ 225336 w 329042"/>
                <a:gd name="connsiteY3" fmla="*/ 126277 h 310100"/>
                <a:gd name="connsiteX4" fmla="*/ 251641 w 329042"/>
                <a:gd name="connsiteY4" fmla="*/ 104954 h 310100"/>
                <a:gd name="connsiteX5" fmla="*/ 252628 w 329042"/>
                <a:gd name="connsiteY5" fmla="*/ 90924 h 310100"/>
                <a:gd name="connsiteX6" fmla="*/ 234686 w 329042"/>
                <a:gd name="connsiteY6" fmla="*/ 64555 h 310100"/>
                <a:gd name="connsiteX7" fmla="*/ 219295 w 329042"/>
                <a:gd name="connsiteY7" fmla="*/ 61603 h 310100"/>
                <a:gd name="connsiteX8" fmla="*/ 78210 w 329042"/>
                <a:gd name="connsiteY8" fmla="*/ 61338 h 310100"/>
                <a:gd name="connsiteX9" fmla="*/ 75770 w 329042"/>
                <a:gd name="connsiteY9" fmla="*/ 61667 h 310100"/>
                <a:gd name="connsiteX10" fmla="*/ 75770 w 329042"/>
                <a:gd name="connsiteY10" fmla="*/ 127064 h 310100"/>
                <a:gd name="connsiteX11" fmla="*/ 76145 w 329042"/>
                <a:gd name="connsiteY11" fmla="*/ 189224 h 310100"/>
                <a:gd name="connsiteX12" fmla="*/ 76145 w 329042"/>
                <a:gd name="connsiteY12" fmla="*/ 310100 h 310100"/>
                <a:gd name="connsiteX13" fmla="*/ 0 w 329042"/>
                <a:gd name="connsiteY13" fmla="*/ 310100 h 310100"/>
                <a:gd name="connsiteX14" fmla="*/ 0 w 329042"/>
                <a:gd name="connsiteY14" fmla="*/ 0 h 310100"/>
                <a:gd name="connsiteX15" fmla="*/ 230500 w 329042"/>
                <a:gd name="connsiteY15" fmla="*/ 0 h 310100"/>
                <a:gd name="connsiteX16" fmla="*/ 308226 w 329042"/>
                <a:gd name="connsiteY16" fmla="*/ 35445 h 310100"/>
                <a:gd name="connsiteX17" fmla="*/ 328983 w 329042"/>
                <a:gd name="connsiteY17" fmla="*/ 98693 h 310100"/>
                <a:gd name="connsiteX18" fmla="*/ 320190 w 329042"/>
                <a:gd name="connsiteY18" fmla="*/ 138562 h 310100"/>
                <a:gd name="connsiteX19" fmla="*/ 273814 w 329042"/>
                <a:gd name="connsiteY19" fmla="*/ 180423 h 310100"/>
                <a:gd name="connsiteX20" fmla="*/ 221232 w 329042"/>
                <a:gd name="connsiteY20" fmla="*/ 189169 h 310100"/>
                <a:gd name="connsiteX21" fmla="*/ 82241 w 329042"/>
                <a:gd name="connsiteY21" fmla="*/ 189215 h 310100"/>
                <a:gd name="connsiteX22" fmla="*/ 76145 w 329042"/>
                <a:gd name="connsiteY22" fmla="*/ 189215 h 31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29042" h="310100">
                  <a:moveTo>
                    <a:pt x="75770" y="127064"/>
                  </a:moveTo>
                  <a:lnTo>
                    <a:pt x="80989" y="127064"/>
                  </a:lnTo>
                  <a:cubicBezTo>
                    <a:pt x="125098" y="127064"/>
                    <a:pt x="169226" y="127082"/>
                    <a:pt x="213308" y="127027"/>
                  </a:cubicBezTo>
                  <a:cubicBezTo>
                    <a:pt x="217348" y="127027"/>
                    <a:pt x="221369" y="126762"/>
                    <a:pt x="225336" y="126277"/>
                  </a:cubicBezTo>
                  <a:cubicBezTo>
                    <a:pt x="240517" y="124404"/>
                    <a:pt x="249127" y="117558"/>
                    <a:pt x="251641" y="104954"/>
                  </a:cubicBezTo>
                  <a:cubicBezTo>
                    <a:pt x="252573" y="100393"/>
                    <a:pt x="252902" y="95576"/>
                    <a:pt x="252628" y="90924"/>
                  </a:cubicBezTo>
                  <a:cubicBezTo>
                    <a:pt x="251924" y="78677"/>
                    <a:pt x="247080" y="68769"/>
                    <a:pt x="234686" y="64555"/>
                  </a:cubicBezTo>
                  <a:cubicBezTo>
                    <a:pt x="229778" y="62883"/>
                    <a:pt x="224450" y="61640"/>
                    <a:pt x="219295" y="61603"/>
                  </a:cubicBezTo>
                  <a:cubicBezTo>
                    <a:pt x="172260" y="61320"/>
                    <a:pt x="125263" y="61356"/>
                    <a:pt x="78210" y="61338"/>
                  </a:cubicBezTo>
                  <a:cubicBezTo>
                    <a:pt x="77461" y="61338"/>
                    <a:pt x="76666" y="61539"/>
                    <a:pt x="75770" y="61667"/>
                  </a:cubicBezTo>
                  <a:lnTo>
                    <a:pt x="75770" y="127064"/>
                  </a:lnTo>
                  <a:close/>
                  <a:moveTo>
                    <a:pt x="76145" y="189224"/>
                  </a:moveTo>
                  <a:lnTo>
                    <a:pt x="76145" y="310100"/>
                  </a:lnTo>
                  <a:lnTo>
                    <a:pt x="0" y="310100"/>
                  </a:lnTo>
                  <a:lnTo>
                    <a:pt x="0" y="0"/>
                  </a:lnTo>
                  <a:lnTo>
                    <a:pt x="230500" y="0"/>
                  </a:lnTo>
                  <a:cubicBezTo>
                    <a:pt x="261256" y="0"/>
                    <a:pt x="287972" y="11452"/>
                    <a:pt x="308226" y="35445"/>
                  </a:cubicBezTo>
                  <a:cubicBezTo>
                    <a:pt x="323563" y="53642"/>
                    <a:pt x="329723" y="75076"/>
                    <a:pt x="328983" y="98693"/>
                  </a:cubicBezTo>
                  <a:cubicBezTo>
                    <a:pt x="328553" y="112558"/>
                    <a:pt x="326177" y="125967"/>
                    <a:pt x="320190" y="138562"/>
                  </a:cubicBezTo>
                  <a:cubicBezTo>
                    <a:pt x="310539" y="158962"/>
                    <a:pt x="294242" y="172023"/>
                    <a:pt x="273814" y="180423"/>
                  </a:cubicBezTo>
                  <a:cubicBezTo>
                    <a:pt x="256969" y="187351"/>
                    <a:pt x="239183" y="189124"/>
                    <a:pt x="221232" y="189169"/>
                  </a:cubicBezTo>
                  <a:cubicBezTo>
                    <a:pt x="174902" y="189316"/>
                    <a:pt x="128562" y="189215"/>
                    <a:pt x="82241" y="189215"/>
                  </a:cubicBezTo>
                  <a:lnTo>
                    <a:pt x="76145" y="189215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>
                <a:latin typeface="Helvetica" pitchFamily="2" charset="0"/>
              </a:endParaRPr>
            </a:p>
          </p:txBody>
        </p:sp>
        <p:sp>
          <p:nvSpPr>
            <p:cNvPr id="14" name="Free-form: Shape 13">
              <a:extLst>
                <a:ext uri="{FF2B5EF4-FFF2-40B4-BE49-F238E27FC236}">
                  <a16:creationId xmlns:a16="http://schemas.microsoft.com/office/drawing/2014/main" id="{ABA045DE-398A-8BD5-9E50-BCBD3DAD6C8E}"/>
                </a:ext>
              </a:extLst>
            </p:cNvPr>
            <p:cNvSpPr/>
            <p:nvPr/>
          </p:nvSpPr>
          <p:spPr>
            <a:xfrm>
              <a:off x="695125" y="248750"/>
              <a:ext cx="383968" cy="310036"/>
            </a:xfrm>
            <a:custGeom>
              <a:avLst/>
              <a:gdLst>
                <a:gd name="connsiteX0" fmla="*/ 281245 w 383968"/>
                <a:gd name="connsiteY0" fmla="*/ 0 h 310036"/>
                <a:gd name="connsiteX1" fmla="*/ 192670 w 383968"/>
                <a:gd name="connsiteY1" fmla="*/ 98337 h 310036"/>
                <a:gd name="connsiteX2" fmla="*/ 104497 w 383968"/>
                <a:gd name="connsiteY2" fmla="*/ 0 h 310036"/>
                <a:gd name="connsiteX3" fmla="*/ 1325 w 383968"/>
                <a:gd name="connsiteY3" fmla="*/ 0 h 310036"/>
                <a:gd name="connsiteX4" fmla="*/ 139503 w 383968"/>
                <a:gd name="connsiteY4" fmla="*/ 153688 h 310036"/>
                <a:gd name="connsiteX5" fmla="*/ 0 w 383968"/>
                <a:gd name="connsiteY5" fmla="*/ 310036 h 310036"/>
                <a:gd name="connsiteX6" fmla="*/ 101426 w 383968"/>
                <a:gd name="connsiteY6" fmla="*/ 310036 h 310036"/>
                <a:gd name="connsiteX7" fmla="*/ 190449 w 383968"/>
                <a:gd name="connsiteY7" fmla="*/ 211261 h 310036"/>
                <a:gd name="connsiteX8" fmla="*/ 279454 w 383968"/>
                <a:gd name="connsiteY8" fmla="*/ 310036 h 310036"/>
                <a:gd name="connsiteX9" fmla="*/ 380880 w 383968"/>
                <a:gd name="connsiteY9" fmla="*/ 310036 h 310036"/>
                <a:gd name="connsiteX10" fmla="*/ 244055 w 383968"/>
                <a:gd name="connsiteY10" fmla="*/ 156348 h 310036"/>
                <a:gd name="connsiteX11" fmla="*/ 383969 w 383968"/>
                <a:gd name="connsiteY11" fmla="*/ 0 h 31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3968" h="310036">
                  <a:moveTo>
                    <a:pt x="281245" y="0"/>
                  </a:moveTo>
                  <a:lnTo>
                    <a:pt x="192670" y="98337"/>
                  </a:lnTo>
                  <a:lnTo>
                    <a:pt x="104497" y="0"/>
                  </a:lnTo>
                  <a:lnTo>
                    <a:pt x="1325" y="0"/>
                  </a:lnTo>
                  <a:lnTo>
                    <a:pt x="139503" y="153688"/>
                  </a:lnTo>
                  <a:lnTo>
                    <a:pt x="0" y="310036"/>
                  </a:lnTo>
                  <a:lnTo>
                    <a:pt x="101426" y="310036"/>
                  </a:lnTo>
                  <a:lnTo>
                    <a:pt x="190449" y="211261"/>
                  </a:lnTo>
                  <a:lnTo>
                    <a:pt x="279454" y="310036"/>
                  </a:lnTo>
                  <a:lnTo>
                    <a:pt x="380880" y="310036"/>
                  </a:lnTo>
                  <a:lnTo>
                    <a:pt x="244055" y="156348"/>
                  </a:lnTo>
                  <a:lnTo>
                    <a:pt x="383969" y="0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>
                <a:latin typeface="Helvetica" pitchFamily="2" charset="0"/>
              </a:endParaRPr>
            </a:p>
          </p:txBody>
        </p:sp>
        <p:sp>
          <p:nvSpPr>
            <p:cNvPr id="15" name="Free-form: Shape 14">
              <a:extLst>
                <a:ext uri="{FF2B5EF4-FFF2-40B4-BE49-F238E27FC236}">
                  <a16:creationId xmlns:a16="http://schemas.microsoft.com/office/drawing/2014/main" id="{BD977F90-A06B-C8D5-9516-10CE846630B2}"/>
                </a:ext>
              </a:extLst>
            </p:cNvPr>
            <p:cNvSpPr/>
            <p:nvPr/>
          </p:nvSpPr>
          <p:spPr>
            <a:xfrm>
              <a:off x="1901378" y="352872"/>
              <a:ext cx="97066" cy="97066"/>
            </a:xfrm>
            <a:custGeom>
              <a:avLst/>
              <a:gdLst>
                <a:gd name="connsiteX0" fmla="*/ 97066 w 97066"/>
                <a:gd name="connsiteY0" fmla="*/ 48533 h 97066"/>
                <a:gd name="connsiteX1" fmla="*/ 48533 w 97066"/>
                <a:gd name="connsiteY1" fmla="*/ 97066 h 97066"/>
                <a:gd name="connsiteX2" fmla="*/ 0 w 97066"/>
                <a:gd name="connsiteY2" fmla="*/ 48533 h 97066"/>
                <a:gd name="connsiteX3" fmla="*/ 48533 w 97066"/>
                <a:gd name="connsiteY3" fmla="*/ 0 h 97066"/>
                <a:gd name="connsiteX4" fmla="*/ 97066 w 97066"/>
                <a:gd name="connsiteY4" fmla="*/ 48533 h 97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66" h="97066">
                  <a:moveTo>
                    <a:pt x="97066" y="48533"/>
                  </a:moveTo>
                  <a:cubicBezTo>
                    <a:pt x="97066" y="75341"/>
                    <a:pt x="75331" y="97066"/>
                    <a:pt x="48533" y="97066"/>
                  </a:cubicBezTo>
                  <a:cubicBezTo>
                    <a:pt x="21726" y="97066"/>
                    <a:pt x="0" y="75341"/>
                    <a:pt x="0" y="48533"/>
                  </a:cubicBezTo>
                  <a:cubicBezTo>
                    <a:pt x="0" y="21726"/>
                    <a:pt x="21726" y="0"/>
                    <a:pt x="48533" y="0"/>
                  </a:cubicBezTo>
                  <a:cubicBezTo>
                    <a:pt x="75341" y="0"/>
                    <a:pt x="97066" y="21726"/>
                    <a:pt x="97066" y="48533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>
                <a:latin typeface="Helvetica" pitchFamily="2" charset="0"/>
              </a:endParaRPr>
            </a:p>
          </p:txBody>
        </p:sp>
        <p:sp>
          <p:nvSpPr>
            <p:cNvPr id="16" name="Free-form: Shape 15">
              <a:extLst>
                <a:ext uri="{FF2B5EF4-FFF2-40B4-BE49-F238E27FC236}">
                  <a16:creationId xmlns:a16="http://schemas.microsoft.com/office/drawing/2014/main" id="{D9859917-BF34-87CB-6A2C-052DF73011A7}"/>
                </a:ext>
              </a:extLst>
            </p:cNvPr>
            <p:cNvSpPr/>
            <p:nvPr/>
          </p:nvSpPr>
          <p:spPr>
            <a:xfrm>
              <a:off x="2065514" y="241303"/>
              <a:ext cx="360139" cy="318515"/>
            </a:xfrm>
            <a:custGeom>
              <a:avLst/>
              <a:gdLst>
                <a:gd name="connsiteX0" fmla="*/ 184881 w 360139"/>
                <a:gd name="connsiteY0" fmla="*/ 256282 h 318515"/>
                <a:gd name="connsiteX1" fmla="*/ 126925 w 360139"/>
                <a:gd name="connsiteY1" fmla="*/ 242224 h 318515"/>
                <a:gd name="connsiteX2" fmla="*/ 73603 w 360139"/>
                <a:gd name="connsiteY2" fmla="*/ 184295 h 318515"/>
                <a:gd name="connsiteX3" fmla="*/ 71318 w 360139"/>
                <a:gd name="connsiteY3" fmla="*/ 136457 h 318515"/>
                <a:gd name="connsiteX4" fmla="*/ 142783 w 360139"/>
                <a:gd name="connsiteY4" fmla="*/ 68328 h 318515"/>
                <a:gd name="connsiteX5" fmla="*/ 247362 w 360139"/>
                <a:gd name="connsiteY5" fmla="*/ 76161 h 318515"/>
                <a:gd name="connsiteX6" fmla="*/ 290320 w 360139"/>
                <a:gd name="connsiteY6" fmla="*/ 132106 h 318515"/>
                <a:gd name="connsiteX7" fmla="*/ 290320 w 360139"/>
                <a:gd name="connsiteY7" fmla="*/ 136685 h 318515"/>
                <a:gd name="connsiteX8" fmla="*/ 162159 w 360139"/>
                <a:gd name="connsiteY8" fmla="*/ 136685 h 318515"/>
                <a:gd name="connsiteX9" fmla="*/ 138423 w 360139"/>
                <a:gd name="connsiteY9" fmla="*/ 150276 h 318515"/>
                <a:gd name="connsiteX10" fmla="*/ 118462 w 360139"/>
                <a:gd name="connsiteY10" fmla="*/ 184295 h 318515"/>
                <a:gd name="connsiteX11" fmla="*/ 359920 w 360139"/>
                <a:gd name="connsiteY11" fmla="*/ 184295 h 318515"/>
                <a:gd name="connsiteX12" fmla="*/ 360140 w 360139"/>
                <a:gd name="connsiteY12" fmla="*/ 184076 h 318515"/>
                <a:gd name="connsiteX13" fmla="*/ 359966 w 360139"/>
                <a:gd name="connsiteY13" fmla="*/ 136685 h 318515"/>
                <a:gd name="connsiteX14" fmla="*/ 344410 w 360139"/>
                <a:gd name="connsiteY14" fmla="*/ 76956 h 318515"/>
                <a:gd name="connsiteX15" fmla="*/ 267333 w 360139"/>
                <a:gd name="connsiteY15" fmla="*/ 14365 h 318515"/>
                <a:gd name="connsiteX16" fmla="*/ 194506 w 360139"/>
                <a:gd name="connsiteY16" fmla="*/ 455 h 318515"/>
                <a:gd name="connsiteX17" fmla="*/ 69608 w 360139"/>
                <a:gd name="connsiteY17" fmla="*/ 28112 h 318515"/>
                <a:gd name="connsiteX18" fmla="*/ 21011 w 360139"/>
                <a:gd name="connsiteY18" fmla="*/ 77550 h 318515"/>
                <a:gd name="connsiteX19" fmla="*/ 8 w 360139"/>
                <a:gd name="connsiteY19" fmla="*/ 156647 h 318515"/>
                <a:gd name="connsiteX20" fmla="*/ 17685 w 360139"/>
                <a:gd name="connsiteY20" fmla="*/ 233806 h 318515"/>
                <a:gd name="connsiteX21" fmla="*/ 68046 w 360139"/>
                <a:gd name="connsiteY21" fmla="*/ 288344 h 318515"/>
                <a:gd name="connsiteX22" fmla="*/ 192550 w 360139"/>
                <a:gd name="connsiteY22" fmla="*/ 318515 h 318515"/>
                <a:gd name="connsiteX23" fmla="*/ 346786 w 360139"/>
                <a:gd name="connsiteY23" fmla="*/ 258905 h 318515"/>
                <a:gd name="connsiteX24" fmla="*/ 346823 w 360139"/>
                <a:gd name="connsiteY24" fmla="*/ 258786 h 318515"/>
                <a:gd name="connsiteX25" fmla="*/ 346823 w 360139"/>
                <a:gd name="connsiteY25" fmla="*/ 214274 h 318515"/>
                <a:gd name="connsiteX26" fmla="*/ 346494 w 360139"/>
                <a:gd name="connsiteY26" fmla="*/ 214082 h 318515"/>
                <a:gd name="connsiteX27" fmla="*/ 279004 w 360139"/>
                <a:gd name="connsiteY27" fmla="*/ 245359 h 318515"/>
                <a:gd name="connsiteX28" fmla="*/ 184881 w 360139"/>
                <a:gd name="connsiteY28" fmla="*/ 256282 h 318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60139" h="318515">
                  <a:moveTo>
                    <a:pt x="184881" y="256282"/>
                  </a:moveTo>
                  <a:cubicBezTo>
                    <a:pt x="165295" y="255203"/>
                    <a:pt x="145324" y="249948"/>
                    <a:pt x="126925" y="242224"/>
                  </a:cubicBezTo>
                  <a:cubicBezTo>
                    <a:pt x="102896" y="232116"/>
                    <a:pt x="82569" y="211276"/>
                    <a:pt x="73603" y="184295"/>
                  </a:cubicBezTo>
                  <a:cubicBezTo>
                    <a:pt x="70431" y="174753"/>
                    <a:pt x="67031" y="156336"/>
                    <a:pt x="71318" y="136457"/>
                  </a:cubicBezTo>
                  <a:cubicBezTo>
                    <a:pt x="76829" y="110902"/>
                    <a:pt x="95054" y="82942"/>
                    <a:pt x="142783" y="68328"/>
                  </a:cubicBezTo>
                  <a:cubicBezTo>
                    <a:pt x="171016" y="59690"/>
                    <a:pt x="220418" y="63739"/>
                    <a:pt x="247362" y="76161"/>
                  </a:cubicBezTo>
                  <a:cubicBezTo>
                    <a:pt x="271062" y="87110"/>
                    <a:pt x="290329" y="104632"/>
                    <a:pt x="290320" y="132106"/>
                  </a:cubicBezTo>
                  <a:lnTo>
                    <a:pt x="290320" y="136685"/>
                  </a:lnTo>
                  <a:lnTo>
                    <a:pt x="162159" y="136685"/>
                  </a:lnTo>
                  <a:cubicBezTo>
                    <a:pt x="152398" y="136685"/>
                    <a:pt x="143368" y="141859"/>
                    <a:pt x="138423" y="150276"/>
                  </a:cubicBezTo>
                  <a:lnTo>
                    <a:pt x="118462" y="184295"/>
                  </a:lnTo>
                  <a:lnTo>
                    <a:pt x="359920" y="184295"/>
                  </a:lnTo>
                  <a:cubicBezTo>
                    <a:pt x="360039" y="184295"/>
                    <a:pt x="360140" y="184195"/>
                    <a:pt x="360140" y="184076"/>
                  </a:cubicBezTo>
                  <a:lnTo>
                    <a:pt x="359966" y="136685"/>
                  </a:lnTo>
                  <a:cubicBezTo>
                    <a:pt x="359966" y="115161"/>
                    <a:pt x="355360" y="96067"/>
                    <a:pt x="344410" y="76956"/>
                  </a:cubicBezTo>
                  <a:cubicBezTo>
                    <a:pt x="326779" y="46200"/>
                    <a:pt x="299898" y="26668"/>
                    <a:pt x="267333" y="14365"/>
                  </a:cubicBezTo>
                  <a:cubicBezTo>
                    <a:pt x="243898" y="5527"/>
                    <a:pt x="219412" y="1825"/>
                    <a:pt x="194506" y="455"/>
                  </a:cubicBezTo>
                  <a:cubicBezTo>
                    <a:pt x="150259" y="-1986"/>
                    <a:pt x="108161" y="5143"/>
                    <a:pt x="69608" y="28112"/>
                  </a:cubicBezTo>
                  <a:cubicBezTo>
                    <a:pt x="49135" y="40296"/>
                    <a:pt x="33213" y="57214"/>
                    <a:pt x="21011" y="77550"/>
                  </a:cubicBezTo>
                  <a:cubicBezTo>
                    <a:pt x="6461" y="101835"/>
                    <a:pt x="264" y="128450"/>
                    <a:pt x="8" y="156647"/>
                  </a:cubicBezTo>
                  <a:cubicBezTo>
                    <a:pt x="-230" y="183802"/>
                    <a:pt x="4852" y="209613"/>
                    <a:pt x="17685" y="233806"/>
                  </a:cubicBezTo>
                  <a:cubicBezTo>
                    <a:pt x="29740" y="256464"/>
                    <a:pt x="46786" y="274351"/>
                    <a:pt x="68046" y="288344"/>
                  </a:cubicBezTo>
                  <a:cubicBezTo>
                    <a:pt x="86499" y="300510"/>
                    <a:pt x="124850" y="318515"/>
                    <a:pt x="192550" y="318515"/>
                  </a:cubicBezTo>
                  <a:cubicBezTo>
                    <a:pt x="302302" y="318515"/>
                    <a:pt x="345452" y="260724"/>
                    <a:pt x="346786" y="258905"/>
                  </a:cubicBezTo>
                  <a:cubicBezTo>
                    <a:pt x="346814" y="258868"/>
                    <a:pt x="346823" y="258832"/>
                    <a:pt x="346823" y="258786"/>
                  </a:cubicBezTo>
                  <a:lnTo>
                    <a:pt x="346823" y="214274"/>
                  </a:lnTo>
                  <a:cubicBezTo>
                    <a:pt x="346823" y="214101"/>
                    <a:pt x="346640" y="213991"/>
                    <a:pt x="346494" y="214082"/>
                  </a:cubicBezTo>
                  <a:cubicBezTo>
                    <a:pt x="342737" y="216276"/>
                    <a:pt x="307521" y="236667"/>
                    <a:pt x="279004" y="245359"/>
                  </a:cubicBezTo>
                  <a:cubicBezTo>
                    <a:pt x="241220" y="256867"/>
                    <a:pt x="204724" y="257415"/>
                    <a:pt x="184881" y="256282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>
                <a:latin typeface="Helvetica" pitchFamily="2" charset="0"/>
              </a:endParaRPr>
            </a:p>
          </p:txBody>
        </p:sp>
      </p:grpSp>
      <p:sp>
        <p:nvSpPr>
          <p:cNvPr id="2" name="Main Title">
            <a:extLst>
              <a:ext uri="{FF2B5EF4-FFF2-40B4-BE49-F238E27FC236}">
                <a16:creationId xmlns:a16="http://schemas.microsoft.com/office/drawing/2014/main" id="{9015C813-5B84-E57E-CDE7-D767064A07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352801"/>
            <a:ext cx="8128000" cy="914400"/>
          </a:xfrm>
          <a:prstGeom prst="rect">
            <a:avLst/>
          </a:prstGeom>
          <a:solidFill>
            <a:schemeClr val="bg2"/>
          </a:solidFill>
        </p:spPr>
        <p:txBody>
          <a:bodyPr lIns="360000" tIns="0" rIns="0" bIns="0" anchor="ctr">
            <a:normAutofit/>
          </a:bodyPr>
          <a:lstStyle>
            <a:lvl1pPr algn="l">
              <a:defRPr sz="4000" b="1">
                <a:latin typeface="Helvetica" pitchFamily="2" charset="0"/>
                <a:cs typeface="Helvetica" pitchFamily="2" charset="0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94087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>
        <p:tmplLst>
          <p:tmpl>
            <p:tnLst>
              <p:par>
                <p:cTn presetID="47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/>
      <p:bldP spid="2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Main Title Slide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 Title">
            <a:extLst>
              <a:ext uri="{FF2B5EF4-FFF2-40B4-BE49-F238E27FC236}">
                <a16:creationId xmlns:a16="http://schemas.microsoft.com/office/drawing/2014/main" id="{336EC5C6-9B65-DE6B-2632-23C025169F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267201"/>
            <a:ext cx="6096000" cy="584200"/>
          </a:xfrm>
          <a:prstGeom prst="rect">
            <a:avLst/>
          </a:prstGeom>
          <a:solidFill>
            <a:srgbClr val="DADCEA">
              <a:alpha val="80000"/>
            </a:srgbClr>
          </a:solidFill>
        </p:spPr>
        <p:txBody>
          <a:bodyPr lIns="360000" tIns="0" rIns="0" bIns="0" anchor="ctr">
            <a:noAutofit/>
          </a:bodyPr>
          <a:lstStyle>
            <a:lvl1pPr marL="0" indent="0" algn="l">
              <a:buNone/>
              <a:defRPr sz="1800">
                <a:latin typeface="Helvetica" pitchFamily="2" charset="0"/>
                <a:cs typeface="Helvetica" pitchFamily="2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grpSp>
        <p:nvGrpSpPr>
          <p:cNvPr id="17" name="Footer">
            <a:extLst>
              <a:ext uri="{FF2B5EF4-FFF2-40B4-BE49-F238E27FC236}">
                <a16:creationId xmlns:a16="http://schemas.microsoft.com/office/drawing/2014/main" id="{B74940B3-1E81-9B4F-67A3-8408D6BA6252}"/>
              </a:ext>
            </a:extLst>
          </p:cNvPr>
          <p:cNvGrpSpPr/>
          <p:nvPr userDrawn="1"/>
        </p:nvGrpSpPr>
        <p:grpSpPr>
          <a:xfrm>
            <a:off x="2" y="6334126"/>
            <a:ext cx="12249151" cy="549274"/>
            <a:chOff x="0" y="6334126"/>
            <a:chExt cx="12249150" cy="549274"/>
          </a:xfrm>
        </p:grpSpPr>
        <p:sp>
          <p:nvSpPr>
            <p:cNvPr id="7" name="The Exponential-e Group Channel Partner Programme">
              <a:extLst>
                <a:ext uri="{FF2B5EF4-FFF2-40B4-BE49-F238E27FC236}">
                  <a16:creationId xmlns:a16="http://schemas.microsoft.com/office/drawing/2014/main" id="{3FB99057-2DBE-3BBF-1188-991F69DE06BA}"/>
                </a:ext>
              </a:extLst>
            </p:cNvPr>
            <p:cNvSpPr/>
            <p:nvPr userDrawn="1"/>
          </p:nvSpPr>
          <p:spPr>
            <a:xfrm>
              <a:off x="0" y="6334126"/>
              <a:ext cx="12249150" cy="546100"/>
            </a:xfrm>
            <a:prstGeom prst="rect">
              <a:avLst/>
            </a:prstGeom>
            <a:solidFill>
              <a:srgbClr val="DADCEA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0" rIns="360000" bIns="0" rtlCol="0" anchor="ctr"/>
            <a:lstStyle/>
            <a:p>
              <a:pPr algn="l"/>
              <a:r>
                <a:rPr lang="en-GB" sz="1200" b="1">
                  <a:solidFill>
                    <a:schemeClr val="bg1"/>
                  </a:solidFill>
                  <a:latin typeface="Helvetica" pitchFamily="2" charset="0"/>
                  <a:cs typeface="HelveticaNowDisplay Bold" panose="020B0804030202020204" pitchFamily="34" charset="0"/>
                </a:rPr>
                <a:t>The Exponential-e Group </a:t>
              </a:r>
              <a:r>
                <a:rPr lang="en-GB" sz="1200">
                  <a:solidFill>
                    <a:schemeClr val="bg1"/>
                  </a:solidFill>
                  <a:latin typeface="Helvetica" pitchFamily="2" charset="0"/>
                  <a:cs typeface="HelveticaNowText Regular" panose="020B0504030202020204" pitchFamily="34" charset="0"/>
                </a:rPr>
                <a:t>Channel Partner Programme</a:t>
              </a:r>
            </a:p>
          </p:txBody>
        </p:sp>
        <p:sp>
          <p:nvSpPr>
            <p:cNvPr id="8" name="Website | Contact Number">
              <a:extLst>
                <a:ext uri="{FF2B5EF4-FFF2-40B4-BE49-F238E27FC236}">
                  <a16:creationId xmlns:a16="http://schemas.microsoft.com/office/drawing/2014/main" id="{0E9E7A52-FA0C-6FFD-CEA5-E82AF0BFEBE4}"/>
                </a:ext>
              </a:extLst>
            </p:cNvPr>
            <p:cNvSpPr/>
            <p:nvPr userDrawn="1"/>
          </p:nvSpPr>
          <p:spPr>
            <a:xfrm>
              <a:off x="6096000" y="6337300"/>
              <a:ext cx="6096000" cy="5461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0" rIns="360000" bIns="0" rtlCol="0" anchor="ctr"/>
            <a:lstStyle/>
            <a:p>
              <a:pPr algn="r"/>
              <a:r>
                <a:rPr lang="en-GB" sz="1200" b="0" kern="1200">
                  <a:solidFill>
                    <a:schemeClr val="bg1"/>
                  </a:solidFill>
                  <a:latin typeface="Helvetica" pitchFamily="2" charset="0"/>
                  <a:ea typeface="+mn-ea"/>
                  <a:cs typeface="HelveticaNowText Regular" panose="020B0504030202020204" pitchFamily="34" charset="0"/>
                </a:rPr>
                <a:t>www.expo-e.uk    |    </a:t>
              </a:r>
              <a:r>
                <a:rPr lang="en-GB" sz="1200" b="0" kern="1200">
                  <a:solidFill>
                    <a:schemeClr val="bg1"/>
                  </a:solidFill>
                  <a:latin typeface="Helvetica" pitchFamily="2" charset="0"/>
                  <a:ea typeface="+mn-ea"/>
                  <a:cs typeface="HelveticaNowDisplay Bold" panose="020B0804030202020204" pitchFamily="34" charset="0"/>
                </a:rPr>
                <a:t>0203 993 3374</a:t>
              </a:r>
            </a:p>
          </p:txBody>
        </p:sp>
      </p:grpSp>
      <p:sp>
        <p:nvSpPr>
          <p:cNvPr id="9" name="Be Unstoppable.">
            <a:extLst>
              <a:ext uri="{FF2B5EF4-FFF2-40B4-BE49-F238E27FC236}">
                <a16:creationId xmlns:a16="http://schemas.microsoft.com/office/drawing/2014/main" id="{E0B79F1B-E698-3463-03AF-A3403227A996}"/>
              </a:ext>
            </a:extLst>
          </p:cNvPr>
          <p:cNvSpPr/>
          <p:nvPr userDrawn="1"/>
        </p:nvSpPr>
        <p:spPr>
          <a:xfrm>
            <a:off x="6096000" y="127000"/>
            <a:ext cx="6096000" cy="546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0" rIns="360000" bIns="0" rtlCol="0" anchor="ctr"/>
          <a:lstStyle/>
          <a:p>
            <a:pPr algn="r"/>
            <a:r>
              <a:rPr lang="en-GB" sz="1500" kern="1200">
                <a:solidFill>
                  <a:schemeClr val="bg1"/>
                </a:solidFill>
                <a:latin typeface="Helvetica" pitchFamily="2" charset="0"/>
                <a:ea typeface="+mn-ea"/>
                <a:cs typeface="HelveticaNowDisplay Bold" panose="020B0804030202020204" pitchFamily="34" charset="0"/>
              </a:rPr>
              <a:t>Be Unstoppable.</a:t>
            </a:r>
            <a:endParaRPr lang="en-GB" sz="1500" b="1" kern="1200">
              <a:solidFill>
                <a:schemeClr val="bg1"/>
              </a:solidFill>
              <a:latin typeface="Helvetica" pitchFamily="2" charset="0"/>
              <a:ea typeface="+mn-ea"/>
              <a:cs typeface="HelveticaNowDisplay Bold" panose="020B0804030202020204" pitchFamily="34" charset="0"/>
            </a:endParaRPr>
          </a:p>
        </p:txBody>
      </p:sp>
      <p:grpSp>
        <p:nvGrpSpPr>
          <p:cNvPr id="10" name="Expo.e Logo">
            <a:extLst>
              <a:ext uri="{FF2B5EF4-FFF2-40B4-BE49-F238E27FC236}">
                <a16:creationId xmlns:a16="http://schemas.microsoft.com/office/drawing/2014/main" id="{51ADFC2B-9A58-1EEB-F59A-C17F9CC4D507}"/>
              </a:ext>
            </a:extLst>
          </p:cNvPr>
          <p:cNvGrpSpPr/>
          <p:nvPr userDrawn="1"/>
        </p:nvGrpSpPr>
        <p:grpSpPr>
          <a:xfrm>
            <a:off x="368302" y="241303"/>
            <a:ext cx="2057353" cy="324928"/>
            <a:chOff x="368300" y="241303"/>
            <a:chExt cx="2057353" cy="324928"/>
          </a:xfrm>
          <a:solidFill>
            <a:schemeClr val="bg1"/>
          </a:solidFill>
        </p:grpSpPr>
        <p:sp>
          <p:nvSpPr>
            <p:cNvPr id="11" name="Free-form: Shape 10">
              <a:extLst>
                <a:ext uri="{FF2B5EF4-FFF2-40B4-BE49-F238E27FC236}">
                  <a16:creationId xmlns:a16="http://schemas.microsoft.com/office/drawing/2014/main" id="{F8B6F7D0-3945-E43B-E535-5C922A19B04E}"/>
                </a:ext>
              </a:extLst>
            </p:cNvPr>
            <p:cNvSpPr/>
            <p:nvPr/>
          </p:nvSpPr>
          <p:spPr>
            <a:xfrm>
              <a:off x="368300" y="248768"/>
              <a:ext cx="302184" cy="310036"/>
            </a:xfrm>
            <a:custGeom>
              <a:avLst/>
              <a:gdLst>
                <a:gd name="connsiteX0" fmla="*/ 0 w 302184"/>
                <a:gd name="connsiteY0" fmla="*/ 0 h 310036"/>
                <a:gd name="connsiteX1" fmla="*/ 0 w 302184"/>
                <a:gd name="connsiteY1" fmla="*/ 310036 h 310036"/>
                <a:gd name="connsiteX2" fmla="*/ 302166 w 302184"/>
                <a:gd name="connsiteY2" fmla="*/ 310036 h 310036"/>
                <a:gd name="connsiteX3" fmla="*/ 302166 w 302184"/>
                <a:gd name="connsiteY3" fmla="*/ 245508 h 310036"/>
                <a:gd name="connsiteX4" fmla="*/ 76282 w 302184"/>
                <a:gd name="connsiteY4" fmla="*/ 245508 h 310036"/>
                <a:gd name="connsiteX5" fmla="*/ 76282 w 302184"/>
                <a:gd name="connsiteY5" fmla="*/ 182927 h 310036"/>
                <a:gd name="connsiteX6" fmla="*/ 298163 w 302184"/>
                <a:gd name="connsiteY6" fmla="*/ 182927 h 310036"/>
                <a:gd name="connsiteX7" fmla="*/ 298163 w 302184"/>
                <a:gd name="connsiteY7" fmla="*/ 121927 h 310036"/>
                <a:gd name="connsiteX8" fmla="*/ 76163 w 302184"/>
                <a:gd name="connsiteY8" fmla="*/ 121927 h 310036"/>
                <a:gd name="connsiteX9" fmla="*/ 76163 w 302184"/>
                <a:gd name="connsiteY9" fmla="*/ 64373 h 310036"/>
                <a:gd name="connsiteX10" fmla="*/ 302185 w 302184"/>
                <a:gd name="connsiteY10" fmla="*/ 64373 h 310036"/>
                <a:gd name="connsiteX11" fmla="*/ 302185 w 302184"/>
                <a:gd name="connsiteY11" fmla="*/ 0 h 31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2184" h="310036">
                  <a:moveTo>
                    <a:pt x="0" y="0"/>
                  </a:moveTo>
                  <a:lnTo>
                    <a:pt x="0" y="310036"/>
                  </a:lnTo>
                  <a:lnTo>
                    <a:pt x="302166" y="310036"/>
                  </a:lnTo>
                  <a:lnTo>
                    <a:pt x="302166" y="245508"/>
                  </a:lnTo>
                  <a:lnTo>
                    <a:pt x="76282" y="245508"/>
                  </a:lnTo>
                  <a:lnTo>
                    <a:pt x="76282" y="182927"/>
                  </a:lnTo>
                  <a:lnTo>
                    <a:pt x="298163" y="182927"/>
                  </a:lnTo>
                  <a:lnTo>
                    <a:pt x="298163" y="121927"/>
                  </a:lnTo>
                  <a:lnTo>
                    <a:pt x="76163" y="121927"/>
                  </a:lnTo>
                  <a:lnTo>
                    <a:pt x="76163" y="64373"/>
                  </a:lnTo>
                  <a:lnTo>
                    <a:pt x="302185" y="64373"/>
                  </a:lnTo>
                  <a:lnTo>
                    <a:pt x="302185" y="0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>
                <a:latin typeface="Helvetica" pitchFamily="2" charset="0"/>
              </a:endParaRPr>
            </a:p>
          </p:txBody>
        </p:sp>
        <p:sp>
          <p:nvSpPr>
            <p:cNvPr id="12" name="Free-form: Shape 11">
              <a:extLst>
                <a:ext uri="{FF2B5EF4-FFF2-40B4-BE49-F238E27FC236}">
                  <a16:creationId xmlns:a16="http://schemas.microsoft.com/office/drawing/2014/main" id="{269507E5-7AC6-B512-FBED-E93C521FB913}"/>
                </a:ext>
              </a:extLst>
            </p:cNvPr>
            <p:cNvSpPr/>
            <p:nvPr/>
          </p:nvSpPr>
          <p:spPr>
            <a:xfrm>
              <a:off x="1449582" y="241303"/>
              <a:ext cx="392962" cy="324928"/>
            </a:xfrm>
            <a:custGeom>
              <a:avLst/>
              <a:gdLst>
                <a:gd name="connsiteX0" fmla="*/ 389151 w 392962"/>
                <a:gd name="connsiteY0" fmla="*/ 126531 h 324928"/>
                <a:gd name="connsiteX1" fmla="*/ 354575 w 392962"/>
                <a:gd name="connsiteY1" fmla="*/ 58438 h 324928"/>
                <a:gd name="connsiteX2" fmla="*/ 274628 w 392962"/>
                <a:gd name="connsiteY2" fmla="*/ 10518 h 324928"/>
                <a:gd name="connsiteX3" fmla="*/ 177050 w 392962"/>
                <a:gd name="connsiteY3" fmla="*/ 628 h 324928"/>
                <a:gd name="connsiteX4" fmla="*/ 83493 w 392962"/>
                <a:gd name="connsiteY4" fmla="*/ 24438 h 324928"/>
                <a:gd name="connsiteX5" fmla="*/ 20245 w 392962"/>
                <a:gd name="connsiteY5" fmla="*/ 82888 h 324928"/>
                <a:gd name="connsiteX6" fmla="*/ 420 w 392962"/>
                <a:gd name="connsiteY6" fmla="*/ 150021 h 324928"/>
                <a:gd name="connsiteX7" fmla="*/ 0 w 392962"/>
                <a:gd name="connsiteY7" fmla="*/ 162460 h 324928"/>
                <a:gd name="connsiteX8" fmla="*/ 3811 w 392962"/>
                <a:gd name="connsiteY8" fmla="*/ 198398 h 324928"/>
                <a:gd name="connsiteX9" fmla="*/ 38388 w 392962"/>
                <a:gd name="connsiteY9" fmla="*/ 266482 h 324928"/>
                <a:gd name="connsiteX10" fmla="*/ 118335 w 392962"/>
                <a:gd name="connsiteY10" fmla="*/ 314403 h 324928"/>
                <a:gd name="connsiteX11" fmla="*/ 215913 w 392962"/>
                <a:gd name="connsiteY11" fmla="*/ 324301 h 324928"/>
                <a:gd name="connsiteX12" fmla="*/ 309469 w 392962"/>
                <a:gd name="connsiteY12" fmla="*/ 300482 h 324928"/>
                <a:gd name="connsiteX13" fmla="*/ 372717 w 392962"/>
                <a:gd name="connsiteY13" fmla="*/ 242032 h 324928"/>
                <a:gd name="connsiteX14" fmla="*/ 392542 w 392962"/>
                <a:gd name="connsiteY14" fmla="*/ 174900 h 324928"/>
                <a:gd name="connsiteX15" fmla="*/ 392962 w 392962"/>
                <a:gd name="connsiteY15" fmla="*/ 162460 h 324928"/>
                <a:gd name="connsiteX16" fmla="*/ 389151 w 392962"/>
                <a:gd name="connsiteY16" fmla="*/ 126531 h 324928"/>
                <a:gd name="connsiteX17" fmla="*/ 306645 w 392962"/>
                <a:gd name="connsiteY17" fmla="*/ 207529 h 324928"/>
                <a:gd name="connsiteX18" fmla="*/ 265771 w 392962"/>
                <a:gd name="connsiteY18" fmla="*/ 246273 h 324928"/>
                <a:gd name="connsiteX19" fmla="*/ 196289 w 392962"/>
                <a:gd name="connsiteY19" fmla="*/ 260184 h 324928"/>
                <a:gd name="connsiteX20" fmla="*/ 128005 w 392962"/>
                <a:gd name="connsiteY20" fmla="*/ 246584 h 324928"/>
                <a:gd name="connsiteX21" fmla="*/ 77543 w 392962"/>
                <a:gd name="connsiteY21" fmla="*/ 177377 h 324928"/>
                <a:gd name="connsiteX22" fmla="*/ 86107 w 392962"/>
                <a:gd name="connsiteY22" fmla="*/ 117775 h 324928"/>
                <a:gd name="connsiteX23" fmla="*/ 128178 w 392962"/>
                <a:gd name="connsiteY23" fmla="*/ 78025 h 324928"/>
                <a:gd name="connsiteX24" fmla="*/ 210657 w 392962"/>
                <a:gd name="connsiteY24" fmla="*/ 65312 h 324928"/>
                <a:gd name="connsiteX25" fmla="*/ 264510 w 392962"/>
                <a:gd name="connsiteY25" fmla="*/ 77952 h 324928"/>
                <a:gd name="connsiteX26" fmla="*/ 315593 w 392962"/>
                <a:gd name="connsiteY26" fmla="*/ 147626 h 324928"/>
                <a:gd name="connsiteX27" fmla="*/ 306645 w 392962"/>
                <a:gd name="connsiteY27" fmla="*/ 207529 h 324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92962" h="324928">
                  <a:moveTo>
                    <a:pt x="389151" y="126531"/>
                  </a:moveTo>
                  <a:cubicBezTo>
                    <a:pt x="383850" y="100766"/>
                    <a:pt x="372343" y="77888"/>
                    <a:pt x="354575" y="58438"/>
                  </a:cubicBezTo>
                  <a:cubicBezTo>
                    <a:pt x="332730" y="34547"/>
                    <a:pt x="305329" y="19648"/>
                    <a:pt x="274628" y="10518"/>
                  </a:cubicBezTo>
                  <a:cubicBezTo>
                    <a:pt x="242757" y="1030"/>
                    <a:pt x="210054" y="-1309"/>
                    <a:pt x="177050" y="628"/>
                  </a:cubicBezTo>
                  <a:cubicBezTo>
                    <a:pt x="144393" y="2548"/>
                    <a:pt x="112851" y="9320"/>
                    <a:pt x="83493" y="24438"/>
                  </a:cubicBezTo>
                  <a:cubicBezTo>
                    <a:pt x="57006" y="38084"/>
                    <a:pt x="35326" y="56912"/>
                    <a:pt x="20245" y="82888"/>
                  </a:cubicBezTo>
                  <a:cubicBezTo>
                    <a:pt x="8171" y="103663"/>
                    <a:pt x="1983" y="126175"/>
                    <a:pt x="420" y="150021"/>
                  </a:cubicBezTo>
                  <a:cubicBezTo>
                    <a:pt x="146" y="154188"/>
                    <a:pt x="18" y="158329"/>
                    <a:pt x="0" y="162460"/>
                  </a:cubicBezTo>
                  <a:cubicBezTo>
                    <a:pt x="46" y="174406"/>
                    <a:pt x="1334" y="186388"/>
                    <a:pt x="3811" y="198398"/>
                  </a:cubicBezTo>
                  <a:cubicBezTo>
                    <a:pt x="9112" y="224155"/>
                    <a:pt x="20610" y="247032"/>
                    <a:pt x="38388" y="266482"/>
                  </a:cubicBezTo>
                  <a:cubicBezTo>
                    <a:pt x="60232" y="290374"/>
                    <a:pt x="87634" y="305272"/>
                    <a:pt x="118335" y="314403"/>
                  </a:cubicBezTo>
                  <a:cubicBezTo>
                    <a:pt x="150206" y="323890"/>
                    <a:pt x="182908" y="326239"/>
                    <a:pt x="215913" y="324301"/>
                  </a:cubicBezTo>
                  <a:cubicBezTo>
                    <a:pt x="248570" y="322382"/>
                    <a:pt x="280103" y="315600"/>
                    <a:pt x="309469" y="300482"/>
                  </a:cubicBezTo>
                  <a:cubicBezTo>
                    <a:pt x="335948" y="286836"/>
                    <a:pt x="357628" y="268008"/>
                    <a:pt x="372717" y="242032"/>
                  </a:cubicBezTo>
                  <a:cubicBezTo>
                    <a:pt x="384791" y="221257"/>
                    <a:pt x="390979" y="198746"/>
                    <a:pt x="392542" y="174900"/>
                  </a:cubicBezTo>
                  <a:cubicBezTo>
                    <a:pt x="392807" y="170732"/>
                    <a:pt x="392944" y="166591"/>
                    <a:pt x="392962" y="162460"/>
                  </a:cubicBezTo>
                  <a:cubicBezTo>
                    <a:pt x="392908" y="150523"/>
                    <a:pt x="391619" y="138532"/>
                    <a:pt x="389151" y="126531"/>
                  </a:cubicBezTo>
                  <a:moveTo>
                    <a:pt x="306645" y="207529"/>
                  </a:moveTo>
                  <a:cubicBezTo>
                    <a:pt x="297633" y="225306"/>
                    <a:pt x="283475" y="237636"/>
                    <a:pt x="265771" y="246273"/>
                  </a:cubicBezTo>
                  <a:cubicBezTo>
                    <a:pt x="243826" y="256958"/>
                    <a:pt x="220300" y="259764"/>
                    <a:pt x="196289" y="260184"/>
                  </a:cubicBezTo>
                  <a:cubicBezTo>
                    <a:pt x="172708" y="259755"/>
                    <a:pt x="149575" y="257031"/>
                    <a:pt x="128005" y="246584"/>
                  </a:cubicBezTo>
                  <a:cubicBezTo>
                    <a:pt x="98876" y="232481"/>
                    <a:pt x="81428" y="209796"/>
                    <a:pt x="77543" y="177377"/>
                  </a:cubicBezTo>
                  <a:cubicBezTo>
                    <a:pt x="75030" y="156766"/>
                    <a:pt x="76821" y="136695"/>
                    <a:pt x="86107" y="117775"/>
                  </a:cubicBezTo>
                  <a:cubicBezTo>
                    <a:pt x="95183" y="99312"/>
                    <a:pt x="109853" y="86608"/>
                    <a:pt x="128178" y="78025"/>
                  </a:cubicBezTo>
                  <a:cubicBezTo>
                    <a:pt x="154355" y="65732"/>
                    <a:pt x="182287" y="63621"/>
                    <a:pt x="210657" y="65312"/>
                  </a:cubicBezTo>
                  <a:cubicBezTo>
                    <a:pt x="229284" y="66445"/>
                    <a:pt x="247500" y="69745"/>
                    <a:pt x="264510" y="77952"/>
                  </a:cubicBezTo>
                  <a:cubicBezTo>
                    <a:pt x="293904" y="92101"/>
                    <a:pt x="311708" y="114804"/>
                    <a:pt x="315593" y="147626"/>
                  </a:cubicBezTo>
                  <a:cubicBezTo>
                    <a:pt x="318052" y="168374"/>
                    <a:pt x="316242" y="188555"/>
                    <a:pt x="306645" y="207529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>
                <a:latin typeface="Helvetica" pitchFamily="2" charset="0"/>
              </a:endParaRPr>
            </a:p>
          </p:txBody>
        </p:sp>
        <p:sp>
          <p:nvSpPr>
            <p:cNvPr id="13" name="Free-form: Shape 12">
              <a:extLst>
                <a:ext uri="{FF2B5EF4-FFF2-40B4-BE49-F238E27FC236}">
                  <a16:creationId xmlns:a16="http://schemas.microsoft.com/office/drawing/2014/main" id="{9D715EAC-B53E-775A-8A1E-00F4E0BFEA90}"/>
                </a:ext>
              </a:extLst>
            </p:cNvPr>
            <p:cNvSpPr/>
            <p:nvPr/>
          </p:nvSpPr>
          <p:spPr>
            <a:xfrm>
              <a:off x="1105755" y="248750"/>
              <a:ext cx="329042" cy="310100"/>
            </a:xfrm>
            <a:custGeom>
              <a:avLst/>
              <a:gdLst>
                <a:gd name="connsiteX0" fmla="*/ 75770 w 329042"/>
                <a:gd name="connsiteY0" fmla="*/ 127064 h 310100"/>
                <a:gd name="connsiteX1" fmla="*/ 80989 w 329042"/>
                <a:gd name="connsiteY1" fmla="*/ 127064 h 310100"/>
                <a:gd name="connsiteX2" fmla="*/ 213308 w 329042"/>
                <a:gd name="connsiteY2" fmla="*/ 127027 h 310100"/>
                <a:gd name="connsiteX3" fmla="*/ 225336 w 329042"/>
                <a:gd name="connsiteY3" fmla="*/ 126277 h 310100"/>
                <a:gd name="connsiteX4" fmla="*/ 251641 w 329042"/>
                <a:gd name="connsiteY4" fmla="*/ 104954 h 310100"/>
                <a:gd name="connsiteX5" fmla="*/ 252628 w 329042"/>
                <a:gd name="connsiteY5" fmla="*/ 90924 h 310100"/>
                <a:gd name="connsiteX6" fmla="*/ 234686 w 329042"/>
                <a:gd name="connsiteY6" fmla="*/ 64555 h 310100"/>
                <a:gd name="connsiteX7" fmla="*/ 219295 w 329042"/>
                <a:gd name="connsiteY7" fmla="*/ 61603 h 310100"/>
                <a:gd name="connsiteX8" fmla="*/ 78210 w 329042"/>
                <a:gd name="connsiteY8" fmla="*/ 61338 h 310100"/>
                <a:gd name="connsiteX9" fmla="*/ 75770 w 329042"/>
                <a:gd name="connsiteY9" fmla="*/ 61667 h 310100"/>
                <a:gd name="connsiteX10" fmla="*/ 75770 w 329042"/>
                <a:gd name="connsiteY10" fmla="*/ 127064 h 310100"/>
                <a:gd name="connsiteX11" fmla="*/ 76145 w 329042"/>
                <a:gd name="connsiteY11" fmla="*/ 189224 h 310100"/>
                <a:gd name="connsiteX12" fmla="*/ 76145 w 329042"/>
                <a:gd name="connsiteY12" fmla="*/ 310100 h 310100"/>
                <a:gd name="connsiteX13" fmla="*/ 0 w 329042"/>
                <a:gd name="connsiteY13" fmla="*/ 310100 h 310100"/>
                <a:gd name="connsiteX14" fmla="*/ 0 w 329042"/>
                <a:gd name="connsiteY14" fmla="*/ 0 h 310100"/>
                <a:gd name="connsiteX15" fmla="*/ 230500 w 329042"/>
                <a:gd name="connsiteY15" fmla="*/ 0 h 310100"/>
                <a:gd name="connsiteX16" fmla="*/ 308226 w 329042"/>
                <a:gd name="connsiteY16" fmla="*/ 35445 h 310100"/>
                <a:gd name="connsiteX17" fmla="*/ 328983 w 329042"/>
                <a:gd name="connsiteY17" fmla="*/ 98693 h 310100"/>
                <a:gd name="connsiteX18" fmla="*/ 320190 w 329042"/>
                <a:gd name="connsiteY18" fmla="*/ 138562 h 310100"/>
                <a:gd name="connsiteX19" fmla="*/ 273814 w 329042"/>
                <a:gd name="connsiteY19" fmla="*/ 180423 h 310100"/>
                <a:gd name="connsiteX20" fmla="*/ 221232 w 329042"/>
                <a:gd name="connsiteY20" fmla="*/ 189169 h 310100"/>
                <a:gd name="connsiteX21" fmla="*/ 82241 w 329042"/>
                <a:gd name="connsiteY21" fmla="*/ 189215 h 310100"/>
                <a:gd name="connsiteX22" fmla="*/ 76145 w 329042"/>
                <a:gd name="connsiteY22" fmla="*/ 189215 h 31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29042" h="310100">
                  <a:moveTo>
                    <a:pt x="75770" y="127064"/>
                  </a:moveTo>
                  <a:lnTo>
                    <a:pt x="80989" y="127064"/>
                  </a:lnTo>
                  <a:cubicBezTo>
                    <a:pt x="125098" y="127064"/>
                    <a:pt x="169226" y="127082"/>
                    <a:pt x="213308" y="127027"/>
                  </a:cubicBezTo>
                  <a:cubicBezTo>
                    <a:pt x="217348" y="127027"/>
                    <a:pt x="221369" y="126762"/>
                    <a:pt x="225336" y="126277"/>
                  </a:cubicBezTo>
                  <a:cubicBezTo>
                    <a:pt x="240517" y="124404"/>
                    <a:pt x="249127" y="117558"/>
                    <a:pt x="251641" y="104954"/>
                  </a:cubicBezTo>
                  <a:cubicBezTo>
                    <a:pt x="252573" y="100393"/>
                    <a:pt x="252902" y="95576"/>
                    <a:pt x="252628" y="90924"/>
                  </a:cubicBezTo>
                  <a:cubicBezTo>
                    <a:pt x="251924" y="78677"/>
                    <a:pt x="247080" y="68769"/>
                    <a:pt x="234686" y="64555"/>
                  </a:cubicBezTo>
                  <a:cubicBezTo>
                    <a:pt x="229778" y="62883"/>
                    <a:pt x="224450" y="61640"/>
                    <a:pt x="219295" y="61603"/>
                  </a:cubicBezTo>
                  <a:cubicBezTo>
                    <a:pt x="172260" y="61320"/>
                    <a:pt x="125263" y="61356"/>
                    <a:pt x="78210" y="61338"/>
                  </a:cubicBezTo>
                  <a:cubicBezTo>
                    <a:pt x="77461" y="61338"/>
                    <a:pt x="76666" y="61539"/>
                    <a:pt x="75770" y="61667"/>
                  </a:cubicBezTo>
                  <a:lnTo>
                    <a:pt x="75770" y="127064"/>
                  </a:lnTo>
                  <a:close/>
                  <a:moveTo>
                    <a:pt x="76145" y="189224"/>
                  </a:moveTo>
                  <a:lnTo>
                    <a:pt x="76145" y="310100"/>
                  </a:lnTo>
                  <a:lnTo>
                    <a:pt x="0" y="310100"/>
                  </a:lnTo>
                  <a:lnTo>
                    <a:pt x="0" y="0"/>
                  </a:lnTo>
                  <a:lnTo>
                    <a:pt x="230500" y="0"/>
                  </a:lnTo>
                  <a:cubicBezTo>
                    <a:pt x="261256" y="0"/>
                    <a:pt x="287972" y="11452"/>
                    <a:pt x="308226" y="35445"/>
                  </a:cubicBezTo>
                  <a:cubicBezTo>
                    <a:pt x="323563" y="53642"/>
                    <a:pt x="329723" y="75076"/>
                    <a:pt x="328983" y="98693"/>
                  </a:cubicBezTo>
                  <a:cubicBezTo>
                    <a:pt x="328553" y="112558"/>
                    <a:pt x="326177" y="125967"/>
                    <a:pt x="320190" y="138562"/>
                  </a:cubicBezTo>
                  <a:cubicBezTo>
                    <a:pt x="310539" y="158962"/>
                    <a:pt x="294242" y="172023"/>
                    <a:pt x="273814" y="180423"/>
                  </a:cubicBezTo>
                  <a:cubicBezTo>
                    <a:pt x="256969" y="187351"/>
                    <a:pt x="239183" y="189124"/>
                    <a:pt x="221232" y="189169"/>
                  </a:cubicBezTo>
                  <a:cubicBezTo>
                    <a:pt x="174902" y="189316"/>
                    <a:pt x="128562" y="189215"/>
                    <a:pt x="82241" y="189215"/>
                  </a:cubicBezTo>
                  <a:lnTo>
                    <a:pt x="76145" y="189215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>
                <a:latin typeface="Helvetica" pitchFamily="2" charset="0"/>
              </a:endParaRPr>
            </a:p>
          </p:txBody>
        </p:sp>
        <p:sp>
          <p:nvSpPr>
            <p:cNvPr id="14" name="Free-form: Shape 13">
              <a:extLst>
                <a:ext uri="{FF2B5EF4-FFF2-40B4-BE49-F238E27FC236}">
                  <a16:creationId xmlns:a16="http://schemas.microsoft.com/office/drawing/2014/main" id="{ABA045DE-398A-8BD5-9E50-BCBD3DAD6C8E}"/>
                </a:ext>
              </a:extLst>
            </p:cNvPr>
            <p:cNvSpPr/>
            <p:nvPr/>
          </p:nvSpPr>
          <p:spPr>
            <a:xfrm>
              <a:off x="695125" y="248750"/>
              <a:ext cx="383968" cy="310036"/>
            </a:xfrm>
            <a:custGeom>
              <a:avLst/>
              <a:gdLst>
                <a:gd name="connsiteX0" fmla="*/ 281245 w 383968"/>
                <a:gd name="connsiteY0" fmla="*/ 0 h 310036"/>
                <a:gd name="connsiteX1" fmla="*/ 192670 w 383968"/>
                <a:gd name="connsiteY1" fmla="*/ 98337 h 310036"/>
                <a:gd name="connsiteX2" fmla="*/ 104497 w 383968"/>
                <a:gd name="connsiteY2" fmla="*/ 0 h 310036"/>
                <a:gd name="connsiteX3" fmla="*/ 1325 w 383968"/>
                <a:gd name="connsiteY3" fmla="*/ 0 h 310036"/>
                <a:gd name="connsiteX4" fmla="*/ 139503 w 383968"/>
                <a:gd name="connsiteY4" fmla="*/ 153688 h 310036"/>
                <a:gd name="connsiteX5" fmla="*/ 0 w 383968"/>
                <a:gd name="connsiteY5" fmla="*/ 310036 h 310036"/>
                <a:gd name="connsiteX6" fmla="*/ 101426 w 383968"/>
                <a:gd name="connsiteY6" fmla="*/ 310036 h 310036"/>
                <a:gd name="connsiteX7" fmla="*/ 190449 w 383968"/>
                <a:gd name="connsiteY7" fmla="*/ 211261 h 310036"/>
                <a:gd name="connsiteX8" fmla="*/ 279454 w 383968"/>
                <a:gd name="connsiteY8" fmla="*/ 310036 h 310036"/>
                <a:gd name="connsiteX9" fmla="*/ 380880 w 383968"/>
                <a:gd name="connsiteY9" fmla="*/ 310036 h 310036"/>
                <a:gd name="connsiteX10" fmla="*/ 244055 w 383968"/>
                <a:gd name="connsiteY10" fmla="*/ 156348 h 310036"/>
                <a:gd name="connsiteX11" fmla="*/ 383969 w 383968"/>
                <a:gd name="connsiteY11" fmla="*/ 0 h 31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3968" h="310036">
                  <a:moveTo>
                    <a:pt x="281245" y="0"/>
                  </a:moveTo>
                  <a:lnTo>
                    <a:pt x="192670" y="98337"/>
                  </a:lnTo>
                  <a:lnTo>
                    <a:pt x="104497" y="0"/>
                  </a:lnTo>
                  <a:lnTo>
                    <a:pt x="1325" y="0"/>
                  </a:lnTo>
                  <a:lnTo>
                    <a:pt x="139503" y="153688"/>
                  </a:lnTo>
                  <a:lnTo>
                    <a:pt x="0" y="310036"/>
                  </a:lnTo>
                  <a:lnTo>
                    <a:pt x="101426" y="310036"/>
                  </a:lnTo>
                  <a:lnTo>
                    <a:pt x="190449" y="211261"/>
                  </a:lnTo>
                  <a:lnTo>
                    <a:pt x="279454" y="310036"/>
                  </a:lnTo>
                  <a:lnTo>
                    <a:pt x="380880" y="310036"/>
                  </a:lnTo>
                  <a:lnTo>
                    <a:pt x="244055" y="156348"/>
                  </a:lnTo>
                  <a:lnTo>
                    <a:pt x="383969" y="0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>
                <a:latin typeface="Helvetica" pitchFamily="2" charset="0"/>
              </a:endParaRPr>
            </a:p>
          </p:txBody>
        </p:sp>
        <p:sp>
          <p:nvSpPr>
            <p:cNvPr id="15" name="Free-form: Shape 14">
              <a:extLst>
                <a:ext uri="{FF2B5EF4-FFF2-40B4-BE49-F238E27FC236}">
                  <a16:creationId xmlns:a16="http://schemas.microsoft.com/office/drawing/2014/main" id="{BD977F90-A06B-C8D5-9516-10CE846630B2}"/>
                </a:ext>
              </a:extLst>
            </p:cNvPr>
            <p:cNvSpPr/>
            <p:nvPr/>
          </p:nvSpPr>
          <p:spPr>
            <a:xfrm>
              <a:off x="1901378" y="352872"/>
              <a:ext cx="97066" cy="97066"/>
            </a:xfrm>
            <a:custGeom>
              <a:avLst/>
              <a:gdLst>
                <a:gd name="connsiteX0" fmla="*/ 97066 w 97066"/>
                <a:gd name="connsiteY0" fmla="*/ 48533 h 97066"/>
                <a:gd name="connsiteX1" fmla="*/ 48533 w 97066"/>
                <a:gd name="connsiteY1" fmla="*/ 97066 h 97066"/>
                <a:gd name="connsiteX2" fmla="*/ 0 w 97066"/>
                <a:gd name="connsiteY2" fmla="*/ 48533 h 97066"/>
                <a:gd name="connsiteX3" fmla="*/ 48533 w 97066"/>
                <a:gd name="connsiteY3" fmla="*/ 0 h 97066"/>
                <a:gd name="connsiteX4" fmla="*/ 97066 w 97066"/>
                <a:gd name="connsiteY4" fmla="*/ 48533 h 97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66" h="97066">
                  <a:moveTo>
                    <a:pt x="97066" y="48533"/>
                  </a:moveTo>
                  <a:cubicBezTo>
                    <a:pt x="97066" y="75341"/>
                    <a:pt x="75331" y="97066"/>
                    <a:pt x="48533" y="97066"/>
                  </a:cubicBezTo>
                  <a:cubicBezTo>
                    <a:pt x="21726" y="97066"/>
                    <a:pt x="0" y="75341"/>
                    <a:pt x="0" y="48533"/>
                  </a:cubicBezTo>
                  <a:cubicBezTo>
                    <a:pt x="0" y="21726"/>
                    <a:pt x="21726" y="0"/>
                    <a:pt x="48533" y="0"/>
                  </a:cubicBezTo>
                  <a:cubicBezTo>
                    <a:pt x="75341" y="0"/>
                    <a:pt x="97066" y="21726"/>
                    <a:pt x="97066" y="48533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>
                <a:latin typeface="Helvetica" pitchFamily="2" charset="0"/>
              </a:endParaRPr>
            </a:p>
          </p:txBody>
        </p:sp>
        <p:sp>
          <p:nvSpPr>
            <p:cNvPr id="16" name="Free-form: Shape 15">
              <a:extLst>
                <a:ext uri="{FF2B5EF4-FFF2-40B4-BE49-F238E27FC236}">
                  <a16:creationId xmlns:a16="http://schemas.microsoft.com/office/drawing/2014/main" id="{D9859917-BF34-87CB-6A2C-052DF73011A7}"/>
                </a:ext>
              </a:extLst>
            </p:cNvPr>
            <p:cNvSpPr/>
            <p:nvPr/>
          </p:nvSpPr>
          <p:spPr>
            <a:xfrm>
              <a:off x="2065514" y="241303"/>
              <a:ext cx="360139" cy="318515"/>
            </a:xfrm>
            <a:custGeom>
              <a:avLst/>
              <a:gdLst>
                <a:gd name="connsiteX0" fmla="*/ 184881 w 360139"/>
                <a:gd name="connsiteY0" fmla="*/ 256282 h 318515"/>
                <a:gd name="connsiteX1" fmla="*/ 126925 w 360139"/>
                <a:gd name="connsiteY1" fmla="*/ 242224 h 318515"/>
                <a:gd name="connsiteX2" fmla="*/ 73603 w 360139"/>
                <a:gd name="connsiteY2" fmla="*/ 184295 h 318515"/>
                <a:gd name="connsiteX3" fmla="*/ 71318 w 360139"/>
                <a:gd name="connsiteY3" fmla="*/ 136457 h 318515"/>
                <a:gd name="connsiteX4" fmla="*/ 142783 w 360139"/>
                <a:gd name="connsiteY4" fmla="*/ 68328 h 318515"/>
                <a:gd name="connsiteX5" fmla="*/ 247362 w 360139"/>
                <a:gd name="connsiteY5" fmla="*/ 76161 h 318515"/>
                <a:gd name="connsiteX6" fmla="*/ 290320 w 360139"/>
                <a:gd name="connsiteY6" fmla="*/ 132106 h 318515"/>
                <a:gd name="connsiteX7" fmla="*/ 290320 w 360139"/>
                <a:gd name="connsiteY7" fmla="*/ 136685 h 318515"/>
                <a:gd name="connsiteX8" fmla="*/ 162159 w 360139"/>
                <a:gd name="connsiteY8" fmla="*/ 136685 h 318515"/>
                <a:gd name="connsiteX9" fmla="*/ 138423 w 360139"/>
                <a:gd name="connsiteY9" fmla="*/ 150276 h 318515"/>
                <a:gd name="connsiteX10" fmla="*/ 118462 w 360139"/>
                <a:gd name="connsiteY10" fmla="*/ 184295 h 318515"/>
                <a:gd name="connsiteX11" fmla="*/ 359920 w 360139"/>
                <a:gd name="connsiteY11" fmla="*/ 184295 h 318515"/>
                <a:gd name="connsiteX12" fmla="*/ 360140 w 360139"/>
                <a:gd name="connsiteY12" fmla="*/ 184076 h 318515"/>
                <a:gd name="connsiteX13" fmla="*/ 359966 w 360139"/>
                <a:gd name="connsiteY13" fmla="*/ 136685 h 318515"/>
                <a:gd name="connsiteX14" fmla="*/ 344410 w 360139"/>
                <a:gd name="connsiteY14" fmla="*/ 76956 h 318515"/>
                <a:gd name="connsiteX15" fmla="*/ 267333 w 360139"/>
                <a:gd name="connsiteY15" fmla="*/ 14365 h 318515"/>
                <a:gd name="connsiteX16" fmla="*/ 194506 w 360139"/>
                <a:gd name="connsiteY16" fmla="*/ 455 h 318515"/>
                <a:gd name="connsiteX17" fmla="*/ 69608 w 360139"/>
                <a:gd name="connsiteY17" fmla="*/ 28112 h 318515"/>
                <a:gd name="connsiteX18" fmla="*/ 21011 w 360139"/>
                <a:gd name="connsiteY18" fmla="*/ 77550 h 318515"/>
                <a:gd name="connsiteX19" fmla="*/ 8 w 360139"/>
                <a:gd name="connsiteY19" fmla="*/ 156647 h 318515"/>
                <a:gd name="connsiteX20" fmla="*/ 17685 w 360139"/>
                <a:gd name="connsiteY20" fmla="*/ 233806 h 318515"/>
                <a:gd name="connsiteX21" fmla="*/ 68046 w 360139"/>
                <a:gd name="connsiteY21" fmla="*/ 288344 h 318515"/>
                <a:gd name="connsiteX22" fmla="*/ 192550 w 360139"/>
                <a:gd name="connsiteY22" fmla="*/ 318515 h 318515"/>
                <a:gd name="connsiteX23" fmla="*/ 346786 w 360139"/>
                <a:gd name="connsiteY23" fmla="*/ 258905 h 318515"/>
                <a:gd name="connsiteX24" fmla="*/ 346823 w 360139"/>
                <a:gd name="connsiteY24" fmla="*/ 258786 h 318515"/>
                <a:gd name="connsiteX25" fmla="*/ 346823 w 360139"/>
                <a:gd name="connsiteY25" fmla="*/ 214274 h 318515"/>
                <a:gd name="connsiteX26" fmla="*/ 346494 w 360139"/>
                <a:gd name="connsiteY26" fmla="*/ 214082 h 318515"/>
                <a:gd name="connsiteX27" fmla="*/ 279004 w 360139"/>
                <a:gd name="connsiteY27" fmla="*/ 245359 h 318515"/>
                <a:gd name="connsiteX28" fmla="*/ 184881 w 360139"/>
                <a:gd name="connsiteY28" fmla="*/ 256282 h 318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60139" h="318515">
                  <a:moveTo>
                    <a:pt x="184881" y="256282"/>
                  </a:moveTo>
                  <a:cubicBezTo>
                    <a:pt x="165295" y="255203"/>
                    <a:pt x="145324" y="249948"/>
                    <a:pt x="126925" y="242224"/>
                  </a:cubicBezTo>
                  <a:cubicBezTo>
                    <a:pt x="102896" y="232116"/>
                    <a:pt x="82569" y="211276"/>
                    <a:pt x="73603" y="184295"/>
                  </a:cubicBezTo>
                  <a:cubicBezTo>
                    <a:pt x="70431" y="174753"/>
                    <a:pt x="67031" y="156336"/>
                    <a:pt x="71318" y="136457"/>
                  </a:cubicBezTo>
                  <a:cubicBezTo>
                    <a:pt x="76829" y="110902"/>
                    <a:pt x="95054" y="82942"/>
                    <a:pt x="142783" y="68328"/>
                  </a:cubicBezTo>
                  <a:cubicBezTo>
                    <a:pt x="171016" y="59690"/>
                    <a:pt x="220418" y="63739"/>
                    <a:pt x="247362" y="76161"/>
                  </a:cubicBezTo>
                  <a:cubicBezTo>
                    <a:pt x="271062" y="87110"/>
                    <a:pt x="290329" y="104632"/>
                    <a:pt x="290320" y="132106"/>
                  </a:cubicBezTo>
                  <a:lnTo>
                    <a:pt x="290320" y="136685"/>
                  </a:lnTo>
                  <a:lnTo>
                    <a:pt x="162159" y="136685"/>
                  </a:lnTo>
                  <a:cubicBezTo>
                    <a:pt x="152398" y="136685"/>
                    <a:pt x="143368" y="141859"/>
                    <a:pt x="138423" y="150276"/>
                  </a:cubicBezTo>
                  <a:lnTo>
                    <a:pt x="118462" y="184295"/>
                  </a:lnTo>
                  <a:lnTo>
                    <a:pt x="359920" y="184295"/>
                  </a:lnTo>
                  <a:cubicBezTo>
                    <a:pt x="360039" y="184295"/>
                    <a:pt x="360140" y="184195"/>
                    <a:pt x="360140" y="184076"/>
                  </a:cubicBezTo>
                  <a:lnTo>
                    <a:pt x="359966" y="136685"/>
                  </a:lnTo>
                  <a:cubicBezTo>
                    <a:pt x="359966" y="115161"/>
                    <a:pt x="355360" y="96067"/>
                    <a:pt x="344410" y="76956"/>
                  </a:cubicBezTo>
                  <a:cubicBezTo>
                    <a:pt x="326779" y="46200"/>
                    <a:pt x="299898" y="26668"/>
                    <a:pt x="267333" y="14365"/>
                  </a:cubicBezTo>
                  <a:cubicBezTo>
                    <a:pt x="243898" y="5527"/>
                    <a:pt x="219412" y="1825"/>
                    <a:pt x="194506" y="455"/>
                  </a:cubicBezTo>
                  <a:cubicBezTo>
                    <a:pt x="150259" y="-1986"/>
                    <a:pt x="108161" y="5143"/>
                    <a:pt x="69608" y="28112"/>
                  </a:cubicBezTo>
                  <a:cubicBezTo>
                    <a:pt x="49135" y="40296"/>
                    <a:pt x="33213" y="57214"/>
                    <a:pt x="21011" y="77550"/>
                  </a:cubicBezTo>
                  <a:cubicBezTo>
                    <a:pt x="6461" y="101835"/>
                    <a:pt x="264" y="128450"/>
                    <a:pt x="8" y="156647"/>
                  </a:cubicBezTo>
                  <a:cubicBezTo>
                    <a:pt x="-230" y="183802"/>
                    <a:pt x="4852" y="209613"/>
                    <a:pt x="17685" y="233806"/>
                  </a:cubicBezTo>
                  <a:cubicBezTo>
                    <a:pt x="29740" y="256464"/>
                    <a:pt x="46786" y="274351"/>
                    <a:pt x="68046" y="288344"/>
                  </a:cubicBezTo>
                  <a:cubicBezTo>
                    <a:pt x="86499" y="300510"/>
                    <a:pt x="124850" y="318515"/>
                    <a:pt x="192550" y="318515"/>
                  </a:cubicBezTo>
                  <a:cubicBezTo>
                    <a:pt x="302302" y="318515"/>
                    <a:pt x="345452" y="260724"/>
                    <a:pt x="346786" y="258905"/>
                  </a:cubicBezTo>
                  <a:cubicBezTo>
                    <a:pt x="346814" y="258868"/>
                    <a:pt x="346823" y="258832"/>
                    <a:pt x="346823" y="258786"/>
                  </a:cubicBezTo>
                  <a:lnTo>
                    <a:pt x="346823" y="214274"/>
                  </a:lnTo>
                  <a:cubicBezTo>
                    <a:pt x="346823" y="214101"/>
                    <a:pt x="346640" y="213991"/>
                    <a:pt x="346494" y="214082"/>
                  </a:cubicBezTo>
                  <a:cubicBezTo>
                    <a:pt x="342737" y="216276"/>
                    <a:pt x="307521" y="236667"/>
                    <a:pt x="279004" y="245359"/>
                  </a:cubicBezTo>
                  <a:cubicBezTo>
                    <a:pt x="241220" y="256867"/>
                    <a:pt x="204724" y="257415"/>
                    <a:pt x="184881" y="256282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>
                <a:latin typeface="Helvetica" pitchFamily="2" charset="0"/>
              </a:endParaRPr>
            </a:p>
          </p:txBody>
        </p:sp>
      </p:grpSp>
      <p:sp>
        <p:nvSpPr>
          <p:cNvPr id="2" name="Main Title">
            <a:extLst>
              <a:ext uri="{FF2B5EF4-FFF2-40B4-BE49-F238E27FC236}">
                <a16:creationId xmlns:a16="http://schemas.microsoft.com/office/drawing/2014/main" id="{9015C813-5B84-E57E-CDE7-D767064A07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352801"/>
            <a:ext cx="8128000" cy="914400"/>
          </a:xfrm>
          <a:prstGeom prst="rect">
            <a:avLst/>
          </a:prstGeom>
          <a:solidFill>
            <a:schemeClr val="bg2"/>
          </a:solidFill>
        </p:spPr>
        <p:txBody>
          <a:bodyPr lIns="360000" tIns="0" rIns="0" bIns="0" anchor="ctr">
            <a:normAutofit/>
          </a:bodyPr>
          <a:lstStyle>
            <a:lvl1pPr algn="l">
              <a:defRPr sz="4000" b="1">
                <a:latin typeface="Helvetica" pitchFamily="2" charset="0"/>
                <a:cs typeface="Helvetica" pitchFamily="2" charset="0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71285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>
        <p:tmplLst>
          <p:tmpl>
            <p:tnLst>
              <p:par>
                <p:cTn presetID="47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/>
      <p:bldP spid="2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Main Title Slide 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 Title">
            <a:extLst>
              <a:ext uri="{FF2B5EF4-FFF2-40B4-BE49-F238E27FC236}">
                <a16:creationId xmlns:a16="http://schemas.microsoft.com/office/drawing/2014/main" id="{336EC5C6-9B65-DE6B-2632-23C025169F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267201"/>
            <a:ext cx="6096000" cy="584200"/>
          </a:xfrm>
          <a:prstGeom prst="rect">
            <a:avLst/>
          </a:prstGeom>
          <a:solidFill>
            <a:srgbClr val="DADCEA">
              <a:alpha val="80000"/>
            </a:srgbClr>
          </a:solidFill>
        </p:spPr>
        <p:txBody>
          <a:bodyPr lIns="360000" tIns="0" rIns="0" bIns="0" anchor="ctr">
            <a:noAutofit/>
          </a:bodyPr>
          <a:lstStyle>
            <a:lvl1pPr marL="0" indent="0" algn="l">
              <a:buNone/>
              <a:defRPr sz="1800">
                <a:latin typeface="Helvetica" pitchFamily="2" charset="0"/>
                <a:cs typeface="Helvetica" pitchFamily="2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grpSp>
        <p:nvGrpSpPr>
          <p:cNvPr id="17" name="Footer">
            <a:extLst>
              <a:ext uri="{FF2B5EF4-FFF2-40B4-BE49-F238E27FC236}">
                <a16:creationId xmlns:a16="http://schemas.microsoft.com/office/drawing/2014/main" id="{B74940B3-1E81-9B4F-67A3-8408D6BA6252}"/>
              </a:ext>
            </a:extLst>
          </p:cNvPr>
          <p:cNvGrpSpPr/>
          <p:nvPr userDrawn="1"/>
        </p:nvGrpSpPr>
        <p:grpSpPr>
          <a:xfrm>
            <a:off x="2" y="6334126"/>
            <a:ext cx="12249151" cy="549274"/>
            <a:chOff x="0" y="6334126"/>
            <a:chExt cx="12249150" cy="549274"/>
          </a:xfrm>
        </p:grpSpPr>
        <p:sp>
          <p:nvSpPr>
            <p:cNvPr id="7" name="The Exponential-e Group Channel Partner Programme">
              <a:extLst>
                <a:ext uri="{FF2B5EF4-FFF2-40B4-BE49-F238E27FC236}">
                  <a16:creationId xmlns:a16="http://schemas.microsoft.com/office/drawing/2014/main" id="{3FB99057-2DBE-3BBF-1188-991F69DE06BA}"/>
                </a:ext>
              </a:extLst>
            </p:cNvPr>
            <p:cNvSpPr/>
            <p:nvPr userDrawn="1"/>
          </p:nvSpPr>
          <p:spPr>
            <a:xfrm>
              <a:off x="0" y="6334126"/>
              <a:ext cx="12249150" cy="546100"/>
            </a:xfrm>
            <a:prstGeom prst="rect">
              <a:avLst/>
            </a:prstGeom>
            <a:solidFill>
              <a:srgbClr val="DADCEA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0" rIns="360000" bIns="0" rtlCol="0" anchor="ctr"/>
            <a:lstStyle/>
            <a:p>
              <a:pPr algn="l"/>
              <a:r>
                <a:rPr lang="en-GB" sz="1200" b="1">
                  <a:solidFill>
                    <a:schemeClr val="bg1"/>
                  </a:solidFill>
                  <a:latin typeface="Helvetica" pitchFamily="2" charset="0"/>
                  <a:cs typeface="HelveticaNowDisplay Bold" panose="020B0804030202020204" pitchFamily="34" charset="0"/>
                </a:rPr>
                <a:t>The Exponential-e Group </a:t>
              </a:r>
              <a:r>
                <a:rPr lang="en-GB" sz="1200">
                  <a:solidFill>
                    <a:schemeClr val="bg1"/>
                  </a:solidFill>
                  <a:latin typeface="Helvetica" pitchFamily="2" charset="0"/>
                  <a:cs typeface="HelveticaNowText Regular" panose="020B0504030202020204" pitchFamily="34" charset="0"/>
                </a:rPr>
                <a:t>Channel Partner Programme</a:t>
              </a:r>
            </a:p>
          </p:txBody>
        </p:sp>
        <p:sp>
          <p:nvSpPr>
            <p:cNvPr id="8" name="Website | Contact Number">
              <a:extLst>
                <a:ext uri="{FF2B5EF4-FFF2-40B4-BE49-F238E27FC236}">
                  <a16:creationId xmlns:a16="http://schemas.microsoft.com/office/drawing/2014/main" id="{0E9E7A52-FA0C-6FFD-CEA5-E82AF0BFEBE4}"/>
                </a:ext>
              </a:extLst>
            </p:cNvPr>
            <p:cNvSpPr/>
            <p:nvPr userDrawn="1"/>
          </p:nvSpPr>
          <p:spPr>
            <a:xfrm>
              <a:off x="6096000" y="6337300"/>
              <a:ext cx="6096000" cy="5461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0" rIns="360000" bIns="0" rtlCol="0" anchor="ctr"/>
            <a:lstStyle/>
            <a:p>
              <a:pPr algn="r"/>
              <a:r>
                <a:rPr lang="en-GB" sz="1200" b="0" kern="1200">
                  <a:solidFill>
                    <a:schemeClr val="bg1"/>
                  </a:solidFill>
                  <a:latin typeface="Helvetica" pitchFamily="2" charset="0"/>
                  <a:ea typeface="+mn-ea"/>
                  <a:cs typeface="HelveticaNowText Regular" panose="020B0504030202020204" pitchFamily="34" charset="0"/>
                </a:rPr>
                <a:t>www.expo-e.uk    |    </a:t>
              </a:r>
              <a:r>
                <a:rPr lang="en-GB" sz="1200" b="0" kern="1200">
                  <a:solidFill>
                    <a:schemeClr val="bg1"/>
                  </a:solidFill>
                  <a:latin typeface="Helvetica" pitchFamily="2" charset="0"/>
                  <a:ea typeface="+mn-ea"/>
                  <a:cs typeface="HelveticaNowDisplay Bold" panose="020B0804030202020204" pitchFamily="34" charset="0"/>
                </a:rPr>
                <a:t>0203 993 3374</a:t>
              </a:r>
            </a:p>
          </p:txBody>
        </p:sp>
      </p:grpSp>
      <p:sp>
        <p:nvSpPr>
          <p:cNvPr id="9" name="Be Unstoppable.">
            <a:extLst>
              <a:ext uri="{FF2B5EF4-FFF2-40B4-BE49-F238E27FC236}">
                <a16:creationId xmlns:a16="http://schemas.microsoft.com/office/drawing/2014/main" id="{E0B79F1B-E698-3463-03AF-A3403227A996}"/>
              </a:ext>
            </a:extLst>
          </p:cNvPr>
          <p:cNvSpPr/>
          <p:nvPr userDrawn="1"/>
        </p:nvSpPr>
        <p:spPr>
          <a:xfrm>
            <a:off x="6096000" y="127000"/>
            <a:ext cx="6096000" cy="546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0" rIns="360000" bIns="0" rtlCol="0" anchor="ctr"/>
          <a:lstStyle/>
          <a:p>
            <a:pPr algn="r"/>
            <a:r>
              <a:rPr lang="en-GB" sz="1500" kern="1200">
                <a:solidFill>
                  <a:schemeClr val="bg1"/>
                </a:solidFill>
                <a:latin typeface="Helvetica" pitchFamily="2" charset="0"/>
                <a:ea typeface="+mn-ea"/>
                <a:cs typeface="HelveticaNowDisplay Bold" panose="020B0804030202020204" pitchFamily="34" charset="0"/>
              </a:rPr>
              <a:t>Be Unstoppable.</a:t>
            </a:r>
            <a:endParaRPr lang="en-GB" sz="1500" b="1" kern="1200">
              <a:solidFill>
                <a:schemeClr val="bg1"/>
              </a:solidFill>
              <a:latin typeface="Helvetica" pitchFamily="2" charset="0"/>
              <a:ea typeface="+mn-ea"/>
              <a:cs typeface="HelveticaNowDisplay Bold" panose="020B0804030202020204" pitchFamily="34" charset="0"/>
            </a:endParaRPr>
          </a:p>
        </p:txBody>
      </p:sp>
      <p:grpSp>
        <p:nvGrpSpPr>
          <p:cNvPr id="10" name="Expo.e Logo">
            <a:extLst>
              <a:ext uri="{FF2B5EF4-FFF2-40B4-BE49-F238E27FC236}">
                <a16:creationId xmlns:a16="http://schemas.microsoft.com/office/drawing/2014/main" id="{51ADFC2B-9A58-1EEB-F59A-C17F9CC4D507}"/>
              </a:ext>
            </a:extLst>
          </p:cNvPr>
          <p:cNvGrpSpPr/>
          <p:nvPr userDrawn="1"/>
        </p:nvGrpSpPr>
        <p:grpSpPr>
          <a:xfrm>
            <a:off x="368302" y="241303"/>
            <a:ext cx="2057353" cy="324928"/>
            <a:chOff x="368300" y="241303"/>
            <a:chExt cx="2057353" cy="324928"/>
          </a:xfrm>
          <a:solidFill>
            <a:schemeClr val="bg1"/>
          </a:solidFill>
        </p:grpSpPr>
        <p:sp>
          <p:nvSpPr>
            <p:cNvPr id="11" name="Free-form: Shape 10">
              <a:extLst>
                <a:ext uri="{FF2B5EF4-FFF2-40B4-BE49-F238E27FC236}">
                  <a16:creationId xmlns:a16="http://schemas.microsoft.com/office/drawing/2014/main" id="{F8B6F7D0-3945-E43B-E535-5C922A19B04E}"/>
                </a:ext>
              </a:extLst>
            </p:cNvPr>
            <p:cNvSpPr/>
            <p:nvPr/>
          </p:nvSpPr>
          <p:spPr>
            <a:xfrm>
              <a:off x="368300" y="248768"/>
              <a:ext cx="302184" cy="310036"/>
            </a:xfrm>
            <a:custGeom>
              <a:avLst/>
              <a:gdLst>
                <a:gd name="connsiteX0" fmla="*/ 0 w 302184"/>
                <a:gd name="connsiteY0" fmla="*/ 0 h 310036"/>
                <a:gd name="connsiteX1" fmla="*/ 0 w 302184"/>
                <a:gd name="connsiteY1" fmla="*/ 310036 h 310036"/>
                <a:gd name="connsiteX2" fmla="*/ 302166 w 302184"/>
                <a:gd name="connsiteY2" fmla="*/ 310036 h 310036"/>
                <a:gd name="connsiteX3" fmla="*/ 302166 w 302184"/>
                <a:gd name="connsiteY3" fmla="*/ 245508 h 310036"/>
                <a:gd name="connsiteX4" fmla="*/ 76282 w 302184"/>
                <a:gd name="connsiteY4" fmla="*/ 245508 h 310036"/>
                <a:gd name="connsiteX5" fmla="*/ 76282 w 302184"/>
                <a:gd name="connsiteY5" fmla="*/ 182927 h 310036"/>
                <a:gd name="connsiteX6" fmla="*/ 298163 w 302184"/>
                <a:gd name="connsiteY6" fmla="*/ 182927 h 310036"/>
                <a:gd name="connsiteX7" fmla="*/ 298163 w 302184"/>
                <a:gd name="connsiteY7" fmla="*/ 121927 h 310036"/>
                <a:gd name="connsiteX8" fmla="*/ 76163 w 302184"/>
                <a:gd name="connsiteY8" fmla="*/ 121927 h 310036"/>
                <a:gd name="connsiteX9" fmla="*/ 76163 w 302184"/>
                <a:gd name="connsiteY9" fmla="*/ 64373 h 310036"/>
                <a:gd name="connsiteX10" fmla="*/ 302185 w 302184"/>
                <a:gd name="connsiteY10" fmla="*/ 64373 h 310036"/>
                <a:gd name="connsiteX11" fmla="*/ 302185 w 302184"/>
                <a:gd name="connsiteY11" fmla="*/ 0 h 31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2184" h="310036">
                  <a:moveTo>
                    <a:pt x="0" y="0"/>
                  </a:moveTo>
                  <a:lnTo>
                    <a:pt x="0" y="310036"/>
                  </a:lnTo>
                  <a:lnTo>
                    <a:pt x="302166" y="310036"/>
                  </a:lnTo>
                  <a:lnTo>
                    <a:pt x="302166" y="245508"/>
                  </a:lnTo>
                  <a:lnTo>
                    <a:pt x="76282" y="245508"/>
                  </a:lnTo>
                  <a:lnTo>
                    <a:pt x="76282" y="182927"/>
                  </a:lnTo>
                  <a:lnTo>
                    <a:pt x="298163" y="182927"/>
                  </a:lnTo>
                  <a:lnTo>
                    <a:pt x="298163" y="121927"/>
                  </a:lnTo>
                  <a:lnTo>
                    <a:pt x="76163" y="121927"/>
                  </a:lnTo>
                  <a:lnTo>
                    <a:pt x="76163" y="64373"/>
                  </a:lnTo>
                  <a:lnTo>
                    <a:pt x="302185" y="64373"/>
                  </a:lnTo>
                  <a:lnTo>
                    <a:pt x="302185" y="0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>
                <a:latin typeface="Helvetica" pitchFamily="2" charset="0"/>
              </a:endParaRPr>
            </a:p>
          </p:txBody>
        </p:sp>
        <p:sp>
          <p:nvSpPr>
            <p:cNvPr id="12" name="Free-form: Shape 11">
              <a:extLst>
                <a:ext uri="{FF2B5EF4-FFF2-40B4-BE49-F238E27FC236}">
                  <a16:creationId xmlns:a16="http://schemas.microsoft.com/office/drawing/2014/main" id="{269507E5-7AC6-B512-FBED-E93C521FB913}"/>
                </a:ext>
              </a:extLst>
            </p:cNvPr>
            <p:cNvSpPr/>
            <p:nvPr/>
          </p:nvSpPr>
          <p:spPr>
            <a:xfrm>
              <a:off x="1449582" y="241303"/>
              <a:ext cx="392962" cy="324928"/>
            </a:xfrm>
            <a:custGeom>
              <a:avLst/>
              <a:gdLst>
                <a:gd name="connsiteX0" fmla="*/ 389151 w 392962"/>
                <a:gd name="connsiteY0" fmla="*/ 126531 h 324928"/>
                <a:gd name="connsiteX1" fmla="*/ 354575 w 392962"/>
                <a:gd name="connsiteY1" fmla="*/ 58438 h 324928"/>
                <a:gd name="connsiteX2" fmla="*/ 274628 w 392962"/>
                <a:gd name="connsiteY2" fmla="*/ 10518 h 324928"/>
                <a:gd name="connsiteX3" fmla="*/ 177050 w 392962"/>
                <a:gd name="connsiteY3" fmla="*/ 628 h 324928"/>
                <a:gd name="connsiteX4" fmla="*/ 83493 w 392962"/>
                <a:gd name="connsiteY4" fmla="*/ 24438 h 324928"/>
                <a:gd name="connsiteX5" fmla="*/ 20245 w 392962"/>
                <a:gd name="connsiteY5" fmla="*/ 82888 h 324928"/>
                <a:gd name="connsiteX6" fmla="*/ 420 w 392962"/>
                <a:gd name="connsiteY6" fmla="*/ 150021 h 324928"/>
                <a:gd name="connsiteX7" fmla="*/ 0 w 392962"/>
                <a:gd name="connsiteY7" fmla="*/ 162460 h 324928"/>
                <a:gd name="connsiteX8" fmla="*/ 3811 w 392962"/>
                <a:gd name="connsiteY8" fmla="*/ 198398 h 324928"/>
                <a:gd name="connsiteX9" fmla="*/ 38388 w 392962"/>
                <a:gd name="connsiteY9" fmla="*/ 266482 h 324928"/>
                <a:gd name="connsiteX10" fmla="*/ 118335 w 392962"/>
                <a:gd name="connsiteY10" fmla="*/ 314403 h 324928"/>
                <a:gd name="connsiteX11" fmla="*/ 215913 w 392962"/>
                <a:gd name="connsiteY11" fmla="*/ 324301 h 324928"/>
                <a:gd name="connsiteX12" fmla="*/ 309469 w 392962"/>
                <a:gd name="connsiteY12" fmla="*/ 300482 h 324928"/>
                <a:gd name="connsiteX13" fmla="*/ 372717 w 392962"/>
                <a:gd name="connsiteY13" fmla="*/ 242032 h 324928"/>
                <a:gd name="connsiteX14" fmla="*/ 392542 w 392962"/>
                <a:gd name="connsiteY14" fmla="*/ 174900 h 324928"/>
                <a:gd name="connsiteX15" fmla="*/ 392962 w 392962"/>
                <a:gd name="connsiteY15" fmla="*/ 162460 h 324928"/>
                <a:gd name="connsiteX16" fmla="*/ 389151 w 392962"/>
                <a:gd name="connsiteY16" fmla="*/ 126531 h 324928"/>
                <a:gd name="connsiteX17" fmla="*/ 306645 w 392962"/>
                <a:gd name="connsiteY17" fmla="*/ 207529 h 324928"/>
                <a:gd name="connsiteX18" fmla="*/ 265771 w 392962"/>
                <a:gd name="connsiteY18" fmla="*/ 246273 h 324928"/>
                <a:gd name="connsiteX19" fmla="*/ 196289 w 392962"/>
                <a:gd name="connsiteY19" fmla="*/ 260184 h 324928"/>
                <a:gd name="connsiteX20" fmla="*/ 128005 w 392962"/>
                <a:gd name="connsiteY20" fmla="*/ 246584 h 324928"/>
                <a:gd name="connsiteX21" fmla="*/ 77543 w 392962"/>
                <a:gd name="connsiteY21" fmla="*/ 177377 h 324928"/>
                <a:gd name="connsiteX22" fmla="*/ 86107 w 392962"/>
                <a:gd name="connsiteY22" fmla="*/ 117775 h 324928"/>
                <a:gd name="connsiteX23" fmla="*/ 128178 w 392962"/>
                <a:gd name="connsiteY23" fmla="*/ 78025 h 324928"/>
                <a:gd name="connsiteX24" fmla="*/ 210657 w 392962"/>
                <a:gd name="connsiteY24" fmla="*/ 65312 h 324928"/>
                <a:gd name="connsiteX25" fmla="*/ 264510 w 392962"/>
                <a:gd name="connsiteY25" fmla="*/ 77952 h 324928"/>
                <a:gd name="connsiteX26" fmla="*/ 315593 w 392962"/>
                <a:gd name="connsiteY26" fmla="*/ 147626 h 324928"/>
                <a:gd name="connsiteX27" fmla="*/ 306645 w 392962"/>
                <a:gd name="connsiteY27" fmla="*/ 207529 h 324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92962" h="324928">
                  <a:moveTo>
                    <a:pt x="389151" y="126531"/>
                  </a:moveTo>
                  <a:cubicBezTo>
                    <a:pt x="383850" y="100766"/>
                    <a:pt x="372343" y="77888"/>
                    <a:pt x="354575" y="58438"/>
                  </a:cubicBezTo>
                  <a:cubicBezTo>
                    <a:pt x="332730" y="34547"/>
                    <a:pt x="305329" y="19648"/>
                    <a:pt x="274628" y="10518"/>
                  </a:cubicBezTo>
                  <a:cubicBezTo>
                    <a:pt x="242757" y="1030"/>
                    <a:pt x="210054" y="-1309"/>
                    <a:pt x="177050" y="628"/>
                  </a:cubicBezTo>
                  <a:cubicBezTo>
                    <a:pt x="144393" y="2548"/>
                    <a:pt x="112851" y="9320"/>
                    <a:pt x="83493" y="24438"/>
                  </a:cubicBezTo>
                  <a:cubicBezTo>
                    <a:pt x="57006" y="38084"/>
                    <a:pt x="35326" y="56912"/>
                    <a:pt x="20245" y="82888"/>
                  </a:cubicBezTo>
                  <a:cubicBezTo>
                    <a:pt x="8171" y="103663"/>
                    <a:pt x="1983" y="126175"/>
                    <a:pt x="420" y="150021"/>
                  </a:cubicBezTo>
                  <a:cubicBezTo>
                    <a:pt x="146" y="154188"/>
                    <a:pt x="18" y="158329"/>
                    <a:pt x="0" y="162460"/>
                  </a:cubicBezTo>
                  <a:cubicBezTo>
                    <a:pt x="46" y="174406"/>
                    <a:pt x="1334" y="186388"/>
                    <a:pt x="3811" y="198398"/>
                  </a:cubicBezTo>
                  <a:cubicBezTo>
                    <a:pt x="9112" y="224155"/>
                    <a:pt x="20610" y="247032"/>
                    <a:pt x="38388" y="266482"/>
                  </a:cubicBezTo>
                  <a:cubicBezTo>
                    <a:pt x="60232" y="290374"/>
                    <a:pt x="87634" y="305272"/>
                    <a:pt x="118335" y="314403"/>
                  </a:cubicBezTo>
                  <a:cubicBezTo>
                    <a:pt x="150206" y="323890"/>
                    <a:pt x="182908" y="326239"/>
                    <a:pt x="215913" y="324301"/>
                  </a:cubicBezTo>
                  <a:cubicBezTo>
                    <a:pt x="248570" y="322382"/>
                    <a:pt x="280103" y="315600"/>
                    <a:pt x="309469" y="300482"/>
                  </a:cubicBezTo>
                  <a:cubicBezTo>
                    <a:pt x="335948" y="286836"/>
                    <a:pt x="357628" y="268008"/>
                    <a:pt x="372717" y="242032"/>
                  </a:cubicBezTo>
                  <a:cubicBezTo>
                    <a:pt x="384791" y="221257"/>
                    <a:pt x="390979" y="198746"/>
                    <a:pt x="392542" y="174900"/>
                  </a:cubicBezTo>
                  <a:cubicBezTo>
                    <a:pt x="392807" y="170732"/>
                    <a:pt x="392944" y="166591"/>
                    <a:pt x="392962" y="162460"/>
                  </a:cubicBezTo>
                  <a:cubicBezTo>
                    <a:pt x="392908" y="150523"/>
                    <a:pt x="391619" y="138532"/>
                    <a:pt x="389151" y="126531"/>
                  </a:cubicBezTo>
                  <a:moveTo>
                    <a:pt x="306645" y="207529"/>
                  </a:moveTo>
                  <a:cubicBezTo>
                    <a:pt x="297633" y="225306"/>
                    <a:pt x="283475" y="237636"/>
                    <a:pt x="265771" y="246273"/>
                  </a:cubicBezTo>
                  <a:cubicBezTo>
                    <a:pt x="243826" y="256958"/>
                    <a:pt x="220300" y="259764"/>
                    <a:pt x="196289" y="260184"/>
                  </a:cubicBezTo>
                  <a:cubicBezTo>
                    <a:pt x="172708" y="259755"/>
                    <a:pt x="149575" y="257031"/>
                    <a:pt x="128005" y="246584"/>
                  </a:cubicBezTo>
                  <a:cubicBezTo>
                    <a:pt x="98876" y="232481"/>
                    <a:pt x="81428" y="209796"/>
                    <a:pt x="77543" y="177377"/>
                  </a:cubicBezTo>
                  <a:cubicBezTo>
                    <a:pt x="75030" y="156766"/>
                    <a:pt x="76821" y="136695"/>
                    <a:pt x="86107" y="117775"/>
                  </a:cubicBezTo>
                  <a:cubicBezTo>
                    <a:pt x="95183" y="99312"/>
                    <a:pt x="109853" y="86608"/>
                    <a:pt x="128178" y="78025"/>
                  </a:cubicBezTo>
                  <a:cubicBezTo>
                    <a:pt x="154355" y="65732"/>
                    <a:pt x="182287" y="63621"/>
                    <a:pt x="210657" y="65312"/>
                  </a:cubicBezTo>
                  <a:cubicBezTo>
                    <a:pt x="229284" y="66445"/>
                    <a:pt x="247500" y="69745"/>
                    <a:pt x="264510" y="77952"/>
                  </a:cubicBezTo>
                  <a:cubicBezTo>
                    <a:pt x="293904" y="92101"/>
                    <a:pt x="311708" y="114804"/>
                    <a:pt x="315593" y="147626"/>
                  </a:cubicBezTo>
                  <a:cubicBezTo>
                    <a:pt x="318052" y="168374"/>
                    <a:pt x="316242" y="188555"/>
                    <a:pt x="306645" y="207529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>
                <a:latin typeface="Helvetica" pitchFamily="2" charset="0"/>
              </a:endParaRPr>
            </a:p>
          </p:txBody>
        </p:sp>
        <p:sp>
          <p:nvSpPr>
            <p:cNvPr id="13" name="Free-form: Shape 12">
              <a:extLst>
                <a:ext uri="{FF2B5EF4-FFF2-40B4-BE49-F238E27FC236}">
                  <a16:creationId xmlns:a16="http://schemas.microsoft.com/office/drawing/2014/main" id="{9D715EAC-B53E-775A-8A1E-00F4E0BFEA90}"/>
                </a:ext>
              </a:extLst>
            </p:cNvPr>
            <p:cNvSpPr/>
            <p:nvPr/>
          </p:nvSpPr>
          <p:spPr>
            <a:xfrm>
              <a:off x="1105755" y="248750"/>
              <a:ext cx="329042" cy="310100"/>
            </a:xfrm>
            <a:custGeom>
              <a:avLst/>
              <a:gdLst>
                <a:gd name="connsiteX0" fmla="*/ 75770 w 329042"/>
                <a:gd name="connsiteY0" fmla="*/ 127064 h 310100"/>
                <a:gd name="connsiteX1" fmla="*/ 80989 w 329042"/>
                <a:gd name="connsiteY1" fmla="*/ 127064 h 310100"/>
                <a:gd name="connsiteX2" fmla="*/ 213308 w 329042"/>
                <a:gd name="connsiteY2" fmla="*/ 127027 h 310100"/>
                <a:gd name="connsiteX3" fmla="*/ 225336 w 329042"/>
                <a:gd name="connsiteY3" fmla="*/ 126277 h 310100"/>
                <a:gd name="connsiteX4" fmla="*/ 251641 w 329042"/>
                <a:gd name="connsiteY4" fmla="*/ 104954 h 310100"/>
                <a:gd name="connsiteX5" fmla="*/ 252628 w 329042"/>
                <a:gd name="connsiteY5" fmla="*/ 90924 h 310100"/>
                <a:gd name="connsiteX6" fmla="*/ 234686 w 329042"/>
                <a:gd name="connsiteY6" fmla="*/ 64555 h 310100"/>
                <a:gd name="connsiteX7" fmla="*/ 219295 w 329042"/>
                <a:gd name="connsiteY7" fmla="*/ 61603 h 310100"/>
                <a:gd name="connsiteX8" fmla="*/ 78210 w 329042"/>
                <a:gd name="connsiteY8" fmla="*/ 61338 h 310100"/>
                <a:gd name="connsiteX9" fmla="*/ 75770 w 329042"/>
                <a:gd name="connsiteY9" fmla="*/ 61667 h 310100"/>
                <a:gd name="connsiteX10" fmla="*/ 75770 w 329042"/>
                <a:gd name="connsiteY10" fmla="*/ 127064 h 310100"/>
                <a:gd name="connsiteX11" fmla="*/ 76145 w 329042"/>
                <a:gd name="connsiteY11" fmla="*/ 189224 h 310100"/>
                <a:gd name="connsiteX12" fmla="*/ 76145 w 329042"/>
                <a:gd name="connsiteY12" fmla="*/ 310100 h 310100"/>
                <a:gd name="connsiteX13" fmla="*/ 0 w 329042"/>
                <a:gd name="connsiteY13" fmla="*/ 310100 h 310100"/>
                <a:gd name="connsiteX14" fmla="*/ 0 w 329042"/>
                <a:gd name="connsiteY14" fmla="*/ 0 h 310100"/>
                <a:gd name="connsiteX15" fmla="*/ 230500 w 329042"/>
                <a:gd name="connsiteY15" fmla="*/ 0 h 310100"/>
                <a:gd name="connsiteX16" fmla="*/ 308226 w 329042"/>
                <a:gd name="connsiteY16" fmla="*/ 35445 h 310100"/>
                <a:gd name="connsiteX17" fmla="*/ 328983 w 329042"/>
                <a:gd name="connsiteY17" fmla="*/ 98693 h 310100"/>
                <a:gd name="connsiteX18" fmla="*/ 320190 w 329042"/>
                <a:gd name="connsiteY18" fmla="*/ 138562 h 310100"/>
                <a:gd name="connsiteX19" fmla="*/ 273814 w 329042"/>
                <a:gd name="connsiteY19" fmla="*/ 180423 h 310100"/>
                <a:gd name="connsiteX20" fmla="*/ 221232 w 329042"/>
                <a:gd name="connsiteY20" fmla="*/ 189169 h 310100"/>
                <a:gd name="connsiteX21" fmla="*/ 82241 w 329042"/>
                <a:gd name="connsiteY21" fmla="*/ 189215 h 310100"/>
                <a:gd name="connsiteX22" fmla="*/ 76145 w 329042"/>
                <a:gd name="connsiteY22" fmla="*/ 189215 h 31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29042" h="310100">
                  <a:moveTo>
                    <a:pt x="75770" y="127064"/>
                  </a:moveTo>
                  <a:lnTo>
                    <a:pt x="80989" y="127064"/>
                  </a:lnTo>
                  <a:cubicBezTo>
                    <a:pt x="125098" y="127064"/>
                    <a:pt x="169226" y="127082"/>
                    <a:pt x="213308" y="127027"/>
                  </a:cubicBezTo>
                  <a:cubicBezTo>
                    <a:pt x="217348" y="127027"/>
                    <a:pt x="221369" y="126762"/>
                    <a:pt x="225336" y="126277"/>
                  </a:cubicBezTo>
                  <a:cubicBezTo>
                    <a:pt x="240517" y="124404"/>
                    <a:pt x="249127" y="117558"/>
                    <a:pt x="251641" y="104954"/>
                  </a:cubicBezTo>
                  <a:cubicBezTo>
                    <a:pt x="252573" y="100393"/>
                    <a:pt x="252902" y="95576"/>
                    <a:pt x="252628" y="90924"/>
                  </a:cubicBezTo>
                  <a:cubicBezTo>
                    <a:pt x="251924" y="78677"/>
                    <a:pt x="247080" y="68769"/>
                    <a:pt x="234686" y="64555"/>
                  </a:cubicBezTo>
                  <a:cubicBezTo>
                    <a:pt x="229778" y="62883"/>
                    <a:pt x="224450" y="61640"/>
                    <a:pt x="219295" y="61603"/>
                  </a:cubicBezTo>
                  <a:cubicBezTo>
                    <a:pt x="172260" y="61320"/>
                    <a:pt x="125263" y="61356"/>
                    <a:pt x="78210" y="61338"/>
                  </a:cubicBezTo>
                  <a:cubicBezTo>
                    <a:pt x="77461" y="61338"/>
                    <a:pt x="76666" y="61539"/>
                    <a:pt x="75770" y="61667"/>
                  </a:cubicBezTo>
                  <a:lnTo>
                    <a:pt x="75770" y="127064"/>
                  </a:lnTo>
                  <a:close/>
                  <a:moveTo>
                    <a:pt x="76145" y="189224"/>
                  </a:moveTo>
                  <a:lnTo>
                    <a:pt x="76145" y="310100"/>
                  </a:lnTo>
                  <a:lnTo>
                    <a:pt x="0" y="310100"/>
                  </a:lnTo>
                  <a:lnTo>
                    <a:pt x="0" y="0"/>
                  </a:lnTo>
                  <a:lnTo>
                    <a:pt x="230500" y="0"/>
                  </a:lnTo>
                  <a:cubicBezTo>
                    <a:pt x="261256" y="0"/>
                    <a:pt x="287972" y="11452"/>
                    <a:pt x="308226" y="35445"/>
                  </a:cubicBezTo>
                  <a:cubicBezTo>
                    <a:pt x="323563" y="53642"/>
                    <a:pt x="329723" y="75076"/>
                    <a:pt x="328983" y="98693"/>
                  </a:cubicBezTo>
                  <a:cubicBezTo>
                    <a:pt x="328553" y="112558"/>
                    <a:pt x="326177" y="125967"/>
                    <a:pt x="320190" y="138562"/>
                  </a:cubicBezTo>
                  <a:cubicBezTo>
                    <a:pt x="310539" y="158962"/>
                    <a:pt x="294242" y="172023"/>
                    <a:pt x="273814" y="180423"/>
                  </a:cubicBezTo>
                  <a:cubicBezTo>
                    <a:pt x="256969" y="187351"/>
                    <a:pt x="239183" y="189124"/>
                    <a:pt x="221232" y="189169"/>
                  </a:cubicBezTo>
                  <a:cubicBezTo>
                    <a:pt x="174902" y="189316"/>
                    <a:pt x="128562" y="189215"/>
                    <a:pt x="82241" y="189215"/>
                  </a:cubicBezTo>
                  <a:lnTo>
                    <a:pt x="76145" y="189215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>
                <a:latin typeface="Helvetica" pitchFamily="2" charset="0"/>
              </a:endParaRPr>
            </a:p>
          </p:txBody>
        </p:sp>
        <p:sp>
          <p:nvSpPr>
            <p:cNvPr id="14" name="Free-form: Shape 13">
              <a:extLst>
                <a:ext uri="{FF2B5EF4-FFF2-40B4-BE49-F238E27FC236}">
                  <a16:creationId xmlns:a16="http://schemas.microsoft.com/office/drawing/2014/main" id="{ABA045DE-398A-8BD5-9E50-BCBD3DAD6C8E}"/>
                </a:ext>
              </a:extLst>
            </p:cNvPr>
            <p:cNvSpPr/>
            <p:nvPr/>
          </p:nvSpPr>
          <p:spPr>
            <a:xfrm>
              <a:off x="695125" y="248750"/>
              <a:ext cx="383968" cy="310036"/>
            </a:xfrm>
            <a:custGeom>
              <a:avLst/>
              <a:gdLst>
                <a:gd name="connsiteX0" fmla="*/ 281245 w 383968"/>
                <a:gd name="connsiteY0" fmla="*/ 0 h 310036"/>
                <a:gd name="connsiteX1" fmla="*/ 192670 w 383968"/>
                <a:gd name="connsiteY1" fmla="*/ 98337 h 310036"/>
                <a:gd name="connsiteX2" fmla="*/ 104497 w 383968"/>
                <a:gd name="connsiteY2" fmla="*/ 0 h 310036"/>
                <a:gd name="connsiteX3" fmla="*/ 1325 w 383968"/>
                <a:gd name="connsiteY3" fmla="*/ 0 h 310036"/>
                <a:gd name="connsiteX4" fmla="*/ 139503 w 383968"/>
                <a:gd name="connsiteY4" fmla="*/ 153688 h 310036"/>
                <a:gd name="connsiteX5" fmla="*/ 0 w 383968"/>
                <a:gd name="connsiteY5" fmla="*/ 310036 h 310036"/>
                <a:gd name="connsiteX6" fmla="*/ 101426 w 383968"/>
                <a:gd name="connsiteY6" fmla="*/ 310036 h 310036"/>
                <a:gd name="connsiteX7" fmla="*/ 190449 w 383968"/>
                <a:gd name="connsiteY7" fmla="*/ 211261 h 310036"/>
                <a:gd name="connsiteX8" fmla="*/ 279454 w 383968"/>
                <a:gd name="connsiteY8" fmla="*/ 310036 h 310036"/>
                <a:gd name="connsiteX9" fmla="*/ 380880 w 383968"/>
                <a:gd name="connsiteY9" fmla="*/ 310036 h 310036"/>
                <a:gd name="connsiteX10" fmla="*/ 244055 w 383968"/>
                <a:gd name="connsiteY10" fmla="*/ 156348 h 310036"/>
                <a:gd name="connsiteX11" fmla="*/ 383969 w 383968"/>
                <a:gd name="connsiteY11" fmla="*/ 0 h 31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3968" h="310036">
                  <a:moveTo>
                    <a:pt x="281245" y="0"/>
                  </a:moveTo>
                  <a:lnTo>
                    <a:pt x="192670" y="98337"/>
                  </a:lnTo>
                  <a:lnTo>
                    <a:pt x="104497" y="0"/>
                  </a:lnTo>
                  <a:lnTo>
                    <a:pt x="1325" y="0"/>
                  </a:lnTo>
                  <a:lnTo>
                    <a:pt x="139503" y="153688"/>
                  </a:lnTo>
                  <a:lnTo>
                    <a:pt x="0" y="310036"/>
                  </a:lnTo>
                  <a:lnTo>
                    <a:pt x="101426" y="310036"/>
                  </a:lnTo>
                  <a:lnTo>
                    <a:pt x="190449" y="211261"/>
                  </a:lnTo>
                  <a:lnTo>
                    <a:pt x="279454" y="310036"/>
                  </a:lnTo>
                  <a:lnTo>
                    <a:pt x="380880" y="310036"/>
                  </a:lnTo>
                  <a:lnTo>
                    <a:pt x="244055" y="156348"/>
                  </a:lnTo>
                  <a:lnTo>
                    <a:pt x="383969" y="0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>
                <a:latin typeface="Helvetica" pitchFamily="2" charset="0"/>
              </a:endParaRPr>
            </a:p>
          </p:txBody>
        </p:sp>
        <p:sp>
          <p:nvSpPr>
            <p:cNvPr id="15" name="Free-form: Shape 14">
              <a:extLst>
                <a:ext uri="{FF2B5EF4-FFF2-40B4-BE49-F238E27FC236}">
                  <a16:creationId xmlns:a16="http://schemas.microsoft.com/office/drawing/2014/main" id="{BD977F90-A06B-C8D5-9516-10CE846630B2}"/>
                </a:ext>
              </a:extLst>
            </p:cNvPr>
            <p:cNvSpPr/>
            <p:nvPr/>
          </p:nvSpPr>
          <p:spPr>
            <a:xfrm>
              <a:off x="1901378" y="352872"/>
              <a:ext cx="97066" cy="97066"/>
            </a:xfrm>
            <a:custGeom>
              <a:avLst/>
              <a:gdLst>
                <a:gd name="connsiteX0" fmla="*/ 97066 w 97066"/>
                <a:gd name="connsiteY0" fmla="*/ 48533 h 97066"/>
                <a:gd name="connsiteX1" fmla="*/ 48533 w 97066"/>
                <a:gd name="connsiteY1" fmla="*/ 97066 h 97066"/>
                <a:gd name="connsiteX2" fmla="*/ 0 w 97066"/>
                <a:gd name="connsiteY2" fmla="*/ 48533 h 97066"/>
                <a:gd name="connsiteX3" fmla="*/ 48533 w 97066"/>
                <a:gd name="connsiteY3" fmla="*/ 0 h 97066"/>
                <a:gd name="connsiteX4" fmla="*/ 97066 w 97066"/>
                <a:gd name="connsiteY4" fmla="*/ 48533 h 97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66" h="97066">
                  <a:moveTo>
                    <a:pt x="97066" y="48533"/>
                  </a:moveTo>
                  <a:cubicBezTo>
                    <a:pt x="97066" y="75341"/>
                    <a:pt x="75331" y="97066"/>
                    <a:pt x="48533" y="97066"/>
                  </a:cubicBezTo>
                  <a:cubicBezTo>
                    <a:pt x="21726" y="97066"/>
                    <a:pt x="0" y="75341"/>
                    <a:pt x="0" y="48533"/>
                  </a:cubicBezTo>
                  <a:cubicBezTo>
                    <a:pt x="0" y="21726"/>
                    <a:pt x="21726" y="0"/>
                    <a:pt x="48533" y="0"/>
                  </a:cubicBezTo>
                  <a:cubicBezTo>
                    <a:pt x="75341" y="0"/>
                    <a:pt x="97066" y="21726"/>
                    <a:pt x="97066" y="48533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>
                <a:latin typeface="Helvetica" pitchFamily="2" charset="0"/>
              </a:endParaRPr>
            </a:p>
          </p:txBody>
        </p:sp>
        <p:sp>
          <p:nvSpPr>
            <p:cNvPr id="16" name="Free-form: Shape 15">
              <a:extLst>
                <a:ext uri="{FF2B5EF4-FFF2-40B4-BE49-F238E27FC236}">
                  <a16:creationId xmlns:a16="http://schemas.microsoft.com/office/drawing/2014/main" id="{D9859917-BF34-87CB-6A2C-052DF73011A7}"/>
                </a:ext>
              </a:extLst>
            </p:cNvPr>
            <p:cNvSpPr/>
            <p:nvPr/>
          </p:nvSpPr>
          <p:spPr>
            <a:xfrm>
              <a:off x="2065514" y="241303"/>
              <a:ext cx="360139" cy="318515"/>
            </a:xfrm>
            <a:custGeom>
              <a:avLst/>
              <a:gdLst>
                <a:gd name="connsiteX0" fmla="*/ 184881 w 360139"/>
                <a:gd name="connsiteY0" fmla="*/ 256282 h 318515"/>
                <a:gd name="connsiteX1" fmla="*/ 126925 w 360139"/>
                <a:gd name="connsiteY1" fmla="*/ 242224 h 318515"/>
                <a:gd name="connsiteX2" fmla="*/ 73603 w 360139"/>
                <a:gd name="connsiteY2" fmla="*/ 184295 h 318515"/>
                <a:gd name="connsiteX3" fmla="*/ 71318 w 360139"/>
                <a:gd name="connsiteY3" fmla="*/ 136457 h 318515"/>
                <a:gd name="connsiteX4" fmla="*/ 142783 w 360139"/>
                <a:gd name="connsiteY4" fmla="*/ 68328 h 318515"/>
                <a:gd name="connsiteX5" fmla="*/ 247362 w 360139"/>
                <a:gd name="connsiteY5" fmla="*/ 76161 h 318515"/>
                <a:gd name="connsiteX6" fmla="*/ 290320 w 360139"/>
                <a:gd name="connsiteY6" fmla="*/ 132106 h 318515"/>
                <a:gd name="connsiteX7" fmla="*/ 290320 w 360139"/>
                <a:gd name="connsiteY7" fmla="*/ 136685 h 318515"/>
                <a:gd name="connsiteX8" fmla="*/ 162159 w 360139"/>
                <a:gd name="connsiteY8" fmla="*/ 136685 h 318515"/>
                <a:gd name="connsiteX9" fmla="*/ 138423 w 360139"/>
                <a:gd name="connsiteY9" fmla="*/ 150276 h 318515"/>
                <a:gd name="connsiteX10" fmla="*/ 118462 w 360139"/>
                <a:gd name="connsiteY10" fmla="*/ 184295 h 318515"/>
                <a:gd name="connsiteX11" fmla="*/ 359920 w 360139"/>
                <a:gd name="connsiteY11" fmla="*/ 184295 h 318515"/>
                <a:gd name="connsiteX12" fmla="*/ 360140 w 360139"/>
                <a:gd name="connsiteY12" fmla="*/ 184076 h 318515"/>
                <a:gd name="connsiteX13" fmla="*/ 359966 w 360139"/>
                <a:gd name="connsiteY13" fmla="*/ 136685 h 318515"/>
                <a:gd name="connsiteX14" fmla="*/ 344410 w 360139"/>
                <a:gd name="connsiteY14" fmla="*/ 76956 h 318515"/>
                <a:gd name="connsiteX15" fmla="*/ 267333 w 360139"/>
                <a:gd name="connsiteY15" fmla="*/ 14365 h 318515"/>
                <a:gd name="connsiteX16" fmla="*/ 194506 w 360139"/>
                <a:gd name="connsiteY16" fmla="*/ 455 h 318515"/>
                <a:gd name="connsiteX17" fmla="*/ 69608 w 360139"/>
                <a:gd name="connsiteY17" fmla="*/ 28112 h 318515"/>
                <a:gd name="connsiteX18" fmla="*/ 21011 w 360139"/>
                <a:gd name="connsiteY18" fmla="*/ 77550 h 318515"/>
                <a:gd name="connsiteX19" fmla="*/ 8 w 360139"/>
                <a:gd name="connsiteY19" fmla="*/ 156647 h 318515"/>
                <a:gd name="connsiteX20" fmla="*/ 17685 w 360139"/>
                <a:gd name="connsiteY20" fmla="*/ 233806 h 318515"/>
                <a:gd name="connsiteX21" fmla="*/ 68046 w 360139"/>
                <a:gd name="connsiteY21" fmla="*/ 288344 h 318515"/>
                <a:gd name="connsiteX22" fmla="*/ 192550 w 360139"/>
                <a:gd name="connsiteY22" fmla="*/ 318515 h 318515"/>
                <a:gd name="connsiteX23" fmla="*/ 346786 w 360139"/>
                <a:gd name="connsiteY23" fmla="*/ 258905 h 318515"/>
                <a:gd name="connsiteX24" fmla="*/ 346823 w 360139"/>
                <a:gd name="connsiteY24" fmla="*/ 258786 h 318515"/>
                <a:gd name="connsiteX25" fmla="*/ 346823 w 360139"/>
                <a:gd name="connsiteY25" fmla="*/ 214274 h 318515"/>
                <a:gd name="connsiteX26" fmla="*/ 346494 w 360139"/>
                <a:gd name="connsiteY26" fmla="*/ 214082 h 318515"/>
                <a:gd name="connsiteX27" fmla="*/ 279004 w 360139"/>
                <a:gd name="connsiteY27" fmla="*/ 245359 h 318515"/>
                <a:gd name="connsiteX28" fmla="*/ 184881 w 360139"/>
                <a:gd name="connsiteY28" fmla="*/ 256282 h 318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60139" h="318515">
                  <a:moveTo>
                    <a:pt x="184881" y="256282"/>
                  </a:moveTo>
                  <a:cubicBezTo>
                    <a:pt x="165295" y="255203"/>
                    <a:pt x="145324" y="249948"/>
                    <a:pt x="126925" y="242224"/>
                  </a:cubicBezTo>
                  <a:cubicBezTo>
                    <a:pt x="102896" y="232116"/>
                    <a:pt x="82569" y="211276"/>
                    <a:pt x="73603" y="184295"/>
                  </a:cubicBezTo>
                  <a:cubicBezTo>
                    <a:pt x="70431" y="174753"/>
                    <a:pt x="67031" y="156336"/>
                    <a:pt x="71318" y="136457"/>
                  </a:cubicBezTo>
                  <a:cubicBezTo>
                    <a:pt x="76829" y="110902"/>
                    <a:pt x="95054" y="82942"/>
                    <a:pt x="142783" y="68328"/>
                  </a:cubicBezTo>
                  <a:cubicBezTo>
                    <a:pt x="171016" y="59690"/>
                    <a:pt x="220418" y="63739"/>
                    <a:pt x="247362" y="76161"/>
                  </a:cubicBezTo>
                  <a:cubicBezTo>
                    <a:pt x="271062" y="87110"/>
                    <a:pt x="290329" y="104632"/>
                    <a:pt x="290320" y="132106"/>
                  </a:cubicBezTo>
                  <a:lnTo>
                    <a:pt x="290320" y="136685"/>
                  </a:lnTo>
                  <a:lnTo>
                    <a:pt x="162159" y="136685"/>
                  </a:lnTo>
                  <a:cubicBezTo>
                    <a:pt x="152398" y="136685"/>
                    <a:pt x="143368" y="141859"/>
                    <a:pt x="138423" y="150276"/>
                  </a:cubicBezTo>
                  <a:lnTo>
                    <a:pt x="118462" y="184295"/>
                  </a:lnTo>
                  <a:lnTo>
                    <a:pt x="359920" y="184295"/>
                  </a:lnTo>
                  <a:cubicBezTo>
                    <a:pt x="360039" y="184295"/>
                    <a:pt x="360140" y="184195"/>
                    <a:pt x="360140" y="184076"/>
                  </a:cubicBezTo>
                  <a:lnTo>
                    <a:pt x="359966" y="136685"/>
                  </a:lnTo>
                  <a:cubicBezTo>
                    <a:pt x="359966" y="115161"/>
                    <a:pt x="355360" y="96067"/>
                    <a:pt x="344410" y="76956"/>
                  </a:cubicBezTo>
                  <a:cubicBezTo>
                    <a:pt x="326779" y="46200"/>
                    <a:pt x="299898" y="26668"/>
                    <a:pt x="267333" y="14365"/>
                  </a:cubicBezTo>
                  <a:cubicBezTo>
                    <a:pt x="243898" y="5527"/>
                    <a:pt x="219412" y="1825"/>
                    <a:pt x="194506" y="455"/>
                  </a:cubicBezTo>
                  <a:cubicBezTo>
                    <a:pt x="150259" y="-1986"/>
                    <a:pt x="108161" y="5143"/>
                    <a:pt x="69608" y="28112"/>
                  </a:cubicBezTo>
                  <a:cubicBezTo>
                    <a:pt x="49135" y="40296"/>
                    <a:pt x="33213" y="57214"/>
                    <a:pt x="21011" y="77550"/>
                  </a:cubicBezTo>
                  <a:cubicBezTo>
                    <a:pt x="6461" y="101835"/>
                    <a:pt x="264" y="128450"/>
                    <a:pt x="8" y="156647"/>
                  </a:cubicBezTo>
                  <a:cubicBezTo>
                    <a:pt x="-230" y="183802"/>
                    <a:pt x="4852" y="209613"/>
                    <a:pt x="17685" y="233806"/>
                  </a:cubicBezTo>
                  <a:cubicBezTo>
                    <a:pt x="29740" y="256464"/>
                    <a:pt x="46786" y="274351"/>
                    <a:pt x="68046" y="288344"/>
                  </a:cubicBezTo>
                  <a:cubicBezTo>
                    <a:pt x="86499" y="300510"/>
                    <a:pt x="124850" y="318515"/>
                    <a:pt x="192550" y="318515"/>
                  </a:cubicBezTo>
                  <a:cubicBezTo>
                    <a:pt x="302302" y="318515"/>
                    <a:pt x="345452" y="260724"/>
                    <a:pt x="346786" y="258905"/>
                  </a:cubicBezTo>
                  <a:cubicBezTo>
                    <a:pt x="346814" y="258868"/>
                    <a:pt x="346823" y="258832"/>
                    <a:pt x="346823" y="258786"/>
                  </a:cubicBezTo>
                  <a:lnTo>
                    <a:pt x="346823" y="214274"/>
                  </a:lnTo>
                  <a:cubicBezTo>
                    <a:pt x="346823" y="214101"/>
                    <a:pt x="346640" y="213991"/>
                    <a:pt x="346494" y="214082"/>
                  </a:cubicBezTo>
                  <a:cubicBezTo>
                    <a:pt x="342737" y="216276"/>
                    <a:pt x="307521" y="236667"/>
                    <a:pt x="279004" y="245359"/>
                  </a:cubicBezTo>
                  <a:cubicBezTo>
                    <a:pt x="241220" y="256867"/>
                    <a:pt x="204724" y="257415"/>
                    <a:pt x="184881" y="256282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>
                <a:latin typeface="Helvetica" pitchFamily="2" charset="0"/>
              </a:endParaRPr>
            </a:p>
          </p:txBody>
        </p:sp>
      </p:grpSp>
      <p:sp>
        <p:nvSpPr>
          <p:cNvPr id="2" name="Main Title">
            <a:extLst>
              <a:ext uri="{FF2B5EF4-FFF2-40B4-BE49-F238E27FC236}">
                <a16:creationId xmlns:a16="http://schemas.microsoft.com/office/drawing/2014/main" id="{9015C813-5B84-E57E-CDE7-D767064A07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352801"/>
            <a:ext cx="8128000" cy="914400"/>
          </a:xfrm>
          <a:prstGeom prst="rect">
            <a:avLst/>
          </a:prstGeom>
          <a:solidFill>
            <a:schemeClr val="bg2"/>
          </a:solidFill>
        </p:spPr>
        <p:txBody>
          <a:bodyPr lIns="360000" tIns="0" rIns="0" bIns="0" anchor="ctr">
            <a:normAutofit/>
          </a:bodyPr>
          <a:lstStyle>
            <a:lvl1pPr algn="l">
              <a:defRPr sz="4000" b="1">
                <a:latin typeface="Helvetica" pitchFamily="2" charset="0"/>
                <a:cs typeface="Helvetica" pitchFamily="2" charset="0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70540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>
        <p:tmplLst>
          <p:tmpl>
            <p:tnLst>
              <p:par>
                <p:cTn presetID="47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/>
      <p:bldP spid="2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Main Title Slide 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 Title">
            <a:extLst>
              <a:ext uri="{FF2B5EF4-FFF2-40B4-BE49-F238E27FC236}">
                <a16:creationId xmlns:a16="http://schemas.microsoft.com/office/drawing/2014/main" id="{336EC5C6-9B65-DE6B-2632-23C025169F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267201"/>
            <a:ext cx="6096000" cy="584200"/>
          </a:xfrm>
          <a:prstGeom prst="rect">
            <a:avLst/>
          </a:prstGeom>
          <a:solidFill>
            <a:srgbClr val="DADCEA">
              <a:alpha val="80000"/>
            </a:srgbClr>
          </a:solidFill>
        </p:spPr>
        <p:txBody>
          <a:bodyPr lIns="360000" tIns="0" rIns="0" bIns="0" anchor="ctr">
            <a:noAutofit/>
          </a:bodyPr>
          <a:lstStyle>
            <a:lvl1pPr marL="0" indent="0" algn="l">
              <a:buNone/>
              <a:defRPr sz="1800">
                <a:latin typeface="Helvetica" pitchFamily="2" charset="0"/>
                <a:cs typeface="Helvetica" pitchFamily="2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grpSp>
        <p:nvGrpSpPr>
          <p:cNvPr id="17" name="Footer">
            <a:extLst>
              <a:ext uri="{FF2B5EF4-FFF2-40B4-BE49-F238E27FC236}">
                <a16:creationId xmlns:a16="http://schemas.microsoft.com/office/drawing/2014/main" id="{B74940B3-1E81-9B4F-67A3-8408D6BA6252}"/>
              </a:ext>
            </a:extLst>
          </p:cNvPr>
          <p:cNvGrpSpPr/>
          <p:nvPr userDrawn="1"/>
        </p:nvGrpSpPr>
        <p:grpSpPr>
          <a:xfrm>
            <a:off x="2" y="6334126"/>
            <a:ext cx="12249151" cy="549274"/>
            <a:chOff x="0" y="6334126"/>
            <a:chExt cx="12249150" cy="549274"/>
          </a:xfrm>
        </p:grpSpPr>
        <p:sp>
          <p:nvSpPr>
            <p:cNvPr id="7" name="The Exponential-e Group Channel Partner Programme">
              <a:extLst>
                <a:ext uri="{FF2B5EF4-FFF2-40B4-BE49-F238E27FC236}">
                  <a16:creationId xmlns:a16="http://schemas.microsoft.com/office/drawing/2014/main" id="{3FB99057-2DBE-3BBF-1188-991F69DE06BA}"/>
                </a:ext>
              </a:extLst>
            </p:cNvPr>
            <p:cNvSpPr/>
            <p:nvPr userDrawn="1"/>
          </p:nvSpPr>
          <p:spPr>
            <a:xfrm>
              <a:off x="0" y="6334126"/>
              <a:ext cx="12249150" cy="546100"/>
            </a:xfrm>
            <a:prstGeom prst="rect">
              <a:avLst/>
            </a:prstGeom>
            <a:solidFill>
              <a:srgbClr val="DADCEA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0" rIns="360000" bIns="0" rtlCol="0" anchor="ctr"/>
            <a:lstStyle/>
            <a:p>
              <a:pPr algn="l"/>
              <a:r>
                <a:rPr lang="en-GB" sz="1200" b="1">
                  <a:solidFill>
                    <a:schemeClr val="bg1"/>
                  </a:solidFill>
                  <a:latin typeface="Helvetica" pitchFamily="2" charset="0"/>
                  <a:cs typeface="HelveticaNowDisplay Bold" panose="020B0804030202020204" pitchFamily="34" charset="0"/>
                </a:rPr>
                <a:t>The Exponential-e Group </a:t>
              </a:r>
              <a:r>
                <a:rPr lang="en-GB" sz="1200">
                  <a:solidFill>
                    <a:schemeClr val="bg1"/>
                  </a:solidFill>
                  <a:latin typeface="Helvetica" pitchFamily="2" charset="0"/>
                  <a:cs typeface="HelveticaNowText Regular" panose="020B0504030202020204" pitchFamily="34" charset="0"/>
                </a:rPr>
                <a:t>Channel Partner Programme</a:t>
              </a:r>
            </a:p>
          </p:txBody>
        </p:sp>
        <p:sp>
          <p:nvSpPr>
            <p:cNvPr id="8" name="Website | Contact Number">
              <a:extLst>
                <a:ext uri="{FF2B5EF4-FFF2-40B4-BE49-F238E27FC236}">
                  <a16:creationId xmlns:a16="http://schemas.microsoft.com/office/drawing/2014/main" id="{0E9E7A52-FA0C-6FFD-CEA5-E82AF0BFEBE4}"/>
                </a:ext>
              </a:extLst>
            </p:cNvPr>
            <p:cNvSpPr/>
            <p:nvPr userDrawn="1"/>
          </p:nvSpPr>
          <p:spPr>
            <a:xfrm>
              <a:off x="6096000" y="6337300"/>
              <a:ext cx="6096000" cy="5461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0" rIns="360000" bIns="0" rtlCol="0" anchor="ctr"/>
            <a:lstStyle/>
            <a:p>
              <a:pPr algn="r"/>
              <a:r>
                <a:rPr lang="en-GB" sz="1200" b="0" kern="1200">
                  <a:solidFill>
                    <a:schemeClr val="bg1"/>
                  </a:solidFill>
                  <a:latin typeface="Helvetica" pitchFamily="2" charset="0"/>
                  <a:ea typeface="+mn-ea"/>
                  <a:cs typeface="HelveticaNowText Regular" panose="020B0504030202020204" pitchFamily="34" charset="0"/>
                </a:rPr>
                <a:t>www.expo-e.uk    |    </a:t>
              </a:r>
              <a:r>
                <a:rPr lang="en-GB" sz="1200" b="0" kern="1200">
                  <a:solidFill>
                    <a:schemeClr val="bg1"/>
                  </a:solidFill>
                  <a:latin typeface="Helvetica" pitchFamily="2" charset="0"/>
                  <a:ea typeface="+mn-ea"/>
                  <a:cs typeface="HelveticaNowDisplay Bold" panose="020B0804030202020204" pitchFamily="34" charset="0"/>
                </a:rPr>
                <a:t>0203 993 3374</a:t>
              </a:r>
            </a:p>
          </p:txBody>
        </p:sp>
      </p:grpSp>
      <p:sp>
        <p:nvSpPr>
          <p:cNvPr id="9" name="Be Unstoppable.">
            <a:extLst>
              <a:ext uri="{FF2B5EF4-FFF2-40B4-BE49-F238E27FC236}">
                <a16:creationId xmlns:a16="http://schemas.microsoft.com/office/drawing/2014/main" id="{E0B79F1B-E698-3463-03AF-A3403227A996}"/>
              </a:ext>
            </a:extLst>
          </p:cNvPr>
          <p:cNvSpPr/>
          <p:nvPr userDrawn="1"/>
        </p:nvSpPr>
        <p:spPr>
          <a:xfrm>
            <a:off x="6096000" y="127000"/>
            <a:ext cx="6096000" cy="546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0" rIns="360000" bIns="0" rtlCol="0" anchor="ctr"/>
          <a:lstStyle/>
          <a:p>
            <a:pPr algn="r"/>
            <a:r>
              <a:rPr lang="en-GB" sz="1500" kern="1200">
                <a:solidFill>
                  <a:schemeClr val="bg1"/>
                </a:solidFill>
                <a:latin typeface="Helvetica" pitchFamily="2" charset="0"/>
                <a:ea typeface="+mn-ea"/>
                <a:cs typeface="HelveticaNowDisplay Bold" panose="020B0804030202020204" pitchFamily="34" charset="0"/>
              </a:rPr>
              <a:t>Be Unstoppable.</a:t>
            </a:r>
            <a:endParaRPr lang="en-GB" sz="1500" b="1" kern="1200">
              <a:solidFill>
                <a:schemeClr val="bg1"/>
              </a:solidFill>
              <a:latin typeface="Helvetica" pitchFamily="2" charset="0"/>
              <a:ea typeface="+mn-ea"/>
              <a:cs typeface="HelveticaNowDisplay Bold" panose="020B0804030202020204" pitchFamily="34" charset="0"/>
            </a:endParaRPr>
          </a:p>
        </p:txBody>
      </p:sp>
      <p:grpSp>
        <p:nvGrpSpPr>
          <p:cNvPr id="10" name="Expo.e Logo">
            <a:extLst>
              <a:ext uri="{FF2B5EF4-FFF2-40B4-BE49-F238E27FC236}">
                <a16:creationId xmlns:a16="http://schemas.microsoft.com/office/drawing/2014/main" id="{51ADFC2B-9A58-1EEB-F59A-C17F9CC4D507}"/>
              </a:ext>
            </a:extLst>
          </p:cNvPr>
          <p:cNvGrpSpPr/>
          <p:nvPr userDrawn="1"/>
        </p:nvGrpSpPr>
        <p:grpSpPr>
          <a:xfrm>
            <a:off x="368302" y="241303"/>
            <a:ext cx="2057353" cy="324928"/>
            <a:chOff x="368300" y="241303"/>
            <a:chExt cx="2057353" cy="324928"/>
          </a:xfrm>
          <a:solidFill>
            <a:schemeClr val="bg1"/>
          </a:solidFill>
        </p:grpSpPr>
        <p:sp>
          <p:nvSpPr>
            <p:cNvPr id="11" name="Free-form: Shape 10">
              <a:extLst>
                <a:ext uri="{FF2B5EF4-FFF2-40B4-BE49-F238E27FC236}">
                  <a16:creationId xmlns:a16="http://schemas.microsoft.com/office/drawing/2014/main" id="{F8B6F7D0-3945-E43B-E535-5C922A19B04E}"/>
                </a:ext>
              </a:extLst>
            </p:cNvPr>
            <p:cNvSpPr/>
            <p:nvPr/>
          </p:nvSpPr>
          <p:spPr>
            <a:xfrm>
              <a:off x="368300" y="248768"/>
              <a:ext cx="302184" cy="310036"/>
            </a:xfrm>
            <a:custGeom>
              <a:avLst/>
              <a:gdLst>
                <a:gd name="connsiteX0" fmla="*/ 0 w 302184"/>
                <a:gd name="connsiteY0" fmla="*/ 0 h 310036"/>
                <a:gd name="connsiteX1" fmla="*/ 0 w 302184"/>
                <a:gd name="connsiteY1" fmla="*/ 310036 h 310036"/>
                <a:gd name="connsiteX2" fmla="*/ 302166 w 302184"/>
                <a:gd name="connsiteY2" fmla="*/ 310036 h 310036"/>
                <a:gd name="connsiteX3" fmla="*/ 302166 w 302184"/>
                <a:gd name="connsiteY3" fmla="*/ 245508 h 310036"/>
                <a:gd name="connsiteX4" fmla="*/ 76282 w 302184"/>
                <a:gd name="connsiteY4" fmla="*/ 245508 h 310036"/>
                <a:gd name="connsiteX5" fmla="*/ 76282 w 302184"/>
                <a:gd name="connsiteY5" fmla="*/ 182927 h 310036"/>
                <a:gd name="connsiteX6" fmla="*/ 298163 w 302184"/>
                <a:gd name="connsiteY6" fmla="*/ 182927 h 310036"/>
                <a:gd name="connsiteX7" fmla="*/ 298163 w 302184"/>
                <a:gd name="connsiteY7" fmla="*/ 121927 h 310036"/>
                <a:gd name="connsiteX8" fmla="*/ 76163 w 302184"/>
                <a:gd name="connsiteY8" fmla="*/ 121927 h 310036"/>
                <a:gd name="connsiteX9" fmla="*/ 76163 w 302184"/>
                <a:gd name="connsiteY9" fmla="*/ 64373 h 310036"/>
                <a:gd name="connsiteX10" fmla="*/ 302185 w 302184"/>
                <a:gd name="connsiteY10" fmla="*/ 64373 h 310036"/>
                <a:gd name="connsiteX11" fmla="*/ 302185 w 302184"/>
                <a:gd name="connsiteY11" fmla="*/ 0 h 31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2184" h="310036">
                  <a:moveTo>
                    <a:pt x="0" y="0"/>
                  </a:moveTo>
                  <a:lnTo>
                    <a:pt x="0" y="310036"/>
                  </a:lnTo>
                  <a:lnTo>
                    <a:pt x="302166" y="310036"/>
                  </a:lnTo>
                  <a:lnTo>
                    <a:pt x="302166" y="245508"/>
                  </a:lnTo>
                  <a:lnTo>
                    <a:pt x="76282" y="245508"/>
                  </a:lnTo>
                  <a:lnTo>
                    <a:pt x="76282" y="182927"/>
                  </a:lnTo>
                  <a:lnTo>
                    <a:pt x="298163" y="182927"/>
                  </a:lnTo>
                  <a:lnTo>
                    <a:pt x="298163" y="121927"/>
                  </a:lnTo>
                  <a:lnTo>
                    <a:pt x="76163" y="121927"/>
                  </a:lnTo>
                  <a:lnTo>
                    <a:pt x="76163" y="64373"/>
                  </a:lnTo>
                  <a:lnTo>
                    <a:pt x="302185" y="64373"/>
                  </a:lnTo>
                  <a:lnTo>
                    <a:pt x="302185" y="0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>
                <a:latin typeface="Helvetica" pitchFamily="2" charset="0"/>
              </a:endParaRPr>
            </a:p>
          </p:txBody>
        </p:sp>
        <p:sp>
          <p:nvSpPr>
            <p:cNvPr id="12" name="Free-form: Shape 11">
              <a:extLst>
                <a:ext uri="{FF2B5EF4-FFF2-40B4-BE49-F238E27FC236}">
                  <a16:creationId xmlns:a16="http://schemas.microsoft.com/office/drawing/2014/main" id="{269507E5-7AC6-B512-FBED-E93C521FB913}"/>
                </a:ext>
              </a:extLst>
            </p:cNvPr>
            <p:cNvSpPr/>
            <p:nvPr/>
          </p:nvSpPr>
          <p:spPr>
            <a:xfrm>
              <a:off x="1449582" y="241303"/>
              <a:ext cx="392962" cy="324928"/>
            </a:xfrm>
            <a:custGeom>
              <a:avLst/>
              <a:gdLst>
                <a:gd name="connsiteX0" fmla="*/ 389151 w 392962"/>
                <a:gd name="connsiteY0" fmla="*/ 126531 h 324928"/>
                <a:gd name="connsiteX1" fmla="*/ 354575 w 392962"/>
                <a:gd name="connsiteY1" fmla="*/ 58438 h 324928"/>
                <a:gd name="connsiteX2" fmla="*/ 274628 w 392962"/>
                <a:gd name="connsiteY2" fmla="*/ 10518 h 324928"/>
                <a:gd name="connsiteX3" fmla="*/ 177050 w 392962"/>
                <a:gd name="connsiteY3" fmla="*/ 628 h 324928"/>
                <a:gd name="connsiteX4" fmla="*/ 83493 w 392962"/>
                <a:gd name="connsiteY4" fmla="*/ 24438 h 324928"/>
                <a:gd name="connsiteX5" fmla="*/ 20245 w 392962"/>
                <a:gd name="connsiteY5" fmla="*/ 82888 h 324928"/>
                <a:gd name="connsiteX6" fmla="*/ 420 w 392962"/>
                <a:gd name="connsiteY6" fmla="*/ 150021 h 324928"/>
                <a:gd name="connsiteX7" fmla="*/ 0 w 392962"/>
                <a:gd name="connsiteY7" fmla="*/ 162460 h 324928"/>
                <a:gd name="connsiteX8" fmla="*/ 3811 w 392962"/>
                <a:gd name="connsiteY8" fmla="*/ 198398 h 324928"/>
                <a:gd name="connsiteX9" fmla="*/ 38388 w 392962"/>
                <a:gd name="connsiteY9" fmla="*/ 266482 h 324928"/>
                <a:gd name="connsiteX10" fmla="*/ 118335 w 392962"/>
                <a:gd name="connsiteY10" fmla="*/ 314403 h 324928"/>
                <a:gd name="connsiteX11" fmla="*/ 215913 w 392962"/>
                <a:gd name="connsiteY11" fmla="*/ 324301 h 324928"/>
                <a:gd name="connsiteX12" fmla="*/ 309469 w 392962"/>
                <a:gd name="connsiteY12" fmla="*/ 300482 h 324928"/>
                <a:gd name="connsiteX13" fmla="*/ 372717 w 392962"/>
                <a:gd name="connsiteY13" fmla="*/ 242032 h 324928"/>
                <a:gd name="connsiteX14" fmla="*/ 392542 w 392962"/>
                <a:gd name="connsiteY14" fmla="*/ 174900 h 324928"/>
                <a:gd name="connsiteX15" fmla="*/ 392962 w 392962"/>
                <a:gd name="connsiteY15" fmla="*/ 162460 h 324928"/>
                <a:gd name="connsiteX16" fmla="*/ 389151 w 392962"/>
                <a:gd name="connsiteY16" fmla="*/ 126531 h 324928"/>
                <a:gd name="connsiteX17" fmla="*/ 306645 w 392962"/>
                <a:gd name="connsiteY17" fmla="*/ 207529 h 324928"/>
                <a:gd name="connsiteX18" fmla="*/ 265771 w 392962"/>
                <a:gd name="connsiteY18" fmla="*/ 246273 h 324928"/>
                <a:gd name="connsiteX19" fmla="*/ 196289 w 392962"/>
                <a:gd name="connsiteY19" fmla="*/ 260184 h 324928"/>
                <a:gd name="connsiteX20" fmla="*/ 128005 w 392962"/>
                <a:gd name="connsiteY20" fmla="*/ 246584 h 324928"/>
                <a:gd name="connsiteX21" fmla="*/ 77543 w 392962"/>
                <a:gd name="connsiteY21" fmla="*/ 177377 h 324928"/>
                <a:gd name="connsiteX22" fmla="*/ 86107 w 392962"/>
                <a:gd name="connsiteY22" fmla="*/ 117775 h 324928"/>
                <a:gd name="connsiteX23" fmla="*/ 128178 w 392962"/>
                <a:gd name="connsiteY23" fmla="*/ 78025 h 324928"/>
                <a:gd name="connsiteX24" fmla="*/ 210657 w 392962"/>
                <a:gd name="connsiteY24" fmla="*/ 65312 h 324928"/>
                <a:gd name="connsiteX25" fmla="*/ 264510 w 392962"/>
                <a:gd name="connsiteY25" fmla="*/ 77952 h 324928"/>
                <a:gd name="connsiteX26" fmla="*/ 315593 w 392962"/>
                <a:gd name="connsiteY26" fmla="*/ 147626 h 324928"/>
                <a:gd name="connsiteX27" fmla="*/ 306645 w 392962"/>
                <a:gd name="connsiteY27" fmla="*/ 207529 h 324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92962" h="324928">
                  <a:moveTo>
                    <a:pt x="389151" y="126531"/>
                  </a:moveTo>
                  <a:cubicBezTo>
                    <a:pt x="383850" y="100766"/>
                    <a:pt x="372343" y="77888"/>
                    <a:pt x="354575" y="58438"/>
                  </a:cubicBezTo>
                  <a:cubicBezTo>
                    <a:pt x="332730" y="34547"/>
                    <a:pt x="305329" y="19648"/>
                    <a:pt x="274628" y="10518"/>
                  </a:cubicBezTo>
                  <a:cubicBezTo>
                    <a:pt x="242757" y="1030"/>
                    <a:pt x="210054" y="-1309"/>
                    <a:pt x="177050" y="628"/>
                  </a:cubicBezTo>
                  <a:cubicBezTo>
                    <a:pt x="144393" y="2548"/>
                    <a:pt x="112851" y="9320"/>
                    <a:pt x="83493" y="24438"/>
                  </a:cubicBezTo>
                  <a:cubicBezTo>
                    <a:pt x="57006" y="38084"/>
                    <a:pt x="35326" y="56912"/>
                    <a:pt x="20245" y="82888"/>
                  </a:cubicBezTo>
                  <a:cubicBezTo>
                    <a:pt x="8171" y="103663"/>
                    <a:pt x="1983" y="126175"/>
                    <a:pt x="420" y="150021"/>
                  </a:cubicBezTo>
                  <a:cubicBezTo>
                    <a:pt x="146" y="154188"/>
                    <a:pt x="18" y="158329"/>
                    <a:pt x="0" y="162460"/>
                  </a:cubicBezTo>
                  <a:cubicBezTo>
                    <a:pt x="46" y="174406"/>
                    <a:pt x="1334" y="186388"/>
                    <a:pt x="3811" y="198398"/>
                  </a:cubicBezTo>
                  <a:cubicBezTo>
                    <a:pt x="9112" y="224155"/>
                    <a:pt x="20610" y="247032"/>
                    <a:pt x="38388" y="266482"/>
                  </a:cubicBezTo>
                  <a:cubicBezTo>
                    <a:pt x="60232" y="290374"/>
                    <a:pt x="87634" y="305272"/>
                    <a:pt x="118335" y="314403"/>
                  </a:cubicBezTo>
                  <a:cubicBezTo>
                    <a:pt x="150206" y="323890"/>
                    <a:pt x="182908" y="326239"/>
                    <a:pt x="215913" y="324301"/>
                  </a:cubicBezTo>
                  <a:cubicBezTo>
                    <a:pt x="248570" y="322382"/>
                    <a:pt x="280103" y="315600"/>
                    <a:pt x="309469" y="300482"/>
                  </a:cubicBezTo>
                  <a:cubicBezTo>
                    <a:pt x="335948" y="286836"/>
                    <a:pt x="357628" y="268008"/>
                    <a:pt x="372717" y="242032"/>
                  </a:cubicBezTo>
                  <a:cubicBezTo>
                    <a:pt x="384791" y="221257"/>
                    <a:pt x="390979" y="198746"/>
                    <a:pt x="392542" y="174900"/>
                  </a:cubicBezTo>
                  <a:cubicBezTo>
                    <a:pt x="392807" y="170732"/>
                    <a:pt x="392944" y="166591"/>
                    <a:pt x="392962" y="162460"/>
                  </a:cubicBezTo>
                  <a:cubicBezTo>
                    <a:pt x="392908" y="150523"/>
                    <a:pt x="391619" y="138532"/>
                    <a:pt x="389151" y="126531"/>
                  </a:cubicBezTo>
                  <a:moveTo>
                    <a:pt x="306645" y="207529"/>
                  </a:moveTo>
                  <a:cubicBezTo>
                    <a:pt x="297633" y="225306"/>
                    <a:pt x="283475" y="237636"/>
                    <a:pt x="265771" y="246273"/>
                  </a:cubicBezTo>
                  <a:cubicBezTo>
                    <a:pt x="243826" y="256958"/>
                    <a:pt x="220300" y="259764"/>
                    <a:pt x="196289" y="260184"/>
                  </a:cubicBezTo>
                  <a:cubicBezTo>
                    <a:pt x="172708" y="259755"/>
                    <a:pt x="149575" y="257031"/>
                    <a:pt x="128005" y="246584"/>
                  </a:cubicBezTo>
                  <a:cubicBezTo>
                    <a:pt x="98876" y="232481"/>
                    <a:pt x="81428" y="209796"/>
                    <a:pt x="77543" y="177377"/>
                  </a:cubicBezTo>
                  <a:cubicBezTo>
                    <a:pt x="75030" y="156766"/>
                    <a:pt x="76821" y="136695"/>
                    <a:pt x="86107" y="117775"/>
                  </a:cubicBezTo>
                  <a:cubicBezTo>
                    <a:pt x="95183" y="99312"/>
                    <a:pt x="109853" y="86608"/>
                    <a:pt x="128178" y="78025"/>
                  </a:cubicBezTo>
                  <a:cubicBezTo>
                    <a:pt x="154355" y="65732"/>
                    <a:pt x="182287" y="63621"/>
                    <a:pt x="210657" y="65312"/>
                  </a:cubicBezTo>
                  <a:cubicBezTo>
                    <a:pt x="229284" y="66445"/>
                    <a:pt x="247500" y="69745"/>
                    <a:pt x="264510" y="77952"/>
                  </a:cubicBezTo>
                  <a:cubicBezTo>
                    <a:pt x="293904" y="92101"/>
                    <a:pt x="311708" y="114804"/>
                    <a:pt x="315593" y="147626"/>
                  </a:cubicBezTo>
                  <a:cubicBezTo>
                    <a:pt x="318052" y="168374"/>
                    <a:pt x="316242" y="188555"/>
                    <a:pt x="306645" y="207529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>
                <a:latin typeface="Helvetica" pitchFamily="2" charset="0"/>
              </a:endParaRPr>
            </a:p>
          </p:txBody>
        </p:sp>
        <p:sp>
          <p:nvSpPr>
            <p:cNvPr id="13" name="Free-form: Shape 12">
              <a:extLst>
                <a:ext uri="{FF2B5EF4-FFF2-40B4-BE49-F238E27FC236}">
                  <a16:creationId xmlns:a16="http://schemas.microsoft.com/office/drawing/2014/main" id="{9D715EAC-B53E-775A-8A1E-00F4E0BFEA90}"/>
                </a:ext>
              </a:extLst>
            </p:cNvPr>
            <p:cNvSpPr/>
            <p:nvPr/>
          </p:nvSpPr>
          <p:spPr>
            <a:xfrm>
              <a:off x="1105755" y="248750"/>
              <a:ext cx="329042" cy="310100"/>
            </a:xfrm>
            <a:custGeom>
              <a:avLst/>
              <a:gdLst>
                <a:gd name="connsiteX0" fmla="*/ 75770 w 329042"/>
                <a:gd name="connsiteY0" fmla="*/ 127064 h 310100"/>
                <a:gd name="connsiteX1" fmla="*/ 80989 w 329042"/>
                <a:gd name="connsiteY1" fmla="*/ 127064 h 310100"/>
                <a:gd name="connsiteX2" fmla="*/ 213308 w 329042"/>
                <a:gd name="connsiteY2" fmla="*/ 127027 h 310100"/>
                <a:gd name="connsiteX3" fmla="*/ 225336 w 329042"/>
                <a:gd name="connsiteY3" fmla="*/ 126277 h 310100"/>
                <a:gd name="connsiteX4" fmla="*/ 251641 w 329042"/>
                <a:gd name="connsiteY4" fmla="*/ 104954 h 310100"/>
                <a:gd name="connsiteX5" fmla="*/ 252628 w 329042"/>
                <a:gd name="connsiteY5" fmla="*/ 90924 h 310100"/>
                <a:gd name="connsiteX6" fmla="*/ 234686 w 329042"/>
                <a:gd name="connsiteY6" fmla="*/ 64555 h 310100"/>
                <a:gd name="connsiteX7" fmla="*/ 219295 w 329042"/>
                <a:gd name="connsiteY7" fmla="*/ 61603 h 310100"/>
                <a:gd name="connsiteX8" fmla="*/ 78210 w 329042"/>
                <a:gd name="connsiteY8" fmla="*/ 61338 h 310100"/>
                <a:gd name="connsiteX9" fmla="*/ 75770 w 329042"/>
                <a:gd name="connsiteY9" fmla="*/ 61667 h 310100"/>
                <a:gd name="connsiteX10" fmla="*/ 75770 w 329042"/>
                <a:gd name="connsiteY10" fmla="*/ 127064 h 310100"/>
                <a:gd name="connsiteX11" fmla="*/ 76145 w 329042"/>
                <a:gd name="connsiteY11" fmla="*/ 189224 h 310100"/>
                <a:gd name="connsiteX12" fmla="*/ 76145 w 329042"/>
                <a:gd name="connsiteY12" fmla="*/ 310100 h 310100"/>
                <a:gd name="connsiteX13" fmla="*/ 0 w 329042"/>
                <a:gd name="connsiteY13" fmla="*/ 310100 h 310100"/>
                <a:gd name="connsiteX14" fmla="*/ 0 w 329042"/>
                <a:gd name="connsiteY14" fmla="*/ 0 h 310100"/>
                <a:gd name="connsiteX15" fmla="*/ 230500 w 329042"/>
                <a:gd name="connsiteY15" fmla="*/ 0 h 310100"/>
                <a:gd name="connsiteX16" fmla="*/ 308226 w 329042"/>
                <a:gd name="connsiteY16" fmla="*/ 35445 h 310100"/>
                <a:gd name="connsiteX17" fmla="*/ 328983 w 329042"/>
                <a:gd name="connsiteY17" fmla="*/ 98693 h 310100"/>
                <a:gd name="connsiteX18" fmla="*/ 320190 w 329042"/>
                <a:gd name="connsiteY18" fmla="*/ 138562 h 310100"/>
                <a:gd name="connsiteX19" fmla="*/ 273814 w 329042"/>
                <a:gd name="connsiteY19" fmla="*/ 180423 h 310100"/>
                <a:gd name="connsiteX20" fmla="*/ 221232 w 329042"/>
                <a:gd name="connsiteY20" fmla="*/ 189169 h 310100"/>
                <a:gd name="connsiteX21" fmla="*/ 82241 w 329042"/>
                <a:gd name="connsiteY21" fmla="*/ 189215 h 310100"/>
                <a:gd name="connsiteX22" fmla="*/ 76145 w 329042"/>
                <a:gd name="connsiteY22" fmla="*/ 189215 h 31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29042" h="310100">
                  <a:moveTo>
                    <a:pt x="75770" y="127064"/>
                  </a:moveTo>
                  <a:lnTo>
                    <a:pt x="80989" y="127064"/>
                  </a:lnTo>
                  <a:cubicBezTo>
                    <a:pt x="125098" y="127064"/>
                    <a:pt x="169226" y="127082"/>
                    <a:pt x="213308" y="127027"/>
                  </a:cubicBezTo>
                  <a:cubicBezTo>
                    <a:pt x="217348" y="127027"/>
                    <a:pt x="221369" y="126762"/>
                    <a:pt x="225336" y="126277"/>
                  </a:cubicBezTo>
                  <a:cubicBezTo>
                    <a:pt x="240517" y="124404"/>
                    <a:pt x="249127" y="117558"/>
                    <a:pt x="251641" y="104954"/>
                  </a:cubicBezTo>
                  <a:cubicBezTo>
                    <a:pt x="252573" y="100393"/>
                    <a:pt x="252902" y="95576"/>
                    <a:pt x="252628" y="90924"/>
                  </a:cubicBezTo>
                  <a:cubicBezTo>
                    <a:pt x="251924" y="78677"/>
                    <a:pt x="247080" y="68769"/>
                    <a:pt x="234686" y="64555"/>
                  </a:cubicBezTo>
                  <a:cubicBezTo>
                    <a:pt x="229778" y="62883"/>
                    <a:pt x="224450" y="61640"/>
                    <a:pt x="219295" y="61603"/>
                  </a:cubicBezTo>
                  <a:cubicBezTo>
                    <a:pt x="172260" y="61320"/>
                    <a:pt x="125263" y="61356"/>
                    <a:pt x="78210" y="61338"/>
                  </a:cubicBezTo>
                  <a:cubicBezTo>
                    <a:pt x="77461" y="61338"/>
                    <a:pt x="76666" y="61539"/>
                    <a:pt x="75770" y="61667"/>
                  </a:cubicBezTo>
                  <a:lnTo>
                    <a:pt x="75770" y="127064"/>
                  </a:lnTo>
                  <a:close/>
                  <a:moveTo>
                    <a:pt x="76145" y="189224"/>
                  </a:moveTo>
                  <a:lnTo>
                    <a:pt x="76145" y="310100"/>
                  </a:lnTo>
                  <a:lnTo>
                    <a:pt x="0" y="310100"/>
                  </a:lnTo>
                  <a:lnTo>
                    <a:pt x="0" y="0"/>
                  </a:lnTo>
                  <a:lnTo>
                    <a:pt x="230500" y="0"/>
                  </a:lnTo>
                  <a:cubicBezTo>
                    <a:pt x="261256" y="0"/>
                    <a:pt x="287972" y="11452"/>
                    <a:pt x="308226" y="35445"/>
                  </a:cubicBezTo>
                  <a:cubicBezTo>
                    <a:pt x="323563" y="53642"/>
                    <a:pt x="329723" y="75076"/>
                    <a:pt x="328983" y="98693"/>
                  </a:cubicBezTo>
                  <a:cubicBezTo>
                    <a:pt x="328553" y="112558"/>
                    <a:pt x="326177" y="125967"/>
                    <a:pt x="320190" y="138562"/>
                  </a:cubicBezTo>
                  <a:cubicBezTo>
                    <a:pt x="310539" y="158962"/>
                    <a:pt x="294242" y="172023"/>
                    <a:pt x="273814" y="180423"/>
                  </a:cubicBezTo>
                  <a:cubicBezTo>
                    <a:pt x="256969" y="187351"/>
                    <a:pt x="239183" y="189124"/>
                    <a:pt x="221232" y="189169"/>
                  </a:cubicBezTo>
                  <a:cubicBezTo>
                    <a:pt x="174902" y="189316"/>
                    <a:pt x="128562" y="189215"/>
                    <a:pt x="82241" y="189215"/>
                  </a:cubicBezTo>
                  <a:lnTo>
                    <a:pt x="76145" y="189215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>
                <a:latin typeface="Helvetica" pitchFamily="2" charset="0"/>
              </a:endParaRPr>
            </a:p>
          </p:txBody>
        </p:sp>
        <p:sp>
          <p:nvSpPr>
            <p:cNvPr id="14" name="Free-form: Shape 13">
              <a:extLst>
                <a:ext uri="{FF2B5EF4-FFF2-40B4-BE49-F238E27FC236}">
                  <a16:creationId xmlns:a16="http://schemas.microsoft.com/office/drawing/2014/main" id="{ABA045DE-398A-8BD5-9E50-BCBD3DAD6C8E}"/>
                </a:ext>
              </a:extLst>
            </p:cNvPr>
            <p:cNvSpPr/>
            <p:nvPr/>
          </p:nvSpPr>
          <p:spPr>
            <a:xfrm>
              <a:off x="695125" y="248750"/>
              <a:ext cx="383968" cy="310036"/>
            </a:xfrm>
            <a:custGeom>
              <a:avLst/>
              <a:gdLst>
                <a:gd name="connsiteX0" fmla="*/ 281245 w 383968"/>
                <a:gd name="connsiteY0" fmla="*/ 0 h 310036"/>
                <a:gd name="connsiteX1" fmla="*/ 192670 w 383968"/>
                <a:gd name="connsiteY1" fmla="*/ 98337 h 310036"/>
                <a:gd name="connsiteX2" fmla="*/ 104497 w 383968"/>
                <a:gd name="connsiteY2" fmla="*/ 0 h 310036"/>
                <a:gd name="connsiteX3" fmla="*/ 1325 w 383968"/>
                <a:gd name="connsiteY3" fmla="*/ 0 h 310036"/>
                <a:gd name="connsiteX4" fmla="*/ 139503 w 383968"/>
                <a:gd name="connsiteY4" fmla="*/ 153688 h 310036"/>
                <a:gd name="connsiteX5" fmla="*/ 0 w 383968"/>
                <a:gd name="connsiteY5" fmla="*/ 310036 h 310036"/>
                <a:gd name="connsiteX6" fmla="*/ 101426 w 383968"/>
                <a:gd name="connsiteY6" fmla="*/ 310036 h 310036"/>
                <a:gd name="connsiteX7" fmla="*/ 190449 w 383968"/>
                <a:gd name="connsiteY7" fmla="*/ 211261 h 310036"/>
                <a:gd name="connsiteX8" fmla="*/ 279454 w 383968"/>
                <a:gd name="connsiteY8" fmla="*/ 310036 h 310036"/>
                <a:gd name="connsiteX9" fmla="*/ 380880 w 383968"/>
                <a:gd name="connsiteY9" fmla="*/ 310036 h 310036"/>
                <a:gd name="connsiteX10" fmla="*/ 244055 w 383968"/>
                <a:gd name="connsiteY10" fmla="*/ 156348 h 310036"/>
                <a:gd name="connsiteX11" fmla="*/ 383969 w 383968"/>
                <a:gd name="connsiteY11" fmla="*/ 0 h 31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3968" h="310036">
                  <a:moveTo>
                    <a:pt x="281245" y="0"/>
                  </a:moveTo>
                  <a:lnTo>
                    <a:pt x="192670" y="98337"/>
                  </a:lnTo>
                  <a:lnTo>
                    <a:pt x="104497" y="0"/>
                  </a:lnTo>
                  <a:lnTo>
                    <a:pt x="1325" y="0"/>
                  </a:lnTo>
                  <a:lnTo>
                    <a:pt x="139503" y="153688"/>
                  </a:lnTo>
                  <a:lnTo>
                    <a:pt x="0" y="310036"/>
                  </a:lnTo>
                  <a:lnTo>
                    <a:pt x="101426" y="310036"/>
                  </a:lnTo>
                  <a:lnTo>
                    <a:pt x="190449" y="211261"/>
                  </a:lnTo>
                  <a:lnTo>
                    <a:pt x="279454" y="310036"/>
                  </a:lnTo>
                  <a:lnTo>
                    <a:pt x="380880" y="310036"/>
                  </a:lnTo>
                  <a:lnTo>
                    <a:pt x="244055" y="156348"/>
                  </a:lnTo>
                  <a:lnTo>
                    <a:pt x="383969" y="0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>
                <a:latin typeface="Helvetica" pitchFamily="2" charset="0"/>
              </a:endParaRPr>
            </a:p>
          </p:txBody>
        </p:sp>
        <p:sp>
          <p:nvSpPr>
            <p:cNvPr id="15" name="Free-form: Shape 14">
              <a:extLst>
                <a:ext uri="{FF2B5EF4-FFF2-40B4-BE49-F238E27FC236}">
                  <a16:creationId xmlns:a16="http://schemas.microsoft.com/office/drawing/2014/main" id="{BD977F90-A06B-C8D5-9516-10CE846630B2}"/>
                </a:ext>
              </a:extLst>
            </p:cNvPr>
            <p:cNvSpPr/>
            <p:nvPr/>
          </p:nvSpPr>
          <p:spPr>
            <a:xfrm>
              <a:off x="1901378" y="352872"/>
              <a:ext cx="97066" cy="97066"/>
            </a:xfrm>
            <a:custGeom>
              <a:avLst/>
              <a:gdLst>
                <a:gd name="connsiteX0" fmla="*/ 97066 w 97066"/>
                <a:gd name="connsiteY0" fmla="*/ 48533 h 97066"/>
                <a:gd name="connsiteX1" fmla="*/ 48533 w 97066"/>
                <a:gd name="connsiteY1" fmla="*/ 97066 h 97066"/>
                <a:gd name="connsiteX2" fmla="*/ 0 w 97066"/>
                <a:gd name="connsiteY2" fmla="*/ 48533 h 97066"/>
                <a:gd name="connsiteX3" fmla="*/ 48533 w 97066"/>
                <a:gd name="connsiteY3" fmla="*/ 0 h 97066"/>
                <a:gd name="connsiteX4" fmla="*/ 97066 w 97066"/>
                <a:gd name="connsiteY4" fmla="*/ 48533 h 97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66" h="97066">
                  <a:moveTo>
                    <a:pt x="97066" y="48533"/>
                  </a:moveTo>
                  <a:cubicBezTo>
                    <a:pt x="97066" y="75341"/>
                    <a:pt x="75331" y="97066"/>
                    <a:pt x="48533" y="97066"/>
                  </a:cubicBezTo>
                  <a:cubicBezTo>
                    <a:pt x="21726" y="97066"/>
                    <a:pt x="0" y="75341"/>
                    <a:pt x="0" y="48533"/>
                  </a:cubicBezTo>
                  <a:cubicBezTo>
                    <a:pt x="0" y="21726"/>
                    <a:pt x="21726" y="0"/>
                    <a:pt x="48533" y="0"/>
                  </a:cubicBezTo>
                  <a:cubicBezTo>
                    <a:pt x="75341" y="0"/>
                    <a:pt x="97066" y="21726"/>
                    <a:pt x="97066" y="48533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>
                <a:latin typeface="Helvetica" pitchFamily="2" charset="0"/>
              </a:endParaRPr>
            </a:p>
          </p:txBody>
        </p:sp>
        <p:sp>
          <p:nvSpPr>
            <p:cNvPr id="16" name="Free-form: Shape 15">
              <a:extLst>
                <a:ext uri="{FF2B5EF4-FFF2-40B4-BE49-F238E27FC236}">
                  <a16:creationId xmlns:a16="http://schemas.microsoft.com/office/drawing/2014/main" id="{D9859917-BF34-87CB-6A2C-052DF73011A7}"/>
                </a:ext>
              </a:extLst>
            </p:cNvPr>
            <p:cNvSpPr/>
            <p:nvPr/>
          </p:nvSpPr>
          <p:spPr>
            <a:xfrm>
              <a:off x="2065514" y="241303"/>
              <a:ext cx="360139" cy="318515"/>
            </a:xfrm>
            <a:custGeom>
              <a:avLst/>
              <a:gdLst>
                <a:gd name="connsiteX0" fmla="*/ 184881 w 360139"/>
                <a:gd name="connsiteY0" fmla="*/ 256282 h 318515"/>
                <a:gd name="connsiteX1" fmla="*/ 126925 w 360139"/>
                <a:gd name="connsiteY1" fmla="*/ 242224 h 318515"/>
                <a:gd name="connsiteX2" fmla="*/ 73603 w 360139"/>
                <a:gd name="connsiteY2" fmla="*/ 184295 h 318515"/>
                <a:gd name="connsiteX3" fmla="*/ 71318 w 360139"/>
                <a:gd name="connsiteY3" fmla="*/ 136457 h 318515"/>
                <a:gd name="connsiteX4" fmla="*/ 142783 w 360139"/>
                <a:gd name="connsiteY4" fmla="*/ 68328 h 318515"/>
                <a:gd name="connsiteX5" fmla="*/ 247362 w 360139"/>
                <a:gd name="connsiteY5" fmla="*/ 76161 h 318515"/>
                <a:gd name="connsiteX6" fmla="*/ 290320 w 360139"/>
                <a:gd name="connsiteY6" fmla="*/ 132106 h 318515"/>
                <a:gd name="connsiteX7" fmla="*/ 290320 w 360139"/>
                <a:gd name="connsiteY7" fmla="*/ 136685 h 318515"/>
                <a:gd name="connsiteX8" fmla="*/ 162159 w 360139"/>
                <a:gd name="connsiteY8" fmla="*/ 136685 h 318515"/>
                <a:gd name="connsiteX9" fmla="*/ 138423 w 360139"/>
                <a:gd name="connsiteY9" fmla="*/ 150276 h 318515"/>
                <a:gd name="connsiteX10" fmla="*/ 118462 w 360139"/>
                <a:gd name="connsiteY10" fmla="*/ 184295 h 318515"/>
                <a:gd name="connsiteX11" fmla="*/ 359920 w 360139"/>
                <a:gd name="connsiteY11" fmla="*/ 184295 h 318515"/>
                <a:gd name="connsiteX12" fmla="*/ 360140 w 360139"/>
                <a:gd name="connsiteY12" fmla="*/ 184076 h 318515"/>
                <a:gd name="connsiteX13" fmla="*/ 359966 w 360139"/>
                <a:gd name="connsiteY13" fmla="*/ 136685 h 318515"/>
                <a:gd name="connsiteX14" fmla="*/ 344410 w 360139"/>
                <a:gd name="connsiteY14" fmla="*/ 76956 h 318515"/>
                <a:gd name="connsiteX15" fmla="*/ 267333 w 360139"/>
                <a:gd name="connsiteY15" fmla="*/ 14365 h 318515"/>
                <a:gd name="connsiteX16" fmla="*/ 194506 w 360139"/>
                <a:gd name="connsiteY16" fmla="*/ 455 h 318515"/>
                <a:gd name="connsiteX17" fmla="*/ 69608 w 360139"/>
                <a:gd name="connsiteY17" fmla="*/ 28112 h 318515"/>
                <a:gd name="connsiteX18" fmla="*/ 21011 w 360139"/>
                <a:gd name="connsiteY18" fmla="*/ 77550 h 318515"/>
                <a:gd name="connsiteX19" fmla="*/ 8 w 360139"/>
                <a:gd name="connsiteY19" fmla="*/ 156647 h 318515"/>
                <a:gd name="connsiteX20" fmla="*/ 17685 w 360139"/>
                <a:gd name="connsiteY20" fmla="*/ 233806 h 318515"/>
                <a:gd name="connsiteX21" fmla="*/ 68046 w 360139"/>
                <a:gd name="connsiteY21" fmla="*/ 288344 h 318515"/>
                <a:gd name="connsiteX22" fmla="*/ 192550 w 360139"/>
                <a:gd name="connsiteY22" fmla="*/ 318515 h 318515"/>
                <a:gd name="connsiteX23" fmla="*/ 346786 w 360139"/>
                <a:gd name="connsiteY23" fmla="*/ 258905 h 318515"/>
                <a:gd name="connsiteX24" fmla="*/ 346823 w 360139"/>
                <a:gd name="connsiteY24" fmla="*/ 258786 h 318515"/>
                <a:gd name="connsiteX25" fmla="*/ 346823 w 360139"/>
                <a:gd name="connsiteY25" fmla="*/ 214274 h 318515"/>
                <a:gd name="connsiteX26" fmla="*/ 346494 w 360139"/>
                <a:gd name="connsiteY26" fmla="*/ 214082 h 318515"/>
                <a:gd name="connsiteX27" fmla="*/ 279004 w 360139"/>
                <a:gd name="connsiteY27" fmla="*/ 245359 h 318515"/>
                <a:gd name="connsiteX28" fmla="*/ 184881 w 360139"/>
                <a:gd name="connsiteY28" fmla="*/ 256282 h 318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60139" h="318515">
                  <a:moveTo>
                    <a:pt x="184881" y="256282"/>
                  </a:moveTo>
                  <a:cubicBezTo>
                    <a:pt x="165295" y="255203"/>
                    <a:pt x="145324" y="249948"/>
                    <a:pt x="126925" y="242224"/>
                  </a:cubicBezTo>
                  <a:cubicBezTo>
                    <a:pt x="102896" y="232116"/>
                    <a:pt x="82569" y="211276"/>
                    <a:pt x="73603" y="184295"/>
                  </a:cubicBezTo>
                  <a:cubicBezTo>
                    <a:pt x="70431" y="174753"/>
                    <a:pt x="67031" y="156336"/>
                    <a:pt x="71318" y="136457"/>
                  </a:cubicBezTo>
                  <a:cubicBezTo>
                    <a:pt x="76829" y="110902"/>
                    <a:pt x="95054" y="82942"/>
                    <a:pt x="142783" y="68328"/>
                  </a:cubicBezTo>
                  <a:cubicBezTo>
                    <a:pt x="171016" y="59690"/>
                    <a:pt x="220418" y="63739"/>
                    <a:pt x="247362" y="76161"/>
                  </a:cubicBezTo>
                  <a:cubicBezTo>
                    <a:pt x="271062" y="87110"/>
                    <a:pt x="290329" y="104632"/>
                    <a:pt x="290320" y="132106"/>
                  </a:cubicBezTo>
                  <a:lnTo>
                    <a:pt x="290320" y="136685"/>
                  </a:lnTo>
                  <a:lnTo>
                    <a:pt x="162159" y="136685"/>
                  </a:lnTo>
                  <a:cubicBezTo>
                    <a:pt x="152398" y="136685"/>
                    <a:pt x="143368" y="141859"/>
                    <a:pt x="138423" y="150276"/>
                  </a:cubicBezTo>
                  <a:lnTo>
                    <a:pt x="118462" y="184295"/>
                  </a:lnTo>
                  <a:lnTo>
                    <a:pt x="359920" y="184295"/>
                  </a:lnTo>
                  <a:cubicBezTo>
                    <a:pt x="360039" y="184295"/>
                    <a:pt x="360140" y="184195"/>
                    <a:pt x="360140" y="184076"/>
                  </a:cubicBezTo>
                  <a:lnTo>
                    <a:pt x="359966" y="136685"/>
                  </a:lnTo>
                  <a:cubicBezTo>
                    <a:pt x="359966" y="115161"/>
                    <a:pt x="355360" y="96067"/>
                    <a:pt x="344410" y="76956"/>
                  </a:cubicBezTo>
                  <a:cubicBezTo>
                    <a:pt x="326779" y="46200"/>
                    <a:pt x="299898" y="26668"/>
                    <a:pt x="267333" y="14365"/>
                  </a:cubicBezTo>
                  <a:cubicBezTo>
                    <a:pt x="243898" y="5527"/>
                    <a:pt x="219412" y="1825"/>
                    <a:pt x="194506" y="455"/>
                  </a:cubicBezTo>
                  <a:cubicBezTo>
                    <a:pt x="150259" y="-1986"/>
                    <a:pt x="108161" y="5143"/>
                    <a:pt x="69608" y="28112"/>
                  </a:cubicBezTo>
                  <a:cubicBezTo>
                    <a:pt x="49135" y="40296"/>
                    <a:pt x="33213" y="57214"/>
                    <a:pt x="21011" y="77550"/>
                  </a:cubicBezTo>
                  <a:cubicBezTo>
                    <a:pt x="6461" y="101835"/>
                    <a:pt x="264" y="128450"/>
                    <a:pt x="8" y="156647"/>
                  </a:cubicBezTo>
                  <a:cubicBezTo>
                    <a:pt x="-230" y="183802"/>
                    <a:pt x="4852" y="209613"/>
                    <a:pt x="17685" y="233806"/>
                  </a:cubicBezTo>
                  <a:cubicBezTo>
                    <a:pt x="29740" y="256464"/>
                    <a:pt x="46786" y="274351"/>
                    <a:pt x="68046" y="288344"/>
                  </a:cubicBezTo>
                  <a:cubicBezTo>
                    <a:pt x="86499" y="300510"/>
                    <a:pt x="124850" y="318515"/>
                    <a:pt x="192550" y="318515"/>
                  </a:cubicBezTo>
                  <a:cubicBezTo>
                    <a:pt x="302302" y="318515"/>
                    <a:pt x="345452" y="260724"/>
                    <a:pt x="346786" y="258905"/>
                  </a:cubicBezTo>
                  <a:cubicBezTo>
                    <a:pt x="346814" y="258868"/>
                    <a:pt x="346823" y="258832"/>
                    <a:pt x="346823" y="258786"/>
                  </a:cubicBezTo>
                  <a:lnTo>
                    <a:pt x="346823" y="214274"/>
                  </a:lnTo>
                  <a:cubicBezTo>
                    <a:pt x="346823" y="214101"/>
                    <a:pt x="346640" y="213991"/>
                    <a:pt x="346494" y="214082"/>
                  </a:cubicBezTo>
                  <a:cubicBezTo>
                    <a:pt x="342737" y="216276"/>
                    <a:pt x="307521" y="236667"/>
                    <a:pt x="279004" y="245359"/>
                  </a:cubicBezTo>
                  <a:cubicBezTo>
                    <a:pt x="241220" y="256867"/>
                    <a:pt x="204724" y="257415"/>
                    <a:pt x="184881" y="256282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>
                <a:latin typeface="Helvetica" pitchFamily="2" charset="0"/>
              </a:endParaRPr>
            </a:p>
          </p:txBody>
        </p:sp>
      </p:grpSp>
      <p:sp>
        <p:nvSpPr>
          <p:cNvPr id="2" name="Main Title">
            <a:extLst>
              <a:ext uri="{FF2B5EF4-FFF2-40B4-BE49-F238E27FC236}">
                <a16:creationId xmlns:a16="http://schemas.microsoft.com/office/drawing/2014/main" id="{9015C813-5B84-E57E-CDE7-D767064A07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352801"/>
            <a:ext cx="8128000" cy="914400"/>
          </a:xfrm>
          <a:prstGeom prst="rect">
            <a:avLst/>
          </a:prstGeom>
          <a:solidFill>
            <a:schemeClr val="bg2"/>
          </a:solidFill>
        </p:spPr>
        <p:txBody>
          <a:bodyPr lIns="360000" tIns="0" rIns="0" bIns="0" anchor="ctr">
            <a:normAutofit/>
          </a:bodyPr>
          <a:lstStyle>
            <a:lvl1pPr algn="l">
              <a:defRPr sz="4000" b="1">
                <a:latin typeface="Helvetica" pitchFamily="2" charset="0"/>
                <a:cs typeface="Helvetica" pitchFamily="2" charset="0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72682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>
        <p:tmplLst>
          <p:tmpl>
            <p:tnLst>
              <p:par>
                <p:cTn presetID="47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/>
      <p:bldP spid="2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Main Title Slide 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 Title">
            <a:extLst>
              <a:ext uri="{FF2B5EF4-FFF2-40B4-BE49-F238E27FC236}">
                <a16:creationId xmlns:a16="http://schemas.microsoft.com/office/drawing/2014/main" id="{336EC5C6-9B65-DE6B-2632-23C025169F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267201"/>
            <a:ext cx="6096000" cy="584200"/>
          </a:xfrm>
          <a:prstGeom prst="rect">
            <a:avLst/>
          </a:prstGeom>
          <a:solidFill>
            <a:srgbClr val="DADCEA">
              <a:alpha val="80000"/>
            </a:srgbClr>
          </a:solidFill>
        </p:spPr>
        <p:txBody>
          <a:bodyPr lIns="360000" tIns="0" rIns="0" bIns="0" anchor="ctr">
            <a:noAutofit/>
          </a:bodyPr>
          <a:lstStyle>
            <a:lvl1pPr marL="0" indent="0" algn="l">
              <a:buNone/>
              <a:defRPr sz="1800">
                <a:latin typeface="Helvetica" pitchFamily="2" charset="0"/>
                <a:cs typeface="Helvetica" pitchFamily="2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grpSp>
        <p:nvGrpSpPr>
          <p:cNvPr id="17" name="Footer">
            <a:extLst>
              <a:ext uri="{FF2B5EF4-FFF2-40B4-BE49-F238E27FC236}">
                <a16:creationId xmlns:a16="http://schemas.microsoft.com/office/drawing/2014/main" id="{B74940B3-1E81-9B4F-67A3-8408D6BA6252}"/>
              </a:ext>
            </a:extLst>
          </p:cNvPr>
          <p:cNvGrpSpPr/>
          <p:nvPr userDrawn="1"/>
        </p:nvGrpSpPr>
        <p:grpSpPr>
          <a:xfrm>
            <a:off x="2" y="6334126"/>
            <a:ext cx="12249151" cy="549274"/>
            <a:chOff x="0" y="6334126"/>
            <a:chExt cx="12249150" cy="549274"/>
          </a:xfrm>
        </p:grpSpPr>
        <p:sp>
          <p:nvSpPr>
            <p:cNvPr id="7" name="The Exponential-e Group Channel Partner Programme">
              <a:extLst>
                <a:ext uri="{FF2B5EF4-FFF2-40B4-BE49-F238E27FC236}">
                  <a16:creationId xmlns:a16="http://schemas.microsoft.com/office/drawing/2014/main" id="{3FB99057-2DBE-3BBF-1188-991F69DE06BA}"/>
                </a:ext>
              </a:extLst>
            </p:cNvPr>
            <p:cNvSpPr/>
            <p:nvPr userDrawn="1"/>
          </p:nvSpPr>
          <p:spPr>
            <a:xfrm>
              <a:off x="0" y="6334126"/>
              <a:ext cx="12249150" cy="546100"/>
            </a:xfrm>
            <a:prstGeom prst="rect">
              <a:avLst/>
            </a:prstGeom>
            <a:solidFill>
              <a:srgbClr val="DADCEA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0" rIns="360000" bIns="0" rtlCol="0" anchor="ctr"/>
            <a:lstStyle/>
            <a:p>
              <a:pPr algn="l"/>
              <a:r>
                <a:rPr lang="en-GB" sz="1200" b="1">
                  <a:solidFill>
                    <a:schemeClr val="bg1"/>
                  </a:solidFill>
                  <a:latin typeface="Helvetica" pitchFamily="2" charset="0"/>
                  <a:cs typeface="HelveticaNowDisplay Bold" panose="020B0804030202020204" pitchFamily="34" charset="0"/>
                </a:rPr>
                <a:t>The Exponential-e Group </a:t>
              </a:r>
              <a:r>
                <a:rPr lang="en-GB" sz="1200">
                  <a:solidFill>
                    <a:schemeClr val="bg1"/>
                  </a:solidFill>
                  <a:latin typeface="Helvetica" pitchFamily="2" charset="0"/>
                  <a:cs typeface="HelveticaNowText Regular" panose="020B0504030202020204" pitchFamily="34" charset="0"/>
                </a:rPr>
                <a:t>Channel Partner Programme</a:t>
              </a:r>
            </a:p>
          </p:txBody>
        </p:sp>
        <p:sp>
          <p:nvSpPr>
            <p:cNvPr id="8" name="Website | Contact Number">
              <a:extLst>
                <a:ext uri="{FF2B5EF4-FFF2-40B4-BE49-F238E27FC236}">
                  <a16:creationId xmlns:a16="http://schemas.microsoft.com/office/drawing/2014/main" id="{0E9E7A52-FA0C-6FFD-CEA5-E82AF0BFEBE4}"/>
                </a:ext>
              </a:extLst>
            </p:cNvPr>
            <p:cNvSpPr/>
            <p:nvPr userDrawn="1"/>
          </p:nvSpPr>
          <p:spPr>
            <a:xfrm>
              <a:off x="6096000" y="6337300"/>
              <a:ext cx="6096000" cy="5461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0" rIns="360000" bIns="0" rtlCol="0" anchor="ctr"/>
            <a:lstStyle/>
            <a:p>
              <a:pPr algn="r"/>
              <a:r>
                <a:rPr lang="en-GB" sz="1200" b="0" kern="1200">
                  <a:solidFill>
                    <a:schemeClr val="bg1"/>
                  </a:solidFill>
                  <a:latin typeface="Helvetica" pitchFamily="2" charset="0"/>
                  <a:ea typeface="+mn-ea"/>
                  <a:cs typeface="HelveticaNowText Regular" panose="020B0504030202020204" pitchFamily="34" charset="0"/>
                </a:rPr>
                <a:t>www.expo-e.uk    |    </a:t>
              </a:r>
              <a:r>
                <a:rPr lang="en-GB" sz="1200" b="0" kern="1200">
                  <a:solidFill>
                    <a:schemeClr val="bg1"/>
                  </a:solidFill>
                  <a:latin typeface="Helvetica" pitchFamily="2" charset="0"/>
                  <a:ea typeface="+mn-ea"/>
                  <a:cs typeface="HelveticaNowDisplay Bold" panose="020B0804030202020204" pitchFamily="34" charset="0"/>
                </a:rPr>
                <a:t>0203 993 3374</a:t>
              </a:r>
            </a:p>
          </p:txBody>
        </p:sp>
      </p:grpSp>
      <p:sp>
        <p:nvSpPr>
          <p:cNvPr id="9" name="Be Unstoppable.">
            <a:extLst>
              <a:ext uri="{FF2B5EF4-FFF2-40B4-BE49-F238E27FC236}">
                <a16:creationId xmlns:a16="http://schemas.microsoft.com/office/drawing/2014/main" id="{E0B79F1B-E698-3463-03AF-A3403227A996}"/>
              </a:ext>
            </a:extLst>
          </p:cNvPr>
          <p:cNvSpPr/>
          <p:nvPr userDrawn="1"/>
        </p:nvSpPr>
        <p:spPr>
          <a:xfrm>
            <a:off x="6096000" y="127000"/>
            <a:ext cx="6096000" cy="546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0" rIns="360000" bIns="0" rtlCol="0" anchor="ctr"/>
          <a:lstStyle/>
          <a:p>
            <a:pPr algn="r"/>
            <a:r>
              <a:rPr lang="en-GB" sz="1500" kern="1200">
                <a:solidFill>
                  <a:schemeClr val="bg1"/>
                </a:solidFill>
                <a:latin typeface="Helvetica" pitchFamily="2" charset="0"/>
                <a:ea typeface="+mn-ea"/>
                <a:cs typeface="HelveticaNowDisplay Bold" panose="020B0804030202020204" pitchFamily="34" charset="0"/>
              </a:rPr>
              <a:t>Be Unstoppable.</a:t>
            </a:r>
            <a:endParaRPr lang="en-GB" sz="1500" b="1" kern="1200">
              <a:solidFill>
                <a:schemeClr val="bg1"/>
              </a:solidFill>
              <a:latin typeface="Helvetica" pitchFamily="2" charset="0"/>
              <a:ea typeface="+mn-ea"/>
              <a:cs typeface="HelveticaNowDisplay Bold" panose="020B0804030202020204" pitchFamily="34" charset="0"/>
            </a:endParaRPr>
          </a:p>
        </p:txBody>
      </p:sp>
      <p:grpSp>
        <p:nvGrpSpPr>
          <p:cNvPr id="10" name="Expo.e Logo">
            <a:extLst>
              <a:ext uri="{FF2B5EF4-FFF2-40B4-BE49-F238E27FC236}">
                <a16:creationId xmlns:a16="http://schemas.microsoft.com/office/drawing/2014/main" id="{51ADFC2B-9A58-1EEB-F59A-C17F9CC4D507}"/>
              </a:ext>
            </a:extLst>
          </p:cNvPr>
          <p:cNvGrpSpPr/>
          <p:nvPr userDrawn="1"/>
        </p:nvGrpSpPr>
        <p:grpSpPr>
          <a:xfrm>
            <a:off x="368302" y="241303"/>
            <a:ext cx="2057353" cy="324928"/>
            <a:chOff x="368300" y="241303"/>
            <a:chExt cx="2057353" cy="324928"/>
          </a:xfrm>
          <a:solidFill>
            <a:schemeClr val="bg1"/>
          </a:solidFill>
        </p:grpSpPr>
        <p:sp>
          <p:nvSpPr>
            <p:cNvPr id="11" name="Free-form: Shape 10">
              <a:extLst>
                <a:ext uri="{FF2B5EF4-FFF2-40B4-BE49-F238E27FC236}">
                  <a16:creationId xmlns:a16="http://schemas.microsoft.com/office/drawing/2014/main" id="{F8B6F7D0-3945-E43B-E535-5C922A19B04E}"/>
                </a:ext>
              </a:extLst>
            </p:cNvPr>
            <p:cNvSpPr/>
            <p:nvPr/>
          </p:nvSpPr>
          <p:spPr>
            <a:xfrm>
              <a:off x="368300" y="248768"/>
              <a:ext cx="302184" cy="310036"/>
            </a:xfrm>
            <a:custGeom>
              <a:avLst/>
              <a:gdLst>
                <a:gd name="connsiteX0" fmla="*/ 0 w 302184"/>
                <a:gd name="connsiteY0" fmla="*/ 0 h 310036"/>
                <a:gd name="connsiteX1" fmla="*/ 0 w 302184"/>
                <a:gd name="connsiteY1" fmla="*/ 310036 h 310036"/>
                <a:gd name="connsiteX2" fmla="*/ 302166 w 302184"/>
                <a:gd name="connsiteY2" fmla="*/ 310036 h 310036"/>
                <a:gd name="connsiteX3" fmla="*/ 302166 w 302184"/>
                <a:gd name="connsiteY3" fmla="*/ 245508 h 310036"/>
                <a:gd name="connsiteX4" fmla="*/ 76282 w 302184"/>
                <a:gd name="connsiteY4" fmla="*/ 245508 h 310036"/>
                <a:gd name="connsiteX5" fmla="*/ 76282 w 302184"/>
                <a:gd name="connsiteY5" fmla="*/ 182927 h 310036"/>
                <a:gd name="connsiteX6" fmla="*/ 298163 w 302184"/>
                <a:gd name="connsiteY6" fmla="*/ 182927 h 310036"/>
                <a:gd name="connsiteX7" fmla="*/ 298163 w 302184"/>
                <a:gd name="connsiteY7" fmla="*/ 121927 h 310036"/>
                <a:gd name="connsiteX8" fmla="*/ 76163 w 302184"/>
                <a:gd name="connsiteY8" fmla="*/ 121927 h 310036"/>
                <a:gd name="connsiteX9" fmla="*/ 76163 w 302184"/>
                <a:gd name="connsiteY9" fmla="*/ 64373 h 310036"/>
                <a:gd name="connsiteX10" fmla="*/ 302185 w 302184"/>
                <a:gd name="connsiteY10" fmla="*/ 64373 h 310036"/>
                <a:gd name="connsiteX11" fmla="*/ 302185 w 302184"/>
                <a:gd name="connsiteY11" fmla="*/ 0 h 31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2184" h="310036">
                  <a:moveTo>
                    <a:pt x="0" y="0"/>
                  </a:moveTo>
                  <a:lnTo>
                    <a:pt x="0" y="310036"/>
                  </a:lnTo>
                  <a:lnTo>
                    <a:pt x="302166" y="310036"/>
                  </a:lnTo>
                  <a:lnTo>
                    <a:pt x="302166" y="245508"/>
                  </a:lnTo>
                  <a:lnTo>
                    <a:pt x="76282" y="245508"/>
                  </a:lnTo>
                  <a:lnTo>
                    <a:pt x="76282" y="182927"/>
                  </a:lnTo>
                  <a:lnTo>
                    <a:pt x="298163" y="182927"/>
                  </a:lnTo>
                  <a:lnTo>
                    <a:pt x="298163" y="121927"/>
                  </a:lnTo>
                  <a:lnTo>
                    <a:pt x="76163" y="121927"/>
                  </a:lnTo>
                  <a:lnTo>
                    <a:pt x="76163" y="64373"/>
                  </a:lnTo>
                  <a:lnTo>
                    <a:pt x="302185" y="64373"/>
                  </a:lnTo>
                  <a:lnTo>
                    <a:pt x="302185" y="0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>
                <a:latin typeface="Helvetica" pitchFamily="2" charset="0"/>
              </a:endParaRPr>
            </a:p>
          </p:txBody>
        </p:sp>
        <p:sp>
          <p:nvSpPr>
            <p:cNvPr id="12" name="Free-form: Shape 11">
              <a:extLst>
                <a:ext uri="{FF2B5EF4-FFF2-40B4-BE49-F238E27FC236}">
                  <a16:creationId xmlns:a16="http://schemas.microsoft.com/office/drawing/2014/main" id="{269507E5-7AC6-B512-FBED-E93C521FB913}"/>
                </a:ext>
              </a:extLst>
            </p:cNvPr>
            <p:cNvSpPr/>
            <p:nvPr/>
          </p:nvSpPr>
          <p:spPr>
            <a:xfrm>
              <a:off x="1449582" y="241303"/>
              <a:ext cx="392962" cy="324928"/>
            </a:xfrm>
            <a:custGeom>
              <a:avLst/>
              <a:gdLst>
                <a:gd name="connsiteX0" fmla="*/ 389151 w 392962"/>
                <a:gd name="connsiteY0" fmla="*/ 126531 h 324928"/>
                <a:gd name="connsiteX1" fmla="*/ 354575 w 392962"/>
                <a:gd name="connsiteY1" fmla="*/ 58438 h 324928"/>
                <a:gd name="connsiteX2" fmla="*/ 274628 w 392962"/>
                <a:gd name="connsiteY2" fmla="*/ 10518 h 324928"/>
                <a:gd name="connsiteX3" fmla="*/ 177050 w 392962"/>
                <a:gd name="connsiteY3" fmla="*/ 628 h 324928"/>
                <a:gd name="connsiteX4" fmla="*/ 83493 w 392962"/>
                <a:gd name="connsiteY4" fmla="*/ 24438 h 324928"/>
                <a:gd name="connsiteX5" fmla="*/ 20245 w 392962"/>
                <a:gd name="connsiteY5" fmla="*/ 82888 h 324928"/>
                <a:gd name="connsiteX6" fmla="*/ 420 w 392962"/>
                <a:gd name="connsiteY6" fmla="*/ 150021 h 324928"/>
                <a:gd name="connsiteX7" fmla="*/ 0 w 392962"/>
                <a:gd name="connsiteY7" fmla="*/ 162460 h 324928"/>
                <a:gd name="connsiteX8" fmla="*/ 3811 w 392962"/>
                <a:gd name="connsiteY8" fmla="*/ 198398 h 324928"/>
                <a:gd name="connsiteX9" fmla="*/ 38388 w 392962"/>
                <a:gd name="connsiteY9" fmla="*/ 266482 h 324928"/>
                <a:gd name="connsiteX10" fmla="*/ 118335 w 392962"/>
                <a:gd name="connsiteY10" fmla="*/ 314403 h 324928"/>
                <a:gd name="connsiteX11" fmla="*/ 215913 w 392962"/>
                <a:gd name="connsiteY11" fmla="*/ 324301 h 324928"/>
                <a:gd name="connsiteX12" fmla="*/ 309469 w 392962"/>
                <a:gd name="connsiteY12" fmla="*/ 300482 h 324928"/>
                <a:gd name="connsiteX13" fmla="*/ 372717 w 392962"/>
                <a:gd name="connsiteY13" fmla="*/ 242032 h 324928"/>
                <a:gd name="connsiteX14" fmla="*/ 392542 w 392962"/>
                <a:gd name="connsiteY14" fmla="*/ 174900 h 324928"/>
                <a:gd name="connsiteX15" fmla="*/ 392962 w 392962"/>
                <a:gd name="connsiteY15" fmla="*/ 162460 h 324928"/>
                <a:gd name="connsiteX16" fmla="*/ 389151 w 392962"/>
                <a:gd name="connsiteY16" fmla="*/ 126531 h 324928"/>
                <a:gd name="connsiteX17" fmla="*/ 306645 w 392962"/>
                <a:gd name="connsiteY17" fmla="*/ 207529 h 324928"/>
                <a:gd name="connsiteX18" fmla="*/ 265771 w 392962"/>
                <a:gd name="connsiteY18" fmla="*/ 246273 h 324928"/>
                <a:gd name="connsiteX19" fmla="*/ 196289 w 392962"/>
                <a:gd name="connsiteY19" fmla="*/ 260184 h 324928"/>
                <a:gd name="connsiteX20" fmla="*/ 128005 w 392962"/>
                <a:gd name="connsiteY20" fmla="*/ 246584 h 324928"/>
                <a:gd name="connsiteX21" fmla="*/ 77543 w 392962"/>
                <a:gd name="connsiteY21" fmla="*/ 177377 h 324928"/>
                <a:gd name="connsiteX22" fmla="*/ 86107 w 392962"/>
                <a:gd name="connsiteY22" fmla="*/ 117775 h 324928"/>
                <a:gd name="connsiteX23" fmla="*/ 128178 w 392962"/>
                <a:gd name="connsiteY23" fmla="*/ 78025 h 324928"/>
                <a:gd name="connsiteX24" fmla="*/ 210657 w 392962"/>
                <a:gd name="connsiteY24" fmla="*/ 65312 h 324928"/>
                <a:gd name="connsiteX25" fmla="*/ 264510 w 392962"/>
                <a:gd name="connsiteY25" fmla="*/ 77952 h 324928"/>
                <a:gd name="connsiteX26" fmla="*/ 315593 w 392962"/>
                <a:gd name="connsiteY26" fmla="*/ 147626 h 324928"/>
                <a:gd name="connsiteX27" fmla="*/ 306645 w 392962"/>
                <a:gd name="connsiteY27" fmla="*/ 207529 h 324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92962" h="324928">
                  <a:moveTo>
                    <a:pt x="389151" y="126531"/>
                  </a:moveTo>
                  <a:cubicBezTo>
                    <a:pt x="383850" y="100766"/>
                    <a:pt x="372343" y="77888"/>
                    <a:pt x="354575" y="58438"/>
                  </a:cubicBezTo>
                  <a:cubicBezTo>
                    <a:pt x="332730" y="34547"/>
                    <a:pt x="305329" y="19648"/>
                    <a:pt x="274628" y="10518"/>
                  </a:cubicBezTo>
                  <a:cubicBezTo>
                    <a:pt x="242757" y="1030"/>
                    <a:pt x="210054" y="-1309"/>
                    <a:pt x="177050" y="628"/>
                  </a:cubicBezTo>
                  <a:cubicBezTo>
                    <a:pt x="144393" y="2548"/>
                    <a:pt x="112851" y="9320"/>
                    <a:pt x="83493" y="24438"/>
                  </a:cubicBezTo>
                  <a:cubicBezTo>
                    <a:pt x="57006" y="38084"/>
                    <a:pt x="35326" y="56912"/>
                    <a:pt x="20245" y="82888"/>
                  </a:cubicBezTo>
                  <a:cubicBezTo>
                    <a:pt x="8171" y="103663"/>
                    <a:pt x="1983" y="126175"/>
                    <a:pt x="420" y="150021"/>
                  </a:cubicBezTo>
                  <a:cubicBezTo>
                    <a:pt x="146" y="154188"/>
                    <a:pt x="18" y="158329"/>
                    <a:pt x="0" y="162460"/>
                  </a:cubicBezTo>
                  <a:cubicBezTo>
                    <a:pt x="46" y="174406"/>
                    <a:pt x="1334" y="186388"/>
                    <a:pt x="3811" y="198398"/>
                  </a:cubicBezTo>
                  <a:cubicBezTo>
                    <a:pt x="9112" y="224155"/>
                    <a:pt x="20610" y="247032"/>
                    <a:pt x="38388" y="266482"/>
                  </a:cubicBezTo>
                  <a:cubicBezTo>
                    <a:pt x="60232" y="290374"/>
                    <a:pt x="87634" y="305272"/>
                    <a:pt x="118335" y="314403"/>
                  </a:cubicBezTo>
                  <a:cubicBezTo>
                    <a:pt x="150206" y="323890"/>
                    <a:pt x="182908" y="326239"/>
                    <a:pt x="215913" y="324301"/>
                  </a:cubicBezTo>
                  <a:cubicBezTo>
                    <a:pt x="248570" y="322382"/>
                    <a:pt x="280103" y="315600"/>
                    <a:pt x="309469" y="300482"/>
                  </a:cubicBezTo>
                  <a:cubicBezTo>
                    <a:pt x="335948" y="286836"/>
                    <a:pt x="357628" y="268008"/>
                    <a:pt x="372717" y="242032"/>
                  </a:cubicBezTo>
                  <a:cubicBezTo>
                    <a:pt x="384791" y="221257"/>
                    <a:pt x="390979" y="198746"/>
                    <a:pt x="392542" y="174900"/>
                  </a:cubicBezTo>
                  <a:cubicBezTo>
                    <a:pt x="392807" y="170732"/>
                    <a:pt x="392944" y="166591"/>
                    <a:pt x="392962" y="162460"/>
                  </a:cubicBezTo>
                  <a:cubicBezTo>
                    <a:pt x="392908" y="150523"/>
                    <a:pt x="391619" y="138532"/>
                    <a:pt x="389151" y="126531"/>
                  </a:cubicBezTo>
                  <a:moveTo>
                    <a:pt x="306645" y="207529"/>
                  </a:moveTo>
                  <a:cubicBezTo>
                    <a:pt x="297633" y="225306"/>
                    <a:pt x="283475" y="237636"/>
                    <a:pt x="265771" y="246273"/>
                  </a:cubicBezTo>
                  <a:cubicBezTo>
                    <a:pt x="243826" y="256958"/>
                    <a:pt x="220300" y="259764"/>
                    <a:pt x="196289" y="260184"/>
                  </a:cubicBezTo>
                  <a:cubicBezTo>
                    <a:pt x="172708" y="259755"/>
                    <a:pt x="149575" y="257031"/>
                    <a:pt x="128005" y="246584"/>
                  </a:cubicBezTo>
                  <a:cubicBezTo>
                    <a:pt x="98876" y="232481"/>
                    <a:pt x="81428" y="209796"/>
                    <a:pt x="77543" y="177377"/>
                  </a:cubicBezTo>
                  <a:cubicBezTo>
                    <a:pt x="75030" y="156766"/>
                    <a:pt x="76821" y="136695"/>
                    <a:pt x="86107" y="117775"/>
                  </a:cubicBezTo>
                  <a:cubicBezTo>
                    <a:pt x="95183" y="99312"/>
                    <a:pt x="109853" y="86608"/>
                    <a:pt x="128178" y="78025"/>
                  </a:cubicBezTo>
                  <a:cubicBezTo>
                    <a:pt x="154355" y="65732"/>
                    <a:pt x="182287" y="63621"/>
                    <a:pt x="210657" y="65312"/>
                  </a:cubicBezTo>
                  <a:cubicBezTo>
                    <a:pt x="229284" y="66445"/>
                    <a:pt x="247500" y="69745"/>
                    <a:pt x="264510" y="77952"/>
                  </a:cubicBezTo>
                  <a:cubicBezTo>
                    <a:pt x="293904" y="92101"/>
                    <a:pt x="311708" y="114804"/>
                    <a:pt x="315593" y="147626"/>
                  </a:cubicBezTo>
                  <a:cubicBezTo>
                    <a:pt x="318052" y="168374"/>
                    <a:pt x="316242" y="188555"/>
                    <a:pt x="306645" y="207529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>
                <a:latin typeface="Helvetica" pitchFamily="2" charset="0"/>
              </a:endParaRPr>
            </a:p>
          </p:txBody>
        </p:sp>
        <p:sp>
          <p:nvSpPr>
            <p:cNvPr id="13" name="Free-form: Shape 12">
              <a:extLst>
                <a:ext uri="{FF2B5EF4-FFF2-40B4-BE49-F238E27FC236}">
                  <a16:creationId xmlns:a16="http://schemas.microsoft.com/office/drawing/2014/main" id="{9D715EAC-B53E-775A-8A1E-00F4E0BFEA90}"/>
                </a:ext>
              </a:extLst>
            </p:cNvPr>
            <p:cNvSpPr/>
            <p:nvPr/>
          </p:nvSpPr>
          <p:spPr>
            <a:xfrm>
              <a:off x="1105755" y="248750"/>
              <a:ext cx="329042" cy="310100"/>
            </a:xfrm>
            <a:custGeom>
              <a:avLst/>
              <a:gdLst>
                <a:gd name="connsiteX0" fmla="*/ 75770 w 329042"/>
                <a:gd name="connsiteY0" fmla="*/ 127064 h 310100"/>
                <a:gd name="connsiteX1" fmla="*/ 80989 w 329042"/>
                <a:gd name="connsiteY1" fmla="*/ 127064 h 310100"/>
                <a:gd name="connsiteX2" fmla="*/ 213308 w 329042"/>
                <a:gd name="connsiteY2" fmla="*/ 127027 h 310100"/>
                <a:gd name="connsiteX3" fmla="*/ 225336 w 329042"/>
                <a:gd name="connsiteY3" fmla="*/ 126277 h 310100"/>
                <a:gd name="connsiteX4" fmla="*/ 251641 w 329042"/>
                <a:gd name="connsiteY4" fmla="*/ 104954 h 310100"/>
                <a:gd name="connsiteX5" fmla="*/ 252628 w 329042"/>
                <a:gd name="connsiteY5" fmla="*/ 90924 h 310100"/>
                <a:gd name="connsiteX6" fmla="*/ 234686 w 329042"/>
                <a:gd name="connsiteY6" fmla="*/ 64555 h 310100"/>
                <a:gd name="connsiteX7" fmla="*/ 219295 w 329042"/>
                <a:gd name="connsiteY7" fmla="*/ 61603 h 310100"/>
                <a:gd name="connsiteX8" fmla="*/ 78210 w 329042"/>
                <a:gd name="connsiteY8" fmla="*/ 61338 h 310100"/>
                <a:gd name="connsiteX9" fmla="*/ 75770 w 329042"/>
                <a:gd name="connsiteY9" fmla="*/ 61667 h 310100"/>
                <a:gd name="connsiteX10" fmla="*/ 75770 w 329042"/>
                <a:gd name="connsiteY10" fmla="*/ 127064 h 310100"/>
                <a:gd name="connsiteX11" fmla="*/ 76145 w 329042"/>
                <a:gd name="connsiteY11" fmla="*/ 189224 h 310100"/>
                <a:gd name="connsiteX12" fmla="*/ 76145 w 329042"/>
                <a:gd name="connsiteY12" fmla="*/ 310100 h 310100"/>
                <a:gd name="connsiteX13" fmla="*/ 0 w 329042"/>
                <a:gd name="connsiteY13" fmla="*/ 310100 h 310100"/>
                <a:gd name="connsiteX14" fmla="*/ 0 w 329042"/>
                <a:gd name="connsiteY14" fmla="*/ 0 h 310100"/>
                <a:gd name="connsiteX15" fmla="*/ 230500 w 329042"/>
                <a:gd name="connsiteY15" fmla="*/ 0 h 310100"/>
                <a:gd name="connsiteX16" fmla="*/ 308226 w 329042"/>
                <a:gd name="connsiteY16" fmla="*/ 35445 h 310100"/>
                <a:gd name="connsiteX17" fmla="*/ 328983 w 329042"/>
                <a:gd name="connsiteY17" fmla="*/ 98693 h 310100"/>
                <a:gd name="connsiteX18" fmla="*/ 320190 w 329042"/>
                <a:gd name="connsiteY18" fmla="*/ 138562 h 310100"/>
                <a:gd name="connsiteX19" fmla="*/ 273814 w 329042"/>
                <a:gd name="connsiteY19" fmla="*/ 180423 h 310100"/>
                <a:gd name="connsiteX20" fmla="*/ 221232 w 329042"/>
                <a:gd name="connsiteY20" fmla="*/ 189169 h 310100"/>
                <a:gd name="connsiteX21" fmla="*/ 82241 w 329042"/>
                <a:gd name="connsiteY21" fmla="*/ 189215 h 310100"/>
                <a:gd name="connsiteX22" fmla="*/ 76145 w 329042"/>
                <a:gd name="connsiteY22" fmla="*/ 189215 h 31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29042" h="310100">
                  <a:moveTo>
                    <a:pt x="75770" y="127064"/>
                  </a:moveTo>
                  <a:lnTo>
                    <a:pt x="80989" y="127064"/>
                  </a:lnTo>
                  <a:cubicBezTo>
                    <a:pt x="125098" y="127064"/>
                    <a:pt x="169226" y="127082"/>
                    <a:pt x="213308" y="127027"/>
                  </a:cubicBezTo>
                  <a:cubicBezTo>
                    <a:pt x="217348" y="127027"/>
                    <a:pt x="221369" y="126762"/>
                    <a:pt x="225336" y="126277"/>
                  </a:cubicBezTo>
                  <a:cubicBezTo>
                    <a:pt x="240517" y="124404"/>
                    <a:pt x="249127" y="117558"/>
                    <a:pt x="251641" y="104954"/>
                  </a:cubicBezTo>
                  <a:cubicBezTo>
                    <a:pt x="252573" y="100393"/>
                    <a:pt x="252902" y="95576"/>
                    <a:pt x="252628" y="90924"/>
                  </a:cubicBezTo>
                  <a:cubicBezTo>
                    <a:pt x="251924" y="78677"/>
                    <a:pt x="247080" y="68769"/>
                    <a:pt x="234686" y="64555"/>
                  </a:cubicBezTo>
                  <a:cubicBezTo>
                    <a:pt x="229778" y="62883"/>
                    <a:pt x="224450" y="61640"/>
                    <a:pt x="219295" y="61603"/>
                  </a:cubicBezTo>
                  <a:cubicBezTo>
                    <a:pt x="172260" y="61320"/>
                    <a:pt x="125263" y="61356"/>
                    <a:pt x="78210" y="61338"/>
                  </a:cubicBezTo>
                  <a:cubicBezTo>
                    <a:pt x="77461" y="61338"/>
                    <a:pt x="76666" y="61539"/>
                    <a:pt x="75770" y="61667"/>
                  </a:cubicBezTo>
                  <a:lnTo>
                    <a:pt x="75770" y="127064"/>
                  </a:lnTo>
                  <a:close/>
                  <a:moveTo>
                    <a:pt x="76145" y="189224"/>
                  </a:moveTo>
                  <a:lnTo>
                    <a:pt x="76145" y="310100"/>
                  </a:lnTo>
                  <a:lnTo>
                    <a:pt x="0" y="310100"/>
                  </a:lnTo>
                  <a:lnTo>
                    <a:pt x="0" y="0"/>
                  </a:lnTo>
                  <a:lnTo>
                    <a:pt x="230500" y="0"/>
                  </a:lnTo>
                  <a:cubicBezTo>
                    <a:pt x="261256" y="0"/>
                    <a:pt x="287972" y="11452"/>
                    <a:pt x="308226" y="35445"/>
                  </a:cubicBezTo>
                  <a:cubicBezTo>
                    <a:pt x="323563" y="53642"/>
                    <a:pt x="329723" y="75076"/>
                    <a:pt x="328983" y="98693"/>
                  </a:cubicBezTo>
                  <a:cubicBezTo>
                    <a:pt x="328553" y="112558"/>
                    <a:pt x="326177" y="125967"/>
                    <a:pt x="320190" y="138562"/>
                  </a:cubicBezTo>
                  <a:cubicBezTo>
                    <a:pt x="310539" y="158962"/>
                    <a:pt x="294242" y="172023"/>
                    <a:pt x="273814" y="180423"/>
                  </a:cubicBezTo>
                  <a:cubicBezTo>
                    <a:pt x="256969" y="187351"/>
                    <a:pt x="239183" y="189124"/>
                    <a:pt x="221232" y="189169"/>
                  </a:cubicBezTo>
                  <a:cubicBezTo>
                    <a:pt x="174902" y="189316"/>
                    <a:pt x="128562" y="189215"/>
                    <a:pt x="82241" y="189215"/>
                  </a:cubicBezTo>
                  <a:lnTo>
                    <a:pt x="76145" y="189215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>
                <a:latin typeface="Helvetica" pitchFamily="2" charset="0"/>
              </a:endParaRPr>
            </a:p>
          </p:txBody>
        </p:sp>
        <p:sp>
          <p:nvSpPr>
            <p:cNvPr id="14" name="Free-form: Shape 13">
              <a:extLst>
                <a:ext uri="{FF2B5EF4-FFF2-40B4-BE49-F238E27FC236}">
                  <a16:creationId xmlns:a16="http://schemas.microsoft.com/office/drawing/2014/main" id="{ABA045DE-398A-8BD5-9E50-BCBD3DAD6C8E}"/>
                </a:ext>
              </a:extLst>
            </p:cNvPr>
            <p:cNvSpPr/>
            <p:nvPr/>
          </p:nvSpPr>
          <p:spPr>
            <a:xfrm>
              <a:off x="695125" y="248750"/>
              <a:ext cx="383968" cy="310036"/>
            </a:xfrm>
            <a:custGeom>
              <a:avLst/>
              <a:gdLst>
                <a:gd name="connsiteX0" fmla="*/ 281245 w 383968"/>
                <a:gd name="connsiteY0" fmla="*/ 0 h 310036"/>
                <a:gd name="connsiteX1" fmla="*/ 192670 w 383968"/>
                <a:gd name="connsiteY1" fmla="*/ 98337 h 310036"/>
                <a:gd name="connsiteX2" fmla="*/ 104497 w 383968"/>
                <a:gd name="connsiteY2" fmla="*/ 0 h 310036"/>
                <a:gd name="connsiteX3" fmla="*/ 1325 w 383968"/>
                <a:gd name="connsiteY3" fmla="*/ 0 h 310036"/>
                <a:gd name="connsiteX4" fmla="*/ 139503 w 383968"/>
                <a:gd name="connsiteY4" fmla="*/ 153688 h 310036"/>
                <a:gd name="connsiteX5" fmla="*/ 0 w 383968"/>
                <a:gd name="connsiteY5" fmla="*/ 310036 h 310036"/>
                <a:gd name="connsiteX6" fmla="*/ 101426 w 383968"/>
                <a:gd name="connsiteY6" fmla="*/ 310036 h 310036"/>
                <a:gd name="connsiteX7" fmla="*/ 190449 w 383968"/>
                <a:gd name="connsiteY7" fmla="*/ 211261 h 310036"/>
                <a:gd name="connsiteX8" fmla="*/ 279454 w 383968"/>
                <a:gd name="connsiteY8" fmla="*/ 310036 h 310036"/>
                <a:gd name="connsiteX9" fmla="*/ 380880 w 383968"/>
                <a:gd name="connsiteY9" fmla="*/ 310036 h 310036"/>
                <a:gd name="connsiteX10" fmla="*/ 244055 w 383968"/>
                <a:gd name="connsiteY10" fmla="*/ 156348 h 310036"/>
                <a:gd name="connsiteX11" fmla="*/ 383969 w 383968"/>
                <a:gd name="connsiteY11" fmla="*/ 0 h 31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3968" h="310036">
                  <a:moveTo>
                    <a:pt x="281245" y="0"/>
                  </a:moveTo>
                  <a:lnTo>
                    <a:pt x="192670" y="98337"/>
                  </a:lnTo>
                  <a:lnTo>
                    <a:pt x="104497" y="0"/>
                  </a:lnTo>
                  <a:lnTo>
                    <a:pt x="1325" y="0"/>
                  </a:lnTo>
                  <a:lnTo>
                    <a:pt x="139503" y="153688"/>
                  </a:lnTo>
                  <a:lnTo>
                    <a:pt x="0" y="310036"/>
                  </a:lnTo>
                  <a:lnTo>
                    <a:pt x="101426" y="310036"/>
                  </a:lnTo>
                  <a:lnTo>
                    <a:pt x="190449" y="211261"/>
                  </a:lnTo>
                  <a:lnTo>
                    <a:pt x="279454" y="310036"/>
                  </a:lnTo>
                  <a:lnTo>
                    <a:pt x="380880" y="310036"/>
                  </a:lnTo>
                  <a:lnTo>
                    <a:pt x="244055" y="156348"/>
                  </a:lnTo>
                  <a:lnTo>
                    <a:pt x="383969" y="0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>
                <a:latin typeface="Helvetica" pitchFamily="2" charset="0"/>
              </a:endParaRPr>
            </a:p>
          </p:txBody>
        </p:sp>
        <p:sp>
          <p:nvSpPr>
            <p:cNvPr id="15" name="Free-form: Shape 14">
              <a:extLst>
                <a:ext uri="{FF2B5EF4-FFF2-40B4-BE49-F238E27FC236}">
                  <a16:creationId xmlns:a16="http://schemas.microsoft.com/office/drawing/2014/main" id="{BD977F90-A06B-C8D5-9516-10CE846630B2}"/>
                </a:ext>
              </a:extLst>
            </p:cNvPr>
            <p:cNvSpPr/>
            <p:nvPr/>
          </p:nvSpPr>
          <p:spPr>
            <a:xfrm>
              <a:off x="1901378" y="352872"/>
              <a:ext cx="97066" cy="97066"/>
            </a:xfrm>
            <a:custGeom>
              <a:avLst/>
              <a:gdLst>
                <a:gd name="connsiteX0" fmla="*/ 97066 w 97066"/>
                <a:gd name="connsiteY0" fmla="*/ 48533 h 97066"/>
                <a:gd name="connsiteX1" fmla="*/ 48533 w 97066"/>
                <a:gd name="connsiteY1" fmla="*/ 97066 h 97066"/>
                <a:gd name="connsiteX2" fmla="*/ 0 w 97066"/>
                <a:gd name="connsiteY2" fmla="*/ 48533 h 97066"/>
                <a:gd name="connsiteX3" fmla="*/ 48533 w 97066"/>
                <a:gd name="connsiteY3" fmla="*/ 0 h 97066"/>
                <a:gd name="connsiteX4" fmla="*/ 97066 w 97066"/>
                <a:gd name="connsiteY4" fmla="*/ 48533 h 97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66" h="97066">
                  <a:moveTo>
                    <a:pt x="97066" y="48533"/>
                  </a:moveTo>
                  <a:cubicBezTo>
                    <a:pt x="97066" y="75341"/>
                    <a:pt x="75331" y="97066"/>
                    <a:pt x="48533" y="97066"/>
                  </a:cubicBezTo>
                  <a:cubicBezTo>
                    <a:pt x="21726" y="97066"/>
                    <a:pt x="0" y="75341"/>
                    <a:pt x="0" y="48533"/>
                  </a:cubicBezTo>
                  <a:cubicBezTo>
                    <a:pt x="0" y="21726"/>
                    <a:pt x="21726" y="0"/>
                    <a:pt x="48533" y="0"/>
                  </a:cubicBezTo>
                  <a:cubicBezTo>
                    <a:pt x="75341" y="0"/>
                    <a:pt x="97066" y="21726"/>
                    <a:pt x="97066" y="48533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>
                <a:latin typeface="Helvetica" pitchFamily="2" charset="0"/>
              </a:endParaRPr>
            </a:p>
          </p:txBody>
        </p:sp>
        <p:sp>
          <p:nvSpPr>
            <p:cNvPr id="16" name="Free-form: Shape 15">
              <a:extLst>
                <a:ext uri="{FF2B5EF4-FFF2-40B4-BE49-F238E27FC236}">
                  <a16:creationId xmlns:a16="http://schemas.microsoft.com/office/drawing/2014/main" id="{D9859917-BF34-87CB-6A2C-052DF73011A7}"/>
                </a:ext>
              </a:extLst>
            </p:cNvPr>
            <p:cNvSpPr/>
            <p:nvPr/>
          </p:nvSpPr>
          <p:spPr>
            <a:xfrm>
              <a:off x="2065514" y="241303"/>
              <a:ext cx="360139" cy="318515"/>
            </a:xfrm>
            <a:custGeom>
              <a:avLst/>
              <a:gdLst>
                <a:gd name="connsiteX0" fmla="*/ 184881 w 360139"/>
                <a:gd name="connsiteY0" fmla="*/ 256282 h 318515"/>
                <a:gd name="connsiteX1" fmla="*/ 126925 w 360139"/>
                <a:gd name="connsiteY1" fmla="*/ 242224 h 318515"/>
                <a:gd name="connsiteX2" fmla="*/ 73603 w 360139"/>
                <a:gd name="connsiteY2" fmla="*/ 184295 h 318515"/>
                <a:gd name="connsiteX3" fmla="*/ 71318 w 360139"/>
                <a:gd name="connsiteY3" fmla="*/ 136457 h 318515"/>
                <a:gd name="connsiteX4" fmla="*/ 142783 w 360139"/>
                <a:gd name="connsiteY4" fmla="*/ 68328 h 318515"/>
                <a:gd name="connsiteX5" fmla="*/ 247362 w 360139"/>
                <a:gd name="connsiteY5" fmla="*/ 76161 h 318515"/>
                <a:gd name="connsiteX6" fmla="*/ 290320 w 360139"/>
                <a:gd name="connsiteY6" fmla="*/ 132106 h 318515"/>
                <a:gd name="connsiteX7" fmla="*/ 290320 w 360139"/>
                <a:gd name="connsiteY7" fmla="*/ 136685 h 318515"/>
                <a:gd name="connsiteX8" fmla="*/ 162159 w 360139"/>
                <a:gd name="connsiteY8" fmla="*/ 136685 h 318515"/>
                <a:gd name="connsiteX9" fmla="*/ 138423 w 360139"/>
                <a:gd name="connsiteY9" fmla="*/ 150276 h 318515"/>
                <a:gd name="connsiteX10" fmla="*/ 118462 w 360139"/>
                <a:gd name="connsiteY10" fmla="*/ 184295 h 318515"/>
                <a:gd name="connsiteX11" fmla="*/ 359920 w 360139"/>
                <a:gd name="connsiteY11" fmla="*/ 184295 h 318515"/>
                <a:gd name="connsiteX12" fmla="*/ 360140 w 360139"/>
                <a:gd name="connsiteY12" fmla="*/ 184076 h 318515"/>
                <a:gd name="connsiteX13" fmla="*/ 359966 w 360139"/>
                <a:gd name="connsiteY13" fmla="*/ 136685 h 318515"/>
                <a:gd name="connsiteX14" fmla="*/ 344410 w 360139"/>
                <a:gd name="connsiteY14" fmla="*/ 76956 h 318515"/>
                <a:gd name="connsiteX15" fmla="*/ 267333 w 360139"/>
                <a:gd name="connsiteY15" fmla="*/ 14365 h 318515"/>
                <a:gd name="connsiteX16" fmla="*/ 194506 w 360139"/>
                <a:gd name="connsiteY16" fmla="*/ 455 h 318515"/>
                <a:gd name="connsiteX17" fmla="*/ 69608 w 360139"/>
                <a:gd name="connsiteY17" fmla="*/ 28112 h 318515"/>
                <a:gd name="connsiteX18" fmla="*/ 21011 w 360139"/>
                <a:gd name="connsiteY18" fmla="*/ 77550 h 318515"/>
                <a:gd name="connsiteX19" fmla="*/ 8 w 360139"/>
                <a:gd name="connsiteY19" fmla="*/ 156647 h 318515"/>
                <a:gd name="connsiteX20" fmla="*/ 17685 w 360139"/>
                <a:gd name="connsiteY20" fmla="*/ 233806 h 318515"/>
                <a:gd name="connsiteX21" fmla="*/ 68046 w 360139"/>
                <a:gd name="connsiteY21" fmla="*/ 288344 h 318515"/>
                <a:gd name="connsiteX22" fmla="*/ 192550 w 360139"/>
                <a:gd name="connsiteY22" fmla="*/ 318515 h 318515"/>
                <a:gd name="connsiteX23" fmla="*/ 346786 w 360139"/>
                <a:gd name="connsiteY23" fmla="*/ 258905 h 318515"/>
                <a:gd name="connsiteX24" fmla="*/ 346823 w 360139"/>
                <a:gd name="connsiteY24" fmla="*/ 258786 h 318515"/>
                <a:gd name="connsiteX25" fmla="*/ 346823 w 360139"/>
                <a:gd name="connsiteY25" fmla="*/ 214274 h 318515"/>
                <a:gd name="connsiteX26" fmla="*/ 346494 w 360139"/>
                <a:gd name="connsiteY26" fmla="*/ 214082 h 318515"/>
                <a:gd name="connsiteX27" fmla="*/ 279004 w 360139"/>
                <a:gd name="connsiteY27" fmla="*/ 245359 h 318515"/>
                <a:gd name="connsiteX28" fmla="*/ 184881 w 360139"/>
                <a:gd name="connsiteY28" fmla="*/ 256282 h 318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60139" h="318515">
                  <a:moveTo>
                    <a:pt x="184881" y="256282"/>
                  </a:moveTo>
                  <a:cubicBezTo>
                    <a:pt x="165295" y="255203"/>
                    <a:pt x="145324" y="249948"/>
                    <a:pt x="126925" y="242224"/>
                  </a:cubicBezTo>
                  <a:cubicBezTo>
                    <a:pt x="102896" y="232116"/>
                    <a:pt x="82569" y="211276"/>
                    <a:pt x="73603" y="184295"/>
                  </a:cubicBezTo>
                  <a:cubicBezTo>
                    <a:pt x="70431" y="174753"/>
                    <a:pt x="67031" y="156336"/>
                    <a:pt x="71318" y="136457"/>
                  </a:cubicBezTo>
                  <a:cubicBezTo>
                    <a:pt x="76829" y="110902"/>
                    <a:pt x="95054" y="82942"/>
                    <a:pt x="142783" y="68328"/>
                  </a:cubicBezTo>
                  <a:cubicBezTo>
                    <a:pt x="171016" y="59690"/>
                    <a:pt x="220418" y="63739"/>
                    <a:pt x="247362" y="76161"/>
                  </a:cubicBezTo>
                  <a:cubicBezTo>
                    <a:pt x="271062" y="87110"/>
                    <a:pt x="290329" y="104632"/>
                    <a:pt x="290320" y="132106"/>
                  </a:cubicBezTo>
                  <a:lnTo>
                    <a:pt x="290320" y="136685"/>
                  </a:lnTo>
                  <a:lnTo>
                    <a:pt x="162159" y="136685"/>
                  </a:lnTo>
                  <a:cubicBezTo>
                    <a:pt x="152398" y="136685"/>
                    <a:pt x="143368" y="141859"/>
                    <a:pt x="138423" y="150276"/>
                  </a:cubicBezTo>
                  <a:lnTo>
                    <a:pt x="118462" y="184295"/>
                  </a:lnTo>
                  <a:lnTo>
                    <a:pt x="359920" y="184295"/>
                  </a:lnTo>
                  <a:cubicBezTo>
                    <a:pt x="360039" y="184295"/>
                    <a:pt x="360140" y="184195"/>
                    <a:pt x="360140" y="184076"/>
                  </a:cubicBezTo>
                  <a:lnTo>
                    <a:pt x="359966" y="136685"/>
                  </a:lnTo>
                  <a:cubicBezTo>
                    <a:pt x="359966" y="115161"/>
                    <a:pt x="355360" y="96067"/>
                    <a:pt x="344410" y="76956"/>
                  </a:cubicBezTo>
                  <a:cubicBezTo>
                    <a:pt x="326779" y="46200"/>
                    <a:pt x="299898" y="26668"/>
                    <a:pt x="267333" y="14365"/>
                  </a:cubicBezTo>
                  <a:cubicBezTo>
                    <a:pt x="243898" y="5527"/>
                    <a:pt x="219412" y="1825"/>
                    <a:pt x="194506" y="455"/>
                  </a:cubicBezTo>
                  <a:cubicBezTo>
                    <a:pt x="150259" y="-1986"/>
                    <a:pt x="108161" y="5143"/>
                    <a:pt x="69608" y="28112"/>
                  </a:cubicBezTo>
                  <a:cubicBezTo>
                    <a:pt x="49135" y="40296"/>
                    <a:pt x="33213" y="57214"/>
                    <a:pt x="21011" y="77550"/>
                  </a:cubicBezTo>
                  <a:cubicBezTo>
                    <a:pt x="6461" y="101835"/>
                    <a:pt x="264" y="128450"/>
                    <a:pt x="8" y="156647"/>
                  </a:cubicBezTo>
                  <a:cubicBezTo>
                    <a:pt x="-230" y="183802"/>
                    <a:pt x="4852" y="209613"/>
                    <a:pt x="17685" y="233806"/>
                  </a:cubicBezTo>
                  <a:cubicBezTo>
                    <a:pt x="29740" y="256464"/>
                    <a:pt x="46786" y="274351"/>
                    <a:pt x="68046" y="288344"/>
                  </a:cubicBezTo>
                  <a:cubicBezTo>
                    <a:pt x="86499" y="300510"/>
                    <a:pt x="124850" y="318515"/>
                    <a:pt x="192550" y="318515"/>
                  </a:cubicBezTo>
                  <a:cubicBezTo>
                    <a:pt x="302302" y="318515"/>
                    <a:pt x="345452" y="260724"/>
                    <a:pt x="346786" y="258905"/>
                  </a:cubicBezTo>
                  <a:cubicBezTo>
                    <a:pt x="346814" y="258868"/>
                    <a:pt x="346823" y="258832"/>
                    <a:pt x="346823" y="258786"/>
                  </a:cubicBezTo>
                  <a:lnTo>
                    <a:pt x="346823" y="214274"/>
                  </a:lnTo>
                  <a:cubicBezTo>
                    <a:pt x="346823" y="214101"/>
                    <a:pt x="346640" y="213991"/>
                    <a:pt x="346494" y="214082"/>
                  </a:cubicBezTo>
                  <a:cubicBezTo>
                    <a:pt x="342737" y="216276"/>
                    <a:pt x="307521" y="236667"/>
                    <a:pt x="279004" y="245359"/>
                  </a:cubicBezTo>
                  <a:cubicBezTo>
                    <a:pt x="241220" y="256867"/>
                    <a:pt x="204724" y="257415"/>
                    <a:pt x="184881" y="256282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>
                <a:latin typeface="Helvetica" pitchFamily="2" charset="0"/>
              </a:endParaRPr>
            </a:p>
          </p:txBody>
        </p:sp>
      </p:grpSp>
      <p:sp>
        <p:nvSpPr>
          <p:cNvPr id="2" name="Main Title">
            <a:extLst>
              <a:ext uri="{FF2B5EF4-FFF2-40B4-BE49-F238E27FC236}">
                <a16:creationId xmlns:a16="http://schemas.microsoft.com/office/drawing/2014/main" id="{9015C813-5B84-E57E-CDE7-D767064A07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352801"/>
            <a:ext cx="8128000" cy="914400"/>
          </a:xfrm>
          <a:prstGeom prst="rect">
            <a:avLst/>
          </a:prstGeom>
          <a:solidFill>
            <a:schemeClr val="bg2"/>
          </a:solidFill>
        </p:spPr>
        <p:txBody>
          <a:bodyPr lIns="360000" tIns="0" rIns="0" bIns="0" anchor="ctr">
            <a:normAutofit/>
          </a:bodyPr>
          <a:lstStyle>
            <a:lvl1pPr algn="l">
              <a:defRPr sz="4000" b="1">
                <a:latin typeface="Helvetica" pitchFamily="2" charset="0"/>
                <a:cs typeface="Helvetica" pitchFamily="2" charset="0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70144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>
        <p:tmplLst>
          <p:tmpl>
            <p:tnLst>
              <p:par>
                <p:cTn presetID="47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/>
      <p:bldP spid="2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theme" Target="../theme/theme10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5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6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theme" Target="../theme/theme1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.jpeg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theme" Target="../theme/theme14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.jpeg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2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7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8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0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A1C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picture containing projector&#10;&#10;Description automatically generated">
            <a:extLst>
              <a:ext uri="{FF2B5EF4-FFF2-40B4-BE49-F238E27FC236}">
                <a16:creationId xmlns:a16="http://schemas.microsoft.com/office/drawing/2014/main" id="{C3D84F75-2FD0-C8DA-30D0-5CDBEB3CD7E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CE18D715-8383-CE3F-0D4E-15D27BF2835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77000">
                <a:schemeClr val="accent6">
                  <a:alpha val="47000"/>
                  <a:lumMod val="57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638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77" r:id="rId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4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A1C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5845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86" r:id="rId2"/>
  </p:sldLayoutIdLst>
  <p:hf sldNum="0" hdr="0" dt="0"/>
  <p:txStyles>
    <p:titleStyle>
      <a:lvl1pPr algn="ctr" defTabSz="6095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78" indent="-457178" algn="l" defTabSz="609570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50" indent="-380981" algn="l" defTabSz="609570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25" indent="-304784" algn="l" defTabSz="60957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493" indent="-304784" algn="l" defTabSz="609570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062" indent="-304784" algn="l" defTabSz="609570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63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A1C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C3D84F75-2FD0-C8DA-30D0-5CDBEB3CD7E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08CC54C-2080-DEE5-B34F-5E926759A23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77000">
                <a:schemeClr val="accent6">
                  <a:alpha val="47000"/>
                  <a:lumMod val="57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144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4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2461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A1C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C3D84F75-2FD0-C8DA-30D0-5CDBEB3CD7E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C152017-49AC-A7F9-AC53-D0114EB172C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94000">
                <a:schemeClr val="accent6"/>
              </a:gs>
              <a:gs pos="0">
                <a:schemeClr val="accent6">
                  <a:alpha val="47000"/>
                  <a:lumMod val="57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685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92" r:id="rId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4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A1C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C3D84F75-2FD0-C8DA-30D0-5CDBEB3CD7E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A784438-C3A9-5EF6-910A-33F38151A9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23000">
                <a:schemeClr val="accent6"/>
              </a:gs>
              <a:gs pos="77000">
                <a:schemeClr val="accent6">
                  <a:alpha val="47000"/>
                  <a:lumMod val="57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414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91" r:id="rId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4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A1C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9268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</p:sldLayoutIdLst>
  <p:hf sldNum="0" hdr="0" dt="0"/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A1C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C3D84F75-2FD0-C8DA-30D0-5CDBEB3CD7E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08CC54C-2080-DEE5-B34F-5E926759A23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77000">
                <a:schemeClr val="accent6">
                  <a:alpha val="47000"/>
                  <a:lumMod val="57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7948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88" r:id="rId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4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A1C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C3D84F75-2FD0-C8DA-30D0-5CDBEB3CD7E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C152017-49AC-A7F9-AC53-D0114EB172C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94000">
                <a:schemeClr val="accent6"/>
              </a:gs>
              <a:gs pos="0">
                <a:schemeClr val="accent6">
                  <a:alpha val="47000"/>
                  <a:lumMod val="57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043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4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A1C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C3D84F75-2FD0-C8DA-30D0-5CDBEB3CD7E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A784438-C3A9-5EF6-910A-33F38151A9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23000">
                <a:schemeClr val="accent6"/>
              </a:gs>
              <a:gs pos="77000">
                <a:schemeClr val="accent6">
                  <a:alpha val="47000"/>
                  <a:lumMod val="57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87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4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A1C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C3D84F75-2FD0-C8DA-30D0-5CDBEB3CD7E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726616F-5CBD-0EE8-1304-C044CC92504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20000">
                <a:schemeClr val="accent6"/>
              </a:gs>
              <a:gs pos="77000">
                <a:schemeClr val="accent6">
                  <a:alpha val="47000"/>
                  <a:lumMod val="57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254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4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A1C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C3D84F75-2FD0-C8DA-30D0-5CDBEB3CD7E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873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4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A1C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C3D84F75-2FD0-C8DA-30D0-5CDBEB3CD7E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B34F355-6487-95EE-403B-99CCD8EB04E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28000">
                <a:schemeClr val="accent6"/>
              </a:gs>
              <a:gs pos="100000">
                <a:schemeClr val="accent6">
                  <a:alpha val="47000"/>
                  <a:lumMod val="57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176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4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8388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7E8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6818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878" r:id="rId2"/>
  </p:sldLayoutIdLst>
  <p:hf sldNum="0" hdr="0" dt="0"/>
  <p:txStyles>
    <p:titleStyle>
      <a:lvl1pPr algn="ctr" defTabSz="6095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78" indent="-457178" algn="l" defTabSz="609570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50" indent="-380981" algn="l" defTabSz="609570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25" indent="-304784" algn="l" defTabSz="60957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493" indent="-304784" algn="l" defTabSz="609570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062" indent="-304784" algn="l" defTabSz="609570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63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sv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0.svg"/><Relationship Id="rId4" Type="http://schemas.openxmlformats.org/officeDocument/2006/relationships/image" Target="../media/image5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sv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1.svg"/><Relationship Id="rId3" Type="http://schemas.openxmlformats.org/officeDocument/2006/relationships/image" Target="../media/image23.svg"/><Relationship Id="rId7" Type="http://schemas.openxmlformats.org/officeDocument/2006/relationships/image" Target="../media/image27.svg"/><Relationship Id="rId12" Type="http://schemas.openxmlformats.org/officeDocument/2006/relationships/image" Target="../media/image3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6.png"/><Relationship Id="rId11" Type="http://schemas.openxmlformats.org/officeDocument/2006/relationships/image" Target="../media/image19.svg"/><Relationship Id="rId5" Type="http://schemas.openxmlformats.org/officeDocument/2006/relationships/image" Target="../media/image25.svg"/><Relationship Id="rId10" Type="http://schemas.openxmlformats.org/officeDocument/2006/relationships/image" Target="../media/image18.png"/><Relationship Id="rId4" Type="http://schemas.openxmlformats.org/officeDocument/2006/relationships/image" Target="../media/image24.png"/><Relationship Id="rId9" Type="http://schemas.openxmlformats.org/officeDocument/2006/relationships/image" Target="../media/image2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svg"/><Relationship Id="rId3" Type="http://schemas.openxmlformats.org/officeDocument/2006/relationships/image" Target="../media/image35.svg"/><Relationship Id="rId7" Type="http://schemas.openxmlformats.org/officeDocument/2006/relationships/image" Target="../media/image39.svg"/><Relationship Id="rId12" Type="http://schemas.openxmlformats.org/officeDocument/2006/relationships/image" Target="../media/image4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png"/><Relationship Id="rId11" Type="http://schemas.openxmlformats.org/officeDocument/2006/relationships/image" Target="../media/image43.svg"/><Relationship Id="rId5" Type="http://schemas.openxmlformats.org/officeDocument/2006/relationships/image" Target="../media/image37.svg"/><Relationship Id="rId15" Type="http://schemas.openxmlformats.org/officeDocument/2006/relationships/image" Target="../media/image47.sv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svg"/><Relationship Id="rId14" Type="http://schemas.openxmlformats.org/officeDocument/2006/relationships/image" Target="../media/image4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svg"/><Relationship Id="rId7" Type="http://schemas.openxmlformats.org/officeDocument/2006/relationships/image" Target="../media/image54.sv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3.png"/><Relationship Id="rId5" Type="http://schemas.openxmlformats.org/officeDocument/2006/relationships/image" Target="../media/image52.svg"/><Relationship Id="rId4" Type="http://schemas.openxmlformats.org/officeDocument/2006/relationships/image" Target="../media/image5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E7B232AC-5B11-64E1-3397-261F29B8818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Cyber threats are constant, resilience must be too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C13F5EC-7064-2264-DB23-E4D4D9FDDB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/>
              <a:t>EXPO.e Cyber Security &amp; CSOC</a:t>
            </a:r>
          </a:p>
        </p:txBody>
      </p:sp>
    </p:spTree>
    <p:extLst>
      <p:ext uri="{BB962C8B-B14F-4D97-AF65-F5344CB8AC3E}">
        <p14:creationId xmlns:p14="http://schemas.microsoft.com/office/powerpoint/2010/main" val="2264094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74E88F-8794-4BEF-BC53-0FAC299D81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171CD-9925-1D31-2E72-870743ED8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SOC – Why not build your own?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5998635-E358-75EE-2931-669190AF9554}"/>
              </a:ext>
            </a:extLst>
          </p:cNvPr>
          <p:cNvGrpSpPr/>
          <p:nvPr/>
        </p:nvGrpSpPr>
        <p:grpSpPr>
          <a:xfrm>
            <a:off x="313172" y="872590"/>
            <a:ext cx="11565656" cy="5068904"/>
            <a:chOff x="313172" y="872590"/>
            <a:chExt cx="11565656" cy="5068904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DBF2BCC1-257F-0115-8CFA-79562DF15DE5}"/>
                </a:ext>
              </a:extLst>
            </p:cNvPr>
            <p:cNvSpPr/>
            <p:nvPr/>
          </p:nvSpPr>
          <p:spPr>
            <a:xfrm>
              <a:off x="313175" y="872590"/>
              <a:ext cx="11565653" cy="3015319"/>
            </a:xfrm>
            <a:prstGeom prst="roundRect">
              <a:avLst/>
            </a:prstGeom>
            <a:gradFill rotWithShape="1">
              <a:gsLst>
                <a:gs pos="0">
                  <a:srgbClr val="9FFFB0"/>
                </a:gs>
                <a:gs pos="100000">
                  <a:srgbClr val="00FF2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00FF2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0" cap="none" spc="0" normalizeH="0" baseline="0" noProof="0">
                  <a:ln>
                    <a:noFill/>
                  </a:ln>
                  <a:solidFill>
                    <a:srgbClr val="1A1C2B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Build your own SOC</a:t>
              </a: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C8DF16C7-3098-7263-C96A-120D90C9CFD7}"/>
                </a:ext>
              </a:extLst>
            </p:cNvPr>
            <p:cNvSpPr/>
            <p:nvPr/>
          </p:nvSpPr>
          <p:spPr>
            <a:xfrm>
              <a:off x="313172" y="4010125"/>
              <a:ext cx="11565653" cy="1931369"/>
            </a:xfrm>
            <a:prstGeom prst="roundRect">
              <a:avLst/>
            </a:prstGeom>
            <a:gradFill rotWithShape="1">
              <a:gsLst>
                <a:gs pos="0">
                  <a:srgbClr val="9FFFB0"/>
                </a:gs>
                <a:gs pos="100000">
                  <a:srgbClr val="00FF2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00FF2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0" cap="none" spc="0" normalizeH="0" baseline="0" noProof="0">
                  <a:ln>
                    <a:noFill/>
                  </a:ln>
                  <a:solidFill>
                    <a:srgbClr val="1A1C2B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SOC as a Service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04D5ECF-FEBE-30C3-8ADF-3BAA05B68F0C}"/>
                </a:ext>
              </a:extLst>
            </p:cNvPr>
            <p:cNvSpPr txBox="1"/>
            <p:nvPr/>
          </p:nvSpPr>
          <p:spPr>
            <a:xfrm>
              <a:off x="474785" y="1425694"/>
              <a:ext cx="3695283" cy="2031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0" cap="none" spc="0" normalizeH="0" baseline="0" noProof="0">
                  <a:ln>
                    <a:noFill/>
                  </a:ln>
                  <a:solidFill>
                    <a:srgbClr val="1A1C2B"/>
                  </a:solidFill>
                  <a:effectLst/>
                  <a:uLnTx/>
                  <a:uFillTx/>
                  <a:latin typeface="-apple-system"/>
                </a:rPr>
                <a:t>Initial Costs</a:t>
              </a:r>
              <a:r>
                <a: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1A1C2B"/>
                  </a:solidFill>
                  <a:effectLst/>
                  <a:uLnTx/>
                  <a:uFillTx/>
                  <a:latin typeface="-apple-system"/>
                </a:rPr>
                <a:t>:</a:t>
              </a:r>
            </a:p>
            <a:p>
              <a:pPr marL="285744" marR="0" lvl="0" indent="-285744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1400" b="1" i="0" u="none" strike="noStrike" kern="0" cap="none" spc="0" normalizeH="0" baseline="0" noProof="0">
                  <a:ln>
                    <a:noFill/>
                  </a:ln>
                  <a:solidFill>
                    <a:srgbClr val="1A1C2B"/>
                  </a:solidFill>
                  <a:effectLst/>
                  <a:uLnTx/>
                  <a:uFillTx/>
                  <a:latin typeface="-apple-system"/>
                </a:rPr>
                <a:t>Infrastructure</a:t>
              </a:r>
              <a:r>
                <a: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1A1C2B"/>
                  </a:solidFill>
                  <a:effectLst/>
                  <a:uLnTx/>
                  <a:uFillTx/>
                  <a:latin typeface="-apple-system"/>
                </a:rPr>
                <a:t>: Acquiring hardware, software licenses, and building the physical or virtual SOC space.</a:t>
              </a:r>
            </a:p>
            <a:p>
              <a:pPr marL="285744" marR="0" lvl="0" indent="-285744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1400" b="1" i="0" u="none" strike="noStrike" kern="0" cap="none" spc="0" normalizeH="0" baseline="0" noProof="0">
                  <a:ln>
                    <a:noFill/>
                  </a:ln>
                  <a:solidFill>
                    <a:srgbClr val="1A1C2B"/>
                  </a:solidFill>
                  <a:effectLst/>
                  <a:uLnTx/>
                  <a:uFillTx/>
                  <a:latin typeface="-apple-system"/>
                </a:rPr>
                <a:t>Personnel</a:t>
              </a:r>
              <a:r>
                <a: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1A1C2B"/>
                  </a:solidFill>
                  <a:effectLst/>
                  <a:uLnTx/>
                  <a:uFillTx/>
                  <a:latin typeface="-apple-system"/>
                </a:rPr>
                <a:t>: Hiring and training security experts (analysts, incident responders, etc.).</a:t>
              </a:r>
            </a:p>
            <a:p>
              <a:pPr marL="285744" marR="0" lvl="0" indent="-285744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1400" b="1" i="0" u="none" strike="noStrike" kern="0" cap="none" spc="0" normalizeH="0" baseline="0" noProof="0">
                  <a:ln>
                    <a:noFill/>
                  </a:ln>
                  <a:solidFill>
                    <a:srgbClr val="1A1C2B"/>
                  </a:solidFill>
                  <a:effectLst/>
                  <a:uLnTx/>
                  <a:uFillTx/>
                  <a:latin typeface="-apple-system"/>
                </a:rPr>
                <a:t>Process Development</a:t>
              </a:r>
              <a:r>
                <a: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1A1C2B"/>
                  </a:solidFill>
                  <a:effectLst/>
                  <a:uLnTx/>
                  <a:uFillTx/>
                  <a:latin typeface="-apple-system"/>
                </a:rPr>
                <a:t>: Creating incident response playbooks, policies, and procedures.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E6AAB06-C8DC-8B1B-78ED-FB5E88368951}"/>
                </a:ext>
              </a:extLst>
            </p:cNvPr>
            <p:cNvSpPr txBox="1"/>
            <p:nvPr/>
          </p:nvSpPr>
          <p:spPr>
            <a:xfrm>
              <a:off x="4170070" y="1425695"/>
              <a:ext cx="4079789" cy="24622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0" cap="none" spc="0" normalizeH="0" baseline="0" noProof="0">
                  <a:ln>
                    <a:noFill/>
                  </a:ln>
                  <a:solidFill>
                    <a:srgbClr val="1A1C2B"/>
                  </a:solidFill>
                  <a:effectLst/>
                  <a:uLnTx/>
                  <a:uFillTx/>
                  <a:latin typeface="-apple-system"/>
                </a:rPr>
                <a:t>Ongoing Costs</a:t>
              </a:r>
              <a:r>
                <a: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1A1C2B"/>
                  </a:solidFill>
                  <a:effectLst/>
                  <a:uLnTx/>
                  <a:uFillTx/>
                  <a:latin typeface="-apple-system"/>
                </a:rPr>
                <a:t>:</a:t>
              </a:r>
            </a:p>
            <a:p>
              <a:pPr marL="285744" marR="0" lvl="0" indent="-285744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1400" b="1" i="0" u="none" strike="noStrike" kern="0" cap="none" spc="0" normalizeH="0" baseline="0" noProof="0">
                  <a:ln>
                    <a:noFill/>
                  </a:ln>
                  <a:solidFill>
                    <a:srgbClr val="1A1C2B"/>
                  </a:solidFill>
                  <a:effectLst/>
                  <a:uLnTx/>
                  <a:uFillTx/>
                  <a:latin typeface="-apple-system"/>
                </a:rPr>
                <a:t>Salaries and Benefits</a:t>
              </a:r>
              <a:r>
                <a: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1A1C2B"/>
                  </a:solidFill>
                  <a:effectLst/>
                  <a:uLnTx/>
                  <a:uFillTx/>
                  <a:latin typeface="-apple-system"/>
                </a:rPr>
                <a:t>: Payroll for SOC staff.</a:t>
              </a:r>
            </a:p>
            <a:p>
              <a:pPr marL="285744" marR="0" lvl="0" indent="-285744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1400" b="1" i="0" u="none" strike="noStrike" kern="0" cap="none" spc="0" normalizeH="0" baseline="0" noProof="0">
                  <a:ln>
                    <a:noFill/>
                  </a:ln>
                  <a:solidFill>
                    <a:srgbClr val="1A1C2B"/>
                  </a:solidFill>
                  <a:effectLst/>
                  <a:uLnTx/>
                  <a:uFillTx/>
                  <a:latin typeface="-apple-system"/>
                </a:rPr>
                <a:t>Maintenance and Upgrades</a:t>
              </a:r>
              <a:r>
                <a: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1A1C2B"/>
                  </a:solidFill>
                  <a:effectLst/>
                  <a:uLnTx/>
                  <a:uFillTx/>
                  <a:latin typeface="-apple-system"/>
                </a:rPr>
                <a:t>: Regular updates to hardware, software, and tools.</a:t>
              </a:r>
            </a:p>
            <a:p>
              <a:pPr marL="285744" marR="0" lvl="0" indent="-285744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1400" b="1" i="0" u="none" strike="noStrike" kern="0" cap="none" spc="0" normalizeH="0" baseline="0" noProof="0">
                  <a:ln>
                    <a:noFill/>
                  </a:ln>
                  <a:solidFill>
                    <a:srgbClr val="1A1C2B"/>
                  </a:solidFill>
                  <a:effectLst/>
                  <a:uLnTx/>
                  <a:uFillTx/>
                  <a:latin typeface="-apple-system"/>
                </a:rPr>
                <a:t>Training</a:t>
              </a:r>
              <a:r>
                <a: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1A1C2B"/>
                  </a:solidFill>
                  <a:effectLst/>
                  <a:uLnTx/>
                  <a:uFillTx/>
                  <a:latin typeface="-apple-system"/>
                </a:rPr>
                <a:t>: Continuous education for staff.</a:t>
              </a:r>
            </a:p>
            <a:p>
              <a:pPr marL="285744" marR="0" lvl="0" indent="-285744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1400" b="1" i="0" u="none" strike="noStrike" kern="0" cap="none" spc="0" normalizeH="0" baseline="0" noProof="0">
                  <a:ln>
                    <a:noFill/>
                  </a:ln>
                  <a:solidFill>
                    <a:srgbClr val="1A1C2B"/>
                  </a:solidFill>
                  <a:effectLst/>
                  <a:uLnTx/>
                  <a:uFillTx/>
                  <a:latin typeface="-apple-system"/>
                </a:rPr>
                <a:t>Operational Costs</a:t>
              </a:r>
              <a:r>
                <a: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1A1C2B"/>
                  </a:solidFill>
                  <a:effectLst/>
                  <a:uLnTx/>
                  <a:uFillTx/>
                  <a:latin typeface="-apple-system"/>
                </a:rPr>
                <a:t>: Electricity, cooling, and other utilities.</a:t>
              </a:r>
            </a:p>
            <a:p>
              <a:pPr marL="285744" marR="0" lvl="0" indent="-285744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1400" b="1" i="0" u="none" strike="noStrike" kern="0" cap="none" spc="0" normalizeH="0" baseline="0" noProof="0">
                  <a:ln>
                    <a:noFill/>
                  </a:ln>
                  <a:solidFill>
                    <a:srgbClr val="1A1C2B"/>
                  </a:solidFill>
                  <a:effectLst/>
                  <a:uLnTx/>
                  <a:uFillTx/>
                  <a:latin typeface="-apple-system"/>
                </a:rPr>
                <a:t>Security Tools and Licenses</a:t>
              </a:r>
              <a:r>
                <a: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1A1C2B"/>
                  </a:solidFill>
                  <a:effectLst/>
                  <a:uLnTx/>
                  <a:uFillTx/>
                  <a:latin typeface="-apple-system"/>
                </a:rPr>
                <a:t>: SIEM, IDS/IPS, threat intelligence feeds, etc.</a:t>
              </a:r>
            </a:p>
            <a:p>
              <a:pPr marL="285744" marR="0" lvl="0" indent="-285744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1400" b="1" i="0" u="none" strike="noStrike" kern="0" cap="none" spc="0" normalizeH="0" baseline="0" noProof="0">
                  <a:ln>
                    <a:noFill/>
                  </a:ln>
                  <a:solidFill>
                    <a:srgbClr val="1A1C2B"/>
                  </a:solidFill>
                  <a:effectLst/>
                  <a:uLnTx/>
                  <a:uFillTx/>
                  <a:latin typeface="-apple-system"/>
                </a:rPr>
                <a:t>Compliance and Auditing</a:t>
              </a:r>
              <a:r>
                <a: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1A1C2B"/>
                  </a:solidFill>
                  <a:effectLst/>
                  <a:uLnTx/>
                  <a:uFillTx/>
                  <a:latin typeface="-apple-system"/>
                </a:rPr>
                <a:t>: Ensuring adherence to industry standards.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CF24057-899E-3D8E-B389-11C693D47EA0}"/>
                </a:ext>
              </a:extLst>
            </p:cNvPr>
            <p:cNvSpPr txBox="1"/>
            <p:nvPr/>
          </p:nvSpPr>
          <p:spPr>
            <a:xfrm>
              <a:off x="8249859" y="1425695"/>
              <a:ext cx="3144795" cy="22467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0" cap="none" spc="0" normalizeH="0" baseline="0" noProof="0">
                  <a:ln>
                    <a:noFill/>
                  </a:ln>
                  <a:solidFill>
                    <a:srgbClr val="1A1C2B"/>
                  </a:solidFill>
                  <a:effectLst/>
                  <a:uLnTx/>
                  <a:uFillTx/>
                  <a:latin typeface="-apple-system"/>
                </a:rPr>
                <a:t>Challenges</a:t>
              </a:r>
              <a:r>
                <a: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1A1C2B"/>
                  </a:solidFill>
                  <a:effectLst/>
                  <a:uLnTx/>
                  <a:uFillTx/>
                  <a:latin typeface="-apple-system"/>
                </a:rPr>
                <a:t>: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1400" b="1" i="0" u="none" strike="noStrike" kern="0" cap="none" spc="0" normalizeH="0" baseline="0" noProof="0">
                  <a:ln>
                    <a:noFill/>
                  </a:ln>
                  <a:solidFill>
                    <a:srgbClr val="1A1C2B"/>
                  </a:solidFill>
                  <a:effectLst/>
                  <a:uLnTx/>
                  <a:uFillTx/>
                  <a:latin typeface="-apple-system"/>
                </a:rPr>
                <a:t>Expertise</a:t>
              </a:r>
              <a:r>
                <a: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1A1C2B"/>
                  </a:solidFill>
                  <a:effectLst/>
                  <a:uLnTx/>
                  <a:uFillTx/>
                  <a:latin typeface="-apple-system"/>
                </a:rPr>
                <a:t>: Building and retaining a skilled team.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1400" b="1" i="0" u="none" strike="noStrike" kern="0" cap="none" spc="0" normalizeH="0" baseline="0" noProof="0">
                  <a:ln>
                    <a:noFill/>
                  </a:ln>
                  <a:solidFill>
                    <a:srgbClr val="1A1C2B"/>
                  </a:solidFill>
                  <a:effectLst/>
                  <a:uLnTx/>
                  <a:uFillTx/>
                  <a:latin typeface="-apple-system"/>
                </a:rPr>
                <a:t>Scalability</a:t>
              </a:r>
              <a:r>
                <a: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1A1C2B"/>
                  </a:solidFill>
                  <a:effectLst/>
                  <a:uLnTx/>
                  <a:uFillTx/>
                  <a:latin typeface="-apple-system"/>
                </a:rPr>
                <a:t>: Adapting to changing threat landscapes.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1400" b="1" i="0" u="none" strike="noStrike" kern="0" cap="none" spc="0" normalizeH="0" baseline="0" noProof="0">
                  <a:ln>
                    <a:noFill/>
                  </a:ln>
                  <a:solidFill>
                    <a:srgbClr val="1A1C2B"/>
                  </a:solidFill>
                  <a:effectLst/>
                  <a:uLnTx/>
                  <a:uFillTx/>
                  <a:latin typeface="-apple-system"/>
                </a:rPr>
                <a:t>Time to Maturity</a:t>
              </a:r>
              <a:r>
                <a: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1A1C2B"/>
                  </a:solidFill>
                  <a:effectLst/>
                  <a:uLnTx/>
                  <a:uFillTx/>
                  <a:latin typeface="-apple-system"/>
                </a:rPr>
                <a:t>: SOC effectiveness takes time to develop.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1400" b="1" i="0" u="none" strike="noStrike" kern="0" cap="none" spc="0" normalizeH="0" baseline="0" noProof="0">
                  <a:ln>
                    <a:noFill/>
                  </a:ln>
                  <a:solidFill>
                    <a:srgbClr val="1A1C2B"/>
                  </a:solidFill>
                  <a:effectLst/>
                  <a:uLnTx/>
                  <a:uFillTx/>
                  <a:latin typeface="-apple-system"/>
                </a:rPr>
                <a:t>Risk</a:t>
              </a:r>
              <a:r>
                <a: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1A1C2B"/>
                  </a:solidFill>
                  <a:effectLst/>
                  <a:uLnTx/>
                  <a:uFillTx/>
                  <a:latin typeface="-apple-system"/>
                </a:rPr>
                <a:t>: In-house SOC may miss emerging threats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FF2D"/>
                </a:solidFill>
                <a:effectLst/>
                <a:uLnTx/>
                <a:uFillTx/>
                <a:latin typeface="-apple-system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97C021A-3E26-CEC6-2410-3C5B11955756}"/>
                </a:ext>
              </a:extLst>
            </p:cNvPr>
            <p:cNvSpPr txBox="1"/>
            <p:nvPr/>
          </p:nvSpPr>
          <p:spPr>
            <a:xfrm>
              <a:off x="535954" y="4441013"/>
              <a:ext cx="3101551" cy="116955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0" cap="none" spc="0" normalizeH="0" baseline="0" noProof="0">
                  <a:ln>
                    <a:noFill/>
                  </a:ln>
                  <a:solidFill>
                    <a:srgbClr val="1A1C2B"/>
                  </a:solidFill>
                  <a:effectLst/>
                  <a:uLnTx/>
                  <a:uFillTx/>
                  <a:latin typeface="-apple-system"/>
                </a:rPr>
                <a:t>Initial Costs</a:t>
              </a:r>
              <a:r>
                <a: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1A1C2B"/>
                  </a:solidFill>
                  <a:effectLst/>
                  <a:uLnTx/>
                  <a:uFillTx/>
                  <a:latin typeface="-apple-system"/>
                </a:rPr>
                <a:t>:</a:t>
              </a:r>
            </a:p>
            <a:p>
              <a:pPr marL="285744" marR="0" lvl="0" indent="-285744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1400" b="1" i="0" u="none" strike="noStrike" kern="0" cap="none" spc="0" normalizeH="0" baseline="0" noProof="0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-apple-system"/>
                </a:rPr>
                <a:t>Subscription Fees</a:t>
              </a:r>
              <a:r>
                <a: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-apple-system"/>
                </a:rPr>
                <a:t>: Paying for the service.</a:t>
              </a:r>
            </a:p>
            <a:p>
              <a:pPr marL="285744" marR="0" lvl="0" indent="-285744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1400" b="1" i="0" u="none" strike="noStrike" kern="0" cap="none" spc="0" normalizeH="0" baseline="0" noProof="0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-apple-system"/>
                </a:rPr>
                <a:t>Onboarding</a:t>
              </a:r>
              <a:r>
                <a: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-apple-system"/>
                </a:rPr>
                <a:t>: Integrating with existing systems.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7B34734-D971-A5C6-9AA0-11095FE59F2F}"/>
                </a:ext>
              </a:extLst>
            </p:cNvPr>
            <p:cNvSpPr txBox="1"/>
            <p:nvPr/>
          </p:nvSpPr>
          <p:spPr>
            <a:xfrm>
              <a:off x="3476730" y="4441014"/>
              <a:ext cx="3617407" cy="13849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0" cap="none" spc="0" normalizeH="0" baseline="0" noProof="0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-apple-system"/>
                </a:rPr>
                <a:t>Ongoing Costs</a:t>
              </a:r>
              <a:r>
                <a: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-apple-system"/>
                </a:rPr>
                <a:t>:</a:t>
              </a:r>
            </a:p>
            <a:p>
              <a:pPr marL="285744" marR="0" lvl="0" indent="-285744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1400" b="1" i="0" u="none" strike="noStrike" kern="0" cap="none" spc="0" normalizeH="0" baseline="0" noProof="0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-apple-system"/>
                </a:rPr>
                <a:t>Subscription Renewals</a:t>
              </a:r>
              <a:r>
                <a: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-apple-system"/>
                </a:rPr>
                <a:t>: Regular payments.</a:t>
              </a:r>
            </a:p>
            <a:p>
              <a:pPr marL="285744" marR="0" lvl="0" indent="-285744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1400" b="1" i="0" u="none" strike="noStrike" kern="0" cap="none" spc="0" normalizeH="0" baseline="0" noProof="0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-apple-system"/>
                </a:rPr>
                <a:t>Customization Costs</a:t>
              </a:r>
              <a:r>
                <a: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-apple-system"/>
                </a:rPr>
                <a:t>: Tailoring the service to your organization.</a:t>
              </a:r>
            </a:p>
            <a:p>
              <a:pPr marL="285744" marR="0" lvl="0" indent="-285744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1400" b="1" i="0" u="none" strike="noStrike" kern="0" cap="none" spc="0" normalizeH="0" baseline="0" noProof="0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-apple-system"/>
                </a:rPr>
                <a:t>Monitoring Fees</a:t>
              </a:r>
              <a:r>
                <a: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-apple-system"/>
                </a:rPr>
                <a:t>: Based on data volume and services used.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96270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0745E0-4FA3-002E-F64E-949ADCCB4A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DBFD1BE-9CE8-4EFF-F495-30FCDA5C4464}"/>
              </a:ext>
            </a:extLst>
          </p:cNvPr>
          <p:cNvSpPr/>
          <p:nvPr/>
        </p:nvSpPr>
        <p:spPr>
          <a:xfrm>
            <a:off x="5834415" y="4137668"/>
            <a:ext cx="4560665" cy="581449"/>
          </a:xfrm>
          <a:prstGeom prst="roundRect">
            <a:avLst>
              <a:gd name="adj" fmla="val 21042"/>
            </a:avLst>
          </a:prstGeom>
          <a:solidFill>
            <a:srgbClr val="AAFFB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GB" sz="800" b="1" dirty="0">
                <a:solidFill>
                  <a:schemeClr val="tx1"/>
                </a:solidFill>
              </a:rPr>
              <a:t>Customer Environments and Assets</a:t>
            </a:r>
          </a:p>
          <a:p>
            <a:pPr algn="ctr"/>
            <a:endParaRPr lang="en-GB" sz="800" b="1" dirty="0">
              <a:solidFill>
                <a:schemeClr val="tx1"/>
              </a:solidFill>
            </a:endParaRPr>
          </a:p>
        </p:txBody>
      </p:sp>
      <p:sp>
        <p:nvSpPr>
          <p:cNvPr id="4" name="Cloud 3">
            <a:extLst>
              <a:ext uri="{FF2B5EF4-FFF2-40B4-BE49-F238E27FC236}">
                <a16:creationId xmlns:a16="http://schemas.microsoft.com/office/drawing/2014/main" id="{789C9666-039F-07B5-A2FE-55E3037A2758}"/>
              </a:ext>
            </a:extLst>
          </p:cNvPr>
          <p:cNvSpPr/>
          <p:nvPr/>
        </p:nvSpPr>
        <p:spPr>
          <a:xfrm>
            <a:off x="5188771" y="30800"/>
            <a:ext cx="3878002" cy="892976"/>
          </a:xfrm>
          <a:prstGeom prst="cloud">
            <a:avLst/>
          </a:prstGeom>
          <a:solidFill>
            <a:srgbClr val="AAFFBC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GB" sz="800" b="1" dirty="0">
                <a:solidFill>
                  <a:schemeClr val="tx1"/>
                </a:solidFill>
              </a:rPr>
              <a:t>Cybersecurity Community</a:t>
            </a:r>
          </a:p>
          <a:p>
            <a:pPr algn="ctr"/>
            <a:r>
              <a:rPr lang="en-GB" sz="800" dirty="0">
                <a:solidFill>
                  <a:schemeClr val="tx1"/>
                </a:solidFill>
              </a:rPr>
              <a:t>AlienVault OTX. TAXII/STIX, </a:t>
            </a:r>
            <a:r>
              <a:rPr lang="en-GB" sz="800" dirty="0" err="1">
                <a:solidFill>
                  <a:schemeClr val="tx1"/>
                </a:solidFill>
              </a:rPr>
              <a:t>SpyCloud</a:t>
            </a:r>
            <a:r>
              <a:rPr lang="en-GB" sz="800" dirty="0">
                <a:solidFill>
                  <a:schemeClr val="tx1"/>
                </a:solidFill>
              </a:rPr>
              <a:t>, Recorded Future, </a:t>
            </a:r>
            <a:r>
              <a:rPr lang="en-GB" sz="800" dirty="0" err="1">
                <a:solidFill>
                  <a:schemeClr val="tx1"/>
                </a:solidFill>
              </a:rPr>
              <a:t>AlienLabs</a:t>
            </a:r>
            <a:r>
              <a:rPr lang="en-GB" sz="800" dirty="0">
                <a:solidFill>
                  <a:schemeClr val="tx1"/>
                </a:solidFill>
              </a:rPr>
              <a:t>, Microsoft, </a:t>
            </a:r>
            <a:r>
              <a:rPr lang="en-GB" sz="800" dirty="0" err="1">
                <a:solidFill>
                  <a:schemeClr val="tx1"/>
                </a:solidFill>
              </a:rPr>
              <a:t>FortiRecon</a:t>
            </a:r>
            <a:endParaRPr lang="en-GB" sz="800" dirty="0">
              <a:solidFill>
                <a:schemeClr val="tx1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8341C7E-9178-633A-2042-E776A733EB2F}"/>
              </a:ext>
            </a:extLst>
          </p:cNvPr>
          <p:cNvSpPr/>
          <p:nvPr/>
        </p:nvSpPr>
        <p:spPr>
          <a:xfrm>
            <a:off x="70512" y="1036077"/>
            <a:ext cx="10526970" cy="3014339"/>
          </a:xfrm>
          <a:prstGeom prst="roundRect">
            <a:avLst>
              <a:gd name="adj" fmla="val 3438"/>
            </a:avLst>
          </a:prstGeom>
          <a:solidFill>
            <a:srgbClr val="AAFFB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GB" sz="800" b="1" dirty="0">
                <a:solidFill>
                  <a:schemeClr val="tx1"/>
                </a:solidFill>
              </a:rPr>
              <a:t>SOC</a:t>
            </a:r>
          </a:p>
          <a:p>
            <a:endParaRPr lang="en-GB" sz="800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60BC599-7168-0E7E-26BA-B6A1DA392EAB}"/>
              </a:ext>
            </a:extLst>
          </p:cNvPr>
          <p:cNvSpPr/>
          <p:nvPr/>
        </p:nvSpPr>
        <p:spPr>
          <a:xfrm>
            <a:off x="3066195" y="1286743"/>
            <a:ext cx="7394813" cy="1344303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800" dirty="0">
                <a:solidFill>
                  <a:schemeClr val="tx1"/>
                </a:solidFill>
              </a:rPr>
              <a:t>SIEM/SOAR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C122612-A4F4-1BE0-3357-18CA70877683}"/>
              </a:ext>
            </a:extLst>
          </p:cNvPr>
          <p:cNvSpPr/>
          <p:nvPr/>
        </p:nvSpPr>
        <p:spPr>
          <a:xfrm>
            <a:off x="220637" y="2123048"/>
            <a:ext cx="7940198" cy="780284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800" dirty="0">
                <a:solidFill>
                  <a:schemeClr val="tx1"/>
                </a:solidFill>
              </a:rPr>
              <a:t>XDR (eXtended Detection and Response)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365B2D3-10B8-E888-CB39-D1B3BD20200C}"/>
              </a:ext>
            </a:extLst>
          </p:cNvPr>
          <p:cNvSpPr/>
          <p:nvPr/>
        </p:nvSpPr>
        <p:spPr>
          <a:xfrm>
            <a:off x="309348" y="2379694"/>
            <a:ext cx="3432955" cy="1493301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800" dirty="0">
                <a:solidFill>
                  <a:schemeClr val="tx1"/>
                </a:solidFill>
              </a:rPr>
              <a:t>EDR (Endpoint Detection and Response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C537E7A-A340-F30D-9846-A477CF6791A7}"/>
              </a:ext>
            </a:extLst>
          </p:cNvPr>
          <p:cNvSpPr/>
          <p:nvPr/>
        </p:nvSpPr>
        <p:spPr>
          <a:xfrm>
            <a:off x="447129" y="2633964"/>
            <a:ext cx="1054582" cy="1133505"/>
          </a:xfrm>
          <a:prstGeom prst="rect">
            <a:avLst/>
          </a:prstGeom>
          <a:solidFill>
            <a:srgbClr val="23707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800" dirty="0">
                <a:solidFill>
                  <a:schemeClr val="bg1"/>
                </a:solidFill>
              </a:rPr>
              <a:t>Clients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</a:rPr>
              <a:t>Windows, MacOS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1AEAF57-488C-66F1-E034-DA55593219F5}"/>
              </a:ext>
            </a:extLst>
          </p:cNvPr>
          <p:cNvSpPr/>
          <p:nvPr/>
        </p:nvSpPr>
        <p:spPr>
          <a:xfrm>
            <a:off x="2552130" y="2633964"/>
            <a:ext cx="1054582" cy="1133505"/>
          </a:xfrm>
          <a:prstGeom prst="rect">
            <a:avLst/>
          </a:prstGeom>
          <a:solidFill>
            <a:srgbClr val="23707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800" dirty="0">
                <a:solidFill>
                  <a:schemeClr val="bg1"/>
                </a:solidFill>
              </a:rPr>
              <a:t>Servers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</a:rPr>
              <a:t>Windows, Linux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221C3DF-CF61-02AB-057E-F484ACD5553B}"/>
              </a:ext>
            </a:extLst>
          </p:cNvPr>
          <p:cNvSpPr/>
          <p:nvPr/>
        </p:nvSpPr>
        <p:spPr>
          <a:xfrm>
            <a:off x="1497548" y="2633964"/>
            <a:ext cx="1054582" cy="1133505"/>
          </a:xfrm>
          <a:prstGeom prst="rect">
            <a:avLst/>
          </a:prstGeom>
          <a:solidFill>
            <a:srgbClr val="23707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800" dirty="0">
                <a:solidFill>
                  <a:schemeClr val="bg1"/>
                </a:solidFill>
              </a:rPr>
              <a:t>Mobile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</a:rPr>
              <a:t>Android, iOS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88DA383-3FDD-0ECC-D53D-5A51826632FD}"/>
              </a:ext>
            </a:extLst>
          </p:cNvPr>
          <p:cNvSpPr/>
          <p:nvPr/>
        </p:nvSpPr>
        <p:spPr>
          <a:xfrm>
            <a:off x="7092289" y="1561001"/>
            <a:ext cx="3302792" cy="292573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>
                <a:solidFill>
                  <a:schemeClr val="tx1"/>
                </a:solidFill>
              </a:rPr>
              <a:t>USM Anywhere (AlienVault)</a:t>
            </a:r>
            <a:endParaRPr lang="en-GB" sz="600" dirty="0">
              <a:solidFill>
                <a:schemeClr val="tx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7149B83-CD94-6AC4-2F3C-93567648C0B6}"/>
              </a:ext>
            </a:extLst>
          </p:cNvPr>
          <p:cNvSpPr/>
          <p:nvPr/>
        </p:nvSpPr>
        <p:spPr>
          <a:xfrm>
            <a:off x="3448337" y="1561001"/>
            <a:ext cx="3514299" cy="292573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>
                <a:solidFill>
                  <a:schemeClr val="tx1"/>
                </a:solidFill>
              </a:rPr>
              <a:t>Microsoft Sentinel</a:t>
            </a:r>
            <a:endParaRPr lang="en-GB" sz="600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51BD775-ABE4-CDCC-8153-BD3CF72BCFFF}"/>
              </a:ext>
            </a:extLst>
          </p:cNvPr>
          <p:cNvSpPr/>
          <p:nvPr/>
        </p:nvSpPr>
        <p:spPr>
          <a:xfrm>
            <a:off x="2635264" y="3371944"/>
            <a:ext cx="888314" cy="292573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>
                <a:solidFill>
                  <a:schemeClr val="tx1"/>
                </a:solidFill>
              </a:rPr>
              <a:t>MS Defender for Cloud</a:t>
            </a:r>
            <a:endParaRPr lang="en-GB" sz="600" dirty="0">
              <a:solidFill>
                <a:schemeClr val="tx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7D3998D-CED7-08E0-2D0B-5446A72B89F0}"/>
              </a:ext>
            </a:extLst>
          </p:cNvPr>
          <p:cNvSpPr/>
          <p:nvPr/>
        </p:nvSpPr>
        <p:spPr>
          <a:xfrm>
            <a:off x="2629924" y="2969509"/>
            <a:ext cx="888314" cy="292573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>
                <a:solidFill>
                  <a:schemeClr val="tx1"/>
                </a:solidFill>
              </a:rPr>
              <a:t>SentinelOne</a:t>
            </a:r>
            <a:endParaRPr lang="en-GB" sz="600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2DEDB12-F3C4-BA2F-C95F-89BAC498F0DF}"/>
              </a:ext>
            </a:extLst>
          </p:cNvPr>
          <p:cNvSpPr/>
          <p:nvPr/>
        </p:nvSpPr>
        <p:spPr>
          <a:xfrm>
            <a:off x="505426" y="2969509"/>
            <a:ext cx="888314" cy="292573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>
                <a:solidFill>
                  <a:schemeClr val="tx1"/>
                </a:solidFill>
              </a:rPr>
              <a:t>SentinelOne</a:t>
            </a:r>
            <a:endParaRPr lang="en-GB" sz="600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B4FF5EB-53C3-6035-AF64-6DB64891819D}"/>
              </a:ext>
            </a:extLst>
          </p:cNvPr>
          <p:cNvSpPr/>
          <p:nvPr/>
        </p:nvSpPr>
        <p:spPr>
          <a:xfrm>
            <a:off x="505425" y="3371873"/>
            <a:ext cx="891947" cy="292573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>
                <a:solidFill>
                  <a:schemeClr val="tx1"/>
                </a:solidFill>
              </a:rPr>
              <a:t>MS Defender for Endpoint</a:t>
            </a:r>
            <a:endParaRPr lang="en-GB" sz="600" dirty="0"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EB569CC-BCFF-F894-7820-52E5623B3954}"/>
              </a:ext>
            </a:extLst>
          </p:cNvPr>
          <p:cNvSpPr/>
          <p:nvPr/>
        </p:nvSpPr>
        <p:spPr>
          <a:xfrm>
            <a:off x="1567674" y="3371873"/>
            <a:ext cx="891947" cy="292573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>
                <a:solidFill>
                  <a:schemeClr val="tx1"/>
                </a:solidFill>
              </a:rPr>
              <a:t>MS Defender for Endpoint</a:t>
            </a:r>
            <a:endParaRPr lang="en-GB" sz="600" dirty="0">
              <a:solidFill>
                <a:schemeClr val="tx1"/>
              </a:solidFill>
            </a:endParaRPr>
          </a:p>
        </p:txBody>
      </p:sp>
      <p:sp>
        <p:nvSpPr>
          <p:cNvPr id="29" name="Arrow: Pentagon 28">
            <a:extLst>
              <a:ext uri="{FF2B5EF4-FFF2-40B4-BE49-F238E27FC236}">
                <a16:creationId xmlns:a16="http://schemas.microsoft.com/office/drawing/2014/main" id="{AE92B610-C854-FD5D-78B3-32986296B4EA}"/>
              </a:ext>
            </a:extLst>
          </p:cNvPr>
          <p:cNvSpPr/>
          <p:nvPr/>
        </p:nvSpPr>
        <p:spPr>
          <a:xfrm rot="5400000">
            <a:off x="4854707" y="569916"/>
            <a:ext cx="562288" cy="985204"/>
          </a:xfrm>
          <a:prstGeom prst="homePlate">
            <a:avLst>
              <a:gd name="adj" fmla="val 27750"/>
            </a:avLst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 anchorCtr="0"/>
          <a:lstStyle/>
          <a:p>
            <a:pPr algn="ctr"/>
            <a:r>
              <a:rPr lang="en-GB" sz="800" dirty="0">
                <a:solidFill>
                  <a:schemeClr val="tx1"/>
                </a:solidFill>
              </a:rPr>
              <a:t>Threat Intelligence</a:t>
            </a:r>
          </a:p>
          <a:p>
            <a:pPr algn="ctr"/>
            <a:r>
              <a:rPr lang="en-GB" sz="800" dirty="0">
                <a:solidFill>
                  <a:schemeClr val="tx1"/>
                </a:solidFill>
              </a:rPr>
              <a:t>IOC Feeds</a:t>
            </a:r>
          </a:p>
        </p:txBody>
      </p:sp>
      <p:sp>
        <p:nvSpPr>
          <p:cNvPr id="31" name="Arrow: Pentagon 30">
            <a:extLst>
              <a:ext uri="{FF2B5EF4-FFF2-40B4-BE49-F238E27FC236}">
                <a16:creationId xmlns:a16="http://schemas.microsoft.com/office/drawing/2014/main" id="{9D616124-7DB2-3278-179D-3ABD75B60C8E}"/>
              </a:ext>
            </a:extLst>
          </p:cNvPr>
          <p:cNvSpPr/>
          <p:nvPr/>
        </p:nvSpPr>
        <p:spPr>
          <a:xfrm rot="5400000">
            <a:off x="5902512" y="569916"/>
            <a:ext cx="562288" cy="985204"/>
          </a:xfrm>
          <a:prstGeom prst="homePlate">
            <a:avLst>
              <a:gd name="adj" fmla="val 28964"/>
            </a:avLst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 anchorCtr="0"/>
          <a:lstStyle/>
          <a:p>
            <a:pPr algn="ctr"/>
            <a:r>
              <a:rPr lang="en-GB" sz="800" dirty="0">
                <a:solidFill>
                  <a:schemeClr val="tx1"/>
                </a:solidFill>
              </a:rPr>
              <a:t>Threat Intelligence</a:t>
            </a:r>
          </a:p>
          <a:p>
            <a:pPr algn="ctr"/>
            <a:r>
              <a:rPr lang="en-GB" sz="800" dirty="0">
                <a:solidFill>
                  <a:schemeClr val="tx1"/>
                </a:solidFill>
              </a:rPr>
              <a:t>Domain Reputation</a:t>
            </a:r>
          </a:p>
        </p:txBody>
      </p:sp>
      <p:sp>
        <p:nvSpPr>
          <p:cNvPr id="32" name="Arrow: Pentagon 31">
            <a:extLst>
              <a:ext uri="{FF2B5EF4-FFF2-40B4-BE49-F238E27FC236}">
                <a16:creationId xmlns:a16="http://schemas.microsoft.com/office/drawing/2014/main" id="{EDE5BCFE-457B-D0D4-1DBF-FF1984767C99}"/>
              </a:ext>
            </a:extLst>
          </p:cNvPr>
          <p:cNvSpPr/>
          <p:nvPr/>
        </p:nvSpPr>
        <p:spPr>
          <a:xfrm rot="5400000">
            <a:off x="6950317" y="569918"/>
            <a:ext cx="562288" cy="985204"/>
          </a:xfrm>
          <a:prstGeom prst="homePlate">
            <a:avLst>
              <a:gd name="adj" fmla="val 29365"/>
            </a:avLst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 anchorCtr="0"/>
          <a:lstStyle/>
          <a:p>
            <a:pPr algn="ctr"/>
            <a:r>
              <a:rPr lang="en-GB" sz="800" dirty="0">
                <a:solidFill>
                  <a:schemeClr val="tx1"/>
                </a:solidFill>
              </a:rPr>
              <a:t>Threat Intelligence</a:t>
            </a:r>
          </a:p>
          <a:p>
            <a:pPr algn="ctr"/>
            <a:r>
              <a:rPr lang="en-GB" sz="800" dirty="0">
                <a:solidFill>
                  <a:schemeClr val="tx1"/>
                </a:solidFill>
              </a:rPr>
              <a:t>Dark Web Monitoring</a:t>
            </a:r>
          </a:p>
        </p:txBody>
      </p:sp>
      <p:sp>
        <p:nvSpPr>
          <p:cNvPr id="33" name="Arrow: Pentagon 32">
            <a:extLst>
              <a:ext uri="{FF2B5EF4-FFF2-40B4-BE49-F238E27FC236}">
                <a16:creationId xmlns:a16="http://schemas.microsoft.com/office/drawing/2014/main" id="{57EBF145-9906-5D8D-B07C-E5E24EBD16A2}"/>
              </a:ext>
            </a:extLst>
          </p:cNvPr>
          <p:cNvSpPr/>
          <p:nvPr/>
        </p:nvSpPr>
        <p:spPr>
          <a:xfrm rot="5400000">
            <a:off x="7967443" y="593799"/>
            <a:ext cx="610054" cy="985204"/>
          </a:xfrm>
          <a:prstGeom prst="homePlate">
            <a:avLst>
              <a:gd name="adj" fmla="val 34958"/>
            </a:avLst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 anchorCtr="0"/>
          <a:lstStyle/>
          <a:p>
            <a:pPr algn="ctr"/>
            <a:r>
              <a:rPr lang="en-GB" sz="800" dirty="0">
                <a:solidFill>
                  <a:schemeClr val="tx1"/>
                </a:solidFill>
              </a:rPr>
              <a:t>Threat Intelligence</a:t>
            </a:r>
          </a:p>
          <a:p>
            <a:pPr algn="ctr"/>
            <a:r>
              <a:rPr lang="en-GB" sz="800" dirty="0">
                <a:solidFill>
                  <a:schemeClr val="tx1"/>
                </a:solidFill>
              </a:rPr>
              <a:t>MITRE ATT&amp;CK</a:t>
            </a:r>
          </a:p>
          <a:p>
            <a:pPr algn="ctr"/>
            <a:r>
              <a:rPr lang="en-GB" sz="800" dirty="0">
                <a:solidFill>
                  <a:schemeClr val="tx1"/>
                </a:solidFill>
              </a:rPr>
              <a:t>Mapping</a:t>
            </a:r>
          </a:p>
        </p:txBody>
      </p:sp>
      <p:sp>
        <p:nvSpPr>
          <p:cNvPr id="34" name="Arrow: Pentagon 33">
            <a:extLst>
              <a:ext uri="{FF2B5EF4-FFF2-40B4-BE49-F238E27FC236}">
                <a16:creationId xmlns:a16="http://schemas.microsoft.com/office/drawing/2014/main" id="{D11AFD57-13D8-30A3-C421-5D4C659F6B99}"/>
              </a:ext>
            </a:extLst>
          </p:cNvPr>
          <p:cNvSpPr/>
          <p:nvPr/>
        </p:nvSpPr>
        <p:spPr>
          <a:xfrm rot="16200000">
            <a:off x="6284608" y="3552893"/>
            <a:ext cx="471071" cy="985204"/>
          </a:xfrm>
          <a:prstGeom prst="homePlate">
            <a:avLst>
              <a:gd name="adj" fmla="val 27750"/>
            </a:avLst>
          </a:prstGeom>
          <a:solidFill>
            <a:schemeClr val="accent4"/>
          </a:solidFill>
          <a:ln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t" anchorCtr="0"/>
          <a:lstStyle/>
          <a:p>
            <a:pPr algn="ctr"/>
            <a:r>
              <a:rPr lang="en-GB" sz="800" dirty="0">
                <a:solidFill>
                  <a:schemeClr val="tx1"/>
                </a:solidFill>
              </a:rPr>
              <a:t>Agent-based</a:t>
            </a:r>
          </a:p>
          <a:p>
            <a:pPr algn="ctr"/>
            <a:r>
              <a:rPr lang="en-GB" sz="800" dirty="0">
                <a:solidFill>
                  <a:schemeClr val="tx1"/>
                </a:solidFill>
              </a:rPr>
              <a:t>(</a:t>
            </a:r>
            <a:r>
              <a:rPr lang="en-GB" sz="800" dirty="0" err="1">
                <a:solidFill>
                  <a:schemeClr val="tx1"/>
                </a:solidFill>
              </a:rPr>
              <a:t>NXLog</a:t>
            </a:r>
            <a:r>
              <a:rPr lang="en-GB" sz="800" dirty="0">
                <a:solidFill>
                  <a:schemeClr val="tx1"/>
                </a:solidFill>
              </a:rPr>
              <a:t>, Sysmon)</a:t>
            </a:r>
          </a:p>
          <a:p>
            <a:pPr algn="ctr"/>
            <a:endParaRPr lang="en-GB" sz="800" dirty="0">
              <a:solidFill>
                <a:schemeClr val="tx1"/>
              </a:solidFill>
            </a:endParaRPr>
          </a:p>
        </p:txBody>
      </p:sp>
      <p:sp>
        <p:nvSpPr>
          <p:cNvPr id="35" name="Arrow: Pentagon 34">
            <a:extLst>
              <a:ext uri="{FF2B5EF4-FFF2-40B4-BE49-F238E27FC236}">
                <a16:creationId xmlns:a16="http://schemas.microsoft.com/office/drawing/2014/main" id="{96844DD8-86C1-C0D5-0F7E-F21C605691DD}"/>
              </a:ext>
            </a:extLst>
          </p:cNvPr>
          <p:cNvSpPr/>
          <p:nvPr/>
        </p:nvSpPr>
        <p:spPr>
          <a:xfrm rot="16200000">
            <a:off x="7339540" y="3562734"/>
            <a:ext cx="471072" cy="985204"/>
          </a:xfrm>
          <a:prstGeom prst="homePlate">
            <a:avLst>
              <a:gd name="adj" fmla="val 27750"/>
            </a:avLst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t" anchorCtr="0"/>
          <a:lstStyle/>
          <a:p>
            <a:pPr algn="ctr"/>
            <a:r>
              <a:rPr lang="en-GB" sz="800" dirty="0">
                <a:solidFill>
                  <a:schemeClr val="tx1"/>
                </a:solidFill>
              </a:rPr>
              <a:t>API</a:t>
            </a:r>
          </a:p>
          <a:p>
            <a:pPr algn="ctr"/>
            <a:endParaRPr lang="en-GB" sz="800" dirty="0">
              <a:solidFill>
                <a:schemeClr val="tx1"/>
              </a:solidFill>
            </a:endParaRPr>
          </a:p>
        </p:txBody>
      </p:sp>
      <p:sp>
        <p:nvSpPr>
          <p:cNvPr id="36" name="Arrow: Pentagon 35">
            <a:extLst>
              <a:ext uri="{FF2B5EF4-FFF2-40B4-BE49-F238E27FC236}">
                <a16:creationId xmlns:a16="http://schemas.microsoft.com/office/drawing/2014/main" id="{F1E8D1B1-763C-2624-F671-0D7DEF35AC42}"/>
              </a:ext>
            </a:extLst>
          </p:cNvPr>
          <p:cNvSpPr/>
          <p:nvPr/>
        </p:nvSpPr>
        <p:spPr>
          <a:xfrm rot="16200000">
            <a:off x="8417900" y="3562735"/>
            <a:ext cx="471072" cy="985204"/>
          </a:xfrm>
          <a:prstGeom prst="homePlate">
            <a:avLst>
              <a:gd name="adj" fmla="val 27750"/>
            </a:avLst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t" anchorCtr="0"/>
          <a:lstStyle/>
          <a:p>
            <a:pPr algn="ctr"/>
            <a:r>
              <a:rPr lang="en-GB" sz="800" dirty="0">
                <a:solidFill>
                  <a:schemeClr val="tx1"/>
                </a:solidFill>
              </a:rPr>
              <a:t>File-based</a:t>
            </a:r>
          </a:p>
          <a:p>
            <a:pPr algn="ctr"/>
            <a:r>
              <a:rPr lang="en-GB" sz="800" dirty="0">
                <a:solidFill>
                  <a:schemeClr val="tx1"/>
                </a:solidFill>
              </a:rPr>
              <a:t>(CSV, JSON, XML)</a:t>
            </a:r>
          </a:p>
          <a:p>
            <a:pPr algn="ctr"/>
            <a:endParaRPr lang="en-GB" sz="800" dirty="0">
              <a:solidFill>
                <a:schemeClr val="tx1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C292374-6B8B-8074-D2BD-E7E771CC2E2D}"/>
              </a:ext>
            </a:extLst>
          </p:cNvPr>
          <p:cNvSpPr/>
          <p:nvPr/>
        </p:nvSpPr>
        <p:spPr>
          <a:xfrm>
            <a:off x="3838682" y="2591592"/>
            <a:ext cx="1054582" cy="780282"/>
          </a:xfrm>
          <a:prstGeom prst="rect">
            <a:avLst/>
          </a:prstGeom>
          <a:solidFill>
            <a:srgbClr val="23707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800" dirty="0">
                <a:solidFill>
                  <a:schemeClr val="bg1"/>
                </a:solidFill>
              </a:rPr>
              <a:t>Identity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</a:rPr>
              <a:t>(EntraID, AD DS)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E2AD448-2711-14E9-5B68-569DD81D88C3}"/>
              </a:ext>
            </a:extLst>
          </p:cNvPr>
          <p:cNvSpPr/>
          <p:nvPr/>
        </p:nvSpPr>
        <p:spPr>
          <a:xfrm>
            <a:off x="4893263" y="2591591"/>
            <a:ext cx="1134277" cy="780282"/>
          </a:xfrm>
          <a:prstGeom prst="rect">
            <a:avLst/>
          </a:prstGeom>
          <a:solidFill>
            <a:srgbClr val="23707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800" dirty="0">
                <a:solidFill>
                  <a:schemeClr val="bg1"/>
                </a:solidFill>
              </a:rPr>
              <a:t>Email  &amp; Collaboration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</a:rPr>
              <a:t>(Exchange/Teams/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</a:rPr>
              <a:t>SharePoint/OneDrive)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61162D0-40A6-4595-75EE-5C1293DEE628}"/>
              </a:ext>
            </a:extLst>
          </p:cNvPr>
          <p:cNvSpPr/>
          <p:nvPr/>
        </p:nvSpPr>
        <p:spPr>
          <a:xfrm>
            <a:off x="5945245" y="2591590"/>
            <a:ext cx="1054582" cy="780283"/>
          </a:xfrm>
          <a:prstGeom prst="rect">
            <a:avLst/>
          </a:prstGeom>
          <a:solidFill>
            <a:srgbClr val="23707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800" dirty="0">
                <a:solidFill>
                  <a:schemeClr val="bg1"/>
                </a:solidFill>
              </a:rPr>
              <a:t>Azure, AWS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</a:rPr>
              <a:t>VMs, Kubernetes, SQL, etc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7833832-29EF-1FC1-7196-EE495C840F25}"/>
              </a:ext>
            </a:extLst>
          </p:cNvPr>
          <p:cNvSpPr/>
          <p:nvPr/>
        </p:nvSpPr>
        <p:spPr>
          <a:xfrm>
            <a:off x="3918699" y="2985870"/>
            <a:ext cx="891947" cy="292573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>
                <a:solidFill>
                  <a:schemeClr val="tx1"/>
                </a:solidFill>
              </a:rPr>
              <a:t>MS Defender for Identity</a:t>
            </a:r>
            <a:endParaRPr lang="en-GB" sz="600" dirty="0">
              <a:solidFill>
                <a:schemeClr val="tx1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97C7FFC-221A-F34F-9E8E-A6C6D196ED82}"/>
              </a:ext>
            </a:extLst>
          </p:cNvPr>
          <p:cNvSpPr/>
          <p:nvPr/>
        </p:nvSpPr>
        <p:spPr>
          <a:xfrm>
            <a:off x="4973281" y="2985869"/>
            <a:ext cx="891947" cy="292573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>
                <a:solidFill>
                  <a:schemeClr val="tx1"/>
                </a:solidFill>
              </a:rPr>
              <a:t>MS Defender for 365</a:t>
            </a:r>
            <a:endParaRPr lang="en-GB" sz="600" dirty="0">
              <a:solidFill>
                <a:schemeClr val="tx1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F50FF3A-AC2D-3FDD-DD06-052EA068D23B}"/>
              </a:ext>
            </a:extLst>
          </p:cNvPr>
          <p:cNvSpPr/>
          <p:nvPr/>
        </p:nvSpPr>
        <p:spPr>
          <a:xfrm>
            <a:off x="6025262" y="2985869"/>
            <a:ext cx="891947" cy="292573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>
                <a:solidFill>
                  <a:schemeClr val="tx1"/>
                </a:solidFill>
              </a:rPr>
              <a:t>MS Defender for Cloud</a:t>
            </a:r>
            <a:endParaRPr lang="en-GB" sz="600" dirty="0">
              <a:solidFill>
                <a:schemeClr val="tx1"/>
              </a:solidFill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24F63A6-1629-911C-1C6B-739B800F8FDD}"/>
              </a:ext>
            </a:extLst>
          </p:cNvPr>
          <p:cNvSpPr/>
          <p:nvPr/>
        </p:nvSpPr>
        <p:spPr>
          <a:xfrm>
            <a:off x="6997226" y="2591589"/>
            <a:ext cx="1054582" cy="780284"/>
          </a:xfrm>
          <a:prstGeom prst="rect">
            <a:avLst/>
          </a:prstGeom>
          <a:solidFill>
            <a:srgbClr val="23707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800" dirty="0">
                <a:solidFill>
                  <a:schemeClr val="bg1"/>
                </a:solidFill>
              </a:rPr>
              <a:t>CASB</a:t>
            </a:r>
          </a:p>
          <a:p>
            <a:pPr algn="ctr"/>
            <a:r>
              <a:rPr lang="en-GB" sz="800" dirty="0" err="1">
                <a:solidFill>
                  <a:schemeClr val="bg1"/>
                </a:solidFill>
              </a:rPr>
              <a:t>SalesForce</a:t>
            </a:r>
            <a:r>
              <a:rPr lang="en-GB" sz="800" dirty="0">
                <a:solidFill>
                  <a:schemeClr val="bg1"/>
                </a:solidFill>
              </a:rPr>
              <a:t>, ServiceNow, G Suite, Slack, Zoom, etc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505E5694-1E4D-D606-72C5-F01052C624A6}"/>
              </a:ext>
            </a:extLst>
          </p:cNvPr>
          <p:cNvSpPr/>
          <p:nvPr/>
        </p:nvSpPr>
        <p:spPr>
          <a:xfrm>
            <a:off x="7077243" y="2978705"/>
            <a:ext cx="891947" cy="292573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>
                <a:solidFill>
                  <a:schemeClr val="tx1"/>
                </a:solidFill>
              </a:rPr>
              <a:t>MS Defender for Cloud Aps</a:t>
            </a:r>
            <a:endParaRPr lang="en-GB" sz="600" dirty="0">
              <a:solidFill>
                <a:schemeClr val="tx1"/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F6019ED-1060-57AC-85B5-059D4DBA5371}"/>
              </a:ext>
            </a:extLst>
          </p:cNvPr>
          <p:cNvSpPr/>
          <p:nvPr/>
        </p:nvSpPr>
        <p:spPr>
          <a:xfrm>
            <a:off x="8260812" y="2446804"/>
            <a:ext cx="1054582" cy="953111"/>
          </a:xfrm>
          <a:prstGeom prst="rect">
            <a:avLst/>
          </a:prstGeom>
          <a:solidFill>
            <a:srgbClr val="23707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800" dirty="0">
                <a:solidFill>
                  <a:schemeClr val="bg1"/>
                </a:solidFill>
              </a:rPr>
              <a:t>Network Infrastructure</a:t>
            </a:r>
          </a:p>
          <a:p>
            <a:pPr algn="ctr"/>
            <a:endParaRPr lang="en-GB" sz="800" dirty="0">
              <a:solidFill>
                <a:schemeClr val="bg1"/>
              </a:solidFill>
            </a:endParaRPr>
          </a:p>
          <a:p>
            <a:pPr algn="ctr"/>
            <a:endParaRPr lang="en-GB" sz="800" dirty="0">
              <a:solidFill>
                <a:schemeClr val="bg1"/>
              </a:solidFill>
            </a:endParaRPr>
          </a:p>
          <a:p>
            <a:pPr algn="ctr"/>
            <a:r>
              <a:rPr lang="en-GB" sz="800" dirty="0">
                <a:solidFill>
                  <a:schemeClr val="bg1"/>
                </a:solidFill>
              </a:rPr>
              <a:t>NetFlow, PCAP, DNS, NDR, IPS, IDS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EC19C21-4D4D-AC73-E197-561242BAFE65}"/>
              </a:ext>
            </a:extLst>
          </p:cNvPr>
          <p:cNvSpPr/>
          <p:nvPr/>
        </p:nvSpPr>
        <p:spPr>
          <a:xfrm>
            <a:off x="9312793" y="2446804"/>
            <a:ext cx="1054582" cy="953111"/>
          </a:xfrm>
          <a:prstGeom prst="rect">
            <a:avLst/>
          </a:prstGeom>
          <a:solidFill>
            <a:srgbClr val="23707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800" dirty="0">
                <a:solidFill>
                  <a:schemeClr val="bg1"/>
                </a:solidFill>
              </a:rPr>
              <a:t>Firewall / Security Appliances</a:t>
            </a:r>
          </a:p>
          <a:p>
            <a:pPr algn="ctr"/>
            <a:endParaRPr lang="en-GB" sz="800" dirty="0">
              <a:solidFill>
                <a:schemeClr val="bg1"/>
              </a:solidFill>
            </a:endParaRPr>
          </a:p>
          <a:p>
            <a:pPr algn="ctr"/>
            <a:r>
              <a:rPr lang="en-GB" sz="800" dirty="0">
                <a:solidFill>
                  <a:schemeClr val="bg1"/>
                </a:solidFill>
              </a:rPr>
              <a:t>Firewalls, CASB, SASE, VPN, WAF, etc</a:t>
            </a:r>
          </a:p>
        </p:txBody>
      </p:sp>
      <p:sp>
        <p:nvSpPr>
          <p:cNvPr id="47" name="Arrow: Pentagon 46">
            <a:extLst>
              <a:ext uri="{FF2B5EF4-FFF2-40B4-BE49-F238E27FC236}">
                <a16:creationId xmlns:a16="http://schemas.microsoft.com/office/drawing/2014/main" id="{C49E8D30-43EC-C8D6-B542-D74138FA9C26}"/>
              </a:ext>
            </a:extLst>
          </p:cNvPr>
          <p:cNvSpPr/>
          <p:nvPr/>
        </p:nvSpPr>
        <p:spPr>
          <a:xfrm rot="16200000">
            <a:off x="9496262" y="3562735"/>
            <a:ext cx="471071" cy="985204"/>
          </a:xfrm>
          <a:prstGeom prst="homePlate">
            <a:avLst>
              <a:gd name="adj" fmla="val 27750"/>
            </a:avLst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t" anchorCtr="0"/>
          <a:lstStyle/>
          <a:p>
            <a:pPr algn="ctr"/>
            <a:r>
              <a:rPr lang="en-GB" sz="800" dirty="0">
                <a:solidFill>
                  <a:schemeClr val="tx1"/>
                </a:solidFill>
              </a:rPr>
              <a:t>Syslog</a:t>
            </a:r>
          </a:p>
          <a:p>
            <a:pPr algn="ctr"/>
            <a:endParaRPr lang="en-GB" sz="800" dirty="0">
              <a:solidFill>
                <a:schemeClr val="tx1"/>
              </a:solidFill>
            </a:endParaRP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AE299EC4-BF2B-31E8-555F-F2581A588B55}"/>
              </a:ext>
            </a:extLst>
          </p:cNvPr>
          <p:cNvSpPr/>
          <p:nvPr/>
        </p:nvSpPr>
        <p:spPr>
          <a:xfrm>
            <a:off x="10650672" y="1049017"/>
            <a:ext cx="1491954" cy="2661353"/>
          </a:xfrm>
          <a:prstGeom prst="roundRect">
            <a:avLst>
              <a:gd name="adj" fmla="val 9536"/>
            </a:avLst>
          </a:prstGeom>
          <a:solidFill>
            <a:srgbClr val="AAFFB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GB" sz="800" b="1" dirty="0">
                <a:solidFill>
                  <a:schemeClr val="tx1"/>
                </a:solidFill>
              </a:rPr>
              <a:t>DFIR</a:t>
            </a:r>
          </a:p>
          <a:p>
            <a:pPr algn="ctr"/>
            <a:r>
              <a:rPr lang="en-GB" sz="800" dirty="0">
                <a:solidFill>
                  <a:schemeClr val="tx1"/>
                </a:solidFill>
              </a:rPr>
              <a:t>Incident Response</a:t>
            </a:r>
          </a:p>
          <a:p>
            <a:pPr algn="ctr"/>
            <a:r>
              <a:rPr lang="en-GB" sz="800" dirty="0">
                <a:solidFill>
                  <a:schemeClr val="tx1"/>
                </a:solidFill>
              </a:rPr>
              <a:t>Forensic Analysis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F2F2363-E89A-25D9-739F-BC7A37D7F46D}"/>
              </a:ext>
            </a:extLst>
          </p:cNvPr>
          <p:cNvSpPr txBox="1"/>
          <p:nvPr/>
        </p:nvSpPr>
        <p:spPr>
          <a:xfrm>
            <a:off x="88040" y="1361596"/>
            <a:ext cx="16818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/>
              <a:t>Continuous monitoring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/>
              <a:t>Threat intelligence correlation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/>
              <a:t>Alert triage and enrichment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/>
              <a:t>Incident escalation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/>
              <a:t>SIEM/XDR management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539FFBB-5C4F-DD09-3A11-DAD36B938714}"/>
              </a:ext>
            </a:extLst>
          </p:cNvPr>
          <p:cNvSpPr txBox="1"/>
          <p:nvPr/>
        </p:nvSpPr>
        <p:spPr>
          <a:xfrm>
            <a:off x="10636148" y="1591533"/>
            <a:ext cx="14678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8900" indent="-88900">
              <a:buFont typeface="Arial" panose="020B0604020202020204" pitchFamily="34" charset="0"/>
              <a:buChar char="•"/>
            </a:pPr>
            <a:r>
              <a:rPr lang="en-GB" sz="800" dirty="0"/>
              <a:t>Deep-dive post detection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en-GB" sz="800" dirty="0"/>
              <a:t>Forensics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en-GB" sz="800" dirty="0"/>
              <a:t>Full kill-chain reconstruction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en-GB" sz="800" dirty="0"/>
              <a:t>Containment, eradication, recovery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en-GB" sz="800" dirty="0"/>
              <a:t>Preservation of Evidence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445E6ABD-272D-0FA9-E76A-19E357C7E08B}"/>
              </a:ext>
            </a:extLst>
          </p:cNvPr>
          <p:cNvSpPr/>
          <p:nvPr/>
        </p:nvSpPr>
        <p:spPr>
          <a:xfrm>
            <a:off x="1366955" y="78023"/>
            <a:ext cx="1899211" cy="866553"/>
          </a:xfrm>
          <a:prstGeom prst="roundRect">
            <a:avLst>
              <a:gd name="adj" fmla="val 21042"/>
            </a:avLst>
          </a:prstGeom>
          <a:solidFill>
            <a:srgbClr val="AAFFB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GB" sz="800" b="1" dirty="0">
                <a:solidFill>
                  <a:schemeClr val="tx1"/>
                </a:solidFill>
              </a:rPr>
              <a:t>Vulnerability Management</a:t>
            </a:r>
          </a:p>
          <a:p>
            <a:pPr algn="ctr"/>
            <a:endParaRPr lang="en-GB" sz="800" dirty="0">
              <a:solidFill>
                <a:schemeClr val="tx1"/>
              </a:solidFill>
            </a:endParaRPr>
          </a:p>
          <a:p>
            <a:pPr algn="ctr"/>
            <a:r>
              <a:rPr lang="en-GB" sz="800" dirty="0">
                <a:solidFill>
                  <a:schemeClr val="tx1"/>
                </a:solidFill>
              </a:rPr>
              <a:t>Vulnerability Scanning</a:t>
            </a:r>
          </a:p>
          <a:p>
            <a:pPr algn="ctr"/>
            <a:r>
              <a:rPr lang="en-GB" sz="800" dirty="0">
                <a:solidFill>
                  <a:schemeClr val="tx1"/>
                </a:solidFill>
              </a:rPr>
              <a:t>Vulnerability Reporting</a:t>
            </a:r>
          </a:p>
          <a:p>
            <a:pPr algn="ctr"/>
            <a:r>
              <a:rPr lang="en-GB" sz="800" dirty="0">
                <a:solidFill>
                  <a:schemeClr val="tx1"/>
                </a:solidFill>
              </a:rPr>
              <a:t>Vulnerability Advisory</a:t>
            </a:r>
          </a:p>
        </p:txBody>
      </p:sp>
      <p:sp>
        <p:nvSpPr>
          <p:cNvPr id="52" name="Arrow: Pentagon 51">
            <a:extLst>
              <a:ext uri="{FF2B5EF4-FFF2-40B4-BE49-F238E27FC236}">
                <a16:creationId xmlns:a16="http://schemas.microsoft.com/office/drawing/2014/main" id="{EFF7BCE6-A8A9-0114-9C6C-A56910DC09D4}"/>
              </a:ext>
            </a:extLst>
          </p:cNvPr>
          <p:cNvSpPr/>
          <p:nvPr/>
        </p:nvSpPr>
        <p:spPr>
          <a:xfrm rot="5400000">
            <a:off x="2035417" y="655274"/>
            <a:ext cx="562288" cy="985204"/>
          </a:xfrm>
          <a:prstGeom prst="homePlate">
            <a:avLst>
              <a:gd name="adj" fmla="val 27750"/>
            </a:avLst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 anchorCtr="0"/>
          <a:lstStyle/>
          <a:p>
            <a:pPr algn="ctr"/>
            <a:r>
              <a:rPr lang="en-GB" sz="800" dirty="0">
                <a:solidFill>
                  <a:schemeClr val="tx1"/>
                </a:solidFill>
              </a:rPr>
              <a:t>Vulnerability</a:t>
            </a:r>
          </a:p>
          <a:p>
            <a:pPr algn="ctr"/>
            <a:r>
              <a:rPr lang="en-GB" sz="800" dirty="0">
                <a:solidFill>
                  <a:schemeClr val="tx1"/>
                </a:solidFill>
              </a:rPr>
              <a:t>Scanners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220D74E6-BEAC-F100-BE18-3C413B23D01D}"/>
              </a:ext>
            </a:extLst>
          </p:cNvPr>
          <p:cNvSpPr/>
          <p:nvPr/>
        </p:nvSpPr>
        <p:spPr>
          <a:xfrm>
            <a:off x="1405400" y="4160279"/>
            <a:ext cx="1860766" cy="558838"/>
          </a:xfrm>
          <a:prstGeom prst="roundRect">
            <a:avLst>
              <a:gd name="adj" fmla="val 21042"/>
            </a:avLst>
          </a:prstGeom>
          <a:solidFill>
            <a:srgbClr val="AAFFB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GB" sz="800" b="1" dirty="0">
                <a:solidFill>
                  <a:schemeClr val="tx1"/>
                </a:solidFill>
              </a:rPr>
              <a:t>Vulnerability Remediation</a:t>
            </a:r>
          </a:p>
          <a:p>
            <a:pPr algn="ctr"/>
            <a:endParaRPr lang="en-GB" sz="800" dirty="0">
              <a:solidFill>
                <a:schemeClr val="tx1"/>
              </a:solidFill>
            </a:endParaRPr>
          </a:p>
        </p:txBody>
      </p:sp>
      <p:sp>
        <p:nvSpPr>
          <p:cNvPr id="54" name="Arrow: Pentagon 53">
            <a:extLst>
              <a:ext uri="{FF2B5EF4-FFF2-40B4-BE49-F238E27FC236}">
                <a16:creationId xmlns:a16="http://schemas.microsoft.com/office/drawing/2014/main" id="{459DFB48-2320-8FC7-2A31-7C1411D6A794}"/>
              </a:ext>
            </a:extLst>
          </p:cNvPr>
          <p:cNvSpPr/>
          <p:nvPr/>
        </p:nvSpPr>
        <p:spPr>
          <a:xfrm rot="5400000">
            <a:off x="2151926" y="3660239"/>
            <a:ext cx="377391" cy="985204"/>
          </a:xfrm>
          <a:prstGeom prst="homePlate">
            <a:avLst>
              <a:gd name="adj" fmla="val 27750"/>
            </a:avLst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 anchorCtr="0"/>
          <a:lstStyle/>
          <a:p>
            <a:pPr algn="ctr"/>
            <a:r>
              <a:rPr lang="en-GB" sz="800" dirty="0">
                <a:solidFill>
                  <a:schemeClr val="tx1"/>
                </a:solidFill>
              </a:rPr>
              <a:t>Vulnerability</a:t>
            </a:r>
          </a:p>
          <a:p>
            <a:pPr algn="ctr"/>
            <a:r>
              <a:rPr lang="en-GB" sz="800" dirty="0">
                <a:solidFill>
                  <a:schemeClr val="tx1"/>
                </a:solidFill>
              </a:rPr>
              <a:t>Data</a:t>
            </a:r>
          </a:p>
        </p:txBody>
      </p:sp>
      <p:graphicFrame>
        <p:nvGraphicFramePr>
          <p:cNvPr id="55" name="Table 54">
            <a:extLst>
              <a:ext uri="{FF2B5EF4-FFF2-40B4-BE49-F238E27FC236}">
                <a16:creationId xmlns:a16="http://schemas.microsoft.com/office/drawing/2014/main" id="{9CF18E34-1C2C-09D9-D4A9-D855C11D09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6381107"/>
              </p:ext>
            </p:extLst>
          </p:nvPr>
        </p:nvGraphicFramePr>
        <p:xfrm>
          <a:off x="74765" y="4899125"/>
          <a:ext cx="12042470" cy="176784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1204247">
                  <a:extLst>
                    <a:ext uri="{9D8B030D-6E8A-4147-A177-3AD203B41FA5}">
                      <a16:colId xmlns:a16="http://schemas.microsoft.com/office/drawing/2014/main" val="412171815"/>
                    </a:ext>
                  </a:extLst>
                </a:gridCol>
                <a:gridCol w="1204247">
                  <a:extLst>
                    <a:ext uri="{9D8B030D-6E8A-4147-A177-3AD203B41FA5}">
                      <a16:colId xmlns:a16="http://schemas.microsoft.com/office/drawing/2014/main" val="1300638590"/>
                    </a:ext>
                  </a:extLst>
                </a:gridCol>
                <a:gridCol w="1204247">
                  <a:extLst>
                    <a:ext uri="{9D8B030D-6E8A-4147-A177-3AD203B41FA5}">
                      <a16:colId xmlns:a16="http://schemas.microsoft.com/office/drawing/2014/main" val="3753886861"/>
                    </a:ext>
                  </a:extLst>
                </a:gridCol>
                <a:gridCol w="1204247">
                  <a:extLst>
                    <a:ext uri="{9D8B030D-6E8A-4147-A177-3AD203B41FA5}">
                      <a16:colId xmlns:a16="http://schemas.microsoft.com/office/drawing/2014/main" val="244848251"/>
                    </a:ext>
                  </a:extLst>
                </a:gridCol>
                <a:gridCol w="1204247">
                  <a:extLst>
                    <a:ext uri="{9D8B030D-6E8A-4147-A177-3AD203B41FA5}">
                      <a16:colId xmlns:a16="http://schemas.microsoft.com/office/drawing/2014/main" val="3831601332"/>
                    </a:ext>
                  </a:extLst>
                </a:gridCol>
                <a:gridCol w="1204247">
                  <a:extLst>
                    <a:ext uri="{9D8B030D-6E8A-4147-A177-3AD203B41FA5}">
                      <a16:colId xmlns:a16="http://schemas.microsoft.com/office/drawing/2014/main" val="2012113250"/>
                    </a:ext>
                  </a:extLst>
                </a:gridCol>
                <a:gridCol w="1204247">
                  <a:extLst>
                    <a:ext uri="{9D8B030D-6E8A-4147-A177-3AD203B41FA5}">
                      <a16:colId xmlns:a16="http://schemas.microsoft.com/office/drawing/2014/main" val="470161525"/>
                    </a:ext>
                  </a:extLst>
                </a:gridCol>
                <a:gridCol w="1204247">
                  <a:extLst>
                    <a:ext uri="{9D8B030D-6E8A-4147-A177-3AD203B41FA5}">
                      <a16:colId xmlns:a16="http://schemas.microsoft.com/office/drawing/2014/main" val="46276040"/>
                    </a:ext>
                  </a:extLst>
                </a:gridCol>
                <a:gridCol w="1204247">
                  <a:extLst>
                    <a:ext uri="{9D8B030D-6E8A-4147-A177-3AD203B41FA5}">
                      <a16:colId xmlns:a16="http://schemas.microsoft.com/office/drawing/2014/main" val="1146407904"/>
                    </a:ext>
                  </a:extLst>
                </a:gridCol>
                <a:gridCol w="1204247">
                  <a:extLst>
                    <a:ext uri="{9D8B030D-6E8A-4147-A177-3AD203B41FA5}">
                      <a16:colId xmlns:a16="http://schemas.microsoft.com/office/drawing/2014/main" val="338753847"/>
                    </a:ext>
                  </a:extLst>
                </a:gridCol>
              </a:tblGrid>
              <a:tr h="164055">
                <a:tc>
                  <a:txBody>
                    <a:bodyPr/>
                    <a:lstStyle/>
                    <a:p>
                      <a:r>
                        <a:rPr lang="en-GB" sz="800" dirty="0">
                          <a:solidFill>
                            <a:schemeClr val="tx1"/>
                          </a:solidFill>
                        </a:rPr>
                        <a:t>Network Infrastructure</a:t>
                      </a:r>
                    </a:p>
                  </a:txBody>
                  <a:tcPr>
                    <a:solidFill>
                      <a:srgbClr val="66FF8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solidFill>
                            <a:schemeClr val="tx1"/>
                          </a:solidFill>
                        </a:rPr>
                        <a:t>Traditional IT</a:t>
                      </a:r>
                    </a:p>
                  </a:txBody>
                  <a:tcPr>
                    <a:solidFill>
                      <a:srgbClr val="66FF8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solidFill>
                            <a:schemeClr val="tx1"/>
                          </a:solidFill>
                        </a:rPr>
                        <a:t>Identity</a:t>
                      </a:r>
                    </a:p>
                  </a:txBody>
                  <a:tcPr>
                    <a:solidFill>
                      <a:srgbClr val="66FF8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solidFill>
                            <a:schemeClr val="tx1"/>
                          </a:solidFill>
                        </a:rPr>
                        <a:t>Cloud Infrastructure</a:t>
                      </a:r>
                    </a:p>
                  </a:txBody>
                  <a:tcPr>
                    <a:solidFill>
                      <a:srgbClr val="66FF8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solidFill>
                            <a:schemeClr val="tx1"/>
                          </a:solidFill>
                        </a:rPr>
                        <a:t>Email and Collaboration</a:t>
                      </a:r>
                    </a:p>
                  </a:txBody>
                  <a:tcPr>
                    <a:solidFill>
                      <a:srgbClr val="66FF8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solidFill>
                            <a:schemeClr val="tx1"/>
                          </a:solidFill>
                        </a:rPr>
                        <a:t>SaaS Applications</a:t>
                      </a:r>
                    </a:p>
                  </a:txBody>
                  <a:tcPr>
                    <a:solidFill>
                      <a:srgbClr val="66FF8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solidFill>
                            <a:schemeClr val="tx1"/>
                          </a:solidFill>
                        </a:rPr>
                        <a:t>Cloud Security</a:t>
                      </a:r>
                    </a:p>
                  </a:txBody>
                  <a:tcPr>
                    <a:solidFill>
                      <a:srgbClr val="66FF8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solidFill>
                            <a:schemeClr val="tx1"/>
                          </a:solidFill>
                        </a:rPr>
                        <a:t>Network Security</a:t>
                      </a:r>
                    </a:p>
                  </a:txBody>
                  <a:tcPr>
                    <a:solidFill>
                      <a:srgbClr val="66FF8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 err="1">
                          <a:solidFill>
                            <a:schemeClr val="tx1"/>
                          </a:solidFill>
                        </a:rPr>
                        <a:t>DevSecOps</a:t>
                      </a:r>
                      <a:endParaRPr lang="en-GB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66FF8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solidFill>
                            <a:schemeClr val="tx1"/>
                          </a:solidFill>
                        </a:rPr>
                        <a:t>Other</a:t>
                      </a:r>
                    </a:p>
                  </a:txBody>
                  <a:tcPr>
                    <a:solidFill>
                      <a:srgbClr val="66FF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3509945"/>
                  </a:ext>
                </a:extLst>
              </a:tr>
              <a:tr h="1297529">
                <a:tc>
                  <a:txBody>
                    <a:bodyPr/>
                    <a:lstStyle/>
                    <a:p>
                      <a:pPr marL="88900" indent="-88900">
                        <a:buFont typeface="Arial" panose="020B0604020202020204" pitchFamily="34" charset="0"/>
                        <a:buChar char="•"/>
                      </a:pPr>
                      <a:r>
                        <a:rPr lang="en-GB" sz="600" dirty="0">
                          <a:solidFill>
                            <a:schemeClr val="tx1"/>
                          </a:solidFill>
                        </a:rPr>
                        <a:t>Firewalls (NGFW, WAF, Host)</a:t>
                      </a:r>
                    </a:p>
                    <a:p>
                      <a:pPr marL="88900" indent="-88900">
                        <a:buFont typeface="Arial" panose="020B0604020202020204" pitchFamily="34" charset="0"/>
                        <a:buChar char="•"/>
                      </a:pPr>
                      <a:r>
                        <a:rPr lang="en-GB" sz="600" dirty="0">
                          <a:solidFill>
                            <a:schemeClr val="tx1"/>
                          </a:solidFill>
                        </a:rPr>
                        <a:t>Routers &amp; Switches (L2, L3, SD-WAN)</a:t>
                      </a:r>
                    </a:p>
                    <a:p>
                      <a:pPr marL="88900" indent="-88900">
                        <a:buFont typeface="Arial" panose="020B0604020202020204" pitchFamily="34" charset="0"/>
                        <a:buChar char="•"/>
                      </a:pPr>
                      <a:r>
                        <a:rPr lang="en-GB" sz="600" dirty="0">
                          <a:solidFill>
                            <a:schemeClr val="tx1"/>
                          </a:solidFill>
                        </a:rPr>
                        <a:t>Wireless  Infrastructure (AP’s, Controllers)</a:t>
                      </a:r>
                    </a:p>
                    <a:p>
                      <a:pPr marL="88900" indent="-88900">
                        <a:buFont typeface="Arial" panose="020B0604020202020204" pitchFamily="34" charset="0"/>
                        <a:buChar char="•"/>
                      </a:pPr>
                      <a:r>
                        <a:rPr lang="en-GB" sz="600" dirty="0">
                          <a:solidFill>
                            <a:schemeClr val="tx1"/>
                          </a:solidFill>
                        </a:rPr>
                        <a:t>VPN Gateways (SSL, IPSec, clientless)</a:t>
                      </a:r>
                    </a:p>
                    <a:p>
                      <a:pPr marL="88900" indent="-88900">
                        <a:buFont typeface="Arial" panose="020B0604020202020204" pitchFamily="34" charset="0"/>
                        <a:buChar char="•"/>
                      </a:pPr>
                      <a:r>
                        <a:rPr lang="en-GB" sz="600" dirty="0">
                          <a:solidFill>
                            <a:schemeClr val="tx1"/>
                          </a:solidFill>
                        </a:rPr>
                        <a:t>Load Blancers/ADC</a:t>
                      </a:r>
                    </a:p>
                    <a:p>
                      <a:pPr marL="88900" indent="-88900">
                        <a:buFont typeface="Arial" panose="020B0604020202020204" pitchFamily="34" charset="0"/>
                        <a:buChar char="•"/>
                      </a:pPr>
                      <a:r>
                        <a:rPr lang="en-GB" sz="600" dirty="0">
                          <a:solidFill>
                            <a:schemeClr val="tx1"/>
                          </a:solidFill>
                        </a:rPr>
                        <a:t>DHCP/DNS</a:t>
                      </a:r>
                    </a:p>
                    <a:p>
                      <a:pPr marL="88900" lvl="0" indent="-88900">
                        <a:buFont typeface="Arial" panose="020B0604020202020204" pitchFamily="34" charset="0"/>
                        <a:buChar char="•"/>
                      </a:pPr>
                      <a:r>
                        <a:rPr lang="en-GB" sz="600" dirty="0">
                          <a:solidFill>
                            <a:schemeClr val="tx1"/>
                          </a:solidFill>
                        </a:rPr>
                        <a:t>IoT/OT Gateways (smart building, manufacturing, CNI)</a:t>
                      </a:r>
                    </a:p>
                  </a:txBody>
                  <a:tcPr>
                    <a:solidFill>
                      <a:srgbClr val="66FF81"/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-88900">
                        <a:buFont typeface="Arial" panose="020B0604020202020204" pitchFamily="34" charset="0"/>
                        <a:buChar char="•"/>
                      </a:pPr>
                      <a:r>
                        <a:rPr lang="en-GB" sz="600" dirty="0">
                          <a:solidFill>
                            <a:schemeClr val="tx1"/>
                          </a:solidFill>
                        </a:rPr>
                        <a:t>Clients (Windows, MacOS, Linux, VDI, thin client)</a:t>
                      </a:r>
                    </a:p>
                    <a:p>
                      <a:pPr marL="88900" indent="-88900">
                        <a:buFont typeface="Arial" panose="020B0604020202020204" pitchFamily="34" charset="0"/>
                        <a:buChar char="•"/>
                      </a:pPr>
                      <a:r>
                        <a:rPr lang="en-GB" sz="600" dirty="0">
                          <a:solidFill>
                            <a:schemeClr val="tx1"/>
                          </a:solidFill>
                        </a:rPr>
                        <a:t>Servers (Windows, Linux)</a:t>
                      </a:r>
                    </a:p>
                    <a:p>
                      <a:pPr marL="88900" indent="-88900">
                        <a:buFont typeface="Arial" panose="020B0604020202020204" pitchFamily="34" charset="0"/>
                        <a:buChar char="•"/>
                      </a:pPr>
                      <a:r>
                        <a:rPr lang="en-GB" sz="600" dirty="0">
                          <a:solidFill>
                            <a:schemeClr val="tx1"/>
                          </a:solidFill>
                        </a:rPr>
                        <a:t>Mobile Devices (iOS, Android)</a:t>
                      </a:r>
                    </a:p>
                    <a:p>
                      <a:pPr marL="88900" indent="-88900">
                        <a:buFont typeface="Arial" panose="020B0604020202020204" pitchFamily="34" charset="0"/>
                        <a:buChar char="•"/>
                      </a:pPr>
                      <a:r>
                        <a:rPr lang="en-GB" sz="600" dirty="0">
                          <a:solidFill>
                            <a:schemeClr val="tx1"/>
                          </a:solidFill>
                        </a:rPr>
                        <a:t>Virtualisation Hosts (ESXi, Hyper-V)</a:t>
                      </a:r>
                    </a:p>
                    <a:p>
                      <a:pPr marL="88900" indent="-88900">
                        <a:buFont typeface="Arial" panose="020B0604020202020204" pitchFamily="34" charset="0"/>
                        <a:buChar char="•"/>
                      </a:pPr>
                      <a:r>
                        <a:rPr lang="en-GB" sz="600" dirty="0">
                          <a:solidFill>
                            <a:schemeClr val="tx1"/>
                          </a:solidFill>
                        </a:rPr>
                        <a:t>Backup Servers/Appliances </a:t>
                      </a:r>
                    </a:p>
                    <a:p>
                      <a:pPr marL="88900" indent="-88900">
                        <a:buFont typeface="Arial" panose="020B0604020202020204" pitchFamily="34" charset="0"/>
                        <a:buChar char="•"/>
                      </a:pPr>
                      <a:r>
                        <a:rPr lang="en-GB" sz="600" dirty="0">
                          <a:solidFill>
                            <a:schemeClr val="tx1"/>
                          </a:solidFill>
                        </a:rPr>
                        <a:t>Directory Services (AD DS, LDAP, RADIUS)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GB" sz="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66FF81"/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-88900">
                        <a:buFont typeface="Arial" panose="020B0604020202020204" pitchFamily="34" charset="0"/>
                        <a:buChar char="•"/>
                      </a:pPr>
                      <a:r>
                        <a:rPr lang="en-GB" sz="600" dirty="0">
                          <a:solidFill>
                            <a:schemeClr val="tx1"/>
                          </a:solidFill>
                        </a:rPr>
                        <a:t>IAM (EntraID, Okta, ADFS)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66FF81"/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-88900">
                        <a:buFont typeface="Arial" panose="020B0604020202020204" pitchFamily="34" charset="0"/>
                        <a:buChar char="•"/>
                      </a:pPr>
                      <a:r>
                        <a:rPr lang="en-GB" sz="600" dirty="0">
                          <a:solidFill>
                            <a:schemeClr val="tx1"/>
                          </a:solidFill>
                        </a:rPr>
                        <a:t>IaaS (Azure, AWS, GCP)</a:t>
                      </a:r>
                    </a:p>
                    <a:p>
                      <a:pPr marL="88900" indent="-88900">
                        <a:buFont typeface="Arial" panose="020B0604020202020204" pitchFamily="34" charset="0"/>
                        <a:buChar char="•"/>
                      </a:pPr>
                      <a:r>
                        <a:rPr lang="en-GB" sz="600" dirty="0">
                          <a:solidFill>
                            <a:schemeClr val="tx1"/>
                          </a:solidFill>
                        </a:rPr>
                        <a:t>PaaS Services (App Service, Azure SQL, Lambda, etc)</a:t>
                      </a:r>
                    </a:p>
                    <a:p>
                      <a:pPr marL="88900" indent="-88900">
                        <a:buFont typeface="Arial" panose="020B0604020202020204" pitchFamily="34" charset="0"/>
                        <a:buChar char="•"/>
                      </a:pPr>
                      <a:r>
                        <a:rPr lang="en-GB" sz="600" dirty="0">
                          <a:solidFill>
                            <a:schemeClr val="tx1"/>
                          </a:solidFill>
                        </a:rPr>
                        <a:t>Cloud Control Plane (IAM, Policy, Audit logs)</a:t>
                      </a:r>
                    </a:p>
                    <a:p>
                      <a:pPr marL="88900" indent="-88900">
                        <a:buFont typeface="Arial" panose="020B0604020202020204" pitchFamily="34" charset="0"/>
                        <a:buChar char="•"/>
                      </a:pPr>
                      <a:r>
                        <a:rPr lang="en-GB" sz="600" dirty="0">
                          <a:solidFill>
                            <a:schemeClr val="tx1"/>
                          </a:solidFill>
                        </a:rPr>
                        <a:t>Cloud DevOps  (</a:t>
                      </a:r>
                      <a:r>
                        <a:rPr lang="en-GB" sz="600" dirty="0" err="1">
                          <a:solidFill>
                            <a:schemeClr val="tx1"/>
                          </a:solidFill>
                        </a:rPr>
                        <a:t>Teraform</a:t>
                      </a:r>
                      <a:r>
                        <a:rPr lang="en-GB" sz="600" dirty="0">
                          <a:solidFill>
                            <a:schemeClr val="tx1"/>
                          </a:solidFill>
                        </a:rPr>
                        <a:t>, CloudFormation, JSON, Bicep)</a:t>
                      </a:r>
                    </a:p>
                    <a:p>
                      <a:pPr marL="88900" indent="-88900">
                        <a:buFont typeface="Arial" panose="020B0604020202020204" pitchFamily="34" charset="0"/>
                        <a:buChar char="•"/>
                      </a:pPr>
                      <a:r>
                        <a:rPr lang="en-GB" sz="600" dirty="0">
                          <a:solidFill>
                            <a:schemeClr val="tx1"/>
                          </a:solidFill>
                        </a:rPr>
                        <a:t>Containers (AKS, EKS)</a:t>
                      </a:r>
                    </a:p>
                  </a:txBody>
                  <a:tcPr>
                    <a:solidFill>
                      <a:srgbClr val="66FF81"/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-88900">
                        <a:buFont typeface="Arial" panose="020B0604020202020204" pitchFamily="34" charset="0"/>
                        <a:buChar char="•"/>
                      </a:pPr>
                      <a:r>
                        <a:rPr lang="en-GB" sz="600" dirty="0">
                          <a:solidFill>
                            <a:schemeClr val="tx1"/>
                          </a:solidFill>
                        </a:rPr>
                        <a:t>Microsoft 365 (Exchange Online, SharePoint, OneDrive, Teams)</a:t>
                      </a:r>
                    </a:p>
                    <a:p>
                      <a:pPr marL="88900" indent="-88900">
                        <a:buFont typeface="Arial" panose="020B0604020202020204" pitchFamily="34" charset="0"/>
                        <a:buChar char="•"/>
                      </a:pPr>
                      <a:r>
                        <a:rPr lang="en-GB" sz="600" dirty="0">
                          <a:solidFill>
                            <a:schemeClr val="tx1"/>
                          </a:solidFill>
                        </a:rPr>
                        <a:t>On Prem (Exchange, SharePoint)</a:t>
                      </a:r>
                    </a:p>
                    <a:p>
                      <a:pPr marL="88900" indent="-88900">
                        <a:buFont typeface="Arial" panose="020B0604020202020204" pitchFamily="34" charset="0"/>
                        <a:buChar char="•"/>
                      </a:pPr>
                      <a:r>
                        <a:rPr lang="en-GB" sz="600" dirty="0">
                          <a:solidFill>
                            <a:schemeClr val="tx1"/>
                          </a:solidFill>
                        </a:rPr>
                        <a:t>G-Suite (Gmail, Drive, Docs, Meet)</a:t>
                      </a:r>
                    </a:p>
                    <a:p>
                      <a:pPr marL="88900" indent="-88900">
                        <a:buFont typeface="Arial" panose="020B0604020202020204" pitchFamily="34" charset="0"/>
                        <a:buChar char="•"/>
                      </a:pPr>
                      <a:r>
                        <a:rPr lang="en-GB" sz="600" dirty="0">
                          <a:solidFill>
                            <a:schemeClr val="tx1"/>
                          </a:solidFill>
                        </a:rPr>
                        <a:t>Messaging (Slack, Zoom, Webex)</a:t>
                      </a:r>
                    </a:p>
                  </a:txBody>
                  <a:tcPr>
                    <a:solidFill>
                      <a:srgbClr val="66FF81"/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-88900">
                        <a:buFont typeface="Arial" panose="020B0604020202020204" pitchFamily="34" charset="0"/>
                        <a:buChar char="•"/>
                      </a:pPr>
                      <a:r>
                        <a:rPr lang="en-GB" sz="600" dirty="0">
                          <a:solidFill>
                            <a:schemeClr val="tx1"/>
                          </a:solidFill>
                        </a:rPr>
                        <a:t>CRM/ERP (Salesforce, NetSuite, SAP, Workday)</a:t>
                      </a:r>
                    </a:p>
                    <a:p>
                      <a:pPr marL="88900" indent="-88900">
                        <a:buFont typeface="Arial" panose="020B0604020202020204" pitchFamily="34" charset="0"/>
                        <a:buChar char="•"/>
                      </a:pPr>
                      <a:r>
                        <a:rPr lang="en-GB" sz="600" dirty="0">
                          <a:solidFill>
                            <a:schemeClr val="tx1"/>
                          </a:solidFill>
                        </a:rPr>
                        <a:t>ITSM (ServiceNow, Jira BMC)</a:t>
                      </a:r>
                    </a:p>
                    <a:p>
                      <a:pPr marL="88900" indent="-88900">
                        <a:buFont typeface="Arial" panose="020B0604020202020204" pitchFamily="34" charset="0"/>
                        <a:buChar char="•"/>
                      </a:pPr>
                      <a:r>
                        <a:rPr lang="en-GB" sz="600" dirty="0">
                          <a:solidFill>
                            <a:schemeClr val="tx1"/>
                          </a:solidFill>
                        </a:rPr>
                        <a:t>Finance/HR (ADP, SAP, Sage)</a:t>
                      </a:r>
                    </a:p>
                    <a:p>
                      <a:pPr marL="88900" indent="-88900">
                        <a:buFont typeface="Arial" panose="020B0604020202020204" pitchFamily="34" charset="0"/>
                        <a:buChar char="•"/>
                      </a:pPr>
                      <a:r>
                        <a:rPr lang="en-GB" sz="600" dirty="0">
                          <a:solidFill>
                            <a:schemeClr val="tx1"/>
                          </a:solidFill>
                        </a:rPr>
                        <a:t>Legal (</a:t>
                      </a:r>
                      <a:r>
                        <a:rPr lang="en-GB" sz="600" dirty="0" err="1">
                          <a:solidFill>
                            <a:schemeClr val="tx1"/>
                          </a:solidFill>
                        </a:rPr>
                        <a:t>DocsOnline</a:t>
                      </a:r>
                      <a:r>
                        <a:rPr lang="en-GB" sz="6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GB" sz="600" dirty="0" err="1">
                          <a:solidFill>
                            <a:schemeClr val="tx1"/>
                          </a:solidFill>
                        </a:rPr>
                        <a:t>iManage</a:t>
                      </a:r>
                      <a:r>
                        <a:rPr lang="en-GB" sz="60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  <a:p>
                      <a:pPr marL="88900" indent="-88900">
                        <a:buFont typeface="Arial" panose="020B0604020202020204" pitchFamily="34" charset="0"/>
                        <a:buChar char="•"/>
                      </a:pPr>
                      <a:r>
                        <a:rPr lang="en-GB" sz="600" dirty="0">
                          <a:solidFill>
                            <a:schemeClr val="tx1"/>
                          </a:solidFill>
                        </a:rPr>
                        <a:t>Project &amp; Collab (Trello)</a:t>
                      </a:r>
                    </a:p>
                    <a:p>
                      <a:pPr marL="88900" indent="-88900">
                        <a:buFont typeface="Arial" panose="020B0604020202020204" pitchFamily="34" charset="0"/>
                        <a:buChar char="•"/>
                      </a:pPr>
                      <a:r>
                        <a:rPr lang="en-GB" sz="600" dirty="0">
                          <a:solidFill>
                            <a:schemeClr val="tx1"/>
                          </a:solidFill>
                        </a:rPr>
                        <a:t>** </a:t>
                      </a:r>
                      <a:r>
                        <a:rPr lang="en-GB" sz="600" dirty="0" err="1">
                          <a:solidFill>
                            <a:schemeClr val="tx1"/>
                          </a:solidFill>
                        </a:rPr>
                        <a:t>Oauth</a:t>
                      </a:r>
                      <a:r>
                        <a:rPr lang="en-GB" sz="600" dirty="0">
                          <a:solidFill>
                            <a:schemeClr val="tx1"/>
                          </a:solidFill>
                        </a:rPr>
                        <a:t>-connected apps)</a:t>
                      </a:r>
                    </a:p>
                  </a:txBody>
                  <a:tcPr>
                    <a:solidFill>
                      <a:srgbClr val="66FF81"/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-88900">
                        <a:buFont typeface="Arial" panose="020B0604020202020204" pitchFamily="34" charset="0"/>
                        <a:buChar char="•"/>
                      </a:pPr>
                      <a:r>
                        <a:rPr lang="en-GB" sz="600" dirty="0">
                          <a:solidFill>
                            <a:schemeClr val="tx1"/>
                          </a:solidFill>
                        </a:rPr>
                        <a:t>SASE (CATO, Prisma)</a:t>
                      </a:r>
                    </a:p>
                    <a:p>
                      <a:pPr marL="88900" indent="-88900">
                        <a:buFont typeface="Arial" panose="020B0604020202020204" pitchFamily="34" charset="0"/>
                        <a:buChar char="•"/>
                      </a:pPr>
                      <a:r>
                        <a:rPr lang="en-GB" sz="600" dirty="0">
                          <a:solidFill>
                            <a:schemeClr val="tx1"/>
                          </a:solidFill>
                        </a:rPr>
                        <a:t>SSE</a:t>
                      </a:r>
                    </a:p>
                    <a:p>
                      <a:pPr marL="88900" indent="-88900">
                        <a:buFont typeface="Arial" panose="020B0604020202020204" pitchFamily="34" charset="0"/>
                        <a:buChar char="•"/>
                      </a:pPr>
                      <a:r>
                        <a:rPr lang="en-GB" sz="600" dirty="0">
                          <a:solidFill>
                            <a:schemeClr val="tx1"/>
                          </a:solidFill>
                        </a:rPr>
                        <a:t>CASB (Netskope, </a:t>
                      </a:r>
                      <a:r>
                        <a:rPr lang="en-GB" sz="600" dirty="0" err="1">
                          <a:solidFill>
                            <a:schemeClr val="tx1"/>
                          </a:solidFill>
                        </a:rPr>
                        <a:t>zScalar</a:t>
                      </a:r>
                      <a:r>
                        <a:rPr lang="en-GB" sz="60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  <a:p>
                      <a:pPr marL="88900" indent="-88900">
                        <a:buFont typeface="Arial" panose="020B0604020202020204" pitchFamily="34" charset="0"/>
                        <a:buChar char="•"/>
                      </a:pPr>
                      <a:r>
                        <a:rPr lang="en-GB" sz="600" dirty="0">
                          <a:solidFill>
                            <a:schemeClr val="tx1"/>
                          </a:solidFill>
                        </a:rPr>
                        <a:t>ZTNA (</a:t>
                      </a:r>
                      <a:r>
                        <a:rPr lang="en-GB" sz="600" dirty="0" err="1">
                          <a:solidFill>
                            <a:schemeClr val="tx1"/>
                          </a:solidFill>
                        </a:rPr>
                        <a:t>CloudFlare</a:t>
                      </a:r>
                      <a:r>
                        <a:rPr lang="en-GB" sz="60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  <a:p>
                      <a:pPr marL="88900" indent="-88900">
                        <a:buFont typeface="Arial" panose="020B0604020202020204" pitchFamily="34" charset="0"/>
                        <a:buChar char="•"/>
                      </a:pPr>
                      <a:r>
                        <a:rPr lang="en-GB" sz="600" dirty="0">
                          <a:solidFill>
                            <a:schemeClr val="tx1"/>
                          </a:solidFill>
                        </a:rPr>
                        <a:t>VPN</a:t>
                      </a:r>
                    </a:p>
                    <a:p>
                      <a:pPr marL="88900" indent="-88900">
                        <a:buFont typeface="Arial" panose="020B0604020202020204" pitchFamily="34" charset="0"/>
                        <a:buChar char="•"/>
                      </a:pPr>
                      <a:r>
                        <a:rPr lang="en-GB" sz="600" dirty="0">
                          <a:solidFill>
                            <a:schemeClr val="tx1"/>
                          </a:solidFill>
                        </a:rPr>
                        <a:t>SWG</a:t>
                      </a:r>
                    </a:p>
                    <a:p>
                      <a:pPr marL="88900" indent="-88900">
                        <a:buFont typeface="Arial" panose="020B0604020202020204" pitchFamily="34" charset="0"/>
                        <a:buChar char="•"/>
                      </a:pPr>
                      <a:r>
                        <a:rPr lang="en-GB" sz="600" dirty="0">
                          <a:solidFill>
                            <a:schemeClr val="tx1"/>
                          </a:solidFill>
                        </a:rPr>
                        <a:t>Cloud Firewall</a:t>
                      </a:r>
                    </a:p>
                    <a:p>
                      <a:pPr marL="88900" indent="-88900">
                        <a:buFont typeface="Arial" panose="020B0604020202020204" pitchFamily="34" charset="0"/>
                        <a:buChar char="•"/>
                      </a:pPr>
                      <a:r>
                        <a:rPr lang="en-GB" sz="600" dirty="0">
                          <a:solidFill>
                            <a:schemeClr val="tx1"/>
                          </a:solidFill>
                        </a:rPr>
                        <a:t>DNS Filtering</a:t>
                      </a:r>
                    </a:p>
                  </a:txBody>
                  <a:tcPr>
                    <a:solidFill>
                      <a:srgbClr val="66FF81"/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-88900">
                        <a:buFont typeface="Arial" panose="020B0604020202020204" pitchFamily="34" charset="0"/>
                        <a:buChar char="•"/>
                      </a:pPr>
                      <a:r>
                        <a:rPr lang="en-GB" sz="600" dirty="0">
                          <a:solidFill>
                            <a:schemeClr val="tx1"/>
                          </a:solidFill>
                        </a:rPr>
                        <a:t>IPS/IDS</a:t>
                      </a:r>
                    </a:p>
                    <a:p>
                      <a:pPr marL="88900" indent="-88900">
                        <a:buFont typeface="Arial" panose="020B0604020202020204" pitchFamily="34" charset="0"/>
                        <a:buChar char="•"/>
                      </a:pPr>
                      <a:r>
                        <a:rPr lang="en-GB" sz="600" dirty="0">
                          <a:solidFill>
                            <a:schemeClr val="tx1"/>
                          </a:solidFill>
                        </a:rPr>
                        <a:t>NDR</a:t>
                      </a:r>
                    </a:p>
                    <a:p>
                      <a:pPr marL="88900" indent="-88900">
                        <a:buFont typeface="Arial" panose="020B0604020202020204" pitchFamily="34" charset="0"/>
                        <a:buChar char="•"/>
                      </a:pPr>
                      <a:r>
                        <a:rPr lang="en-GB" sz="600" dirty="0">
                          <a:solidFill>
                            <a:schemeClr val="tx1"/>
                          </a:solidFill>
                        </a:rPr>
                        <a:t>Inspection</a:t>
                      </a:r>
                    </a:p>
                    <a:p>
                      <a:pPr marL="88900" indent="-88900">
                        <a:buFont typeface="Arial" panose="020B0604020202020204" pitchFamily="34" charset="0"/>
                        <a:buChar char="•"/>
                      </a:pPr>
                      <a:r>
                        <a:rPr lang="en-GB" sz="600" dirty="0">
                          <a:solidFill>
                            <a:schemeClr val="tx1"/>
                          </a:solidFill>
                        </a:rPr>
                        <a:t>Flow Analysis</a:t>
                      </a:r>
                    </a:p>
                    <a:p>
                      <a:pPr marL="88900" indent="-88900">
                        <a:buFont typeface="Arial" panose="020B0604020202020204" pitchFamily="34" charset="0"/>
                        <a:buChar char="•"/>
                      </a:pPr>
                      <a:r>
                        <a:rPr lang="en-GB" sz="600" dirty="0">
                          <a:solidFill>
                            <a:schemeClr val="tx1"/>
                          </a:solidFill>
                        </a:rPr>
                        <a:t>DDoS Protection</a:t>
                      </a:r>
                    </a:p>
                  </a:txBody>
                  <a:tcPr>
                    <a:solidFill>
                      <a:srgbClr val="66FF81"/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-88900">
                        <a:buFont typeface="Arial" panose="020B0604020202020204" pitchFamily="34" charset="0"/>
                        <a:buChar char="•"/>
                      </a:pPr>
                      <a:r>
                        <a:rPr lang="en-GB" sz="600" dirty="0">
                          <a:solidFill>
                            <a:schemeClr val="tx1"/>
                          </a:solidFill>
                        </a:rPr>
                        <a:t>Code Repos (GitHub),GitLab, Bitbucket)</a:t>
                      </a:r>
                    </a:p>
                    <a:p>
                      <a:pPr marL="88900" indent="-88900">
                        <a:buFont typeface="Arial" panose="020B0604020202020204" pitchFamily="34" charset="0"/>
                        <a:buChar char="•"/>
                      </a:pPr>
                      <a:r>
                        <a:rPr lang="en-GB" sz="600" dirty="0">
                          <a:solidFill>
                            <a:schemeClr val="tx1"/>
                          </a:solidFill>
                        </a:rPr>
                        <a:t>CI/CD Pipelines (Jenkins, GitHub Actions, GitLab CI)</a:t>
                      </a:r>
                    </a:p>
                    <a:p>
                      <a:pPr marL="88900" indent="-88900">
                        <a:buFont typeface="Arial" panose="020B0604020202020204" pitchFamily="34" charset="0"/>
                        <a:buChar char="•"/>
                      </a:pPr>
                      <a:r>
                        <a:rPr lang="en-GB" sz="600" dirty="0">
                          <a:solidFill>
                            <a:schemeClr val="tx1"/>
                          </a:solidFill>
                        </a:rPr>
                        <a:t>Container Registries (</a:t>
                      </a:r>
                      <a:r>
                        <a:rPr lang="en-GB" sz="600" dirty="0" err="1">
                          <a:solidFill>
                            <a:schemeClr val="tx1"/>
                          </a:solidFill>
                        </a:rPr>
                        <a:t>DockerHub</a:t>
                      </a:r>
                      <a:r>
                        <a:rPr lang="en-GB" sz="600" dirty="0">
                          <a:solidFill>
                            <a:schemeClr val="tx1"/>
                          </a:solidFill>
                        </a:rPr>
                        <a:t>, ECR, ACR)</a:t>
                      </a:r>
                    </a:p>
                    <a:p>
                      <a:pPr marL="88900" indent="-88900">
                        <a:buFont typeface="Arial" panose="020B0604020202020204" pitchFamily="34" charset="0"/>
                        <a:buChar char="•"/>
                      </a:pPr>
                      <a:r>
                        <a:rPr lang="en-GB" sz="600" dirty="0">
                          <a:solidFill>
                            <a:schemeClr val="tx1"/>
                          </a:solidFill>
                        </a:rPr>
                        <a:t>Secrets Vaults (Thales, KeyVault, </a:t>
                      </a:r>
                      <a:r>
                        <a:rPr lang="en-GB" sz="600" dirty="0" err="1">
                          <a:solidFill>
                            <a:schemeClr val="tx1"/>
                          </a:solidFill>
                        </a:rPr>
                        <a:t>HaskiCorp</a:t>
                      </a:r>
                      <a:r>
                        <a:rPr lang="en-GB" sz="600" dirty="0">
                          <a:solidFill>
                            <a:schemeClr val="tx1"/>
                          </a:solidFill>
                        </a:rPr>
                        <a:t>, AWS Secrets Manager)</a:t>
                      </a:r>
                    </a:p>
                    <a:p>
                      <a:pPr marL="88900" indent="-88900">
                        <a:buFont typeface="Arial" panose="020B0604020202020204" pitchFamily="34" charset="0"/>
                        <a:buChar char="•"/>
                      </a:pPr>
                      <a:r>
                        <a:rPr lang="en-GB" sz="600" dirty="0">
                          <a:solidFill>
                            <a:schemeClr val="tx1"/>
                          </a:solidFill>
                        </a:rPr>
                        <a:t>Infrastructure-as-Code (Terraform, </a:t>
                      </a:r>
                      <a:r>
                        <a:rPr lang="en-GB" sz="600" dirty="0" err="1">
                          <a:solidFill>
                            <a:schemeClr val="tx1"/>
                          </a:solidFill>
                        </a:rPr>
                        <a:t>Pulumi</a:t>
                      </a:r>
                      <a:r>
                        <a:rPr lang="en-GB" sz="600" dirty="0">
                          <a:solidFill>
                            <a:schemeClr val="tx1"/>
                          </a:solidFill>
                        </a:rPr>
                        <a:t>, ARM Templates)</a:t>
                      </a:r>
                    </a:p>
                    <a:p>
                      <a:pPr marL="88900" indent="-88900">
                        <a:buFont typeface="Arial" panose="020B0604020202020204" pitchFamily="34" charset="0"/>
                        <a:buChar char="•"/>
                      </a:pPr>
                      <a:r>
                        <a:rPr lang="en-GB" sz="600" dirty="0">
                          <a:solidFill>
                            <a:schemeClr val="tx1"/>
                          </a:solidFill>
                        </a:rPr>
                        <a:t>Artifact Repos (Artifactory, Nexus)</a:t>
                      </a:r>
                    </a:p>
                    <a:p>
                      <a:pPr marL="88900" indent="-88900">
                        <a:buFont typeface="Arial" panose="020B0604020202020204" pitchFamily="34" charset="0"/>
                        <a:buChar char="•"/>
                      </a:pPr>
                      <a:r>
                        <a:rPr lang="en-GB" sz="600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en-GB" sz="600" baseline="30000" dirty="0">
                          <a:solidFill>
                            <a:schemeClr val="tx1"/>
                          </a:solidFill>
                        </a:rPr>
                        <a:t>rd</a:t>
                      </a:r>
                      <a:r>
                        <a:rPr lang="en-GB" sz="600" dirty="0">
                          <a:solidFill>
                            <a:schemeClr val="tx1"/>
                          </a:solidFill>
                        </a:rPr>
                        <a:t> Party Integrations</a:t>
                      </a:r>
                    </a:p>
                    <a:p>
                      <a:pPr marL="88900" indent="-88900">
                        <a:buFont typeface="Arial" panose="020B0604020202020204" pitchFamily="34" charset="0"/>
                        <a:buChar char="•"/>
                      </a:pPr>
                      <a:r>
                        <a:rPr lang="en-GB" sz="600" dirty="0">
                          <a:solidFill>
                            <a:schemeClr val="tx1"/>
                          </a:solidFill>
                        </a:rPr>
                        <a:t>API Gateways</a:t>
                      </a:r>
                    </a:p>
                  </a:txBody>
                  <a:tcPr>
                    <a:solidFill>
                      <a:srgbClr val="66FF81"/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-88900">
                        <a:buFont typeface="Arial" panose="020B0604020202020204" pitchFamily="34" charset="0"/>
                        <a:buChar char="•"/>
                      </a:pPr>
                      <a:r>
                        <a:rPr lang="en-GB" sz="600" dirty="0">
                          <a:solidFill>
                            <a:schemeClr val="tx1"/>
                          </a:solidFill>
                        </a:rPr>
                        <a:t>DLP</a:t>
                      </a:r>
                    </a:p>
                    <a:p>
                      <a:pPr marL="88900" indent="-88900">
                        <a:buFont typeface="Arial" panose="020B0604020202020204" pitchFamily="34" charset="0"/>
                        <a:buChar char="•"/>
                      </a:pPr>
                      <a:r>
                        <a:rPr lang="en-GB" sz="600" dirty="0">
                          <a:solidFill>
                            <a:schemeClr val="tx1"/>
                          </a:solidFill>
                        </a:rPr>
                        <a:t>Physical Security (HVAC, CCTV, Door Cards)</a:t>
                      </a:r>
                    </a:p>
                    <a:p>
                      <a:pPr marL="88900" indent="-88900">
                        <a:buFont typeface="Arial" panose="020B0604020202020204" pitchFamily="34" charset="0"/>
                        <a:buChar char="•"/>
                      </a:pPr>
                      <a:r>
                        <a:rPr lang="en-GB" sz="600" dirty="0">
                          <a:solidFill>
                            <a:schemeClr val="tx1"/>
                          </a:solidFill>
                        </a:rPr>
                        <a:t>Compliance Monitoring</a:t>
                      </a:r>
                    </a:p>
                    <a:p>
                      <a:pPr marL="88900" indent="-88900">
                        <a:buFont typeface="Arial" panose="020B0604020202020204" pitchFamily="34" charset="0"/>
                        <a:buChar char="•"/>
                      </a:pPr>
                      <a:r>
                        <a:rPr lang="en-GB" sz="600" dirty="0">
                          <a:solidFill>
                            <a:schemeClr val="tx1"/>
                          </a:solidFill>
                        </a:rPr>
                        <a:t>PAM (CyberArk, </a:t>
                      </a:r>
                      <a:r>
                        <a:rPr lang="en-GB" sz="600" dirty="0" err="1">
                          <a:solidFill>
                            <a:schemeClr val="tx1"/>
                          </a:solidFill>
                        </a:rPr>
                        <a:t>BeyondTrust</a:t>
                      </a:r>
                      <a:r>
                        <a:rPr lang="en-GB" sz="60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solidFill>
                      <a:srgbClr val="66FF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7160130"/>
                  </a:ext>
                </a:extLst>
              </a:tr>
            </a:tbl>
          </a:graphicData>
        </a:graphic>
      </p:graphicFrame>
      <p:sp>
        <p:nvSpPr>
          <p:cNvPr id="56" name="Arrow: Pentagon 55">
            <a:extLst>
              <a:ext uri="{FF2B5EF4-FFF2-40B4-BE49-F238E27FC236}">
                <a16:creationId xmlns:a16="http://schemas.microsoft.com/office/drawing/2014/main" id="{CEC028AD-4ADF-2397-F69D-59739ED10698}"/>
              </a:ext>
            </a:extLst>
          </p:cNvPr>
          <p:cNvSpPr/>
          <p:nvPr/>
        </p:nvSpPr>
        <p:spPr>
          <a:xfrm rot="5400000">
            <a:off x="2134515" y="4274927"/>
            <a:ext cx="377391" cy="985204"/>
          </a:xfrm>
          <a:prstGeom prst="homePlate">
            <a:avLst>
              <a:gd name="adj" fmla="val 27750"/>
            </a:avLst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 anchorCtr="0"/>
          <a:lstStyle/>
          <a:p>
            <a:pPr algn="ctr"/>
            <a:r>
              <a:rPr lang="en-GB" sz="800" dirty="0">
                <a:solidFill>
                  <a:schemeClr val="tx1"/>
                </a:solidFill>
              </a:rPr>
              <a:t>Remediate</a:t>
            </a:r>
          </a:p>
        </p:txBody>
      </p:sp>
      <p:sp>
        <p:nvSpPr>
          <p:cNvPr id="57" name="Arrow: Pentagon 56">
            <a:extLst>
              <a:ext uri="{FF2B5EF4-FFF2-40B4-BE49-F238E27FC236}">
                <a16:creationId xmlns:a16="http://schemas.microsoft.com/office/drawing/2014/main" id="{F7370731-B7DA-F533-5353-8F2728786814}"/>
              </a:ext>
            </a:extLst>
          </p:cNvPr>
          <p:cNvSpPr/>
          <p:nvPr/>
        </p:nvSpPr>
        <p:spPr>
          <a:xfrm rot="16200000">
            <a:off x="7936722" y="3072821"/>
            <a:ext cx="377393" cy="3331953"/>
          </a:xfrm>
          <a:prstGeom prst="homePlate">
            <a:avLst>
              <a:gd name="adj" fmla="val 49244"/>
            </a:avLst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t" anchorCtr="0"/>
          <a:lstStyle/>
          <a:p>
            <a:pPr algn="ctr"/>
            <a:r>
              <a:rPr lang="en-GB" sz="800" dirty="0">
                <a:solidFill>
                  <a:schemeClr val="tx1"/>
                </a:solidFill>
              </a:rPr>
              <a:t>Signals and Telemetry from Customer Assets</a:t>
            </a:r>
          </a:p>
          <a:p>
            <a:pPr algn="ctr"/>
            <a:endParaRPr lang="en-GB" sz="8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2498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FCF4C-4670-C30C-9D15-D8993131A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NIST – Our Capabilities</a:t>
            </a:r>
          </a:p>
        </p:txBody>
      </p:sp>
      <p:grpSp>
        <p:nvGrpSpPr>
          <p:cNvPr id="12" name="Expo.e Logo">
            <a:extLst>
              <a:ext uri="{FF2B5EF4-FFF2-40B4-BE49-F238E27FC236}">
                <a16:creationId xmlns:a16="http://schemas.microsoft.com/office/drawing/2014/main" id="{AD9B198B-7F01-689B-A963-BEB6EA1BE4E1}"/>
              </a:ext>
            </a:extLst>
          </p:cNvPr>
          <p:cNvGrpSpPr/>
          <p:nvPr/>
        </p:nvGrpSpPr>
        <p:grpSpPr>
          <a:xfrm>
            <a:off x="368300" y="241303"/>
            <a:ext cx="2057353" cy="324928"/>
            <a:chOff x="368300" y="241303"/>
            <a:chExt cx="2057353" cy="324928"/>
          </a:xfrm>
          <a:solidFill>
            <a:schemeClr val="bg2"/>
          </a:solidFill>
        </p:grpSpPr>
        <p:sp>
          <p:nvSpPr>
            <p:cNvPr id="13" name="Free-form: Shape 12">
              <a:extLst>
                <a:ext uri="{FF2B5EF4-FFF2-40B4-BE49-F238E27FC236}">
                  <a16:creationId xmlns:a16="http://schemas.microsoft.com/office/drawing/2014/main" id="{13979F3B-53A3-30C1-1F9F-54B709CF3295}"/>
                </a:ext>
              </a:extLst>
            </p:cNvPr>
            <p:cNvSpPr/>
            <p:nvPr/>
          </p:nvSpPr>
          <p:spPr>
            <a:xfrm>
              <a:off x="368300" y="248768"/>
              <a:ext cx="302184" cy="310036"/>
            </a:xfrm>
            <a:custGeom>
              <a:avLst/>
              <a:gdLst>
                <a:gd name="connsiteX0" fmla="*/ 0 w 302184"/>
                <a:gd name="connsiteY0" fmla="*/ 0 h 310036"/>
                <a:gd name="connsiteX1" fmla="*/ 0 w 302184"/>
                <a:gd name="connsiteY1" fmla="*/ 310036 h 310036"/>
                <a:gd name="connsiteX2" fmla="*/ 302166 w 302184"/>
                <a:gd name="connsiteY2" fmla="*/ 310036 h 310036"/>
                <a:gd name="connsiteX3" fmla="*/ 302166 w 302184"/>
                <a:gd name="connsiteY3" fmla="*/ 245508 h 310036"/>
                <a:gd name="connsiteX4" fmla="*/ 76282 w 302184"/>
                <a:gd name="connsiteY4" fmla="*/ 245508 h 310036"/>
                <a:gd name="connsiteX5" fmla="*/ 76282 w 302184"/>
                <a:gd name="connsiteY5" fmla="*/ 182927 h 310036"/>
                <a:gd name="connsiteX6" fmla="*/ 298163 w 302184"/>
                <a:gd name="connsiteY6" fmla="*/ 182927 h 310036"/>
                <a:gd name="connsiteX7" fmla="*/ 298163 w 302184"/>
                <a:gd name="connsiteY7" fmla="*/ 121927 h 310036"/>
                <a:gd name="connsiteX8" fmla="*/ 76163 w 302184"/>
                <a:gd name="connsiteY8" fmla="*/ 121927 h 310036"/>
                <a:gd name="connsiteX9" fmla="*/ 76163 w 302184"/>
                <a:gd name="connsiteY9" fmla="*/ 64373 h 310036"/>
                <a:gd name="connsiteX10" fmla="*/ 302185 w 302184"/>
                <a:gd name="connsiteY10" fmla="*/ 64373 h 310036"/>
                <a:gd name="connsiteX11" fmla="*/ 302185 w 302184"/>
                <a:gd name="connsiteY11" fmla="*/ 0 h 31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2184" h="310036">
                  <a:moveTo>
                    <a:pt x="0" y="0"/>
                  </a:moveTo>
                  <a:lnTo>
                    <a:pt x="0" y="310036"/>
                  </a:lnTo>
                  <a:lnTo>
                    <a:pt x="302166" y="310036"/>
                  </a:lnTo>
                  <a:lnTo>
                    <a:pt x="302166" y="245508"/>
                  </a:lnTo>
                  <a:lnTo>
                    <a:pt x="76282" y="245508"/>
                  </a:lnTo>
                  <a:lnTo>
                    <a:pt x="76282" y="182927"/>
                  </a:lnTo>
                  <a:lnTo>
                    <a:pt x="298163" y="182927"/>
                  </a:lnTo>
                  <a:lnTo>
                    <a:pt x="298163" y="121927"/>
                  </a:lnTo>
                  <a:lnTo>
                    <a:pt x="76163" y="121927"/>
                  </a:lnTo>
                  <a:lnTo>
                    <a:pt x="76163" y="64373"/>
                  </a:lnTo>
                  <a:lnTo>
                    <a:pt x="302185" y="64373"/>
                  </a:lnTo>
                  <a:lnTo>
                    <a:pt x="302185" y="0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A1C2B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endParaRPr>
            </a:p>
          </p:txBody>
        </p:sp>
        <p:sp>
          <p:nvSpPr>
            <p:cNvPr id="14" name="Free-form: Shape 13">
              <a:extLst>
                <a:ext uri="{FF2B5EF4-FFF2-40B4-BE49-F238E27FC236}">
                  <a16:creationId xmlns:a16="http://schemas.microsoft.com/office/drawing/2014/main" id="{23C68C32-6F91-7858-257A-85BE7D104142}"/>
                </a:ext>
              </a:extLst>
            </p:cNvPr>
            <p:cNvSpPr/>
            <p:nvPr/>
          </p:nvSpPr>
          <p:spPr>
            <a:xfrm>
              <a:off x="1449582" y="241303"/>
              <a:ext cx="392962" cy="324928"/>
            </a:xfrm>
            <a:custGeom>
              <a:avLst/>
              <a:gdLst>
                <a:gd name="connsiteX0" fmla="*/ 389151 w 392962"/>
                <a:gd name="connsiteY0" fmla="*/ 126531 h 324928"/>
                <a:gd name="connsiteX1" fmla="*/ 354575 w 392962"/>
                <a:gd name="connsiteY1" fmla="*/ 58438 h 324928"/>
                <a:gd name="connsiteX2" fmla="*/ 274628 w 392962"/>
                <a:gd name="connsiteY2" fmla="*/ 10518 h 324928"/>
                <a:gd name="connsiteX3" fmla="*/ 177050 w 392962"/>
                <a:gd name="connsiteY3" fmla="*/ 628 h 324928"/>
                <a:gd name="connsiteX4" fmla="*/ 83493 w 392962"/>
                <a:gd name="connsiteY4" fmla="*/ 24438 h 324928"/>
                <a:gd name="connsiteX5" fmla="*/ 20245 w 392962"/>
                <a:gd name="connsiteY5" fmla="*/ 82888 h 324928"/>
                <a:gd name="connsiteX6" fmla="*/ 420 w 392962"/>
                <a:gd name="connsiteY6" fmla="*/ 150021 h 324928"/>
                <a:gd name="connsiteX7" fmla="*/ 0 w 392962"/>
                <a:gd name="connsiteY7" fmla="*/ 162460 h 324928"/>
                <a:gd name="connsiteX8" fmla="*/ 3811 w 392962"/>
                <a:gd name="connsiteY8" fmla="*/ 198398 h 324928"/>
                <a:gd name="connsiteX9" fmla="*/ 38388 w 392962"/>
                <a:gd name="connsiteY9" fmla="*/ 266482 h 324928"/>
                <a:gd name="connsiteX10" fmla="*/ 118335 w 392962"/>
                <a:gd name="connsiteY10" fmla="*/ 314403 h 324928"/>
                <a:gd name="connsiteX11" fmla="*/ 215913 w 392962"/>
                <a:gd name="connsiteY11" fmla="*/ 324301 h 324928"/>
                <a:gd name="connsiteX12" fmla="*/ 309469 w 392962"/>
                <a:gd name="connsiteY12" fmla="*/ 300482 h 324928"/>
                <a:gd name="connsiteX13" fmla="*/ 372717 w 392962"/>
                <a:gd name="connsiteY13" fmla="*/ 242032 h 324928"/>
                <a:gd name="connsiteX14" fmla="*/ 392542 w 392962"/>
                <a:gd name="connsiteY14" fmla="*/ 174900 h 324928"/>
                <a:gd name="connsiteX15" fmla="*/ 392962 w 392962"/>
                <a:gd name="connsiteY15" fmla="*/ 162460 h 324928"/>
                <a:gd name="connsiteX16" fmla="*/ 389151 w 392962"/>
                <a:gd name="connsiteY16" fmla="*/ 126531 h 324928"/>
                <a:gd name="connsiteX17" fmla="*/ 306645 w 392962"/>
                <a:gd name="connsiteY17" fmla="*/ 207529 h 324928"/>
                <a:gd name="connsiteX18" fmla="*/ 265771 w 392962"/>
                <a:gd name="connsiteY18" fmla="*/ 246273 h 324928"/>
                <a:gd name="connsiteX19" fmla="*/ 196289 w 392962"/>
                <a:gd name="connsiteY19" fmla="*/ 260184 h 324928"/>
                <a:gd name="connsiteX20" fmla="*/ 128005 w 392962"/>
                <a:gd name="connsiteY20" fmla="*/ 246584 h 324928"/>
                <a:gd name="connsiteX21" fmla="*/ 77543 w 392962"/>
                <a:gd name="connsiteY21" fmla="*/ 177377 h 324928"/>
                <a:gd name="connsiteX22" fmla="*/ 86107 w 392962"/>
                <a:gd name="connsiteY22" fmla="*/ 117775 h 324928"/>
                <a:gd name="connsiteX23" fmla="*/ 128178 w 392962"/>
                <a:gd name="connsiteY23" fmla="*/ 78025 h 324928"/>
                <a:gd name="connsiteX24" fmla="*/ 210657 w 392962"/>
                <a:gd name="connsiteY24" fmla="*/ 65312 h 324928"/>
                <a:gd name="connsiteX25" fmla="*/ 264510 w 392962"/>
                <a:gd name="connsiteY25" fmla="*/ 77952 h 324928"/>
                <a:gd name="connsiteX26" fmla="*/ 315593 w 392962"/>
                <a:gd name="connsiteY26" fmla="*/ 147626 h 324928"/>
                <a:gd name="connsiteX27" fmla="*/ 306645 w 392962"/>
                <a:gd name="connsiteY27" fmla="*/ 207529 h 324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92962" h="324928">
                  <a:moveTo>
                    <a:pt x="389151" y="126531"/>
                  </a:moveTo>
                  <a:cubicBezTo>
                    <a:pt x="383850" y="100766"/>
                    <a:pt x="372343" y="77888"/>
                    <a:pt x="354575" y="58438"/>
                  </a:cubicBezTo>
                  <a:cubicBezTo>
                    <a:pt x="332730" y="34547"/>
                    <a:pt x="305329" y="19648"/>
                    <a:pt x="274628" y="10518"/>
                  </a:cubicBezTo>
                  <a:cubicBezTo>
                    <a:pt x="242757" y="1030"/>
                    <a:pt x="210054" y="-1309"/>
                    <a:pt x="177050" y="628"/>
                  </a:cubicBezTo>
                  <a:cubicBezTo>
                    <a:pt x="144393" y="2548"/>
                    <a:pt x="112851" y="9320"/>
                    <a:pt x="83493" y="24438"/>
                  </a:cubicBezTo>
                  <a:cubicBezTo>
                    <a:pt x="57006" y="38084"/>
                    <a:pt x="35326" y="56912"/>
                    <a:pt x="20245" y="82888"/>
                  </a:cubicBezTo>
                  <a:cubicBezTo>
                    <a:pt x="8171" y="103663"/>
                    <a:pt x="1983" y="126175"/>
                    <a:pt x="420" y="150021"/>
                  </a:cubicBezTo>
                  <a:cubicBezTo>
                    <a:pt x="146" y="154188"/>
                    <a:pt x="18" y="158329"/>
                    <a:pt x="0" y="162460"/>
                  </a:cubicBezTo>
                  <a:cubicBezTo>
                    <a:pt x="46" y="174406"/>
                    <a:pt x="1334" y="186388"/>
                    <a:pt x="3811" y="198398"/>
                  </a:cubicBezTo>
                  <a:cubicBezTo>
                    <a:pt x="9112" y="224155"/>
                    <a:pt x="20610" y="247032"/>
                    <a:pt x="38388" y="266482"/>
                  </a:cubicBezTo>
                  <a:cubicBezTo>
                    <a:pt x="60232" y="290374"/>
                    <a:pt x="87634" y="305272"/>
                    <a:pt x="118335" y="314403"/>
                  </a:cubicBezTo>
                  <a:cubicBezTo>
                    <a:pt x="150206" y="323890"/>
                    <a:pt x="182908" y="326239"/>
                    <a:pt x="215913" y="324301"/>
                  </a:cubicBezTo>
                  <a:cubicBezTo>
                    <a:pt x="248570" y="322382"/>
                    <a:pt x="280103" y="315600"/>
                    <a:pt x="309469" y="300482"/>
                  </a:cubicBezTo>
                  <a:cubicBezTo>
                    <a:pt x="335948" y="286836"/>
                    <a:pt x="357628" y="268008"/>
                    <a:pt x="372717" y="242032"/>
                  </a:cubicBezTo>
                  <a:cubicBezTo>
                    <a:pt x="384791" y="221257"/>
                    <a:pt x="390979" y="198746"/>
                    <a:pt x="392542" y="174900"/>
                  </a:cubicBezTo>
                  <a:cubicBezTo>
                    <a:pt x="392807" y="170732"/>
                    <a:pt x="392944" y="166591"/>
                    <a:pt x="392962" y="162460"/>
                  </a:cubicBezTo>
                  <a:cubicBezTo>
                    <a:pt x="392908" y="150523"/>
                    <a:pt x="391619" y="138532"/>
                    <a:pt x="389151" y="126531"/>
                  </a:cubicBezTo>
                  <a:moveTo>
                    <a:pt x="306645" y="207529"/>
                  </a:moveTo>
                  <a:cubicBezTo>
                    <a:pt x="297633" y="225306"/>
                    <a:pt x="283475" y="237636"/>
                    <a:pt x="265771" y="246273"/>
                  </a:cubicBezTo>
                  <a:cubicBezTo>
                    <a:pt x="243826" y="256958"/>
                    <a:pt x="220300" y="259764"/>
                    <a:pt x="196289" y="260184"/>
                  </a:cubicBezTo>
                  <a:cubicBezTo>
                    <a:pt x="172708" y="259755"/>
                    <a:pt x="149575" y="257031"/>
                    <a:pt x="128005" y="246584"/>
                  </a:cubicBezTo>
                  <a:cubicBezTo>
                    <a:pt x="98876" y="232481"/>
                    <a:pt x="81428" y="209796"/>
                    <a:pt x="77543" y="177377"/>
                  </a:cubicBezTo>
                  <a:cubicBezTo>
                    <a:pt x="75030" y="156766"/>
                    <a:pt x="76821" y="136695"/>
                    <a:pt x="86107" y="117775"/>
                  </a:cubicBezTo>
                  <a:cubicBezTo>
                    <a:pt x="95183" y="99312"/>
                    <a:pt x="109853" y="86608"/>
                    <a:pt x="128178" y="78025"/>
                  </a:cubicBezTo>
                  <a:cubicBezTo>
                    <a:pt x="154355" y="65732"/>
                    <a:pt x="182287" y="63621"/>
                    <a:pt x="210657" y="65312"/>
                  </a:cubicBezTo>
                  <a:cubicBezTo>
                    <a:pt x="229284" y="66445"/>
                    <a:pt x="247500" y="69745"/>
                    <a:pt x="264510" y="77952"/>
                  </a:cubicBezTo>
                  <a:cubicBezTo>
                    <a:pt x="293904" y="92101"/>
                    <a:pt x="311708" y="114804"/>
                    <a:pt x="315593" y="147626"/>
                  </a:cubicBezTo>
                  <a:cubicBezTo>
                    <a:pt x="318052" y="168374"/>
                    <a:pt x="316242" y="188555"/>
                    <a:pt x="306645" y="207529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A1C2B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endParaRPr>
            </a:p>
          </p:txBody>
        </p:sp>
        <p:sp>
          <p:nvSpPr>
            <p:cNvPr id="15" name="Free-form: Shape 14">
              <a:extLst>
                <a:ext uri="{FF2B5EF4-FFF2-40B4-BE49-F238E27FC236}">
                  <a16:creationId xmlns:a16="http://schemas.microsoft.com/office/drawing/2014/main" id="{BA231C99-30C4-7239-F41F-36196CA9954A}"/>
                </a:ext>
              </a:extLst>
            </p:cNvPr>
            <p:cNvSpPr/>
            <p:nvPr/>
          </p:nvSpPr>
          <p:spPr>
            <a:xfrm>
              <a:off x="1105755" y="248750"/>
              <a:ext cx="329042" cy="310100"/>
            </a:xfrm>
            <a:custGeom>
              <a:avLst/>
              <a:gdLst>
                <a:gd name="connsiteX0" fmla="*/ 75770 w 329042"/>
                <a:gd name="connsiteY0" fmla="*/ 127064 h 310100"/>
                <a:gd name="connsiteX1" fmla="*/ 80989 w 329042"/>
                <a:gd name="connsiteY1" fmla="*/ 127064 h 310100"/>
                <a:gd name="connsiteX2" fmla="*/ 213308 w 329042"/>
                <a:gd name="connsiteY2" fmla="*/ 127027 h 310100"/>
                <a:gd name="connsiteX3" fmla="*/ 225336 w 329042"/>
                <a:gd name="connsiteY3" fmla="*/ 126277 h 310100"/>
                <a:gd name="connsiteX4" fmla="*/ 251641 w 329042"/>
                <a:gd name="connsiteY4" fmla="*/ 104954 h 310100"/>
                <a:gd name="connsiteX5" fmla="*/ 252628 w 329042"/>
                <a:gd name="connsiteY5" fmla="*/ 90924 h 310100"/>
                <a:gd name="connsiteX6" fmla="*/ 234686 w 329042"/>
                <a:gd name="connsiteY6" fmla="*/ 64555 h 310100"/>
                <a:gd name="connsiteX7" fmla="*/ 219295 w 329042"/>
                <a:gd name="connsiteY7" fmla="*/ 61603 h 310100"/>
                <a:gd name="connsiteX8" fmla="*/ 78210 w 329042"/>
                <a:gd name="connsiteY8" fmla="*/ 61338 h 310100"/>
                <a:gd name="connsiteX9" fmla="*/ 75770 w 329042"/>
                <a:gd name="connsiteY9" fmla="*/ 61667 h 310100"/>
                <a:gd name="connsiteX10" fmla="*/ 75770 w 329042"/>
                <a:gd name="connsiteY10" fmla="*/ 127064 h 310100"/>
                <a:gd name="connsiteX11" fmla="*/ 76145 w 329042"/>
                <a:gd name="connsiteY11" fmla="*/ 189224 h 310100"/>
                <a:gd name="connsiteX12" fmla="*/ 76145 w 329042"/>
                <a:gd name="connsiteY12" fmla="*/ 310100 h 310100"/>
                <a:gd name="connsiteX13" fmla="*/ 0 w 329042"/>
                <a:gd name="connsiteY13" fmla="*/ 310100 h 310100"/>
                <a:gd name="connsiteX14" fmla="*/ 0 w 329042"/>
                <a:gd name="connsiteY14" fmla="*/ 0 h 310100"/>
                <a:gd name="connsiteX15" fmla="*/ 230500 w 329042"/>
                <a:gd name="connsiteY15" fmla="*/ 0 h 310100"/>
                <a:gd name="connsiteX16" fmla="*/ 308226 w 329042"/>
                <a:gd name="connsiteY16" fmla="*/ 35445 h 310100"/>
                <a:gd name="connsiteX17" fmla="*/ 328983 w 329042"/>
                <a:gd name="connsiteY17" fmla="*/ 98693 h 310100"/>
                <a:gd name="connsiteX18" fmla="*/ 320190 w 329042"/>
                <a:gd name="connsiteY18" fmla="*/ 138562 h 310100"/>
                <a:gd name="connsiteX19" fmla="*/ 273814 w 329042"/>
                <a:gd name="connsiteY19" fmla="*/ 180423 h 310100"/>
                <a:gd name="connsiteX20" fmla="*/ 221232 w 329042"/>
                <a:gd name="connsiteY20" fmla="*/ 189169 h 310100"/>
                <a:gd name="connsiteX21" fmla="*/ 82241 w 329042"/>
                <a:gd name="connsiteY21" fmla="*/ 189215 h 310100"/>
                <a:gd name="connsiteX22" fmla="*/ 76145 w 329042"/>
                <a:gd name="connsiteY22" fmla="*/ 189215 h 31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29042" h="310100">
                  <a:moveTo>
                    <a:pt x="75770" y="127064"/>
                  </a:moveTo>
                  <a:lnTo>
                    <a:pt x="80989" y="127064"/>
                  </a:lnTo>
                  <a:cubicBezTo>
                    <a:pt x="125098" y="127064"/>
                    <a:pt x="169226" y="127082"/>
                    <a:pt x="213308" y="127027"/>
                  </a:cubicBezTo>
                  <a:cubicBezTo>
                    <a:pt x="217348" y="127027"/>
                    <a:pt x="221369" y="126762"/>
                    <a:pt x="225336" y="126277"/>
                  </a:cubicBezTo>
                  <a:cubicBezTo>
                    <a:pt x="240517" y="124404"/>
                    <a:pt x="249127" y="117558"/>
                    <a:pt x="251641" y="104954"/>
                  </a:cubicBezTo>
                  <a:cubicBezTo>
                    <a:pt x="252573" y="100393"/>
                    <a:pt x="252902" y="95576"/>
                    <a:pt x="252628" y="90924"/>
                  </a:cubicBezTo>
                  <a:cubicBezTo>
                    <a:pt x="251924" y="78677"/>
                    <a:pt x="247080" y="68769"/>
                    <a:pt x="234686" y="64555"/>
                  </a:cubicBezTo>
                  <a:cubicBezTo>
                    <a:pt x="229778" y="62883"/>
                    <a:pt x="224450" y="61640"/>
                    <a:pt x="219295" y="61603"/>
                  </a:cubicBezTo>
                  <a:cubicBezTo>
                    <a:pt x="172260" y="61320"/>
                    <a:pt x="125263" y="61356"/>
                    <a:pt x="78210" y="61338"/>
                  </a:cubicBezTo>
                  <a:cubicBezTo>
                    <a:pt x="77461" y="61338"/>
                    <a:pt x="76666" y="61539"/>
                    <a:pt x="75770" y="61667"/>
                  </a:cubicBezTo>
                  <a:lnTo>
                    <a:pt x="75770" y="127064"/>
                  </a:lnTo>
                  <a:close/>
                  <a:moveTo>
                    <a:pt x="76145" y="189224"/>
                  </a:moveTo>
                  <a:lnTo>
                    <a:pt x="76145" y="310100"/>
                  </a:lnTo>
                  <a:lnTo>
                    <a:pt x="0" y="310100"/>
                  </a:lnTo>
                  <a:lnTo>
                    <a:pt x="0" y="0"/>
                  </a:lnTo>
                  <a:lnTo>
                    <a:pt x="230500" y="0"/>
                  </a:lnTo>
                  <a:cubicBezTo>
                    <a:pt x="261256" y="0"/>
                    <a:pt x="287972" y="11452"/>
                    <a:pt x="308226" y="35445"/>
                  </a:cubicBezTo>
                  <a:cubicBezTo>
                    <a:pt x="323563" y="53642"/>
                    <a:pt x="329723" y="75076"/>
                    <a:pt x="328983" y="98693"/>
                  </a:cubicBezTo>
                  <a:cubicBezTo>
                    <a:pt x="328553" y="112558"/>
                    <a:pt x="326177" y="125967"/>
                    <a:pt x="320190" y="138562"/>
                  </a:cubicBezTo>
                  <a:cubicBezTo>
                    <a:pt x="310539" y="158962"/>
                    <a:pt x="294242" y="172023"/>
                    <a:pt x="273814" y="180423"/>
                  </a:cubicBezTo>
                  <a:cubicBezTo>
                    <a:pt x="256969" y="187351"/>
                    <a:pt x="239183" y="189124"/>
                    <a:pt x="221232" y="189169"/>
                  </a:cubicBezTo>
                  <a:cubicBezTo>
                    <a:pt x="174902" y="189316"/>
                    <a:pt x="128562" y="189215"/>
                    <a:pt x="82241" y="189215"/>
                  </a:cubicBezTo>
                  <a:lnTo>
                    <a:pt x="76145" y="189215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A1C2B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endParaRPr>
            </a:p>
          </p:txBody>
        </p:sp>
        <p:sp>
          <p:nvSpPr>
            <p:cNvPr id="16" name="Free-form: Shape 15">
              <a:extLst>
                <a:ext uri="{FF2B5EF4-FFF2-40B4-BE49-F238E27FC236}">
                  <a16:creationId xmlns:a16="http://schemas.microsoft.com/office/drawing/2014/main" id="{5DAAA27F-268A-091F-BCB7-F41332789F97}"/>
                </a:ext>
              </a:extLst>
            </p:cNvPr>
            <p:cNvSpPr/>
            <p:nvPr/>
          </p:nvSpPr>
          <p:spPr>
            <a:xfrm>
              <a:off x="695125" y="248750"/>
              <a:ext cx="383968" cy="310036"/>
            </a:xfrm>
            <a:custGeom>
              <a:avLst/>
              <a:gdLst>
                <a:gd name="connsiteX0" fmla="*/ 281245 w 383968"/>
                <a:gd name="connsiteY0" fmla="*/ 0 h 310036"/>
                <a:gd name="connsiteX1" fmla="*/ 192670 w 383968"/>
                <a:gd name="connsiteY1" fmla="*/ 98337 h 310036"/>
                <a:gd name="connsiteX2" fmla="*/ 104497 w 383968"/>
                <a:gd name="connsiteY2" fmla="*/ 0 h 310036"/>
                <a:gd name="connsiteX3" fmla="*/ 1325 w 383968"/>
                <a:gd name="connsiteY3" fmla="*/ 0 h 310036"/>
                <a:gd name="connsiteX4" fmla="*/ 139503 w 383968"/>
                <a:gd name="connsiteY4" fmla="*/ 153688 h 310036"/>
                <a:gd name="connsiteX5" fmla="*/ 0 w 383968"/>
                <a:gd name="connsiteY5" fmla="*/ 310036 h 310036"/>
                <a:gd name="connsiteX6" fmla="*/ 101426 w 383968"/>
                <a:gd name="connsiteY6" fmla="*/ 310036 h 310036"/>
                <a:gd name="connsiteX7" fmla="*/ 190449 w 383968"/>
                <a:gd name="connsiteY7" fmla="*/ 211261 h 310036"/>
                <a:gd name="connsiteX8" fmla="*/ 279454 w 383968"/>
                <a:gd name="connsiteY8" fmla="*/ 310036 h 310036"/>
                <a:gd name="connsiteX9" fmla="*/ 380880 w 383968"/>
                <a:gd name="connsiteY9" fmla="*/ 310036 h 310036"/>
                <a:gd name="connsiteX10" fmla="*/ 244055 w 383968"/>
                <a:gd name="connsiteY10" fmla="*/ 156348 h 310036"/>
                <a:gd name="connsiteX11" fmla="*/ 383969 w 383968"/>
                <a:gd name="connsiteY11" fmla="*/ 0 h 31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3968" h="310036">
                  <a:moveTo>
                    <a:pt x="281245" y="0"/>
                  </a:moveTo>
                  <a:lnTo>
                    <a:pt x="192670" y="98337"/>
                  </a:lnTo>
                  <a:lnTo>
                    <a:pt x="104497" y="0"/>
                  </a:lnTo>
                  <a:lnTo>
                    <a:pt x="1325" y="0"/>
                  </a:lnTo>
                  <a:lnTo>
                    <a:pt x="139503" y="153688"/>
                  </a:lnTo>
                  <a:lnTo>
                    <a:pt x="0" y="310036"/>
                  </a:lnTo>
                  <a:lnTo>
                    <a:pt x="101426" y="310036"/>
                  </a:lnTo>
                  <a:lnTo>
                    <a:pt x="190449" y="211261"/>
                  </a:lnTo>
                  <a:lnTo>
                    <a:pt x="279454" y="310036"/>
                  </a:lnTo>
                  <a:lnTo>
                    <a:pt x="380880" y="310036"/>
                  </a:lnTo>
                  <a:lnTo>
                    <a:pt x="244055" y="156348"/>
                  </a:lnTo>
                  <a:lnTo>
                    <a:pt x="383969" y="0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A1C2B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endParaRPr>
            </a:p>
          </p:txBody>
        </p:sp>
        <p:sp>
          <p:nvSpPr>
            <p:cNvPr id="17" name="Free-form: Shape 16">
              <a:extLst>
                <a:ext uri="{FF2B5EF4-FFF2-40B4-BE49-F238E27FC236}">
                  <a16:creationId xmlns:a16="http://schemas.microsoft.com/office/drawing/2014/main" id="{C47B8A9F-01BE-34F1-FDEC-5C27AB6E280A}"/>
                </a:ext>
              </a:extLst>
            </p:cNvPr>
            <p:cNvSpPr/>
            <p:nvPr/>
          </p:nvSpPr>
          <p:spPr>
            <a:xfrm>
              <a:off x="1901378" y="352872"/>
              <a:ext cx="97066" cy="97066"/>
            </a:xfrm>
            <a:custGeom>
              <a:avLst/>
              <a:gdLst>
                <a:gd name="connsiteX0" fmla="*/ 97066 w 97066"/>
                <a:gd name="connsiteY0" fmla="*/ 48533 h 97066"/>
                <a:gd name="connsiteX1" fmla="*/ 48533 w 97066"/>
                <a:gd name="connsiteY1" fmla="*/ 97066 h 97066"/>
                <a:gd name="connsiteX2" fmla="*/ 0 w 97066"/>
                <a:gd name="connsiteY2" fmla="*/ 48533 h 97066"/>
                <a:gd name="connsiteX3" fmla="*/ 48533 w 97066"/>
                <a:gd name="connsiteY3" fmla="*/ 0 h 97066"/>
                <a:gd name="connsiteX4" fmla="*/ 97066 w 97066"/>
                <a:gd name="connsiteY4" fmla="*/ 48533 h 97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66" h="97066">
                  <a:moveTo>
                    <a:pt x="97066" y="48533"/>
                  </a:moveTo>
                  <a:cubicBezTo>
                    <a:pt x="97066" y="75341"/>
                    <a:pt x="75331" y="97066"/>
                    <a:pt x="48533" y="97066"/>
                  </a:cubicBezTo>
                  <a:cubicBezTo>
                    <a:pt x="21726" y="97066"/>
                    <a:pt x="0" y="75341"/>
                    <a:pt x="0" y="48533"/>
                  </a:cubicBezTo>
                  <a:cubicBezTo>
                    <a:pt x="0" y="21726"/>
                    <a:pt x="21726" y="0"/>
                    <a:pt x="48533" y="0"/>
                  </a:cubicBezTo>
                  <a:cubicBezTo>
                    <a:pt x="75341" y="0"/>
                    <a:pt x="97066" y="21726"/>
                    <a:pt x="97066" y="48533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A1C2B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endParaRPr>
            </a:p>
          </p:txBody>
        </p:sp>
        <p:sp>
          <p:nvSpPr>
            <p:cNvPr id="18" name="Free-form: Shape 17">
              <a:extLst>
                <a:ext uri="{FF2B5EF4-FFF2-40B4-BE49-F238E27FC236}">
                  <a16:creationId xmlns:a16="http://schemas.microsoft.com/office/drawing/2014/main" id="{30627603-0F6A-6AAE-601C-44419882D430}"/>
                </a:ext>
              </a:extLst>
            </p:cNvPr>
            <p:cNvSpPr/>
            <p:nvPr/>
          </p:nvSpPr>
          <p:spPr>
            <a:xfrm>
              <a:off x="2065514" y="241303"/>
              <a:ext cx="360139" cy="318515"/>
            </a:xfrm>
            <a:custGeom>
              <a:avLst/>
              <a:gdLst>
                <a:gd name="connsiteX0" fmla="*/ 184881 w 360139"/>
                <a:gd name="connsiteY0" fmla="*/ 256282 h 318515"/>
                <a:gd name="connsiteX1" fmla="*/ 126925 w 360139"/>
                <a:gd name="connsiteY1" fmla="*/ 242224 h 318515"/>
                <a:gd name="connsiteX2" fmla="*/ 73603 w 360139"/>
                <a:gd name="connsiteY2" fmla="*/ 184295 h 318515"/>
                <a:gd name="connsiteX3" fmla="*/ 71318 w 360139"/>
                <a:gd name="connsiteY3" fmla="*/ 136457 h 318515"/>
                <a:gd name="connsiteX4" fmla="*/ 142783 w 360139"/>
                <a:gd name="connsiteY4" fmla="*/ 68328 h 318515"/>
                <a:gd name="connsiteX5" fmla="*/ 247362 w 360139"/>
                <a:gd name="connsiteY5" fmla="*/ 76161 h 318515"/>
                <a:gd name="connsiteX6" fmla="*/ 290320 w 360139"/>
                <a:gd name="connsiteY6" fmla="*/ 132106 h 318515"/>
                <a:gd name="connsiteX7" fmla="*/ 290320 w 360139"/>
                <a:gd name="connsiteY7" fmla="*/ 136685 h 318515"/>
                <a:gd name="connsiteX8" fmla="*/ 162159 w 360139"/>
                <a:gd name="connsiteY8" fmla="*/ 136685 h 318515"/>
                <a:gd name="connsiteX9" fmla="*/ 138423 w 360139"/>
                <a:gd name="connsiteY9" fmla="*/ 150276 h 318515"/>
                <a:gd name="connsiteX10" fmla="*/ 118462 w 360139"/>
                <a:gd name="connsiteY10" fmla="*/ 184295 h 318515"/>
                <a:gd name="connsiteX11" fmla="*/ 359920 w 360139"/>
                <a:gd name="connsiteY11" fmla="*/ 184295 h 318515"/>
                <a:gd name="connsiteX12" fmla="*/ 360140 w 360139"/>
                <a:gd name="connsiteY12" fmla="*/ 184076 h 318515"/>
                <a:gd name="connsiteX13" fmla="*/ 359966 w 360139"/>
                <a:gd name="connsiteY13" fmla="*/ 136685 h 318515"/>
                <a:gd name="connsiteX14" fmla="*/ 344410 w 360139"/>
                <a:gd name="connsiteY14" fmla="*/ 76956 h 318515"/>
                <a:gd name="connsiteX15" fmla="*/ 267333 w 360139"/>
                <a:gd name="connsiteY15" fmla="*/ 14365 h 318515"/>
                <a:gd name="connsiteX16" fmla="*/ 194506 w 360139"/>
                <a:gd name="connsiteY16" fmla="*/ 455 h 318515"/>
                <a:gd name="connsiteX17" fmla="*/ 69608 w 360139"/>
                <a:gd name="connsiteY17" fmla="*/ 28112 h 318515"/>
                <a:gd name="connsiteX18" fmla="*/ 21011 w 360139"/>
                <a:gd name="connsiteY18" fmla="*/ 77550 h 318515"/>
                <a:gd name="connsiteX19" fmla="*/ 8 w 360139"/>
                <a:gd name="connsiteY19" fmla="*/ 156647 h 318515"/>
                <a:gd name="connsiteX20" fmla="*/ 17685 w 360139"/>
                <a:gd name="connsiteY20" fmla="*/ 233806 h 318515"/>
                <a:gd name="connsiteX21" fmla="*/ 68046 w 360139"/>
                <a:gd name="connsiteY21" fmla="*/ 288344 h 318515"/>
                <a:gd name="connsiteX22" fmla="*/ 192550 w 360139"/>
                <a:gd name="connsiteY22" fmla="*/ 318515 h 318515"/>
                <a:gd name="connsiteX23" fmla="*/ 346786 w 360139"/>
                <a:gd name="connsiteY23" fmla="*/ 258905 h 318515"/>
                <a:gd name="connsiteX24" fmla="*/ 346823 w 360139"/>
                <a:gd name="connsiteY24" fmla="*/ 258786 h 318515"/>
                <a:gd name="connsiteX25" fmla="*/ 346823 w 360139"/>
                <a:gd name="connsiteY25" fmla="*/ 214274 h 318515"/>
                <a:gd name="connsiteX26" fmla="*/ 346494 w 360139"/>
                <a:gd name="connsiteY26" fmla="*/ 214082 h 318515"/>
                <a:gd name="connsiteX27" fmla="*/ 279004 w 360139"/>
                <a:gd name="connsiteY27" fmla="*/ 245359 h 318515"/>
                <a:gd name="connsiteX28" fmla="*/ 184881 w 360139"/>
                <a:gd name="connsiteY28" fmla="*/ 256282 h 318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60139" h="318515">
                  <a:moveTo>
                    <a:pt x="184881" y="256282"/>
                  </a:moveTo>
                  <a:cubicBezTo>
                    <a:pt x="165295" y="255203"/>
                    <a:pt x="145324" y="249948"/>
                    <a:pt x="126925" y="242224"/>
                  </a:cubicBezTo>
                  <a:cubicBezTo>
                    <a:pt x="102896" y="232116"/>
                    <a:pt x="82569" y="211276"/>
                    <a:pt x="73603" y="184295"/>
                  </a:cubicBezTo>
                  <a:cubicBezTo>
                    <a:pt x="70431" y="174753"/>
                    <a:pt x="67031" y="156336"/>
                    <a:pt x="71318" y="136457"/>
                  </a:cubicBezTo>
                  <a:cubicBezTo>
                    <a:pt x="76829" y="110902"/>
                    <a:pt x="95054" y="82942"/>
                    <a:pt x="142783" y="68328"/>
                  </a:cubicBezTo>
                  <a:cubicBezTo>
                    <a:pt x="171016" y="59690"/>
                    <a:pt x="220418" y="63739"/>
                    <a:pt x="247362" y="76161"/>
                  </a:cubicBezTo>
                  <a:cubicBezTo>
                    <a:pt x="271062" y="87110"/>
                    <a:pt x="290329" y="104632"/>
                    <a:pt x="290320" y="132106"/>
                  </a:cubicBezTo>
                  <a:lnTo>
                    <a:pt x="290320" y="136685"/>
                  </a:lnTo>
                  <a:lnTo>
                    <a:pt x="162159" y="136685"/>
                  </a:lnTo>
                  <a:cubicBezTo>
                    <a:pt x="152398" y="136685"/>
                    <a:pt x="143368" y="141859"/>
                    <a:pt x="138423" y="150276"/>
                  </a:cubicBezTo>
                  <a:lnTo>
                    <a:pt x="118462" y="184295"/>
                  </a:lnTo>
                  <a:lnTo>
                    <a:pt x="359920" y="184295"/>
                  </a:lnTo>
                  <a:cubicBezTo>
                    <a:pt x="360039" y="184295"/>
                    <a:pt x="360140" y="184195"/>
                    <a:pt x="360140" y="184076"/>
                  </a:cubicBezTo>
                  <a:lnTo>
                    <a:pt x="359966" y="136685"/>
                  </a:lnTo>
                  <a:cubicBezTo>
                    <a:pt x="359966" y="115161"/>
                    <a:pt x="355360" y="96067"/>
                    <a:pt x="344410" y="76956"/>
                  </a:cubicBezTo>
                  <a:cubicBezTo>
                    <a:pt x="326779" y="46200"/>
                    <a:pt x="299898" y="26668"/>
                    <a:pt x="267333" y="14365"/>
                  </a:cubicBezTo>
                  <a:cubicBezTo>
                    <a:pt x="243898" y="5527"/>
                    <a:pt x="219412" y="1825"/>
                    <a:pt x="194506" y="455"/>
                  </a:cubicBezTo>
                  <a:cubicBezTo>
                    <a:pt x="150259" y="-1986"/>
                    <a:pt x="108161" y="5143"/>
                    <a:pt x="69608" y="28112"/>
                  </a:cubicBezTo>
                  <a:cubicBezTo>
                    <a:pt x="49135" y="40296"/>
                    <a:pt x="33213" y="57214"/>
                    <a:pt x="21011" y="77550"/>
                  </a:cubicBezTo>
                  <a:cubicBezTo>
                    <a:pt x="6461" y="101835"/>
                    <a:pt x="264" y="128450"/>
                    <a:pt x="8" y="156647"/>
                  </a:cubicBezTo>
                  <a:cubicBezTo>
                    <a:pt x="-230" y="183802"/>
                    <a:pt x="4852" y="209613"/>
                    <a:pt x="17685" y="233806"/>
                  </a:cubicBezTo>
                  <a:cubicBezTo>
                    <a:pt x="29740" y="256464"/>
                    <a:pt x="46786" y="274351"/>
                    <a:pt x="68046" y="288344"/>
                  </a:cubicBezTo>
                  <a:cubicBezTo>
                    <a:pt x="86499" y="300510"/>
                    <a:pt x="124850" y="318515"/>
                    <a:pt x="192550" y="318515"/>
                  </a:cubicBezTo>
                  <a:cubicBezTo>
                    <a:pt x="302302" y="318515"/>
                    <a:pt x="345452" y="260724"/>
                    <a:pt x="346786" y="258905"/>
                  </a:cubicBezTo>
                  <a:cubicBezTo>
                    <a:pt x="346814" y="258868"/>
                    <a:pt x="346823" y="258832"/>
                    <a:pt x="346823" y="258786"/>
                  </a:cubicBezTo>
                  <a:lnTo>
                    <a:pt x="346823" y="214274"/>
                  </a:lnTo>
                  <a:cubicBezTo>
                    <a:pt x="346823" y="214101"/>
                    <a:pt x="346640" y="213991"/>
                    <a:pt x="346494" y="214082"/>
                  </a:cubicBezTo>
                  <a:cubicBezTo>
                    <a:pt x="342737" y="216276"/>
                    <a:pt x="307521" y="236667"/>
                    <a:pt x="279004" y="245359"/>
                  </a:cubicBezTo>
                  <a:cubicBezTo>
                    <a:pt x="241220" y="256867"/>
                    <a:pt x="204724" y="257415"/>
                    <a:pt x="184881" y="256282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A1C2B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endParaRPr>
            </a:p>
          </p:txBody>
        </p:sp>
      </p:grp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2CE2314-D9CE-8494-1E1F-95B1CCAEC3D6}"/>
              </a:ext>
            </a:extLst>
          </p:cNvPr>
          <p:cNvSpPr txBox="1">
            <a:spLocks/>
          </p:cNvSpPr>
          <p:nvPr/>
        </p:nvSpPr>
        <p:spPr>
          <a:xfrm>
            <a:off x="411572" y="1633868"/>
            <a:ext cx="6548028" cy="4881563"/>
          </a:xfrm>
        </p:spPr>
        <p:txBody>
          <a:bodyPr/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endParaRPr lang="en-GB" sz="2000" dirty="0">
              <a:latin typeface="Helvetica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9A5702-624E-47F2-DF57-73BAE89480AA}"/>
              </a:ext>
            </a:extLst>
          </p:cNvPr>
          <p:cNvGrpSpPr/>
          <p:nvPr/>
        </p:nvGrpSpPr>
        <p:grpSpPr>
          <a:xfrm>
            <a:off x="126954" y="186418"/>
            <a:ext cx="11975298" cy="6266771"/>
            <a:chOff x="126954" y="186418"/>
            <a:chExt cx="11975298" cy="626677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88E112D0-7FAF-9088-06E2-8C819F440372}"/>
                </a:ext>
              </a:extLst>
            </p:cNvPr>
            <p:cNvGrpSpPr/>
            <p:nvPr/>
          </p:nvGrpSpPr>
          <p:grpSpPr>
            <a:xfrm>
              <a:off x="4699938" y="2207435"/>
              <a:ext cx="2736613" cy="2634557"/>
              <a:chOff x="2998798" y="1765891"/>
              <a:chExt cx="2736613" cy="2634557"/>
            </a:xfrm>
            <a:solidFill>
              <a:schemeClr val="tx2">
                <a:lumMod val="50000"/>
              </a:schemeClr>
            </a:solidFill>
          </p:grpSpPr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CF7C2839-D246-CA4B-F779-3C3C43745C44}"/>
                  </a:ext>
                </a:extLst>
              </p:cNvPr>
              <p:cNvSpPr/>
              <p:nvPr/>
            </p:nvSpPr>
            <p:spPr>
              <a:xfrm>
                <a:off x="2998798" y="1765891"/>
                <a:ext cx="2736613" cy="2634557"/>
              </a:xfrm>
              <a:prstGeom prst="ellipse">
                <a:avLst/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1A1C2B"/>
                  </a:solidFill>
                  <a:effectLst/>
                  <a:uLnTx/>
                  <a:uFillTx/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01" name="Oval 4">
                <a:extLst>
                  <a:ext uri="{FF2B5EF4-FFF2-40B4-BE49-F238E27FC236}">
                    <a16:creationId xmlns:a16="http://schemas.microsoft.com/office/drawing/2014/main" id="{B24115C9-6EAF-8B79-73F6-7FEE2E660325}"/>
                  </a:ext>
                </a:extLst>
              </p:cNvPr>
              <p:cNvSpPr txBox="1"/>
              <p:nvPr/>
            </p:nvSpPr>
            <p:spPr>
              <a:xfrm>
                <a:off x="3399566" y="2151713"/>
                <a:ext cx="1935077" cy="1862913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spcFirstLastPara="0" vert="horz" wrap="square" lIns="33020" tIns="33020" rIns="33020" bIns="33020" numCol="1" spcCol="1270" anchor="ctr" anchorCtr="0">
                <a:noAutofit/>
              </a:bodyPr>
              <a:lstStyle/>
              <a:p>
                <a:pPr marL="0" marR="0" lvl="0" indent="0" algn="ctr" defTabSz="1155758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Helvetica" panose="020B0604020202020204" pitchFamily="34" charset="0"/>
                    <a:cs typeface="Helvetica" panose="020B0604020202020204" pitchFamily="34" charset="0"/>
                  </a:rPr>
                  <a:t>NIST Cybersecurity Framework</a:t>
                </a: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C07E07F-FE29-53F4-9EFD-170BA2C6360E}"/>
                </a:ext>
              </a:extLst>
            </p:cNvPr>
            <p:cNvGrpSpPr/>
            <p:nvPr/>
          </p:nvGrpSpPr>
          <p:grpSpPr>
            <a:xfrm>
              <a:off x="4819808" y="186418"/>
              <a:ext cx="2350534" cy="2344013"/>
              <a:chOff x="3191837" y="-242305"/>
              <a:chExt cx="2350534" cy="2344013"/>
            </a:xfrm>
            <a:solidFill>
              <a:schemeClr val="accent1">
                <a:lumMod val="75000"/>
              </a:schemeClr>
            </a:solidFill>
          </p:grpSpPr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C7B0DD97-B55B-BF8F-5904-34BDDFFF81C6}"/>
                  </a:ext>
                </a:extLst>
              </p:cNvPr>
              <p:cNvSpPr/>
              <p:nvPr/>
            </p:nvSpPr>
            <p:spPr>
              <a:xfrm>
                <a:off x="3191837" y="-242305"/>
                <a:ext cx="2350534" cy="2344013"/>
              </a:xfrm>
              <a:prstGeom prst="ellipse">
                <a:avLst/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1A1C2B"/>
                  </a:solidFill>
                  <a:effectLst/>
                  <a:uLnTx/>
                  <a:uFillTx/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99" name="Oval 6">
                <a:extLst>
                  <a:ext uri="{FF2B5EF4-FFF2-40B4-BE49-F238E27FC236}">
                    <a16:creationId xmlns:a16="http://schemas.microsoft.com/office/drawing/2014/main" id="{546896D6-A969-55F0-8942-0DD8BC36E181}"/>
                  </a:ext>
                </a:extLst>
              </p:cNvPr>
              <p:cNvSpPr txBox="1"/>
              <p:nvPr/>
            </p:nvSpPr>
            <p:spPr>
              <a:xfrm>
                <a:off x="3536065" y="100968"/>
                <a:ext cx="1662078" cy="1657467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spcFirstLastPara="0" vert="horz" wrap="square" lIns="15240" tIns="15240" rIns="15240" bIns="15240" numCol="1" spcCol="1270" anchor="ctr" anchorCtr="0">
                <a:noAutofit/>
              </a:bodyPr>
              <a:lstStyle/>
              <a:p>
                <a:pPr marL="0" marR="0" lvl="0" indent="0" algn="ctr" defTabSz="533427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A1C2B"/>
                    </a:solidFill>
                    <a:effectLst/>
                    <a:uLnTx/>
                    <a:uFillTx/>
                    <a:latin typeface="Helvetica" panose="020B0604020202020204" pitchFamily="34" charset="0"/>
                    <a:cs typeface="Helvetica" panose="020B0604020202020204" pitchFamily="34" charset="0"/>
                  </a:rPr>
                  <a:t>Identify</a:t>
                </a:r>
              </a:p>
              <a:p>
                <a:pPr marL="0" marR="0" lvl="1" algn="ctr" defTabSz="40007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lrTx/>
                  <a:buSzTx/>
                  <a:tabLst/>
                  <a:defRPr/>
                </a:pP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A1C2B"/>
                    </a:solidFill>
                    <a:effectLst/>
                    <a:uLnTx/>
                    <a:uFillTx/>
                    <a:latin typeface="Helvetica" panose="020B0604020202020204" pitchFamily="34" charset="0"/>
                    <a:cs typeface="Helvetica" panose="020B0604020202020204" pitchFamily="34" charset="0"/>
                  </a:rPr>
                  <a:t>Assists in developing an organisational understanding to managing cybersecurity risk. Enables an organization to focus and prioritize its efforts, consistent with its risk management strategy and business needs.</a:t>
                </a:r>
                <a:endParaRPr kumimoji="0" lang="en-GB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1A1C2B"/>
                  </a:solidFill>
                  <a:effectLst/>
                  <a:uLnTx/>
                  <a:uFillTx/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8101B284-37C2-1B55-4373-1F42D8628780}"/>
                </a:ext>
              </a:extLst>
            </p:cNvPr>
            <p:cNvGrpSpPr/>
            <p:nvPr/>
          </p:nvGrpSpPr>
          <p:grpSpPr>
            <a:xfrm>
              <a:off x="6860060" y="1738510"/>
              <a:ext cx="2350534" cy="2344013"/>
              <a:chOff x="5239907" y="1245704"/>
              <a:chExt cx="2350534" cy="2344013"/>
            </a:xfrm>
            <a:solidFill>
              <a:schemeClr val="accent6">
                <a:lumMod val="75000"/>
              </a:schemeClr>
            </a:solidFill>
          </p:grpSpPr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4E5E6EA6-187B-4648-AACF-0ED2343B8D8D}"/>
                  </a:ext>
                </a:extLst>
              </p:cNvPr>
              <p:cNvSpPr/>
              <p:nvPr/>
            </p:nvSpPr>
            <p:spPr>
              <a:xfrm>
                <a:off x="5239907" y="1245704"/>
                <a:ext cx="2350534" cy="2344013"/>
              </a:xfrm>
              <a:prstGeom prst="ellipse">
                <a:avLst/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1A1C2B"/>
                  </a:solidFill>
                  <a:effectLst/>
                  <a:uLnTx/>
                  <a:uFillTx/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97" name="Oval 8">
                <a:extLst>
                  <a:ext uri="{FF2B5EF4-FFF2-40B4-BE49-F238E27FC236}">
                    <a16:creationId xmlns:a16="http://schemas.microsoft.com/office/drawing/2014/main" id="{E7E14020-A5DC-37F5-75F2-1F21B84603FF}"/>
                  </a:ext>
                </a:extLst>
              </p:cNvPr>
              <p:cNvSpPr txBox="1"/>
              <p:nvPr/>
            </p:nvSpPr>
            <p:spPr>
              <a:xfrm>
                <a:off x="5584135" y="1588977"/>
                <a:ext cx="1662078" cy="1657467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spcFirstLastPara="0" vert="horz" wrap="square" lIns="15240" tIns="15240" rIns="15240" bIns="15240" numCol="1" spcCol="1270" anchor="ctr" anchorCtr="0">
                <a:noAutofit/>
              </a:bodyPr>
              <a:lstStyle/>
              <a:p>
                <a:pPr marL="0" marR="0" lvl="0" indent="0" algn="ctr" defTabSz="533427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Helvetica" panose="020B0604020202020204" pitchFamily="34" charset="0"/>
                    <a:cs typeface="Helvetica" panose="020B0604020202020204" pitchFamily="34" charset="0"/>
                  </a:rPr>
                  <a:t>Protect</a:t>
                </a:r>
              </a:p>
              <a:p>
                <a:pPr marL="0" marR="0" lvl="1" algn="ctr" defTabSz="40007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lrTx/>
                  <a:buSzTx/>
                  <a:tabLst/>
                  <a:defRPr/>
                </a:pP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Helvetica" panose="020B0604020202020204" pitchFamily="34" charset="0"/>
                    <a:cs typeface="Helvetica" panose="020B0604020202020204" pitchFamily="34" charset="0"/>
                  </a:rPr>
                  <a:t>Appropriate safeguards to ensure delivery of critical infrastructure services. Supports the ability to limit or contain the impact of a potential cybersecurity event.</a:t>
                </a:r>
                <a:endParaRPr kumimoji="0" lang="en-GB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19E4683C-AFC2-5029-E6E7-708B1C25E55A}"/>
                </a:ext>
              </a:extLst>
            </p:cNvPr>
            <p:cNvGrpSpPr/>
            <p:nvPr/>
          </p:nvGrpSpPr>
          <p:grpSpPr>
            <a:xfrm>
              <a:off x="3925438" y="4081266"/>
              <a:ext cx="2350534" cy="2344013"/>
              <a:chOff x="1926060" y="3653355"/>
              <a:chExt cx="2350534" cy="2344013"/>
            </a:xfrm>
            <a:solidFill>
              <a:schemeClr val="accent3">
                <a:lumMod val="75000"/>
              </a:schemeClr>
            </a:solidFill>
          </p:grpSpPr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18619448-04D6-E1A3-C0DD-81C1A3656B5C}"/>
                  </a:ext>
                </a:extLst>
              </p:cNvPr>
              <p:cNvSpPr/>
              <p:nvPr/>
            </p:nvSpPr>
            <p:spPr>
              <a:xfrm>
                <a:off x="1926060" y="3653355"/>
                <a:ext cx="2350534" cy="2344013"/>
              </a:xfrm>
              <a:prstGeom prst="ellipse">
                <a:avLst/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1A1C2B"/>
                  </a:solidFill>
                  <a:effectLst/>
                  <a:uLnTx/>
                  <a:uFillTx/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95" name="Oval 12">
                <a:extLst>
                  <a:ext uri="{FF2B5EF4-FFF2-40B4-BE49-F238E27FC236}">
                    <a16:creationId xmlns:a16="http://schemas.microsoft.com/office/drawing/2014/main" id="{EA7D903D-4A22-6046-F7F2-4C8345B37EC7}"/>
                  </a:ext>
                </a:extLst>
              </p:cNvPr>
              <p:cNvSpPr txBox="1"/>
              <p:nvPr/>
            </p:nvSpPr>
            <p:spPr>
              <a:xfrm>
                <a:off x="2270288" y="3996628"/>
                <a:ext cx="1662078" cy="1657467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spcFirstLastPara="0" vert="horz" wrap="square" lIns="15240" tIns="15240" rIns="15240" bIns="15240" numCol="1" spcCol="1270" anchor="ctr" anchorCtr="0">
                <a:noAutofit/>
              </a:bodyPr>
              <a:lstStyle/>
              <a:p>
                <a:pPr marL="0" marR="0" lvl="0" indent="0" algn="ctr" defTabSz="533427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A1C2B"/>
                    </a:solidFill>
                    <a:effectLst/>
                    <a:uLnTx/>
                    <a:uFillTx/>
                    <a:latin typeface="Helvetica" panose="020B0604020202020204" pitchFamily="34" charset="0"/>
                    <a:cs typeface="Helvetica" panose="020B0604020202020204" pitchFamily="34" charset="0"/>
                  </a:rPr>
                  <a:t>Respond</a:t>
                </a:r>
              </a:p>
              <a:p>
                <a:pPr marL="0" marR="0" lvl="1" algn="ctr" defTabSz="40007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lrTx/>
                  <a:buSzTx/>
                  <a:tabLst/>
                  <a:defRPr/>
                </a:pP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A1C2B"/>
                    </a:solidFill>
                    <a:effectLst/>
                    <a:uLnTx/>
                    <a:uFillTx/>
                    <a:latin typeface="Helvetica" panose="020B0604020202020204" pitchFamily="34" charset="0"/>
                    <a:cs typeface="Helvetica" panose="020B0604020202020204" pitchFamily="34" charset="0"/>
                  </a:rPr>
                  <a:t>Appropriate activities to take action regarding a detected cybersecurity incident. Supports the ability to contain the impact of a potential cybersecurity incident.</a:t>
                </a:r>
                <a:endParaRPr kumimoji="0" lang="en-GB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1A1C2B"/>
                  </a:solidFill>
                  <a:effectLst/>
                  <a:uLnTx/>
                  <a:uFillTx/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09F7CE13-D373-FD76-05CA-F800FBF39CD8}"/>
                </a:ext>
              </a:extLst>
            </p:cNvPr>
            <p:cNvGrpSpPr/>
            <p:nvPr/>
          </p:nvGrpSpPr>
          <p:grpSpPr>
            <a:xfrm>
              <a:off x="2813502" y="1824557"/>
              <a:ext cx="2350534" cy="2344013"/>
              <a:chOff x="1143767" y="1245704"/>
              <a:chExt cx="2350534" cy="2344013"/>
            </a:xfrm>
            <a:solidFill>
              <a:schemeClr val="tx2">
                <a:lumMod val="75000"/>
              </a:schemeClr>
            </a:solidFill>
          </p:grpSpPr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70823E1E-EB02-D2DC-EBE3-728E9C9E0200}"/>
                  </a:ext>
                </a:extLst>
              </p:cNvPr>
              <p:cNvSpPr/>
              <p:nvPr/>
            </p:nvSpPr>
            <p:spPr>
              <a:xfrm>
                <a:off x="1143767" y="1245704"/>
                <a:ext cx="2350534" cy="2344013"/>
              </a:xfrm>
              <a:prstGeom prst="ellipse">
                <a:avLst/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1A1C2B"/>
                  </a:solidFill>
                  <a:effectLst/>
                  <a:uLnTx/>
                  <a:uFillTx/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93" name="Oval 14">
                <a:extLst>
                  <a:ext uri="{FF2B5EF4-FFF2-40B4-BE49-F238E27FC236}">
                    <a16:creationId xmlns:a16="http://schemas.microsoft.com/office/drawing/2014/main" id="{3E8FD09B-A0B7-E76A-8696-CB224B221789}"/>
                  </a:ext>
                </a:extLst>
              </p:cNvPr>
              <p:cNvSpPr txBox="1"/>
              <p:nvPr/>
            </p:nvSpPr>
            <p:spPr>
              <a:xfrm>
                <a:off x="1487995" y="1588977"/>
                <a:ext cx="1662078" cy="1657467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spcFirstLastPara="0" vert="horz" wrap="square" lIns="15240" tIns="15240" rIns="15240" bIns="15240" numCol="1" spcCol="1270" anchor="ctr" anchorCtr="0">
                <a:noAutofit/>
              </a:bodyPr>
              <a:lstStyle/>
              <a:p>
                <a:pPr marL="0" marR="0" lvl="0" indent="0" algn="ctr" defTabSz="533427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Helvetica" panose="020B0604020202020204" pitchFamily="34" charset="0"/>
                    <a:cs typeface="Helvetica" panose="020B0604020202020204" pitchFamily="34" charset="0"/>
                  </a:rPr>
                  <a:t>Recover</a:t>
                </a:r>
              </a:p>
              <a:p>
                <a:pPr marL="0" marR="0" lvl="1" algn="ctr" defTabSz="40007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lrTx/>
                  <a:buSzTx/>
                  <a:tabLst/>
                  <a:defRPr/>
                </a:pP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Helvetica" panose="020B0604020202020204" pitchFamily="34" charset="0"/>
                    <a:cs typeface="Helvetica" panose="020B0604020202020204" pitchFamily="34" charset="0"/>
                  </a:rPr>
                  <a:t>Identifies appropriate activities to maintain plans for resilience and to restore any capabilities or services that were impaired due to a cybersecurity Incident. Supports timely recovery to normal operations to reduce the impact from a cybersecurity incident.</a:t>
                </a:r>
                <a:endParaRPr kumimoji="0" lang="en-GB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</p:grpSp>
        <p:graphicFrame>
          <p:nvGraphicFramePr>
            <p:cNvPr id="24" name="Diagram 23">
              <a:extLst>
                <a:ext uri="{FF2B5EF4-FFF2-40B4-BE49-F238E27FC236}">
                  <a16:creationId xmlns:a16="http://schemas.microsoft.com/office/drawing/2014/main" id="{EBAE953A-B30E-C3DC-80D5-8B55A1BC572C}"/>
                </a:ext>
              </a:extLst>
            </p:cNvPr>
            <p:cNvGraphicFramePr/>
            <p:nvPr/>
          </p:nvGraphicFramePr>
          <p:xfrm>
            <a:off x="126954" y="1079319"/>
            <a:ext cx="1182573" cy="2876871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graphicFrame>
          <p:nvGraphicFramePr>
            <p:cNvPr id="25" name="Diagram 24">
              <a:extLst>
                <a:ext uri="{FF2B5EF4-FFF2-40B4-BE49-F238E27FC236}">
                  <a16:creationId xmlns:a16="http://schemas.microsoft.com/office/drawing/2014/main" id="{2A7EE6D4-759E-454C-AEE9-3E4CFB0B16E2}"/>
                </a:ext>
              </a:extLst>
            </p:cNvPr>
            <p:cNvGraphicFramePr/>
            <p:nvPr/>
          </p:nvGraphicFramePr>
          <p:xfrm>
            <a:off x="1464090" y="3462247"/>
            <a:ext cx="1182573" cy="2876871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" r:lo="rId9" r:qs="rId10" r:cs="rId11"/>
            </a:graphicData>
          </a:graphic>
        </p:graphicFrame>
        <p:cxnSp>
          <p:nvCxnSpPr>
            <p:cNvPr id="26" name="Connector: Elbow 25">
              <a:extLst>
                <a:ext uri="{FF2B5EF4-FFF2-40B4-BE49-F238E27FC236}">
                  <a16:creationId xmlns:a16="http://schemas.microsoft.com/office/drawing/2014/main" id="{236432D0-F6EE-6852-1A63-B3E43E2D1EE2}"/>
                </a:ext>
              </a:extLst>
            </p:cNvPr>
            <p:cNvCxnSpPr>
              <a:cxnSpLocks/>
              <a:endCxn id="94" idx="2"/>
            </p:cNvCxnSpPr>
            <p:nvPr/>
          </p:nvCxnSpPr>
          <p:spPr>
            <a:xfrm>
              <a:off x="2642094" y="4607760"/>
              <a:ext cx="1283345" cy="645512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bg1">
                  <a:lumMod val="95000"/>
                </a:schemeClr>
              </a:solidFill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Connector: Elbow 26">
              <a:extLst>
                <a:ext uri="{FF2B5EF4-FFF2-40B4-BE49-F238E27FC236}">
                  <a16:creationId xmlns:a16="http://schemas.microsoft.com/office/drawing/2014/main" id="{B8B8E575-E1FB-CA35-7729-5F8DB0963109}"/>
                </a:ext>
              </a:extLst>
            </p:cNvPr>
            <p:cNvCxnSpPr>
              <a:cxnSpLocks/>
              <a:endCxn id="92" idx="2"/>
            </p:cNvCxnSpPr>
            <p:nvPr/>
          </p:nvCxnSpPr>
          <p:spPr>
            <a:xfrm>
              <a:off x="1343473" y="2530431"/>
              <a:ext cx="1470029" cy="466133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bg1">
                  <a:lumMod val="95000"/>
                </a:schemeClr>
              </a:solidFill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7C81A883-713B-2B10-9C90-0A66EF583793}"/>
                </a:ext>
              </a:extLst>
            </p:cNvPr>
            <p:cNvGrpSpPr/>
            <p:nvPr/>
          </p:nvGrpSpPr>
          <p:grpSpPr>
            <a:xfrm>
              <a:off x="9646458" y="4153860"/>
              <a:ext cx="1146736" cy="453900"/>
              <a:chOff x="35836" y="331674"/>
              <a:chExt cx="1146736" cy="453900"/>
            </a:xfrm>
          </p:grpSpPr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97B5718F-6238-5ABB-3C5B-A691A53C92CF}"/>
                  </a:ext>
                </a:extLst>
              </p:cNvPr>
              <p:cNvSpPr/>
              <p:nvPr/>
            </p:nvSpPr>
            <p:spPr>
              <a:xfrm flipH="1">
                <a:off x="35836" y="331674"/>
                <a:ext cx="1146736" cy="453900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1A1C2B"/>
                  </a:solidFill>
                  <a:effectLst/>
                  <a:uLnTx/>
                  <a:uFillTx/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3F3DFF5D-E961-2501-F3BA-CBFAA718D857}"/>
                  </a:ext>
                </a:extLst>
              </p:cNvPr>
              <p:cNvSpPr txBox="1"/>
              <p:nvPr/>
            </p:nvSpPr>
            <p:spPr>
              <a:xfrm>
                <a:off x="35836" y="331674"/>
                <a:ext cx="1146736" cy="45390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2860" tIns="22860" rIns="22860" bIns="22860" numCol="1" spcCol="1270" anchor="ctr" anchorCtr="0">
                <a:noAutofit/>
              </a:bodyPr>
              <a:lstStyle/>
              <a:p>
                <a:pPr marL="0" marR="0" lvl="0" indent="0" algn="ctr" defTabSz="40007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A1C2B"/>
                    </a:solidFill>
                    <a:effectLst/>
                    <a:uLnTx/>
                    <a:uFillTx/>
                    <a:latin typeface="Helvetica" panose="020B0604020202020204" pitchFamily="34" charset="0"/>
                    <a:cs typeface="Helvetica" panose="020B0604020202020204" pitchFamily="34" charset="0"/>
                  </a:rPr>
                  <a:t>Cyber security operations centre </a:t>
                </a: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DE25CE66-0EC5-1A66-FEFA-6E2860542A52}"/>
                </a:ext>
              </a:extLst>
            </p:cNvPr>
            <p:cNvGrpSpPr/>
            <p:nvPr/>
          </p:nvGrpSpPr>
          <p:grpSpPr>
            <a:xfrm>
              <a:off x="9646458" y="4665454"/>
              <a:ext cx="1146737" cy="463980"/>
              <a:chOff x="35835" y="929278"/>
              <a:chExt cx="1146737" cy="463980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02043380-2E87-C97C-F37F-5C78C9878CE3}"/>
                  </a:ext>
                </a:extLst>
              </p:cNvPr>
              <p:cNvSpPr/>
              <p:nvPr/>
            </p:nvSpPr>
            <p:spPr>
              <a:xfrm flipH="1">
                <a:off x="35836" y="929278"/>
                <a:ext cx="1146736" cy="453900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1A1C2B"/>
                  </a:solidFill>
                  <a:effectLst/>
                  <a:uLnTx/>
                  <a:uFillTx/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DA49A4A6-6689-C944-7C60-4B0F13E5F039}"/>
                  </a:ext>
                </a:extLst>
              </p:cNvPr>
              <p:cNvSpPr txBox="1"/>
              <p:nvPr/>
            </p:nvSpPr>
            <p:spPr>
              <a:xfrm>
                <a:off x="35835" y="939358"/>
                <a:ext cx="1146736" cy="45390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2860" tIns="22860" rIns="22860" bIns="22860" numCol="1" spcCol="1270" anchor="ctr" anchorCtr="0">
                <a:noAutofit/>
              </a:bodyPr>
              <a:lstStyle/>
              <a:p>
                <a:pPr marL="0" marR="0" lvl="0" indent="0" algn="ctr" defTabSz="40007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A1C2B"/>
                    </a:solidFill>
                    <a:effectLst/>
                    <a:uLnTx/>
                    <a:uFillTx/>
                    <a:latin typeface="Helvetica" panose="020B0604020202020204" pitchFamily="34" charset="0"/>
                    <a:cs typeface="Helvetica" panose="020B0604020202020204" pitchFamily="34" charset="0"/>
                  </a:rPr>
                  <a:t>NIDS/HIDS </a:t>
                </a:r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F034EAC1-060A-7071-CB94-C8FCF8CFC337}"/>
                </a:ext>
              </a:extLst>
            </p:cNvPr>
            <p:cNvGrpSpPr/>
            <p:nvPr/>
          </p:nvGrpSpPr>
          <p:grpSpPr>
            <a:xfrm>
              <a:off x="9646457" y="5197208"/>
              <a:ext cx="1146736" cy="453900"/>
              <a:chOff x="35836" y="1526881"/>
              <a:chExt cx="1146736" cy="453900"/>
            </a:xfrm>
            <a:solidFill>
              <a:schemeClr val="accent3">
                <a:lumMod val="75000"/>
              </a:schemeClr>
            </a:solidFill>
          </p:grpSpPr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BE4E9E30-C59E-E83A-DED9-911267F21B49}"/>
                  </a:ext>
                </a:extLst>
              </p:cNvPr>
              <p:cNvSpPr/>
              <p:nvPr/>
            </p:nvSpPr>
            <p:spPr>
              <a:xfrm flipH="1">
                <a:off x="35836" y="1526881"/>
                <a:ext cx="1146736" cy="453900"/>
              </a:xfrm>
              <a:prstGeom prst="rect">
                <a:avLst/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1A1C2B"/>
                  </a:solidFill>
                  <a:effectLst/>
                  <a:uLnTx/>
                  <a:uFillTx/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AB2F78B9-761D-971E-FF38-2F2065BD9F3B}"/>
                  </a:ext>
                </a:extLst>
              </p:cNvPr>
              <p:cNvSpPr txBox="1"/>
              <p:nvPr/>
            </p:nvSpPr>
            <p:spPr>
              <a:xfrm>
                <a:off x="35836" y="1526881"/>
                <a:ext cx="1146736" cy="453900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2860" tIns="22860" rIns="22860" bIns="22860" numCol="1" spcCol="1270" anchor="ctr" anchorCtr="0">
                <a:noAutofit/>
              </a:bodyPr>
              <a:lstStyle/>
              <a:p>
                <a:pPr marL="0" marR="0" lvl="0" indent="0" algn="ctr" defTabSz="40007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A1C2B"/>
                    </a:solidFill>
                    <a:effectLst/>
                    <a:uLnTx/>
                    <a:uFillTx/>
                    <a:latin typeface="Helvetica" panose="020B0604020202020204" pitchFamily="34" charset="0"/>
                    <a:cs typeface="Helvetica" panose="020B0604020202020204" pitchFamily="34" charset="0"/>
                  </a:rPr>
                  <a:t>SIEM</a:t>
                </a:r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96C47FB7-907D-691E-17D0-4A0229A7E8E6}"/>
                </a:ext>
              </a:extLst>
            </p:cNvPr>
            <p:cNvGrpSpPr/>
            <p:nvPr/>
          </p:nvGrpSpPr>
          <p:grpSpPr>
            <a:xfrm>
              <a:off x="10919677" y="5744750"/>
              <a:ext cx="1182573" cy="453900"/>
              <a:chOff x="0" y="2111569"/>
              <a:chExt cx="1182573" cy="453900"/>
            </a:xfrm>
          </p:grpSpPr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1AD4DF9B-BF52-500C-DBF5-AC8C5162CF84}"/>
                  </a:ext>
                </a:extLst>
              </p:cNvPr>
              <p:cNvSpPr/>
              <p:nvPr/>
            </p:nvSpPr>
            <p:spPr>
              <a:xfrm flipH="1">
                <a:off x="0" y="2111569"/>
                <a:ext cx="1182573" cy="453900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1A1C2B"/>
                  </a:solidFill>
                  <a:effectLst/>
                  <a:uLnTx/>
                  <a:uFillTx/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37BCACB7-2180-5B8C-176D-5044CD21BA98}"/>
                  </a:ext>
                </a:extLst>
              </p:cNvPr>
              <p:cNvSpPr txBox="1"/>
              <p:nvPr/>
            </p:nvSpPr>
            <p:spPr>
              <a:xfrm>
                <a:off x="0" y="2111569"/>
                <a:ext cx="1182573" cy="45390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2860" tIns="22860" rIns="22860" bIns="22860" numCol="1" spcCol="1270" anchor="ctr" anchorCtr="0">
                <a:noAutofit/>
              </a:bodyPr>
              <a:lstStyle/>
              <a:p>
                <a:pPr marL="0" marR="0" lvl="0" indent="0" algn="ctr" defTabSz="40007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A1C2B"/>
                    </a:solidFill>
                    <a:effectLst/>
                    <a:uLnTx/>
                    <a:uFillTx/>
                    <a:latin typeface="Helvetica" panose="020B0604020202020204" pitchFamily="34" charset="0"/>
                    <a:cs typeface="Helvetica" panose="020B0604020202020204" pitchFamily="34" charset="0"/>
                  </a:rPr>
                  <a:t>Penetration Testing</a:t>
                </a:r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959BBE51-EBCF-E576-65BF-90F888F04C11}"/>
                </a:ext>
              </a:extLst>
            </p:cNvPr>
            <p:cNvGrpSpPr/>
            <p:nvPr/>
          </p:nvGrpSpPr>
          <p:grpSpPr>
            <a:xfrm>
              <a:off x="10919679" y="4140331"/>
              <a:ext cx="1182573" cy="453900"/>
              <a:chOff x="0" y="2111569"/>
              <a:chExt cx="1182573" cy="453900"/>
            </a:xfrm>
            <a:solidFill>
              <a:srgbClr val="FF0000"/>
            </a:solidFill>
          </p:grpSpPr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3F31C298-2C53-C33D-DE54-466AD5ACC12A}"/>
                  </a:ext>
                </a:extLst>
              </p:cNvPr>
              <p:cNvSpPr/>
              <p:nvPr/>
            </p:nvSpPr>
            <p:spPr>
              <a:xfrm flipH="1">
                <a:off x="0" y="2111569"/>
                <a:ext cx="1182573" cy="453900"/>
              </a:xfrm>
              <a:prstGeom prst="rect">
                <a:avLst/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1A1C2B"/>
                  </a:solidFill>
                  <a:effectLst/>
                  <a:uLnTx/>
                  <a:uFillTx/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5D19EFA1-361E-BEF5-20AF-3B52B1BDE460}"/>
                  </a:ext>
                </a:extLst>
              </p:cNvPr>
              <p:cNvSpPr txBox="1"/>
              <p:nvPr/>
            </p:nvSpPr>
            <p:spPr>
              <a:xfrm>
                <a:off x="0" y="2111569"/>
                <a:ext cx="1182573" cy="45390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2860" tIns="22860" rIns="22860" bIns="22860" numCol="1" spcCol="1270" anchor="ctr" anchorCtr="0">
                <a:noAutofit/>
              </a:bodyPr>
              <a:lstStyle/>
              <a:p>
                <a:pPr marL="0" marR="0" lvl="0" indent="0" algn="ctr" defTabSz="40007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A1C2B"/>
                    </a:solidFill>
                    <a:effectLst/>
                    <a:uLnTx/>
                    <a:uFillTx/>
                    <a:latin typeface="Helvetica" panose="020B0604020202020204" pitchFamily="34" charset="0"/>
                    <a:cs typeface="Helvetica" panose="020B0604020202020204" pitchFamily="34" charset="0"/>
                  </a:rPr>
                  <a:t>Vulnerability Management Solution </a:t>
                </a:r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D65C52E3-18FB-3F2E-1B98-0B334EEF0035}"/>
                </a:ext>
              </a:extLst>
            </p:cNvPr>
            <p:cNvGrpSpPr/>
            <p:nvPr/>
          </p:nvGrpSpPr>
          <p:grpSpPr>
            <a:xfrm>
              <a:off x="10919678" y="4670388"/>
              <a:ext cx="1182573" cy="453900"/>
              <a:chOff x="0" y="2111569"/>
              <a:chExt cx="1182573" cy="453900"/>
            </a:xfrm>
          </p:grpSpPr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B8F44BA3-15C7-5137-8591-2C8D66A27845}"/>
                  </a:ext>
                </a:extLst>
              </p:cNvPr>
              <p:cNvSpPr/>
              <p:nvPr/>
            </p:nvSpPr>
            <p:spPr>
              <a:xfrm flipH="1">
                <a:off x="0" y="2111569"/>
                <a:ext cx="1182573" cy="453900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1A1C2B"/>
                  </a:solidFill>
                  <a:effectLst/>
                  <a:uLnTx/>
                  <a:uFillTx/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DAE18338-7FBD-D8EE-5359-9403372459A6}"/>
                  </a:ext>
                </a:extLst>
              </p:cNvPr>
              <p:cNvSpPr txBox="1"/>
              <p:nvPr/>
            </p:nvSpPr>
            <p:spPr>
              <a:xfrm>
                <a:off x="0" y="2111569"/>
                <a:ext cx="1182573" cy="45390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2860" tIns="22860" rIns="22860" bIns="22860" numCol="1" spcCol="1270" anchor="ctr" anchorCtr="0">
                <a:noAutofit/>
              </a:bodyPr>
              <a:lstStyle/>
              <a:p>
                <a:pPr marL="0" marR="0" lvl="0" indent="0" algn="ctr" defTabSz="40007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A1C2B"/>
                    </a:solidFill>
                    <a:effectLst/>
                    <a:uLnTx/>
                    <a:uFillTx/>
                    <a:latin typeface="Helvetica" panose="020B0604020202020204" pitchFamily="34" charset="0"/>
                    <a:cs typeface="Helvetica" panose="020B0604020202020204" pitchFamily="34" charset="0"/>
                  </a:rPr>
                  <a:t>Exposure Management System</a:t>
                </a:r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043089BF-12BF-4CF3-71CA-819F741D6E35}"/>
                </a:ext>
              </a:extLst>
            </p:cNvPr>
            <p:cNvGrpSpPr/>
            <p:nvPr/>
          </p:nvGrpSpPr>
          <p:grpSpPr>
            <a:xfrm>
              <a:off x="10919678" y="5207569"/>
              <a:ext cx="1182573" cy="453900"/>
              <a:chOff x="0" y="2111569"/>
              <a:chExt cx="1182573" cy="453900"/>
            </a:xfrm>
            <a:solidFill>
              <a:srgbClr val="FF0000"/>
            </a:solidFill>
          </p:grpSpPr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BEE55BE2-26A1-B491-1131-E163FBE51003}"/>
                  </a:ext>
                </a:extLst>
              </p:cNvPr>
              <p:cNvSpPr/>
              <p:nvPr/>
            </p:nvSpPr>
            <p:spPr>
              <a:xfrm flipH="1">
                <a:off x="0" y="2111569"/>
                <a:ext cx="1182573" cy="453900"/>
              </a:xfrm>
              <a:prstGeom prst="rect">
                <a:avLst/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1A1C2B"/>
                  </a:solidFill>
                  <a:effectLst/>
                  <a:uLnTx/>
                  <a:uFillTx/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E2B2D8E1-9ABD-A06D-E4CE-0E94E1D84F7C}"/>
                  </a:ext>
                </a:extLst>
              </p:cNvPr>
              <p:cNvSpPr txBox="1"/>
              <p:nvPr/>
            </p:nvSpPr>
            <p:spPr>
              <a:xfrm>
                <a:off x="0" y="2111569"/>
                <a:ext cx="1182573" cy="45390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2860" tIns="22860" rIns="22860" bIns="22860" numCol="1" spcCol="1270" anchor="ctr" anchorCtr="0">
                <a:noAutofit/>
              </a:bodyPr>
              <a:lstStyle/>
              <a:p>
                <a:pPr marL="0" marR="0" lvl="0" indent="0" algn="ctr" defTabSz="40007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A1C2B"/>
                    </a:solidFill>
                    <a:effectLst/>
                    <a:uLnTx/>
                    <a:uFillTx/>
                    <a:latin typeface="Helvetica" panose="020B0604020202020204" pitchFamily="34" charset="0"/>
                    <a:cs typeface="Helvetica" panose="020B0604020202020204" pitchFamily="34" charset="0"/>
                  </a:rPr>
                  <a:t>Threat Intelligence Solutions  </a:t>
                </a:r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18356B02-38DA-E576-F9A5-D97908C1EC8D}"/>
                </a:ext>
              </a:extLst>
            </p:cNvPr>
            <p:cNvGrpSpPr/>
            <p:nvPr/>
          </p:nvGrpSpPr>
          <p:grpSpPr>
            <a:xfrm>
              <a:off x="9656384" y="5759335"/>
              <a:ext cx="1182573" cy="453900"/>
              <a:chOff x="0" y="2111569"/>
              <a:chExt cx="1182573" cy="453900"/>
            </a:xfrm>
          </p:grpSpPr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0FADEB30-3140-EE59-D8A6-FF4C0A205CBC}"/>
                  </a:ext>
                </a:extLst>
              </p:cNvPr>
              <p:cNvSpPr/>
              <p:nvPr/>
            </p:nvSpPr>
            <p:spPr>
              <a:xfrm flipH="1">
                <a:off x="0" y="2111569"/>
                <a:ext cx="1182573" cy="453900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1A1C2B"/>
                  </a:solidFill>
                  <a:effectLst/>
                  <a:uLnTx/>
                  <a:uFillTx/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BFF9F87E-8FA8-151D-1E14-4B6BAC607021}"/>
                  </a:ext>
                </a:extLst>
              </p:cNvPr>
              <p:cNvSpPr txBox="1"/>
              <p:nvPr/>
            </p:nvSpPr>
            <p:spPr>
              <a:xfrm>
                <a:off x="0" y="2111569"/>
                <a:ext cx="1182573" cy="45390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2860" tIns="22860" rIns="22860" bIns="22860" numCol="1" spcCol="1270" anchor="ctr" anchorCtr="0">
                <a:noAutofit/>
              </a:bodyPr>
              <a:lstStyle/>
              <a:p>
                <a:pPr marL="0" marR="0" lvl="0" indent="0" algn="ctr" defTabSz="40007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A1C2B"/>
                    </a:solidFill>
                    <a:effectLst/>
                    <a:uLnTx/>
                    <a:uFillTx/>
                    <a:latin typeface="Helvetica" panose="020B0604020202020204" pitchFamily="34" charset="0"/>
                    <a:cs typeface="Helvetica" panose="020B0604020202020204" pitchFamily="34" charset="0"/>
                  </a:rPr>
                  <a:t>End Point Detection and Response Solution</a:t>
                </a:r>
              </a:p>
            </p:txBody>
          </p:sp>
        </p:grpSp>
        <p:cxnSp>
          <p:nvCxnSpPr>
            <p:cNvPr id="36" name="Connector: Elbow 35">
              <a:extLst>
                <a:ext uri="{FF2B5EF4-FFF2-40B4-BE49-F238E27FC236}">
                  <a16:creationId xmlns:a16="http://schemas.microsoft.com/office/drawing/2014/main" id="{825A4528-AF35-B3E1-D77B-9626399F1FF6}"/>
                </a:ext>
              </a:extLst>
            </p:cNvPr>
            <p:cNvCxnSpPr>
              <a:cxnSpLocks/>
              <a:stCxn id="74" idx="6"/>
              <a:endCxn id="89" idx="1"/>
            </p:cNvCxnSpPr>
            <p:nvPr/>
          </p:nvCxnSpPr>
          <p:spPr>
            <a:xfrm flipV="1">
              <a:off x="8407949" y="4902484"/>
              <a:ext cx="1238509" cy="378698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bg1">
                  <a:lumMod val="95000"/>
                </a:schemeClr>
              </a:solidFill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A3D60ADB-584F-A05F-8832-F494AF7C3FC9}"/>
                </a:ext>
              </a:extLst>
            </p:cNvPr>
            <p:cNvGrpSpPr/>
            <p:nvPr/>
          </p:nvGrpSpPr>
          <p:grpSpPr>
            <a:xfrm>
              <a:off x="6057414" y="4109176"/>
              <a:ext cx="2350534" cy="2344013"/>
              <a:chOff x="4457614" y="3653355"/>
              <a:chExt cx="2350534" cy="2344013"/>
            </a:xfrm>
            <a:solidFill>
              <a:schemeClr val="accent2">
                <a:lumMod val="75000"/>
              </a:schemeClr>
            </a:solidFill>
          </p:grpSpPr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F4B2240C-04AE-71BF-F521-DBCC546052AB}"/>
                  </a:ext>
                </a:extLst>
              </p:cNvPr>
              <p:cNvSpPr/>
              <p:nvPr/>
            </p:nvSpPr>
            <p:spPr>
              <a:xfrm>
                <a:off x="4457614" y="3653355"/>
                <a:ext cx="2350534" cy="2344013"/>
              </a:xfrm>
              <a:prstGeom prst="ellipse">
                <a:avLst/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1A1C2B"/>
                  </a:solidFill>
                  <a:effectLst/>
                  <a:uLnTx/>
                  <a:uFillTx/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75" name="Oval 10">
                <a:extLst>
                  <a:ext uri="{FF2B5EF4-FFF2-40B4-BE49-F238E27FC236}">
                    <a16:creationId xmlns:a16="http://schemas.microsoft.com/office/drawing/2014/main" id="{BE75A64B-3156-9230-43BA-5F54DF6848A2}"/>
                  </a:ext>
                </a:extLst>
              </p:cNvPr>
              <p:cNvSpPr txBox="1"/>
              <p:nvPr/>
            </p:nvSpPr>
            <p:spPr>
              <a:xfrm>
                <a:off x="4801842" y="3996628"/>
                <a:ext cx="1662078" cy="1657467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spcFirstLastPara="0" vert="horz" wrap="square" lIns="15240" tIns="15240" rIns="15240" bIns="15240" numCol="1" spcCol="1270" anchor="ctr" anchorCtr="0">
                <a:noAutofit/>
              </a:bodyPr>
              <a:lstStyle/>
              <a:p>
                <a:pPr marL="0" marR="0" lvl="0" indent="0" algn="ctr" defTabSz="533427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A1C2B"/>
                    </a:solidFill>
                    <a:effectLst/>
                    <a:uLnTx/>
                    <a:uFillTx/>
                    <a:latin typeface="Helvetica" panose="020B0604020202020204" pitchFamily="34" charset="0"/>
                    <a:cs typeface="Helvetica" panose="020B0604020202020204" pitchFamily="34" charset="0"/>
                  </a:rPr>
                  <a:t>Detect</a:t>
                </a:r>
              </a:p>
              <a:p>
                <a:pPr marL="0" marR="0" lvl="1" algn="ctr" defTabSz="40007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lrTx/>
                  <a:buSzTx/>
                  <a:tabLst/>
                  <a:defRPr/>
                </a:pP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A1C2B"/>
                    </a:solidFill>
                    <a:effectLst/>
                    <a:uLnTx/>
                    <a:uFillTx/>
                    <a:latin typeface="Helvetica" panose="020B0604020202020204" pitchFamily="34" charset="0"/>
                    <a:cs typeface="Helvetica" panose="020B0604020202020204" pitchFamily="34" charset="0"/>
                  </a:rPr>
                  <a:t>Defines the appropriate activities to identify the occurrence of a cybersecurity event. Enables timely discovery of cybersecurity events.</a:t>
                </a:r>
                <a:endParaRPr kumimoji="0" lang="en-GB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1A1C2B"/>
                  </a:solidFill>
                  <a:effectLst/>
                  <a:uLnTx/>
                  <a:uFillTx/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CD19D990-4B38-73A3-1A64-C9BDCDBBB0BF}"/>
                </a:ext>
              </a:extLst>
            </p:cNvPr>
            <p:cNvGrpSpPr/>
            <p:nvPr/>
          </p:nvGrpSpPr>
          <p:grpSpPr>
            <a:xfrm>
              <a:off x="9635809" y="1605368"/>
              <a:ext cx="1146736" cy="453900"/>
              <a:chOff x="35836" y="331674"/>
              <a:chExt cx="1146736" cy="453900"/>
            </a:xfrm>
          </p:grpSpPr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20D49118-AFC5-E843-BDE9-930A0C08B399}"/>
                  </a:ext>
                </a:extLst>
              </p:cNvPr>
              <p:cNvSpPr/>
              <p:nvPr/>
            </p:nvSpPr>
            <p:spPr>
              <a:xfrm flipH="1">
                <a:off x="35836" y="331674"/>
                <a:ext cx="1146736" cy="453900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1A1C2B"/>
                  </a:solidFill>
                  <a:effectLst/>
                  <a:uLnTx/>
                  <a:uFillTx/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DA932781-9D96-E048-F4BA-0EAA1E101ABF}"/>
                  </a:ext>
                </a:extLst>
              </p:cNvPr>
              <p:cNvSpPr txBox="1"/>
              <p:nvPr/>
            </p:nvSpPr>
            <p:spPr>
              <a:xfrm>
                <a:off x="35836" y="331674"/>
                <a:ext cx="1146736" cy="45390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2860" tIns="22860" rIns="22860" bIns="22860" numCol="1" spcCol="1270" anchor="ctr" anchorCtr="0">
                <a:noAutofit/>
              </a:bodyPr>
              <a:lstStyle/>
              <a:p>
                <a:pPr marL="0" marR="0" lvl="0" indent="0" algn="ctr" defTabSz="40007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A1C2B"/>
                    </a:solidFill>
                    <a:effectLst/>
                    <a:uLnTx/>
                    <a:uFillTx/>
                    <a:latin typeface="Helvetica" panose="020B0604020202020204" pitchFamily="34" charset="0"/>
                    <a:cs typeface="Helvetica" panose="020B0604020202020204" pitchFamily="34" charset="0"/>
                  </a:rPr>
                  <a:t>Endpoint Protection/NGAV</a:t>
                </a: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07B13CF8-8132-E16C-9683-D6E7F27736E2}"/>
                </a:ext>
              </a:extLst>
            </p:cNvPr>
            <p:cNvGrpSpPr/>
            <p:nvPr/>
          </p:nvGrpSpPr>
          <p:grpSpPr>
            <a:xfrm>
              <a:off x="9635809" y="2116962"/>
              <a:ext cx="1146737" cy="463980"/>
              <a:chOff x="35835" y="929278"/>
              <a:chExt cx="1146737" cy="463980"/>
            </a:xfrm>
          </p:grpSpPr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1FAD3334-F9CE-3B92-75C9-FA3F8EF66CA7}"/>
                  </a:ext>
                </a:extLst>
              </p:cNvPr>
              <p:cNvSpPr/>
              <p:nvPr/>
            </p:nvSpPr>
            <p:spPr>
              <a:xfrm flipH="1">
                <a:off x="35836" y="929278"/>
                <a:ext cx="1146736" cy="453900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1A1C2B"/>
                  </a:solidFill>
                  <a:effectLst/>
                  <a:uLnTx/>
                  <a:uFillTx/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99657400-07B5-0E64-1DA5-E0053E0527CD}"/>
                  </a:ext>
                </a:extLst>
              </p:cNvPr>
              <p:cNvSpPr txBox="1"/>
              <p:nvPr/>
            </p:nvSpPr>
            <p:spPr>
              <a:xfrm>
                <a:off x="35835" y="939358"/>
                <a:ext cx="1146736" cy="45390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2860" tIns="22860" rIns="22860" bIns="22860" numCol="1" spcCol="1270" anchor="ctr" anchorCtr="0">
                <a:noAutofit/>
              </a:bodyPr>
              <a:lstStyle/>
              <a:p>
                <a:pPr marL="0" marR="0" lvl="0" indent="0" algn="ctr" defTabSz="40007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A1C2B"/>
                    </a:solidFill>
                    <a:effectLst/>
                    <a:uLnTx/>
                    <a:uFillTx/>
                    <a:latin typeface="Helvetica" panose="020B0604020202020204" pitchFamily="34" charset="0"/>
                    <a:cs typeface="Helvetica" panose="020B0604020202020204" pitchFamily="34" charset="0"/>
                  </a:rPr>
                  <a:t>Email Security Solution  </a:t>
                </a:r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38D4172F-EBEB-33EE-DB91-22C59FF24AEB}"/>
                </a:ext>
              </a:extLst>
            </p:cNvPr>
            <p:cNvGrpSpPr/>
            <p:nvPr/>
          </p:nvGrpSpPr>
          <p:grpSpPr>
            <a:xfrm>
              <a:off x="9635808" y="2648716"/>
              <a:ext cx="1146736" cy="453900"/>
              <a:chOff x="35836" y="1526881"/>
              <a:chExt cx="1146736" cy="453900"/>
            </a:xfrm>
          </p:grpSpPr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0D16DB69-BD03-B43F-AE8E-524BC9EFC256}"/>
                  </a:ext>
                </a:extLst>
              </p:cNvPr>
              <p:cNvSpPr/>
              <p:nvPr/>
            </p:nvSpPr>
            <p:spPr>
              <a:xfrm flipH="1">
                <a:off x="35836" y="1526881"/>
                <a:ext cx="1146736" cy="453900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1A1C2B"/>
                  </a:solidFill>
                  <a:effectLst/>
                  <a:uLnTx/>
                  <a:uFillTx/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9C170CD9-9BAE-7FE6-F591-20840336F094}"/>
                  </a:ext>
                </a:extLst>
              </p:cNvPr>
              <p:cNvSpPr txBox="1"/>
              <p:nvPr/>
            </p:nvSpPr>
            <p:spPr>
              <a:xfrm>
                <a:off x="35836" y="1526881"/>
                <a:ext cx="1146736" cy="45390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2860" tIns="22860" rIns="22860" bIns="22860" numCol="1" spcCol="1270" anchor="ctr" anchorCtr="0">
                <a:noAutofit/>
              </a:bodyPr>
              <a:lstStyle/>
              <a:p>
                <a:pPr marL="0" marR="0" lvl="0" indent="0" algn="ctr" defTabSz="40007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A1C2B"/>
                    </a:solidFill>
                    <a:effectLst/>
                    <a:uLnTx/>
                    <a:uFillTx/>
                    <a:latin typeface="Helvetica" panose="020B0604020202020204" pitchFamily="34" charset="0"/>
                    <a:cs typeface="Helvetica" panose="020B0604020202020204" pitchFamily="34" charset="0"/>
                  </a:rPr>
                  <a:t>Privileged Access Management(PAM) </a:t>
                </a:r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2C0F95A1-1AF7-61CF-C78A-6EC8BD224CC6}"/>
                </a:ext>
              </a:extLst>
            </p:cNvPr>
            <p:cNvGrpSpPr/>
            <p:nvPr/>
          </p:nvGrpSpPr>
          <p:grpSpPr>
            <a:xfrm>
              <a:off x="10909028" y="3196258"/>
              <a:ext cx="1182573" cy="453900"/>
              <a:chOff x="0" y="2111569"/>
              <a:chExt cx="1182573" cy="453900"/>
            </a:xfrm>
          </p:grpSpPr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5F3BF0DA-E409-E63E-8BC9-85E2B954A30A}"/>
                  </a:ext>
                </a:extLst>
              </p:cNvPr>
              <p:cNvSpPr/>
              <p:nvPr/>
            </p:nvSpPr>
            <p:spPr>
              <a:xfrm flipH="1">
                <a:off x="0" y="2111569"/>
                <a:ext cx="1182573" cy="453900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1A1C2B"/>
                  </a:solidFill>
                  <a:effectLst/>
                  <a:uLnTx/>
                  <a:uFillTx/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D39BB508-65A7-789D-E3B3-8834D6867E46}"/>
                  </a:ext>
                </a:extLst>
              </p:cNvPr>
              <p:cNvSpPr txBox="1"/>
              <p:nvPr/>
            </p:nvSpPr>
            <p:spPr>
              <a:xfrm>
                <a:off x="0" y="2111569"/>
                <a:ext cx="1182573" cy="45390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2860" tIns="22860" rIns="22860" bIns="22860" numCol="1" spcCol="1270" anchor="ctr" anchorCtr="0">
                <a:noAutofit/>
              </a:bodyPr>
              <a:lstStyle/>
              <a:p>
                <a:pPr marL="0" marR="0" lvl="0" indent="0" algn="ctr" defTabSz="40007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A1C2B"/>
                    </a:solidFill>
                    <a:effectLst/>
                    <a:uLnTx/>
                    <a:uFillTx/>
                    <a:latin typeface="Helvetica" panose="020B0604020202020204" pitchFamily="34" charset="0"/>
                    <a:cs typeface="Helvetica" panose="020B0604020202020204" pitchFamily="34" charset="0"/>
                  </a:rPr>
                  <a:t> Awareness Training including Phishing investigation service</a:t>
                </a:r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B7A29781-2657-2185-CA5C-8CDF4A49E707}"/>
                </a:ext>
              </a:extLst>
            </p:cNvPr>
            <p:cNvGrpSpPr/>
            <p:nvPr/>
          </p:nvGrpSpPr>
          <p:grpSpPr>
            <a:xfrm>
              <a:off x="10909030" y="1591839"/>
              <a:ext cx="1182573" cy="453900"/>
              <a:chOff x="0" y="2111569"/>
              <a:chExt cx="1182573" cy="453900"/>
            </a:xfrm>
            <a:solidFill>
              <a:srgbClr val="FF0000"/>
            </a:solidFill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E5D00C31-170E-9EC7-B30C-095C47D9F841}"/>
                  </a:ext>
                </a:extLst>
              </p:cNvPr>
              <p:cNvSpPr/>
              <p:nvPr/>
            </p:nvSpPr>
            <p:spPr>
              <a:xfrm flipH="1">
                <a:off x="0" y="2111569"/>
                <a:ext cx="1182573" cy="453900"/>
              </a:xfrm>
              <a:prstGeom prst="rect">
                <a:avLst/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1A1C2B"/>
                  </a:solidFill>
                  <a:effectLst/>
                  <a:uLnTx/>
                  <a:uFillTx/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B2922EA6-2CF0-AD64-7B41-92D3AB7901E6}"/>
                  </a:ext>
                </a:extLst>
              </p:cNvPr>
              <p:cNvSpPr txBox="1"/>
              <p:nvPr/>
            </p:nvSpPr>
            <p:spPr>
              <a:xfrm>
                <a:off x="0" y="2111569"/>
                <a:ext cx="1182573" cy="45390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2860" tIns="22860" rIns="22860" bIns="22860" numCol="1" spcCol="1270" anchor="ctr" anchorCtr="0">
                <a:noAutofit/>
              </a:bodyPr>
              <a:lstStyle/>
              <a:p>
                <a:pPr marL="0" marR="0" lvl="0" indent="0" algn="ctr" defTabSz="40007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A1C2B"/>
                    </a:solidFill>
                    <a:effectLst/>
                    <a:uLnTx/>
                    <a:uFillTx/>
                    <a:latin typeface="Helvetica" panose="020B0604020202020204" pitchFamily="34" charset="0"/>
                    <a:cs typeface="Helvetica" panose="020B0604020202020204" pitchFamily="34" charset="0"/>
                  </a:rPr>
                  <a:t>NGFWs/WAFs/Layer 7 Load Balancers </a:t>
                </a:r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591A9228-6FC4-A343-4B4C-C3F08545FF45}"/>
                </a:ext>
              </a:extLst>
            </p:cNvPr>
            <p:cNvGrpSpPr/>
            <p:nvPr/>
          </p:nvGrpSpPr>
          <p:grpSpPr>
            <a:xfrm>
              <a:off x="10906618" y="2134911"/>
              <a:ext cx="1182573" cy="453900"/>
              <a:chOff x="0" y="2111569"/>
              <a:chExt cx="1182573" cy="453900"/>
            </a:xfrm>
            <a:solidFill>
              <a:schemeClr val="accent1"/>
            </a:solidFill>
          </p:grpSpPr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FDC8D755-0C3C-9D5B-668D-7486E5D59164}"/>
                  </a:ext>
                </a:extLst>
              </p:cNvPr>
              <p:cNvSpPr/>
              <p:nvPr/>
            </p:nvSpPr>
            <p:spPr>
              <a:xfrm flipH="1">
                <a:off x="0" y="2111569"/>
                <a:ext cx="1182573" cy="453900"/>
              </a:xfrm>
              <a:prstGeom prst="rect">
                <a:avLst/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1A1C2B"/>
                  </a:solidFill>
                  <a:effectLst/>
                  <a:uLnTx/>
                  <a:uFillTx/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724CAE78-5731-E365-D330-11B484D78068}"/>
                  </a:ext>
                </a:extLst>
              </p:cNvPr>
              <p:cNvSpPr txBox="1"/>
              <p:nvPr/>
            </p:nvSpPr>
            <p:spPr>
              <a:xfrm>
                <a:off x="0" y="2111569"/>
                <a:ext cx="1182573" cy="453900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2860" tIns="22860" rIns="22860" bIns="22860" numCol="1" spcCol="1270" anchor="ctr" anchorCtr="0">
                <a:noAutofit/>
              </a:bodyPr>
              <a:lstStyle/>
              <a:p>
                <a:pPr marL="0" marR="0" lvl="0" indent="0" algn="ctr" defTabSz="40007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A1C2B"/>
                    </a:solidFill>
                    <a:effectLst/>
                    <a:uLnTx/>
                    <a:uFillTx/>
                    <a:latin typeface="Helvetica" panose="020B0604020202020204" pitchFamily="34" charset="0"/>
                    <a:cs typeface="Helvetica" panose="020B0604020202020204" pitchFamily="34" charset="0"/>
                  </a:rPr>
                  <a:t>Data Loss Prevention </a:t>
                </a:r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1C20A993-2D12-735B-5BF2-07C750AC89BB}"/>
                </a:ext>
              </a:extLst>
            </p:cNvPr>
            <p:cNvGrpSpPr/>
            <p:nvPr/>
          </p:nvGrpSpPr>
          <p:grpSpPr>
            <a:xfrm>
              <a:off x="10909029" y="2659077"/>
              <a:ext cx="1182573" cy="453900"/>
              <a:chOff x="0" y="2111569"/>
              <a:chExt cx="1182573" cy="453900"/>
            </a:xfrm>
            <a:solidFill>
              <a:srgbClr val="FF0000"/>
            </a:solidFill>
          </p:grpSpPr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1612452B-DB67-6CDC-7CF2-3AB7C7FFA407}"/>
                  </a:ext>
                </a:extLst>
              </p:cNvPr>
              <p:cNvSpPr/>
              <p:nvPr/>
            </p:nvSpPr>
            <p:spPr>
              <a:xfrm flipH="1">
                <a:off x="0" y="2111569"/>
                <a:ext cx="1182573" cy="453900"/>
              </a:xfrm>
              <a:prstGeom prst="rect">
                <a:avLst/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1A1C2B"/>
                  </a:solidFill>
                  <a:effectLst/>
                  <a:uLnTx/>
                  <a:uFillTx/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B882B357-D784-5348-59AC-993D18EE975F}"/>
                  </a:ext>
                </a:extLst>
              </p:cNvPr>
              <p:cNvSpPr txBox="1"/>
              <p:nvPr/>
            </p:nvSpPr>
            <p:spPr>
              <a:xfrm>
                <a:off x="0" y="2111569"/>
                <a:ext cx="1182573" cy="45390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2860" tIns="22860" rIns="22860" bIns="22860" numCol="1" spcCol="1270" anchor="ctr" anchorCtr="0">
                <a:noAutofit/>
              </a:bodyPr>
              <a:lstStyle/>
              <a:p>
                <a:pPr marL="0" marR="0" lvl="0" indent="0" algn="ctr" defTabSz="40007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A1C2B"/>
                    </a:solidFill>
                    <a:effectLst/>
                    <a:uLnTx/>
                    <a:uFillTx/>
                    <a:latin typeface="Helvetica" panose="020B0604020202020204" pitchFamily="34" charset="0"/>
                    <a:cs typeface="Helvetica" panose="020B0604020202020204" pitchFamily="34" charset="0"/>
                  </a:rPr>
                  <a:t>Security Service Edge/Secure Access Service Edge (SASE)</a:t>
                </a:r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83CD4F29-8644-AEA1-6196-5DBBDA22F99A}"/>
                </a:ext>
              </a:extLst>
            </p:cNvPr>
            <p:cNvGrpSpPr/>
            <p:nvPr/>
          </p:nvGrpSpPr>
          <p:grpSpPr>
            <a:xfrm>
              <a:off x="9645735" y="3210843"/>
              <a:ext cx="1182573" cy="453900"/>
              <a:chOff x="0" y="2111569"/>
              <a:chExt cx="1182573" cy="453900"/>
            </a:xfrm>
          </p:grpSpPr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9CAB559D-AEDF-CADF-58C6-9E742B17B467}"/>
                  </a:ext>
                </a:extLst>
              </p:cNvPr>
              <p:cNvSpPr/>
              <p:nvPr/>
            </p:nvSpPr>
            <p:spPr>
              <a:xfrm flipH="1">
                <a:off x="0" y="2111569"/>
                <a:ext cx="1182573" cy="453900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1A1C2B"/>
                  </a:solidFill>
                  <a:effectLst/>
                  <a:uLnTx/>
                  <a:uFillTx/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0DE6671F-A68A-C086-71F6-74BB919CD9EE}"/>
                  </a:ext>
                </a:extLst>
              </p:cNvPr>
              <p:cNvSpPr txBox="1"/>
              <p:nvPr/>
            </p:nvSpPr>
            <p:spPr>
              <a:xfrm>
                <a:off x="0" y="2111569"/>
                <a:ext cx="1182573" cy="45390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2860" tIns="22860" rIns="22860" bIns="22860" numCol="1" spcCol="1270" anchor="ctr" anchorCtr="0">
                <a:noAutofit/>
              </a:bodyPr>
              <a:lstStyle/>
              <a:p>
                <a:pPr marL="0" marR="0" lvl="0" indent="0" algn="ctr" defTabSz="40007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A1C2B"/>
                    </a:solidFill>
                    <a:effectLst/>
                    <a:uLnTx/>
                    <a:uFillTx/>
                    <a:latin typeface="Helvetica" panose="020B0604020202020204" pitchFamily="34" charset="0"/>
                    <a:cs typeface="Helvetica" panose="020B0604020202020204" pitchFamily="34" charset="0"/>
                  </a:rPr>
                  <a:t>Key Management Solution (KMS)</a:t>
                </a:r>
              </a:p>
            </p:txBody>
          </p:sp>
        </p:grpSp>
        <p:cxnSp>
          <p:nvCxnSpPr>
            <p:cNvPr id="46" name="Connector: Elbow 45">
              <a:extLst>
                <a:ext uri="{FF2B5EF4-FFF2-40B4-BE49-F238E27FC236}">
                  <a16:creationId xmlns:a16="http://schemas.microsoft.com/office/drawing/2014/main" id="{F6D9069A-A6E6-D093-7B48-8244C17E12DC}"/>
                </a:ext>
              </a:extLst>
            </p:cNvPr>
            <p:cNvCxnSpPr>
              <a:cxnSpLocks/>
              <a:stCxn id="96" idx="6"/>
              <a:endCxn id="73" idx="1"/>
            </p:cNvCxnSpPr>
            <p:nvPr/>
          </p:nvCxnSpPr>
          <p:spPr>
            <a:xfrm flipV="1">
              <a:off x="9210593" y="1832318"/>
              <a:ext cx="425216" cy="1078198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bg1">
                  <a:lumMod val="95000"/>
                </a:schemeClr>
              </a:solidFill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4AA0B6E8-161A-5F33-B28F-484E6F3E38EB}"/>
                </a:ext>
              </a:extLst>
            </p:cNvPr>
            <p:cNvGrpSpPr/>
            <p:nvPr/>
          </p:nvGrpSpPr>
          <p:grpSpPr>
            <a:xfrm>
              <a:off x="2692477" y="1131645"/>
              <a:ext cx="1182573" cy="490575"/>
              <a:chOff x="35836" y="1228080"/>
              <a:chExt cx="1146736" cy="453900"/>
            </a:xfrm>
          </p:grpSpPr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D8BC8171-CBD5-8009-FAB0-34741571A222}"/>
                  </a:ext>
                </a:extLst>
              </p:cNvPr>
              <p:cNvSpPr/>
              <p:nvPr/>
            </p:nvSpPr>
            <p:spPr>
              <a:xfrm flipH="1">
                <a:off x="35836" y="1228080"/>
                <a:ext cx="1146736" cy="453900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1A1C2B"/>
                  </a:solidFill>
                  <a:effectLst/>
                  <a:uLnTx/>
                  <a:uFillTx/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FD9950D3-F7FE-F01F-01DA-9E54744F2D43}"/>
                  </a:ext>
                </a:extLst>
              </p:cNvPr>
              <p:cNvSpPr txBox="1"/>
              <p:nvPr/>
            </p:nvSpPr>
            <p:spPr>
              <a:xfrm>
                <a:off x="35836" y="1228080"/>
                <a:ext cx="1146736" cy="45390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5400" tIns="25400" rIns="25400" bIns="25400" numCol="1" spcCol="1270" anchor="ctr" anchorCtr="0">
                <a:noAutofit/>
              </a:bodyPr>
              <a:lstStyle/>
              <a:p>
                <a:pPr marL="0" marR="0" lvl="0" indent="0" algn="ctr" defTabSz="444522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A1C2B"/>
                    </a:solidFill>
                    <a:effectLst/>
                    <a:uLnTx/>
                    <a:uFillTx/>
                    <a:latin typeface="Helvetica" panose="020B0604020202020204" pitchFamily="34" charset="0"/>
                    <a:cs typeface="Helvetica" panose="020B0604020202020204" pitchFamily="34" charset="0"/>
                  </a:rPr>
                  <a:t>Risk Management </a:t>
                </a:r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A06146F0-569C-50BA-EDF6-17F97DB81B78}"/>
                </a:ext>
              </a:extLst>
            </p:cNvPr>
            <p:cNvGrpSpPr/>
            <p:nvPr/>
          </p:nvGrpSpPr>
          <p:grpSpPr>
            <a:xfrm>
              <a:off x="2692480" y="625419"/>
              <a:ext cx="1182571" cy="453900"/>
              <a:chOff x="1" y="1825683"/>
              <a:chExt cx="1182571" cy="453900"/>
            </a:xfrm>
          </p:grpSpPr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9999B9FC-D153-A2E1-34CF-28ABA0513224}"/>
                  </a:ext>
                </a:extLst>
              </p:cNvPr>
              <p:cNvSpPr/>
              <p:nvPr/>
            </p:nvSpPr>
            <p:spPr>
              <a:xfrm flipH="1">
                <a:off x="1" y="1825683"/>
                <a:ext cx="1182571" cy="453900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1A1C2B"/>
                  </a:solidFill>
                  <a:effectLst/>
                  <a:uLnTx/>
                  <a:uFillTx/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229C53E9-AE13-2298-56DC-6AD94993CB48}"/>
                  </a:ext>
                </a:extLst>
              </p:cNvPr>
              <p:cNvSpPr txBox="1"/>
              <p:nvPr/>
            </p:nvSpPr>
            <p:spPr>
              <a:xfrm>
                <a:off x="1" y="1825683"/>
                <a:ext cx="1182571" cy="45390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5400" tIns="25400" rIns="25400" bIns="25400" numCol="1" spcCol="1270" anchor="ctr" anchorCtr="0">
                <a:noAutofit/>
              </a:bodyPr>
              <a:lstStyle/>
              <a:p>
                <a:pPr marL="0" marR="0" lvl="0" indent="0" algn="ctr" defTabSz="444522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A1C2B"/>
                    </a:solidFill>
                    <a:effectLst/>
                    <a:uLnTx/>
                    <a:uFillTx/>
                    <a:latin typeface="Helvetica" panose="020B0604020202020204" pitchFamily="34" charset="0"/>
                    <a:cs typeface="Helvetica" panose="020B0604020202020204" pitchFamily="34" charset="0"/>
                  </a:rPr>
                  <a:t>Data Discovery and Classification </a:t>
                </a:r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C7C6A78C-0039-658F-712C-E07C31B18639}"/>
                </a:ext>
              </a:extLst>
            </p:cNvPr>
            <p:cNvGrpSpPr/>
            <p:nvPr/>
          </p:nvGrpSpPr>
          <p:grpSpPr>
            <a:xfrm>
              <a:off x="7916191" y="640010"/>
              <a:ext cx="1146736" cy="460926"/>
              <a:chOff x="35836" y="630476"/>
              <a:chExt cx="1146736" cy="460926"/>
            </a:xfrm>
          </p:grpSpPr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53FCCF5A-1B95-CF04-B25F-220B08FDFED0}"/>
                  </a:ext>
                </a:extLst>
              </p:cNvPr>
              <p:cNvSpPr/>
              <p:nvPr/>
            </p:nvSpPr>
            <p:spPr>
              <a:xfrm flipH="1">
                <a:off x="35836" y="630476"/>
                <a:ext cx="1146736" cy="45390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1A1C2B"/>
                  </a:solidFill>
                  <a:effectLst/>
                  <a:uLnTx/>
                  <a:uFillTx/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DD0B45CA-C657-254F-FCE4-D1DB55A760E5}"/>
                  </a:ext>
                </a:extLst>
              </p:cNvPr>
              <p:cNvSpPr txBox="1"/>
              <p:nvPr/>
            </p:nvSpPr>
            <p:spPr>
              <a:xfrm>
                <a:off x="35836" y="637502"/>
                <a:ext cx="1146736" cy="45390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5400" tIns="25400" rIns="25400" bIns="25400" numCol="1" spcCol="1270" anchor="ctr" anchorCtr="0">
                <a:noAutofit/>
              </a:bodyPr>
              <a:lstStyle/>
              <a:p>
                <a:pPr marL="0" marR="0" lvl="0" indent="0" algn="ctr" defTabSz="444522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A1C2B"/>
                    </a:solidFill>
                    <a:effectLst/>
                    <a:uLnTx/>
                    <a:uFillTx/>
                    <a:latin typeface="Helvetica" panose="020B0604020202020204" pitchFamily="34" charset="0"/>
                    <a:cs typeface="Helvetica" panose="020B0604020202020204" pitchFamily="34" charset="0"/>
                  </a:rPr>
                  <a:t>Governance Risk And Compliance </a:t>
                </a:r>
              </a:p>
            </p:txBody>
          </p:sp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78D10194-5A58-DA92-18C2-F0EC90A59917}"/>
                </a:ext>
              </a:extLst>
            </p:cNvPr>
            <p:cNvSpPr txBox="1"/>
            <p:nvPr/>
          </p:nvSpPr>
          <p:spPr>
            <a:xfrm>
              <a:off x="7916191" y="1168320"/>
              <a:ext cx="1146736" cy="453900"/>
            </a:xfrm>
            <a:prstGeom prst="rect">
              <a:avLst/>
            </a:prstGeom>
            <a:solidFill>
              <a:schemeClr val="accent1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marL="0" marR="0" lvl="0" indent="0" algn="ctr" defTabSz="444522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1A1C2B"/>
                  </a:solidFill>
                  <a:effectLst/>
                  <a:uLnTx/>
                  <a:uFillTx/>
                  <a:latin typeface="Helvetica" panose="020B0604020202020204" pitchFamily="34" charset="0"/>
                  <a:cs typeface="Helvetica" panose="020B0604020202020204" pitchFamily="34" charset="0"/>
                </a:rPr>
                <a:t>Asset Management</a:t>
              </a:r>
            </a:p>
          </p:txBody>
        </p:sp>
        <p:cxnSp>
          <p:nvCxnSpPr>
            <p:cNvPr id="51" name="Connector: Elbow 50">
              <a:extLst>
                <a:ext uri="{FF2B5EF4-FFF2-40B4-BE49-F238E27FC236}">
                  <a16:creationId xmlns:a16="http://schemas.microsoft.com/office/drawing/2014/main" id="{C3DDC202-C7F0-AA90-F4DC-A72416310F93}"/>
                </a:ext>
              </a:extLst>
            </p:cNvPr>
            <p:cNvCxnSpPr>
              <a:cxnSpLocks/>
              <a:stCxn id="55" idx="3"/>
              <a:endCxn id="98" idx="2"/>
            </p:cNvCxnSpPr>
            <p:nvPr/>
          </p:nvCxnSpPr>
          <p:spPr>
            <a:xfrm>
              <a:off x="3875050" y="852370"/>
              <a:ext cx="944758" cy="506055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bg1">
                  <a:lumMod val="95000"/>
                </a:schemeClr>
              </a:solidFill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04" name="Connector: Elbow 103">
            <a:extLst>
              <a:ext uri="{FF2B5EF4-FFF2-40B4-BE49-F238E27FC236}">
                <a16:creationId xmlns:a16="http://schemas.microsoft.com/office/drawing/2014/main" id="{176AF318-9A37-B5F4-94E8-6A8D8455BF85}"/>
              </a:ext>
            </a:extLst>
          </p:cNvPr>
          <p:cNvCxnSpPr>
            <a:cxnSpLocks/>
          </p:cNvCxnSpPr>
          <p:nvPr/>
        </p:nvCxnSpPr>
        <p:spPr>
          <a:xfrm flipV="1">
            <a:off x="7141359" y="873985"/>
            <a:ext cx="774833" cy="380194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95000"/>
              </a:schemeClr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70705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74E88F-8794-4BEF-BC53-0FAC299D81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171CD-9925-1D31-2E72-870743ED8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Technical Overview of USM Anywhere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2740E4-B46E-A111-8F7F-AA1D42A8A1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6459" y="673048"/>
            <a:ext cx="7919080" cy="3245176"/>
          </a:xfrm>
          <a:prstGeom prst="rect">
            <a:avLst/>
          </a:prstGeom>
        </p:spPr>
      </p:pic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2F53C783-E10F-AD60-26F5-D811F4BA2BFF}"/>
              </a:ext>
            </a:extLst>
          </p:cNvPr>
          <p:cNvSpPr txBox="1">
            <a:spLocks/>
          </p:cNvSpPr>
          <p:nvPr/>
        </p:nvSpPr>
        <p:spPr>
          <a:xfrm>
            <a:off x="285473" y="4002465"/>
            <a:ext cx="11621051" cy="2254599"/>
          </a:xfrm>
          <a:prstGeom prst="roundRect">
            <a:avLst>
              <a:gd name="adj" fmla="val 1934"/>
            </a:avLst>
          </a:prstGeom>
          <a:gradFill>
            <a:gsLst>
              <a:gs pos="0">
                <a:schemeClr val="bg2"/>
              </a:gs>
              <a:gs pos="100000">
                <a:srgbClr val="18958B"/>
              </a:gs>
            </a:gsLst>
            <a:lin ang="16200000" scaled="0"/>
          </a:gra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60000"/>
              </a:lnSpc>
              <a:spcBef>
                <a:spcPct val="0"/>
              </a:spcBef>
              <a:defRPr/>
            </a:pPr>
            <a:r>
              <a:rPr lang="en-GB" sz="1100" b="1" dirty="0">
                <a:latin typeface="Helvetica" panose="020B0604020202030204" pitchFamily="34" charset="0"/>
                <a:cs typeface="Calibri Light"/>
              </a:rPr>
              <a:t>SIEM Architecture</a:t>
            </a:r>
            <a:endParaRPr lang="en-US" sz="1100" dirty="0">
              <a:latin typeface="Helvetica" panose="020B0604020202030204" pitchFamily="34" charset="0"/>
              <a:ea typeface="+mn-lt"/>
              <a:cs typeface="+mn-lt"/>
            </a:endParaRPr>
          </a:p>
          <a:p>
            <a:pPr>
              <a:lnSpc>
                <a:spcPct val="100000"/>
              </a:lnSpc>
              <a:defRPr/>
            </a:pPr>
            <a:r>
              <a:rPr lang="en-GB" sz="1100" dirty="0">
                <a:latin typeface="Helvetica" panose="020B0604020202030204" pitchFamily="34" charset="0"/>
              </a:rPr>
              <a:t>The SIEM is composed of a modular, scalable, two-tier architecture. These core components provide real-time threat detection, event correlation, and security intelligence: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n-GB" sz="1100" b="1" dirty="0">
                <a:latin typeface="Helvetica" panose="020B0604020202030204" pitchFamily="34" charset="0"/>
              </a:rPr>
              <a:t>USM Anywhere Cloud</a:t>
            </a:r>
            <a:endParaRPr lang="en-GB" sz="1100" b="1" dirty="0">
              <a:latin typeface="Helvetica" panose="020B0604020202030204" pitchFamily="34" charset="0"/>
              <a:cs typeface="Calibri"/>
            </a:endParaRPr>
          </a:p>
          <a:p>
            <a:pPr marL="742950" lvl="1" indent="-28575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n-GB" sz="1100" dirty="0">
                <a:latin typeface="Helvetica" panose="020B0604020202030204" pitchFamily="34" charset="0"/>
                <a:cs typeface="Calibri"/>
              </a:rPr>
              <a:t>All data that is collected from the USM Anywhere sensors is sent to the secure cloud over an encrypted channel.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n-GB" sz="1100" b="1" dirty="0">
                <a:latin typeface="Helvetica" panose="020B0604020202030204" pitchFamily="34" charset="0"/>
              </a:rPr>
              <a:t>USM Anywhere Sensors and Agents</a:t>
            </a:r>
            <a:endParaRPr lang="en-GB" sz="1100" b="1" dirty="0">
              <a:latin typeface="Helvetica" panose="020B0604020202030204" pitchFamily="34" charset="0"/>
              <a:cs typeface="Calibri"/>
            </a:endParaRPr>
          </a:p>
          <a:p>
            <a:pPr marL="742950" lvl="1" indent="-28575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n-GB" sz="1100" dirty="0">
                <a:latin typeface="Helvetica" panose="020B0604020202030204" pitchFamily="34" charset="0"/>
                <a:cs typeface="Calibri"/>
              </a:rPr>
              <a:t>The USM Anywhere Sensors have the flexibility to be deployed in several supported versions. </a:t>
            </a:r>
          </a:p>
          <a:p>
            <a:pPr marL="742950" lvl="1" indent="-28575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n-GB" sz="1100" dirty="0">
                <a:latin typeface="Helvetica" panose="020B0604020202030204" pitchFamily="34" charset="0"/>
                <a:cs typeface="Calibri"/>
              </a:rPr>
              <a:t>Once the sensors have been configured and deployed you can use them to scan your environment to discover assets, vulnerabilities and monitor the environment. </a:t>
            </a:r>
            <a:endParaRPr lang="en-GB" sz="1100" dirty="0">
              <a:latin typeface="Helvetica" panose="020B0604020202030204" pitchFamily="34" charset="0"/>
            </a:endParaRPr>
          </a:p>
          <a:p>
            <a:pPr marL="742950" lvl="1" indent="-28575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n-GB" sz="1100" dirty="0">
                <a:latin typeface="Helvetica" panose="020B0604020202030204" pitchFamily="34" charset="0"/>
                <a:cs typeface="Calibri"/>
              </a:rPr>
              <a:t>The Agent has a small footprint and provides continuous monitoring of the endpoint</a:t>
            </a:r>
            <a:r>
              <a:rPr lang="en-GB" sz="1100" dirty="0">
                <a:latin typeface="Calibri" panose="020F0502020204030204"/>
                <a:cs typeface="Calibri"/>
              </a:rPr>
              <a:t>.</a:t>
            </a:r>
            <a:endParaRPr lang="en-GB" sz="1100" dirty="0">
              <a:latin typeface="Helvetica" panose="020B0604020202030204" pitchFamily="34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03358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DD97BC-B1A8-D38D-747D-33B72D5FAB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37BFB-69C4-C7BB-034E-476B2A85C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Identifying Risks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F61365-87B1-8587-194B-03398A5E31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415" y="1118415"/>
            <a:ext cx="11821169" cy="4621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439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CA4FE4-B1EE-83CF-D107-E865CE5B53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6D93599-A664-FE1D-17E7-6F7C6465C194}"/>
              </a:ext>
            </a:extLst>
          </p:cNvPr>
          <p:cNvGrpSpPr/>
          <p:nvPr/>
        </p:nvGrpSpPr>
        <p:grpSpPr>
          <a:xfrm>
            <a:off x="874425" y="1251477"/>
            <a:ext cx="10720528" cy="4187587"/>
            <a:chOff x="837480" y="1870314"/>
            <a:chExt cx="10720528" cy="4187587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3CD1558-A215-9830-6A56-EA5EA1476674}"/>
                </a:ext>
              </a:extLst>
            </p:cNvPr>
            <p:cNvGrpSpPr/>
            <p:nvPr/>
          </p:nvGrpSpPr>
          <p:grpSpPr>
            <a:xfrm>
              <a:off x="837480" y="1870314"/>
              <a:ext cx="4008828" cy="2645385"/>
              <a:chOff x="837480" y="1870314"/>
              <a:chExt cx="4008828" cy="2645385"/>
            </a:xfrm>
          </p:grpSpPr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941E18C-0E46-15EA-471D-E8B9DDCFC731}"/>
                  </a:ext>
                </a:extLst>
              </p:cNvPr>
              <p:cNvSpPr txBox="1"/>
              <p:nvPr/>
            </p:nvSpPr>
            <p:spPr>
              <a:xfrm>
                <a:off x="837480" y="2487387"/>
                <a:ext cx="4008828" cy="20283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>
                  <a:lnSpc>
                    <a:spcPct val="90000"/>
                  </a:lnSpc>
                  <a:spcBef>
                    <a:spcPct val="0"/>
                  </a:spcBef>
                  <a:buNone/>
                  <a:defRPr sz="6600"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2700000" scaled="1"/>
                      <a:tileRect/>
                    </a:gradFill>
                    <a:latin typeface="Helvetica Neue Medium"/>
                    <a:ea typeface="Open Sans" pitchFamily="2" charset="0"/>
                    <a:cs typeface="Helvetica" panose="020B0604020202020204" pitchFamily="34" charset="0"/>
                  </a:defRPr>
                </a:lvl1pPr>
                <a:lvl2pPr marL="0" marR="0" indent="228600" algn="ctr" defTabSz="1219169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2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2pPr>
                <a:lvl3pPr marL="0" marR="0" indent="457200" algn="ctr" defTabSz="1219169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2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3pPr>
                <a:lvl4pPr marL="0" marR="0" indent="685800" algn="ctr" defTabSz="1219169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2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4pPr>
                <a:lvl5pPr marL="0" marR="0" indent="914400" algn="ctr" defTabSz="1219169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2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5pPr>
                <a:lvl6pPr marL="0" marR="0" indent="1143000" algn="ctr" defTabSz="1219169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2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6pPr>
                <a:lvl7pPr marL="0" marR="0" indent="1371600" algn="ctr" defTabSz="1219169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2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7pPr>
                <a:lvl8pPr marL="0" marR="0" indent="1600200" algn="ctr" defTabSz="1219169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2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8pPr>
                <a:lvl9pPr marL="0" marR="0" indent="1828800" algn="ctr" defTabSz="1219169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2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Helvetica" pitchFamily="2" charset="0"/>
                  </a:rPr>
                  <a:t>Asking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Helvetica" pitchFamily="2" charset="0"/>
                  </a:rPr>
                  <a:t>the Right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Helvetica" pitchFamily="2" charset="0"/>
                  </a:rPr>
                  <a:t>Questions</a:t>
                </a:r>
                <a:endPara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" pitchFamily="2" charset="0"/>
                </a:endParaRPr>
              </a:p>
            </p:txBody>
          </p:sp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id="{60D18207-A7FE-D5AE-89A0-6E118D177506}"/>
                  </a:ext>
                </a:extLst>
              </p:cNvPr>
              <p:cNvSpPr/>
              <p:nvPr/>
            </p:nvSpPr>
            <p:spPr>
              <a:xfrm>
                <a:off x="929303" y="1870314"/>
                <a:ext cx="2412000" cy="463939"/>
              </a:xfrm>
              <a:prstGeom prst="roundRect">
                <a:avLst>
                  <a:gd name="adj" fmla="val 50000"/>
                </a:avLst>
              </a:prstGeom>
              <a:noFill/>
              <a:ln w="19050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prstClr val="white"/>
                    </a:solidFill>
                    <a:latin typeface="Helvetica" pitchFamily="2" charset="0"/>
                  </a:rPr>
                  <a:t>What Matters Most</a:t>
                </a:r>
                <a:endParaRPr lang="en-ID" dirty="0">
                  <a:solidFill>
                    <a:prstClr val="white"/>
                  </a:solidFill>
                  <a:latin typeface="Helvetica" pitchFamily="2" charset="0"/>
                </a:endParaRPr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BD6B21A-EAF7-9899-EC0A-617789399053}"/>
                </a:ext>
              </a:extLst>
            </p:cNvPr>
            <p:cNvGrpSpPr/>
            <p:nvPr/>
          </p:nvGrpSpPr>
          <p:grpSpPr>
            <a:xfrm>
              <a:off x="4462481" y="4959905"/>
              <a:ext cx="4727442" cy="1097996"/>
              <a:chOff x="4462481" y="4959905"/>
              <a:chExt cx="4727442" cy="1097996"/>
            </a:xfrm>
          </p:grpSpPr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DFFC022-1BC7-37FF-D35F-9614CB1A2A0B}"/>
                  </a:ext>
                </a:extLst>
              </p:cNvPr>
              <p:cNvSpPr txBox="1"/>
              <p:nvPr/>
            </p:nvSpPr>
            <p:spPr>
              <a:xfrm>
                <a:off x="5164582" y="4998893"/>
                <a:ext cx="4025341" cy="10590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  <a:spcAft>
                    <a:spcPts val="800"/>
                  </a:spcAft>
                </a:pPr>
                <a:r>
                  <a:rPr lang="en-GB" kern="100" spc="30" dirty="0">
                    <a:solidFill>
                      <a:schemeClr val="bg1"/>
                    </a:solidFill>
                    <a:latin typeface="Helvetica" pitchFamily="2" charset="0"/>
                    <a:cs typeface="Times New Roman" panose="02020603050405020304" pitchFamily="18" charset="0"/>
                  </a:rPr>
                  <a:t>How long could your organisation survive if a ransomware attack took everything offline?</a:t>
                </a:r>
              </a:p>
            </p:txBody>
          </p: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636737FC-21B2-55C2-7E37-7C8C4A8725F9}"/>
                  </a:ext>
                </a:extLst>
              </p:cNvPr>
              <p:cNvGrpSpPr/>
              <p:nvPr/>
            </p:nvGrpSpPr>
            <p:grpSpPr>
              <a:xfrm>
                <a:off x="4462481" y="4959905"/>
                <a:ext cx="514800" cy="514800"/>
                <a:chOff x="4680399" y="4959905"/>
                <a:chExt cx="514800" cy="514800"/>
              </a:xfrm>
            </p:grpSpPr>
            <p:sp>
              <p:nvSpPr>
                <p:cNvPr id="38" name="Flowchart: Connector 37">
                  <a:extLst>
                    <a:ext uri="{FF2B5EF4-FFF2-40B4-BE49-F238E27FC236}">
                      <a16:creationId xmlns:a16="http://schemas.microsoft.com/office/drawing/2014/main" id="{D77D4739-8A3F-37F0-EE51-AAF5AFC79724}"/>
                    </a:ext>
                  </a:extLst>
                </p:cNvPr>
                <p:cNvSpPr/>
                <p:nvPr/>
              </p:nvSpPr>
              <p:spPr>
                <a:xfrm>
                  <a:off x="4680399" y="4959905"/>
                  <a:ext cx="514800" cy="514800"/>
                </a:xfrm>
                <a:prstGeom prst="flowChartConnector">
                  <a:avLst/>
                </a:prstGeom>
                <a:solidFill>
                  <a:srgbClr val="030917">
                    <a:alpha val="14000"/>
                  </a:srgbClr>
                </a:solidFill>
                <a:ln w="19050">
                  <a:solidFill>
                    <a:schemeClr val="bg2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solidFill>
                      <a:prstClr val="white"/>
                    </a:solidFill>
                    <a:latin typeface="Helvetica" pitchFamily="2" charset="0"/>
                  </a:endParaRPr>
                </a:p>
              </p:txBody>
            </p:sp>
            <p:pic>
              <p:nvPicPr>
                <p:cNvPr id="39" name="Graphic 38" descr="Daily calendar with solid fill">
                  <a:extLst>
                    <a:ext uri="{FF2B5EF4-FFF2-40B4-BE49-F238E27FC236}">
                      <a16:creationId xmlns:a16="http://schemas.microsoft.com/office/drawing/2014/main" id="{A0F96A75-BE7B-4457-8608-B27EBDD2B64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775799" y="5055305"/>
                  <a:ext cx="324000" cy="324000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0902FE0-B7FF-420E-184F-1905EBDA2BE5}"/>
                </a:ext>
              </a:extLst>
            </p:cNvPr>
            <p:cNvGrpSpPr/>
            <p:nvPr/>
          </p:nvGrpSpPr>
          <p:grpSpPr>
            <a:xfrm>
              <a:off x="4463408" y="2748069"/>
              <a:ext cx="4724226" cy="798129"/>
              <a:chOff x="4463408" y="2748069"/>
              <a:chExt cx="4724226" cy="798129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6D3D988-2E8D-7F4F-B39B-036D7255FDB2}"/>
                  </a:ext>
                </a:extLst>
              </p:cNvPr>
              <p:cNvSpPr txBox="1"/>
              <p:nvPr/>
            </p:nvSpPr>
            <p:spPr>
              <a:xfrm>
                <a:off x="5162293" y="2819589"/>
                <a:ext cx="4025341" cy="72660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  <a:spcAft>
                    <a:spcPts val="800"/>
                  </a:spcAft>
                </a:pPr>
                <a:r>
                  <a:rPr lang="en-GB" kern="100" spc="30" dirty="0">
                    <a:solidFill>
                      <a:schemeClr val="bg1"/>
                    </a:solidFill>
                    <a:latin typeface="Helvetica" pitchFamily="2" charset="0"/>
                    <a:cs typeface="Times New Roman" panose="02020603050405020304" pitchFamily="18" charset="0"/>
                  </a:rPr>
                  <a:t>What would happen if it were compromised?</a:t>
                </a:r>
              </a:p>
            </p:txBody>
          </p:sp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3B58F417-823B-58F6-1AD1-04131CFD662C}"/>
                  </a:ext>
                </a:extLst>
              </p:cNvPr>
              <p:cNvGrpSpPr/>
              <p:nvPr/>
            </p:nvGrpSpPr>
            <p:grpSpPr>
              <a:xfrm>
                <a:off x="4463408" y="2748069"/>
                <a:ext cx="514800" cy="514800"/>
                <a:chOff x="4681326" y="2748069"/>
                <a:chExt cx="514800" cy="514800"/>
              </a:xfrm>
            </p:grpSpPr>
            <p:sp>
              <p:nvSpPr>
                <p:cNvPr id="30" name="Flowchart: Connector 29">
                  <a:extLst>
                    <a:ext uri="{FF2B5EF4-FFF2-40B4-BE49-F238E27FC236}">
                      <a16:creationId xmlns:a16="http://schemas.microsoft.com/office/drawing/2014/main" id="{B9E9B96E-F4EE-0F1D-B2C3-5C63C6C5A03D}"/>
                    </a:ext>
                  </a:extLst>
                </p:cNvPr>
                <p:cNvSpPr/>
                <p:nvPr/>
              </p:nvSpPr>
              <p:spPr>
                <a:xfrm>
                  <a:off x="4681326" y="2748069"/>
                  <a:ext cx="514800" cy="514800"/>
                </a:xfrm>
                <a:prstGeom prst="flowChartConnector">
                  <a:avLst/>
                </a:prstGeom>
                <a:solidFill>
                  <a:srgbClr val="030917">
                    <a:alpha val="14000"/>
                  </a:srgbClr>
                </a:solidFill>
                <a:ln w="19050">
                  <a:solidFill>
                    <a:schemeClr val="bg2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solidFill>
                      <a:prstClr val="white"/>
                    </a:solidFill>
                    <a:latin typeface="Helvetica" pitchFamily="2" charset="0"/>
                  </a:endParaRPr>
                </a:p>
              </p:txBody>
            </p:sp>
            <p:grpSp>
              <p:nvGrpSpPr>
                <p:cNvPr id="31" name="Graphic 2">
                  <a:extLst>
                    <a:ext uri="{FF2B5EF4-FFF2-40B4-BE49-F238E27FC236}">
                      <a16:creationId xmlns:a16="http://schemas.microsoft.com/office/drawing/2014/main" id="{522E08AA-8E90-4582-8E27-9899C294C744}"/>
                    </a:ext>
                  </a:extLst>
                </p:cNvPr>
                <p:cNvGrpSpPr/>
                <p:nvPr/>
              </p:nvGrpSpPr>
              <p:grpSpPr>
                <a:xfrm>
                  <a:off x="4819271" y="2879469"/>
                  <a:ext cx="252000" cy="252000"/>
                  <a:chOff x="3778933" y="5610414"/>
                  <a:chExt cx="749403" cy="749281"/>
                </a:xfrm>
                <a:solidFill>
                  <a:schemeClr val="bg1"/>
                </a:solidFill>
              </p:grpSpPr>
              <p:sp>
                <p:nvSpPr>
                  <p:cNvPr id="32" name="Free-form: Shape 31">
                    <a:extLst>
                      <a:ext uri="{FF2B5EF4-FFF2-40B4-BE49-F238E27FC236}">
                        <a16:creationId xmlns:a16="http://schemas.microsoft.com/office/drawing/2014/main" id="{18D2A444-0661-608F-C023-1F096BBF3BC1}"/>
                      </a:ext>
                    </a:extLst>
                  </p:cNvPr>
                  <p:cNvSpPr/>
                  <p:nvPr/>
                </p:nvSpPr>
                <p:spPr>
                  <a:xfrm>
                    <a:off x="3999049" y="6258814"/>
                    <a:ext cx="309323" cy="100882"/>
                  </a:xfrm>
                  <a:custGeom>
                    <a:avLst/>
                    <a:gdLst>
                      <a:gd name="connsiteX0" fmla="*/ 0 w 309323"/>
                      <a:gd name="connsiteY0" fmla="*/ 0 h 100882"/>
                      <a:gd name="connsiteX1" fmla="*/ 309324 w 309323"/>
                      <a:gd name="connsiteY1" fmla="*/ 0 h 100882"/>
                      <a:gd name="connsiteX2" fmla="*/ 154662 w 309323"/>
                      <a:gd name="connsiteY2" fmla="*/ 100882 h 100882"/>
                      <a:gd name="connsiteX3" fmla="*/ 0 w 309323"/>
                      <a:gd name="connsiteY3" fmla="*/ 0 h 100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09323" h="100882">
                        <a:moveTo>
                          <a:pt x="0" y="0"/>
                        </a:moveTo>
                        <a:lnTo>
                          <a:pt x="309324" y="0"/>
                        </a:lnTo>
                        <a:cubicBezTo>
                          <a:pt x="283242" y="59315"/>
                          <a:pt x="223755" y="100882"/>
                          <a:pt x="154662" y="100882"/>
                        </a:cubicBezTo>
                        <a:cubicBezTo>
                          <a:pt x="85568" y="100882"/>
                          <a:pt x="26234" y="59315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190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GB"/>
                  </a:p>
                </p:txBody>
              </p:sp>
              <p:sp>
                <p:nvSpPr>
                  <p:cNvPr id="33" name="Free-form: Shape 32">
                    <a:extLst>
                      <a:ext uri="{FF2B5EF4-FFF2-40B4-BE49-F238E27FC236}">
                        <a16:creationId xmlns:a16="http://schemas.microsoft.com/office/drawing/2014/main" id="{1578BA85-B84B-5953-748F-3B908065A3AE}"/>
                      </a:ext>
                    </a:extLst>
                  </p:cNvPr>
                  <p:cNvSpPr/>
                  <p:nvPr/>
                </p:nvSpPr>
                <p:spPr>
                  <a:xfrm>
                    <a:off x="3778933" y="5610414"/>
                    <a:ext cx="749403" cy="599509"/>
                  </a:xfrm>
                  <a:custGeom>
                    <a:avLst/>
                    <a:gdLst>
                      <a:gd name="connsiteX0" fmla="*/ 744882 w 749403"/>
                      <a:gd name="connsiteY0" fmla="*/ 567550 h 599509"/>
                      <a:gd name="connsiteX1" fmla="*/ 610785 w 749403"/>
                      <a:gd name="connsiteY1" fmla="*/ 440111 h 599509"/>
                      <a:gd name="connsiteX2" fmla="*/ 610785 w 749403"/>
                      <a:gd name="connsiteY2" fmla="*/ 280217 h 599509"/>
                      <a:gd name="connsiteX3" fmla="*/ 431183 w 749403"/>
                      <a:gd name="connsiteY3" fmla="*/ 51231 h 599509"/>
                      <a:gd name="connsiteX4" fmla="*/ 430936 w 749403"/>
                      <a:gd name="connsiteY4" fmla="*/ 51193 h 599509"/>
                      <a:gd name="connsiteX5" fmla="*/ 374816 w 749403"/>
                      <a:gd name="connsiteY5" fmla="*/ 0 h 599509"/>
                      <a:gd name="connsiteX6" fmla="*/ 318735 w 749403"/>
                      <a:gd name="connsiteY6" fmla="*/ 51040 h 599509"/>
                      <a:gd name="connsiteX7" fmla="*/ 318544 w 749403"/>
                      <a:gd name="connsiteY7" fmla="*/ 51078 h 599509"/>
                      <a:gd name="connsiteX8" fmla="*/ 138943 w 749403"/>
                      <a:gd name="connsiteY8" fmla="*/ 280217 h 599509"/>
                      <a:gd name="connsiteX9" fmla="*/ 138943 w 749403"/>
                      <a:gd name="connsiteY9" fmla="*/ 440111 h 599509"/>
                      <a:gd name="connsiteX10" fmla="*/ 4503 w 749403"/>
                      <a:gd name="connsiteY10" fmla="*/ 567550 h 599509"/>
                      <a:gd name="connsiteX11" fmla="*/ 1897 w 749403"/>
                      <a:gd name="connsiteY11" fmla="*/ 588266 h 599509"/>
                      <a:gd name="connsiteX12" fmla="*/ 19494 w 749403"/>
                      <a:gd name="connsiteY12" fmla="*/ 599509 h 599509"/>
                      <a:gd name="connsiteX13" fmla="*/ 729891 w 749403"/>
                      <a:gd name="connsiteY13" fmla="*/ 599509 h 599509"/>
                      <a:gd name="connsiteX14" fmla="*/ 747507 w 749403"/>
                      <a:gd name="connsiteY14" fmla="*/ 588266 h 599509"/>
                      <a:gd name="connsiteX15" fmla="*/ 744882 w 749403"/>
                      <a:gd name="connsiteY15" fmla="*/ 567550 h 599509"/>
                      <a:gd name="connsiteX16" fmla="*/ 340212 w 749403"/>
                      <a:gd name="connsiteY16" fmla="*/ 142449 h 599509"/>
                      <a:gd name="connsiteX17" fmla="*/ 232843 w 749403"/>
                      <a:gd name="connsiteY17" fmla="*/ 280236 h 599509"/>
                      <a:gd name="connsiteX18" fmla="*/ 209368 w 749403"/>
                      <a:gd name="connsiteY18" fmla="*/ 303712 h 599509"/>
                      <a:gd name="connsiteX19" fmla="*/ 185893 w 749403"/>
                      <a:gd name="connsiteY19" fmla="*/ 280236 h 599509"/>
                      <a:gd name="connsiteX20" fmla="*/ 328779 w 749403"/>
                      <a:gd name="connsiteY20" fmla="*/ 96944 h 599509"/>
                      <a:gd name="connsiteX21" fmla="*/ 357258 w 749403"/>
                      <a:gd name="connsiteY21" fmla="*/ 114009 h 599509"/>
                      <a:gd name="connsiteX22" fmla="*/ 340193 w 749403"/>
                      <a:gd name="connsiteY22" fmla="*/ 142449 h 5995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</a:cxnLst>
                    <a:rect l="l" t="t" r="r" b="b"/>
                    <a:pathLst>
                      <a:path w="749403" h="599509">
                        <a:moveTo>
                          <a:pt x="744882" y="567550"/>
                        </a:moveTo>
                        <a:lnTo>
                          <a:pt x="610785" y="440111"/>
                        </a:lnTo>
                        <a:lnTo>
                          <a:pt x="610785" y="280217"/>
                        </a:lnTo>
                        <a:cubicBezTo>
                          <a:pt x="610785" y="169557"/>
                          <a:pt x="534177" y="76494"/>
                          <a:pt x="431183" y="51231"/>
                        </a:cubicBezTo>
                        <a:cubicBezTo>
                          <a:pt x="431088" y="51231"/>
                          <a:pt x="431031" y="51193"/>
                          <a:pt x="430936" y="51193"/>
                        </a:cubicBezTo>
                        <a:cubicBezTo>
                          <a:pt x="428158" y="22486"/>
                          <a:pt x="404246" y="0"/>
                          <a:pt x="374816" y="0"/>
                        </a:cubicBezTo>
                        <a:cubicBezTo>
                          <a:pt x="345387" y="0"/>
                          <a:pt x="321588" y="22448"/>
                          <a:pt x="318735" y="51040"/>
                        </a:cubicBezTo>
                        <a:cubicBezTo>
                          <a:pt x="318678" y="51040"/>
                          <a:pt x="318601" y="51078"/>
                          <a:pt x="318544" y="51078"/>
                        </a:cubicBezTo>
                        <a:cubicBezTo>
                          <a:pt x="215551" y="76342"/>
                          <a:pt x="138943" y="169557"/>
                          <a:pt x="138943" y="280217"/>
                        </a:cubicBezTo>
                        <a:lnTo>
                          <a:pt x="138943" y="440111"/>
                        </a:lnTo>
                        <a:lnTo>
                          <a:pt x="4503" y="567550"/>
                        </a:lnTo>
                        <a:cubicBezTo>
                          <a:pt x="-386" y="573428"/>
                          <a:pt x="-1356" y="581418"/>
                          <a:pt x="1897" y="588266"/>
                        </a:cubicBezTo>
                        <a:cubicBezTo>
                          <a:pt x="4998" y="595248"/>
                          <a:pt x="11808" y="599509"/>
                          <a:pt x="19494" y="599509"/>
                        </a:cubicBezTo>
                        <a:lnTo>
                          <a:pt x="729891" y="599509"/>
                        </a:lnTo>
                        <a:cubicBezTo>
                          <a:pt x="737558" y="599509"/>
                          <a:pt x="744254" y="595248"/>
                          <a:pt x="747507" y="588266"/>
                        </a:cubicBezTo>
                        <a:cubicBezTo>
                          <a:pt x="750760" y="581418"/>
                          <a:pt x="749790" y="573428"/>
                          <a:pt x="744882" y="567550"/>
                        </a:cubicBezTo>
                        <a:close/>
                        <a:moveTo>
                          <a:pt x="340212" y="142449"/>
                        </a:moveTo>
                        <a:cubicBezTo>
                          <a:pt x="276997" y="158314"/>
                          <a:pt x="232843" y="214966"/>
                          <a:pt x="232843" y="280236"/>
                        </a:cubicBezTo>
                        <a:cubicBezTo>
                          <a:pt x="232843" y="293192"/>
                          <a:pt x="222361" y="303712"/>
                          <a:pt x="209368" y="303712"/>
                        </a:cubicBezTo>
                        <a:cubicBezTo>
                          <a:pt x="196375" y="303712"/>
                          <a:pt x="185893" y="293192"/>
                          <a:pt x="185893" y="280236"/>
                        </a:cubicBezTo>
                        <a:cubicBezTo>
                          <a:pt x="185893" y="193394"/>
                          <a:pt x="244657" y="118003"/>
                          <a:pt x="328779" y="96944"/>
                        </a:cubicBezTo>
                        <a:cubicBezTo>
                          <a:pt x="341354" y="93748"/>
                          <a:pt x="354100" y="101415"/>
                          <a:pt x="357258" y="114009"/>
                        </a:cubicBezTo>
                        <a:cubicBezTo>
                          <a:pt x="360415" y="126564"/>
                          <a:pt x="352787" y="139329"/>
                          <a:pt x="340193" y="142449"/>
                        </a:cubicBezTo>
                        <a:close/>
                      </a:path>
                    </a:pathLst>
                  </a:custGeom>
                  <a:grpFill/>
                  <a:ln w="190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GB"/>
                  </a:p>
                </p:txBody>
              </p:sp>
              <p:sp>
                <p:nvSpPr>
                  <p:cNvPr id="34" name="Free-form: Shape 33">
                    <a:extLst>
                      <a:ext uri="{FF2B5EF4-FFF2-40B4-BE49-F238E27FC236}">
                        <a16:creationId xmlns:a16="http://schemas.microsoft.com/office/drawing/2014/main" id="{D54444A3-7AED-FCBA-97B3-BE1ABFAE8AD3}"/>
                      </a:ext>
                    </a:extLst>
                  </p:cNvPr>
                  <p:cNvSpPr/>
                  <p:nvPr/>
                </p:nvSpPr>
                <p:spPr>
                  <a:xfrm>
                    <a:off x="4327120" y="5622138"/>
                    <a:ext cx="164316" cy="291968"/>
                  </a:xfrm>
                  <a:custGeom>
                    <a:avLst/>
                    <a:gdLst>
                      <a:gd name="connsiteX0" fmla="*/ 164298 w 164316"/>
                      <a:gd name="connsiteY0" fmla="*/ 268493 h 291968"/>
                      <a:gd name="connsiteX1" fmla="*/ 140822 w 164316"/>
                      <a:gd name="connsiteY1" fmla="*/ 291968 h 291968"/>
                      <a:gd name="connsiteX2" fmla="*/ 117347 w 164316"/>
                      <a:gd name="connsiteY2" fmla="*/ 268493 h 291968"/>
                      <a:gd name="connsiteX3" fmla="*/ 8818 w 164316"/>
                      <a:gd name="connsiteY3" fmla="*/ 41789 h 291968"/>
                      <a:gd name="connsiteX4" fmla="*/ 5165 w 164316"/>
                      <a:gd name="connsiteY4" fmla="*/ 8802 h 291968"/>
                      <a:gd name="connsiteX5" fmla="*/ 38190 w 164316"/>
                      <a:gd name="connsiteY5" fmla="*/ 5169 h 291968"/>
                      <a:gd name="connsiteX6" fmla="*/ 164317 w 164316"/>
                      <a:gd name="connsiteY6" fmla="*/ 268493 h 2919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64316" h="291968">
                        <a:moveTo>
                          <a:pt x="164298" y="268493"/>
                        </a:moveTo>
                        <a:cubicBezTo>
                          <a:pt x="164298" y="281448"/>
                          <a:pt x="153778" y="291968"/>
                          <a:pt x="140822" y="291968"/>
                        </a:cubicBezTo>
                        <a:cubicBezTo>
                          <a:pt x="127867" y="291968"/>
                          <a:pt x="117347" y="281448"/>
                          <a:pt x="117347" y="268493"/>
                        </a:cubicBezTo>
                        <a:cubicBezTo>
                          <a:pt x="117347" y="179710"/>
                          <a:pt x="77797" y="97091"/>
                          <a:pt x="8818" y="41789"/>
                        </a:cubicBezTo>
                        <a:cubicBezTo>
                          <a:pt x="-1322" y="33685"/>
                          <a:pt x="-2958" y="18904"/>
                          <a:pt x="5165" y="8802"/>
                        </a:cubicBezTo>
                        <a:cubicBezTo>
                          <a:pt x="13269" y="-1299"/>
                          <a:pt x="28051" y="-2973"/>
                          <a:pt x="38190" y="5169"/>
                        </a:cubicBezTo>
                        <a:cubicBezTo>
                          <a:pt x="118337" y="69412"/>
                          <a:pt x="164317" y="165366"/>
                          <a:pt x="164317" y="268493"/>
                        </a:cubicBezTo>
                        <a:close/>
                      </a:path>
                    </a:pathLst>
                  </a:custGeom>
                  <a:grpFill/>
                  <a:ln w="190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GB"/>
                  </a:p>
                </p:txBody>
              </p:sp>
              <p:sp>
                <p:nvSpPr>
                  <p:cNvPr id="35" name="Free-form: Shape 34">
                    <a:extLst>
                      <a:ext uri="{FF2B5EF4-FFF2-40B4-BE49-F238E27FC236}">
                        <a16:creationId xmlns:a16="http://schemas.microsoft.com/office/drawing/2014/main" id="{AFAF3FBE-6C63-5FE3-4468-5C10FE368A12}"/>
                      </a:ext>
                    </a:extLst>
                  </p:cNvPr>
                  <p:cNvSpPr/>
                  <p:nvPr/>
                </p:nvSpPr>
                <p:spPr>
                  <a:xfrm>
                    <a:off x="3816137" y="5622138"/>
                    <a:ext cx="164308" cy="291968"/>
                  </a:xfrm>
                  <a:custGeom>
                    <a:avLst/>
                    <a:gdLst>
                      <a:gd name="connsiteX0" fmla="*/ 19 w 164308"/>
                      <a:gd name="connsiteY0" fmla="*/ 268493 h 291968"/>
                      <a:gd name="connsiteX1" fmla="*/ 23494 w 164308"/>
                      <a:gd name="connsiteY1" fmla="*/ 291968 h 291968"/>
                      <a:gd name="connsiteX2" fmla="*/ 46969 w 164308"/>
                      <a:gd name="connsiteY2" fmla="*/ 268493 h 291968"/>
                      <a:gd name="connsiteX3" fmla="*/ 155499 w 164308"/>
                      <a:gd name="connsiteY3" fmla="*/ 41789 h 291968"/>
                      <a:gd name="connsiteX4" fmla="*/ 159151 w 164308"/>
                      <a:gd name="connsiteY4" fmla="*/ 8802 h 291968"/>
                      <a:gd name="connsiteX5" fmla="*/ 126126 w 164308"/>
                      <a:gd name="connsiteY5" fmla="*/ 5169 h 291968"/>
                      <a:gd name="connsiteX6" fmla="*/ 0 w 164308"/>
                      <a:gd name="connsiteY6" fmla="*/ 268493 h 2919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64308" h="291968">
                        <a:moveTo>
                          <a:pt x="19" y="268493"/>
                        </a:moveTo>
                        <a:cubicBezTo>
                          <a:pt x="19" y="281448"/>
                          <a:pt x="10539" y="291968"/>
                          <a:pt x="23494" y="291968"/>
                        </a:cubicBezTo>
                        <a:cubicBezTo>
                          <a:pt x="36449" y="291968"/>
                          <a:pt x="46969" y="281448"/>
                          <a:pt x="46969" y="268493"/>
                        </a:cubicBezTo>
                        <a:cubicBezTo>
                          <a:pt x="46969" y="179710"/>
                          <a:pt x="86519" y="97091"/>
                          <a:pt x="155499" y="41789"/>
                        </a:cubicBezTo>
                        <a:cubicBezTo>
                          <a:pt x="165638" y="33685"/>
                          <a:pt x="167255" y="18904"/>
                          <a:pt x="159151" y="8802"/>
                        </a:cubicBezTo>
                        <a:cubicBezTo>
                          <a:pt x="151047" y="-1299"/>
                          <a:pt x="136266" y="-2973"/>
                          <a:pt x="126126" y="5169"/>
                        </a:cubicBezTo>
                        <a:cubicBezTo>
                          <a:pt x="45980" y="69412"/>
                          <a:pt x="0" y="165366"/>
                          <a:pt x="0" y="268493"/>
                        </a:cubicBezTo>
                        <a:close/>
                      </a:path>
                    </a:pathLst>
                  </a:custGeom>
                  <a:grpFill/>
                  <a:ln w="190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GB"/>
                  </a:p>
                </p:txBody>
              </p:sp>
            </p:grpSp>
          </p:grp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48CF599-A5CD-6CC0-B661-6BE712FF442F}"/>
                </a:ext>
              </a:extLst>
            </p:cNvPr>
            <p:cNvGrpSpPr/>
            <p:nvPr/>
          </p:nvGrpSpPr>
          <p:grpSpPr>
            <a:xfrm>
              <a:off x="4464047" y="1870314"/>
              <a:ext cx="4723587" cy="514800"/>
              <a:chOff x="4464047" y="1870314"/>
              <a:chExt cx="4723587" cy="514800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4FFF48D-65C0-3F6E-2E11-01CB0F81D81A}"/>
                  </a:ext>
                </a:extLst>
              </p:cNvPr>
              <p:cNvSpPr txBox="1"/>
              <p:nvPr/>
            </p:nvSpPr>
            <p:spPr>
              <a:xfrm>
                <a:off x="5162293" y="1940043"/>
                <a:ext cx="4025341" cy="3942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  <a:spcAft>
                    <a:spcPts val="800"/>
                  </a:spcAft>
                </a:pPr>
                <a:r>
                  <a:rPr lang="en-GB" kern="100" spc="30" dirty="0">
                    <a:solidFill>
                      <a:schemeClr val="bg1"/>
                    </a:solidFill>
                    <a:latin typeface="Helvetica" pitchFamily="2" charset="0"/>
                    <a:cs typeface="Times New Roman" panose="02020603050405020304" pitchFamily="18" charset="0"/>
                  </a:rPr>
                  <a:t>What is your most critical asset?</a:t>
                </a:r>
              </a:p>
            </p:txBody>
          </p: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E00924B7-6C8D-1F1E-454B-DF426E92B9C5}"/>
                  </a:ext>
                </a:extLst>
              </p:cNvPr>
              <p:cNvGrpSpPr/>
              <p:nvPr/>
            </p:nvGrpSpPr>
            <p:grpSpPr>
              <a:xfrm>
                <a:off x="4464047" y="1870314"/>
                <a:ext cx="514800" cy="514800"/>
                <a:chOff x="4681965" y="1870314"/>
                <a:chExt cx="514800" cy="514800"/>
              </a:xfrm>
            </p:grpSpPr>
            <p:sp>
              <p:nvSpPr>
                <p:cNvPr id="22" name="Flowchart: Connector 21">
                  <a:extLst>
                    <a:ext uri="{FF2B5EF4-FFF2-40B4-BE49-F238E27FC236}">
                      <a16:creationId xmlns:a16="http://schemas.microsoft.com/office/drawing/2014/main" id="{7E08806C-DC5D-39CC-B554-25AC5A81994B}"/>
                    </a:ext>
                  </a:extLst>
                </p:cNvPr>
                <p:cNvSpPr/>
                <p:nvPr/>
              </p:nvSpPr>
              <p:spPr>
                <a:xfrm>
                  <a:off x="4681965" y="1870314"/>
                  <a:ext cx="514800" cy="514800"/>
                </a:xfrm>
                <a:prstGeom prst="flowChartConnector">
                  <a:avLst/>
                </a:prstGeom>
                <a:solidFill>
                  <a:srgbClr val="030917">
                    <a:alpha val="14000"/>
                  </a:srgbClr>
                </a:solidFill>
                <a:ln w="19050">
                  <a:solidFill>
                    <a:schemeClr val="bg2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solidFill>
                      <a:prstClr val="white"/>
                    </a:solidFill>
                    <a:latin typeface="Helvetica" pitchFamily="2" charset="0"/>
                  </a:endParaRPr>
                </a:p>
              </p:txBody>
            </p:sp>
            <p:grpSp>
              <p:nvGrpSpPr>
                <p:cNvPr id="23" name="Graphic 2">
                  <a:extLst>
                    <a:ext uri="{FF2B5EF4-FFF2-40B4-BE49-F238E27FC236}">
                      <a16:creationId xmlns:a16="http://schemas.microsoft.com/office/drawing/2014/main" id="{CAF6DBEA-825A-AFDD-68FA-667B3B42F19B}"/>
                    </a:ext>
                  </a:extLst>
                </p:cNvPr>
                <p:cNvGrpSpPr/>
                <p:nvPr/>
              </p:nvGrpSpPr>
              <p:grpSpPr>
                <a:xfrm>
                  <a:off x="4828650" y="1981104"/>
                  <a:ext cx="288000" cy="288000"/>
                  <a:chOff x="7015657" y="5492610"/>
                  <a:chExt cx="692658" cy="713107"/>
                </a:xfrm>
                <a:solidFill>
                  <a:schemeClr val="bg1"/>
                </a:solidFill>
              </p:grpSpPr>
              <p:grpSp>
                <p:nvGrpSpPr>
                  <p:cNvPr id="24" name="Graphic 2">
                    <a:extLst>
                      <a:ext uri="{FF2B5EF4-FFF2-40B4-BE49-F238E27FC236}">
                        <a16:creationId xmlns:a16="http://schemas.microsoft.com/office/drawing/2014/main" id="{5A57C1F0-444C-5ECD-2BF2-4EDAEDDD018D}"/>
                      </a:ext>
                    </a:extLst>
                  </p:cNvPr>
                  <p:cNvGrpSpPr/>
                  <p:nvPr/>
                </p:nvGrpSpPr>
                <p:grpSpPr>
                  <a:xfrm>
                    <a:off x="7015657" y="5492610"/>
                    <a:ext cx="483180" cy="713107"/>
                    <a:chOff x="7015657" y="5492610"/>
                    <a:chExt cx="483180" cy="713107"/>
                  </a:xfrm>
                  <a:grpFill/>
                </p:grpSpPr>
                <p:sp>
                  <p:nvSpPr>
                    <p:cNvPr id="26" name="Free-form: Shape 25">
                      <a:extLst>
                        <a:ext uri="{FF2B5EF4-FFF2-40B4-BE49-F238E27FC236}">
                          <a16:creationId xmlns:a16="http://schemas.microsoft.com/office/drawing/2014/main" id="{526E802D-94D3-4BC3-9015-16394A01FB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58125" y="5492610"/>
                      <a:ext cx="401857" cy="345278"/>
                    </a:xfrm>
                    <a:custGeom>
                      <a:avLst/>
                      <a:gdLst>
                        <a:gd name="connsiteX0" fmla="*/ 83102 w 401857"/>
                        <a:gd name="connsiteY0" fmla="*/ 345227 h 345278"/>
                        <a:gd name="connsiteX1" fmla="*/ 83102 w 401857"/>
                        <a:gd name="connsiteY1" fmla="*/ 214600 h 345278"/>
                        <a:gd name="connsiteX2" fmla="*/ 83959 w 401857"/>
                        <a:gd name="connsiteY2" fmla="*/ 184596 h 345278"/>
                        <a:gd name="connsiteX3" fmla="*/ 92103 w 401857"/>
                        <a:gd name="connsiteY3" fmla="*/ 154918 h 345278"/>
                        <a:gd name="connsiteX4" fmla="*/ 107448 w 401857"/>
                        <a:gd name="connsiteY4" fmla="*/ 128703 h 345278"/>
                        <a:gd name="connsiteX5" fmla="*/ 128811 w 401857"/>
                        <a:gd name="connsiteY5" fmla="*/ 107375 h 345278"/>
                        <a:gd name="connsiteX6" fmla="*/ 155043 w 401857"/>
                        <a:gd name="connsiteY6" fmla="*/ 92047 h 345278"/>
                        <a:gd name="connsiteX7" fmla="*/ 185029 w 401857"/>
                        <a:gd name="connsiteY7" fmla="*/ 83869 h 345278"/>
                        <a:gd name="connsiteX8" fmla="*/ 216816 w 401857"/>
                        <a:gd name="connsiteY8" fmla="*/ 83886 h 345278"/>
                        <a:gd name="connsiteX9" fmla="*/ 246751 w 401857"/>
                        <a:gd name="connsiteY9" fmla="*/ 92099 h 345278"/>
                        <a:gd name="connsiteX10" fmla="*/ 272932 w 401857"/>
                        <a:gd name="connsiteY10" fmla="*/ 107444 h 345278"/>
                        <a:gd name="connsiteX11" fmla="*/ 294243 w 401857"/>
                        <a:gd name="connsiteY11" fmla="*/ 128772 h 345278"/>
                        <a:gd name="connsiteX12" fmla="*/ 309553 w 401857"/>
                        <a:gd name="connsiteY12" fmla="*/ 154969 h 345278"/>
                        <a:gd name="connsiteX13" fmla="*/ 317680 w 401857"/>
                        <a:gd name="connsiteY13" fmla="*/ 184613 h 345278"/>
                        <a:gd name="connsiteX14" fmla="*/ 318537 w 401857"/>
                        <a:gd name="connsiteY14" fmla="*/ 210896 h 345278"/>
                        <a:gd name="connsiteX15" fmla="*/ 318537 w 401857"/>
                        <a:gd name="connsiteY15" fmla="*/ 345245 h 345278"/>
                        <a:gd name="connsiteX16" fmla="*/ 401639 w 401857"/>
                        <a:gd name="connsiteY16" fmla="*/ 345245 h 345278"/>
                        <a:gd name="connsiteX17" fmla="*/ 401639 w 401857"/>
                        <a:gd name="connsiteY17" fmla="*/ 242289 h 345278"/>
                        <a:gd name="connsiteX18" fmla="*/ 401450 w 401857"/>
                        <a:gd name="connsiteY18" fmla="*/ 192928 h 345278"/>
                        <a:gd name="connsiteX19" fmla="*/ 345301 w 401857"/>
                        <a:gd name="connsiteY19" fmla="*/ 61340 h 345278"/>
                        <a:gd name="connsiteX20" fmla="*/ 291311 w 401857"/>
                        <a:gd name="connsiteY20" fmla="*/ 21598 h 345278"/>
                        <a:gd name="connsiteX21" fmla="*/ 255049 w 401857"/>
                        <a:gd name="connsiteY21" fmla="*/ 7402 h 345278"/>
                        <a:gd name="connsiteX22" fmla="*/ 215667 w 401857"/>
                        <a:gd name="connsiteY22" fmla="*/ 682 h 345278"/>
                        <a:gd name="connsiteX23" fmla="*/ 186075 w 401857"/>
                        <a:gd name="connsiteY23" fmla="*/ 682 h 345278"/>
                        <a:gd name="connsiteX24" fmla="*/ 146590 w 401857"/>
                        <a:gd name="connsiteY24" fmla="*/ 7419 h 345278"/>
                        <a:gd name="connsiteX25" fmla="*/ 85382 w 401857"/>
                        <a:gd name="connsiteY25" fmla="*/ 36703 h 345278"/>
                        <a:gd name="connsiteX26" fmla="*/ 56150 w 401857"/>
                        <a:gd name="connsiteY26" fmla="*/ 61563 h 345278"/>
                        <a:gd name="connsiteX27" fmla="*/ 32301 w 401857"/>
                        <a:gd name="connsiteY27" fmla="*/ 91670 h 345278"/>
                        <a:gd name="connsiteX28" fmla="*/ 18671 w 401857"/>
                        <a:gd name="connsiteY28" fmla="*/ 116753 h 345278"/>
                        <a:gd name="connsiteX29" fmla="*/ 5606 w 401857"/>
                        <a:gd name="connsiteY29" fmla="*/ 153649 h 345278"/>
                        <a:gd name="connsiteX30" fmla="*/ 0 w 401857"/>
                        <a:gd name="connsiteY30" fmla="*/ 225041 h 345278"/>
                        <a:gd name="connsiteX31" fmla="*/ 0 w 401857"/>
                        <a:gd name="connsiteY31" fmla="*/ 345279 h 345278"/>
                        <a:gd name="connsiteX32" fmla="*/ 83102 w 401857"/>
                        <a:gd name="connsiteY32" fmla="*/ 345279 h 3452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</a:cxnLst>
                      <a:rect l="l" t="t" r="r" b="b"/>
                      <a:pathLst>
                        <a:path w="401857" h="345278">
                          <a:moveTo>
                            <a:pt x="83102" y="345227"/>
                          </a:moveTo>
                          <a:lnTo>
                            <a:pt x="83102" y="214600"/>
                          </a:lnTo>
                          <a:cubicBezTo>
                            <a:pt x="83102" y="204553"/>
                            <a:pt x="83034" y="194575"/>
                            <a:pt x="83959" y="184596"/>
                          </a:cubicBezTo>
                          <a:cubicBezTo>
                            <a:pt x="85742" y="174463"/>
                            <a:pt x="88451" y="164536"/>
                            <a:pt x="92103" y="154918"/>
                          </a:cubicBezTo>
                          <a:cubicBezTo>
                            <a:pt x="96389" y="145711"/>
                            <a:pt x="101533" y="136950"/>
                            <a:pt x="107448" y="128703"/>
                          </a:cubicBezTo>
                          <a:cubicBezTo>
                            <a:pt x="113895" y="120954"/>
                            <a:pt x="121044" y="113821"/>
                            <a:pt x="128811" y="107375"/>
                          </a:cubicBezTo>
                          <a:cubicBezTo>
                            <a:pt x="137075" y="101460"/>
                            <a:pt x="145835" y="96334"/>
                            <a:pt x="155043" y="92047"/>
                          </a:cubicBezTo>
                          <a:cubicBezTo>
                            <a:pt x="164764" y="88361"/>
                            <a:pt x="174794" y="85635"/>
                            <a:pt x="185029" y="83869"/>
                          </a:cubicBezTo>
                          <a:cubicBezTo>
                            <a:pt x="195607" y="82857"/>
                            <a:pt x="206237" y="82857"/>
                            <a:pt x="216816" y="83886"/>
                          </a:cubicBezTo>
                          <a:cubicBezTo>
                            <a:pt x="227052" y="85669"/>
                            <a:pt x="237047" y="88412"/>
                            <a:pt x="246751" y="92099"/>
                          </a:cubicBezTo>
                          <a:cubicBezTo>
                            <a:pt x="255941" y="96385"/>
                            <a:pt x="264702" y="101529"/>
                            <a:pt x="272932" y="107444"/>
                          </a:cubicBezTo>
                          <a:cubicBezTo>
                            <a:pt x="280681" y="113890"/>
                            <a:pt x="287796" y="121022"/>
                            <a:pt x="294243" y="128772"/>
                          </a:cubicBezTo>
                          <a:cubicBezTo>
                            <a:pt x="300158" y="137019"/>
                            <a:pt x="305267" y="145779"/>
                            <a:pt x="309553" y="154969"/>
                          </a:cubicBezTo>
                          <a:cubicBezTo>
                            <a:pt x="313205" y="164571"/>
                            <a:pt x="315914" y="174480"/>
                            <a:pt x="317680" y="184613"/>
                          </a:cubicBezTo>
                          <a:cubicBezTo>
                            <a:pt x="318486" y="193357"/>
                            <a:pt x="318537" y="202101"/>
                            <a:pt x="318537" y="210896"/>
                          </a:cubicBezTo>
                          <a:lnTo>
                            <a:pt x="318537" y="345245"/>
                          </a:lnTo>
                          <a:lnTo>
                            <a:pt x="401639" y="345245"/>
                          </a:lnTo>
                          <a:lnTo>
                            <a:pt x="401639" y="242289"/>
                          </a:lnTo>
                          <a:cubicBezTo>
                            <a:pt x="401639" y="225881"/>
                            <a:pt x="402239" y="209336"/>
                            <a:pt x="401450" y="192928"/>
                          </a:cubicBezTo>
                          <a:cubicBezTo>
                            <a:pt x="399050" y="143688"/>
                            <a:pt x="379436" y="97019"/>
                            <a:pt x="345301" y="61340"/>
                          </a:cubicBezTo>
                          <a:cubicBezTo>
                            <a:pt x="329956" y="45310"/>
                            <a:pt x="311302" y="31302"/>
                            <a:pt x="291311" y="21598"/>
                          </a:cubicBezTo>
                          <a:cubicBezTo>
                            <a:pt x="279687" y="15958"/>
                            <a:pt x="267514" y="10900"/>
                            <a:pt x="255049" y="7402"/>
                          </a:cubicBezTo>
                          <a:cubicBezTo>
                            <a:pt x="242242" y="3802"/>
                            <a:pt x="228903" y="1899"/>
                            <a:pt x="215667" y="682"/>
                          </a:cubicBezTo>
                          <a:cubicBezTo>
                            <a:pt x="205826" y="-227"/>
                            <a:pt x="195916" y="-227"/>
                            <a:pt x="186075" y="682"/>
                          </a:cubicBezTo>
                          <a:cubicBezTo>
                            <a:pt x="172822" y="1899"/>
                            <a:pt x="159431" y="3802"/>
                            <a:pt x="146590" y="7419"/>
                          </a:cubicBezTo>
                          <a:cubicBezTo>
                            <a:pt x="124936" y="13506"/>
                            <a:pt x="103522" y="23330"/>
                            <a:pt x="85382" y="36703"/>
                          </a:cubicBezTo>
                          <a:cubicBezTo>
                            <a:pt x="75061" y="44315"/>
                            <a:pt x="64997" y="52271"/>
                            <a:pt x="56150" y="61563"/>
                          </a:cubicBezTo>
                          <a:cubicBezTo>
                            <a:pt x="47338" y="70804"/>
                            <a:pt x="39365" y="81057"/>
                            <a:pt x="32301" y="91670"/>
                          </a:cubicBezTo>
                          <a:cubicBezTo>
                            <a:pt x="27021" y="99608"/>
                            <a:pt x="22477" y="108009"/>
                            <a:pt x="18671" y="116753"/>
                          </a:cubicBezTo>
                          <a:cubicBezTo>
                            <a:pt x="13425" y="128806"/>
                            <a:pt x="8573" y="140842"/>
                            <a:pt x="5606" y="153649"/>
                          </a:cubicBezTo>
                          <a:cubicBezTo>
                            <a:pt x="86" y="177412"/>
                            <a:pt x="0" y="200952"/>
                            <a:pt x="0" y="225041"/>
                          </a:cubicBezTo>
                          <a:lnTo>
                            <a:pt x="0" y="345279"/>
                          </a:lnTo>
                          <a:lnTo>
                            <a:pt x="83102" y="345279"/>
                          </a:lnTo>
                          <a:close/>
                        </a:path>
                      </a:pathLst>
                    </a:custGeom>
                    <a:grpFill/>
                    <a:ln w="171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27" name="Free-form: Shape 26">
                      <a:extLst>
                        <a:ext uri="{FF2B5EF4-FFF2-40B4-BE49-F238E27FC236}">
                          <a16:creationId xmlns:a16="http://schemas.microsoft.com/office/drawing/2014/main" id="{7C438F3F-807F-B3C1-CF92-221DBA86AED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15657" y="5794701"/>
                      <a:ext cx="483180" cy="411017"/>
                    </a:xfrm>
                    <a:custGeom>
                      <a:avLst/>
                      <a:gdLst>
                        <a:gd name="connsiteX0" fmla="*/ 379470 w 483180"/>
                        <a:gd name="connsiteY0" fmla="*/ 408000 h 411017"/>
                        <a:gd name="connsiteX1" fmla="*/ 368566 w 483180"/>
                        <a:gd name="connsiteY1" fmla="*/ 365446 h 411017"/>
                        <a:gd name="connsiteX2" fmla="*/ 371772 w 483180"/>
                        <a:gd name="connsiteY2" fmla="*/ 342231 h 411017"/>
                        <a:gd name="connsiteX3" fmla="*/ 471179 w 483180"/>
                        <a:gd name="connsiteY3" fmla="*/ 170524 h 411017"/>
                        <a:gd name="connsiteX4" fmla="*/ 470733 w 483180"/>
                        <a:gd name="connsiteY4" fmla="*/ 169821 h 411017"/>
                        <a:gd name="connsiteX5" fmla="*/ 468916 w 483180"/>
                        <a:gd name="connsiteY5" fmla="*/ 166958 h 411017"/>
                        <a:gd name="connsiteX6" fmla="*/ 468642 w 483180"/>
                        <a:gd name="connsiteY6" fmla="*/ 166512 h 411017"/>
                        <a:gd name="connsiteX7" fmla="*/ 466653 w 483180"/>
                        <a:gd name="connsiteY7" fmla="*/ 32095 h 411017"/>
                        <a:gd name="connsiteX8" fmla="*/ 483181 w 483180"/>
                        <a:gd name="connsiteY8" fmla="*/ 9327 h 411017"/>
                        <a:gd name="connsiteX9" fmla="*/ 465658 w 483180"/>
                        <a:gd name="connsiteY9" fmla="*/ 0 h 411017"/>
                        <a:gd name="connsiteX10" fmla="*/ 21123 w 483180"/>
                        <a:gd name="connsiteY10" fmla="*/ 0 h 411017"/>
                        <a:gd name="connsiteX11" fmla="*/ 0 w 483180"/>
                        <a:gd name="connsiteY11" fmla="*/ 21122 h 411017"/>
                        <a:gd name="connsiteX12" fmla="*/ 0 w 483180"/>
                        <a:gd name="connsiteY12" fmla="*/ 279721 h 411017"/>
                        <a:gd name="connsiteX13" fmla="*/ 131297 w 483180"/>
                        <a:gd name="connsiteY13" fmla="*/ 411017 h 411017"/>
                        <a:gd name="connsiteX14" fmla="*/ 355467 w 483180"/>
                        <a:gd name="connsiteY14" fmla="*/ 411017 h 411017"/>
                        <a:gd name="connsiteX15" fmla="*/ 379676 w 483180"/>
                        <a:gd name="connsiteY15" fmla="*/ 408754 h 411017"/>
                        <a:gd name="connsiteX16" fmla="*/ 379453 w 483180"/>
                        <a:gd name="connsiteY16" fmla="*/ 408000 h 411017"/>
                        <a:gd name="connsiteX17" fmla="*/ 272177 w 483180"/>
                        <a:gd name="connsiteY17" fmla="*/ 217073 h 411017"/>
                        <a:gd name="connsiteX18" fmla="*/ 272177 w 483180"/>
                        <a:gd name="connsiteY18" fmla="*/ 275640 h 411017"/>
                        <a:gd name="connsiteX19" fmla="*/ 243408 w 483180"/>
                        <a:gd name="connsiteY19" fmla="*/ 304410 h 411017"/>
                        <a:gd name="connsiteX20" fmla="*/ 243408 w 483180"/>
                        <a:gd name="connsiteY20" fmla="*/ 304410 h 411017"/>
                        <a:gd name="connsiteX21" fmla="*/ 214639 w 483180"/>
                        <a:gd name="connsiteY21" fmla="*/ 275640 h 411017"/>
                        <a:gd name="connsiteX22" fmla="*/ 214639 w 483180"/>
                        <a:gd name="connsiteY22" fmla="*/ 217073 h 411017"/>
                        <a:gd name="connsiteX23" fmla="*/ 184429 w 483180"/>
                        <a:gd name="connsiteY23" fmla="*/ 165586 h 411017"/>
                        <a:gd name="connsiteX24" fmla="*/ 243408 w 483180"/>
                        <a:gd name="connsiteY24" fmla="*/ 106607 h 411017"/>
                        <a:gd name="connsiteX25" fmla="*/ 302387 w 483180"/>
                        <a:gd name="connsiteY25" fmla="*/ 165586 h 411017"/>
                        <a:gd name="connsiteX26" fmla="*/ 272177 w 483180"/>
                        <a:gd name="connsiteY26" fmla="*/ 217073 h 4110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</a:cxnLst>
                      <a:rect l="l" t="t" r="r" b="b"/>
                      <a:pathLst>
                        <a:path w="483180" h="411017">
                          <a:moveTo>
                            <a:pt x="379470" y="408000"/>
                          </a:moveTo>
                          <a:lnTo>
                            <a:pt x="368566" y="365446"/>
                          </a:lnTo>
                          <a:cubicBezTo>
                            <a:pt x="366543" y="357525"/>
                            <a:pt x="367675" y="349295"/>
                            <a:pt x="371772" y="342231"/>
                          </a:cubicBezTo>
                          <a:lnTo>
                            <a:pt x="471179" y="170524"/>
                          </a:lnTo>
                          <a:cubicBezTo>
                            <a:pt x="471008" y="170267"/>
                            <a:pt x="470871" y="170044"/>
                            <a:pt x="470733" y="169821"/>
                          </a:cubicBezTo>
                          <a:cubicBezTo>
                            <a:pt x="470133" y="168913"/>
                            <a:pt x="469516" y="167935"/>
                            <a:pt x="468916" y="166958"/>
                          </a:cubicBezTo>
                          <a:lnTo>
                            <a:pt x="468642" y="166512"/>
                          </a:lnTo>
                          <a:cubicBezTo>
                            <a:pt x="443524" y="125347"/>
                            <a:pt x="442770" y="73860"/>
                            <a:pt x="466653" y="32095"/>
                          </a:cubicBezTo>
                          <a:cubicBezTo>
                            <a:pt x="471351" y="23883"/>
                            <a:pt x="476923" y="16271"/>
                            <a:pt x="483181" y="9327"/>
                          </a:cubicBezTo>
                          <a:cubicBezTo>
                            <a:pt x="479392" y="3703"/>
                            <a:pt x="472945" y="0"/>
                            <a:pt x="465658" y="0"/>
                          </a:cubicBezTo>
                          <a:lnTo>
                            <a:pt x="21123" y="0"/>
                          </a:lnTo>
                          <a:cubicBezTo>
                            <a:pt x="9464" y="0"/>
                            <a:pt x="0" y="9464"/>
                            <a:pt x="0" y="21122"/>
                          </a:cubicBezTo>
                          <a:lnTo>
                            <a:pt x="0" y="279721"/>
                          </a:lnTo>
                          <a:cubicBezTo>
                            <a:pt x="0" y="352227"/>
                            <a:pt x="58790" y="411017"/>
                            <a:pt x="131297" y="411017"/>
                          </a:cubicBezTo>
                          <a:lnTo>
                            <a:pt x="355467" y="411017"/>
                          </a:lnTo>
                          <a:cubicBezTo>
                            <a:pt x="363749" y="411017"/>
                            <a:pt x="371824" y="410211"/>
                            <a:pt x="379676" y="408754"/>
                          </a:cubicBezTo>
                          <a:cubicBezTo>
                            <a:pt x="379608" y="408497"/>
                            <a:pt x="379522" y="408257"/>
                            <a:pt x="379453" y="408000"/>
                          </a:cubicBezTo>
                          <a:close/>
                          <a:moveTo>
                            <a:pt x="272177" y="217073"/>
                          </a:moveTo>
                          <a:lnTo>
                            <a:pt x="272177" y="275640"/>
                          </a:lnTo>
                          <a:cubicBezTo>
                            <a:pt x="272177" y="291534"/>
                            <a:pt x="259301" y="304410"/>
                            <a:pt x="243408" y="304410"/>
                          </a:cubicBezTo>
                          <a:lnTo>
                            <a:pt x="243408" y="304410"/>
                          </a:lnTo>
                          <a:cubicBezTo>
                            <a:pt x="227514" y="304410"/>
                            <a:pt x="214639" y="291534"/>
                            <a:pt x="214639" y="275640"/>
                          </a:cubicBezTo>
                          <a:lnTo>
                            <a:pt x="214639" y="217073"/>
                          </a:lnTo>
                          <a:cubicBezTo>
                            <a:pt x="196619" y="206974"/>
                            <a:pt x="184429" y="187721"/>
                            <a:pt x="184429" y="165586"/>
                          </a:cubicBezTo>
                          <a:cubicBezTo>
                            <a:pt x="184429" y="133011"/>
                            <a:pt x="210832" y="106607"/>
                            <a:pt x="243408" y="106607"/>
                          </a:cubicBezTo>
                          <a:cubicBezTo>
                            <a:pt x="275983" y="106607"/>
                            <a:pt x="302387" y="133011"/>
                            <a:pt x="302387" y="165586"/>
                          </a:cubicBezTo>
                          <a:cubicBezTo>
                            <a:pt x="302387" y="187703"/>
                            <a:pt x="290196" y="206974"/>
                            <a:pt x="272177" y="217073"/>
                          </a:cubicBezTo>
                          <a:close/>
                        </a:path>
                      </a:pathLst>
                    </a:custGeom>
                    <a:grpFill/>
                    <a:ln w="171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GB"/>
                    </a:p>
                  </p:txBody>
                </p:sp>
              </p:grpSp>
              <p:sp>
                <p:nvSpPr>
                  <p:cNvPr id="25" name="Free-form: Shape 24">
                    <a:extLst>
                      <a:ext uri="{FF2B5EF4-FFF2-40B4-BE49-F238E27FC236}">
                        <a16:creationId xmlns:a16="http://schemas.microsoft.com/office/drawing/2014/main" id="{4EB803BC-D800-2338-D273-666916EF638A}"/>
                      </a:ext>
                    </a:extLst>
                  </p:cNvPr>
                  <p:cNvSpPr/>
                  <p:nvPr/>
                </p:nvSpPr>
                <p:spPr>
                  <a:xfrm>
                    <a:off x="7403841" y="5780762"/>
                    <a:ext cx="304475" cy="423457"/>
                  </a:xfrm>
                  <a:custGeom>
                    <a:avLst/>
                    <a:gdLst>
                      <a:gd name="connsiteX0" fmla="*/ 248342 w 304475"/>
                      <a:gd name="connsiteY0" fmla="*/ 14848 h 423457"/>
                      <a:gd name="connsiteX1" fmla="*/ 222693 w 304475"/>
                      <a:gd name="connsiteY1" fmla="*/ 4149 h 423457"/>
                      <a:gd name="connsiteX2" fmla="*/ 222693 w 304475"/>
                      <a:gd name="connsiteY2" fmla="*/ 4167 h 423457"/>
                      <a:gd name="connsiteX3" fmla="*/ 193821 w 304475"/>
                      <a:gd name="connsiteY3" fmla="*/ 0 h 423457"/>
                      <a:gd name="connsiteX4" fmla="*/ 166869 w 304475"/>
                      <a:gd name="connsiteY4" fmla="*/ 3618 h 423457"/>
                      <a:gd name="connsiteX5" fmla="*/ 166937 w 304475"/>
                      <a:gd name="connsiteY5" fmla="*/ 3258 h 423457"/>
                      <a:gd name="connsiteX6" fmla="*/ 96334 w 304475"/>
                      <a:gd name="connsiteY6" fmla="*/ 56253 h 423457"/>
                      <a:gd name="connsiteX7" fmla="*/ 97997 w 304475"/>
                      <a:gd name="connsiteY7" fmla="*/ 169684 h 423457"/>
                      <a:gd name="connsiteX8" fmla="*/ 98255 w 304475"/>
                      <a:gd name="connsiteY8" fmla="*/ 170113 h 423457"/>
                      <a:gd name="connsiteX9" fmla="*/ 99815 w 304475"/>
                      <a:gd name="connsiteY9" fmla="*/ 172582 h 423457"/>
                      <a:gd name="connsiteX10" fmla="*/ 100209 w 304475"/>
                      <a:gd name="connsiteY10" fmla="*/ 173199 h 423457"/>
                      <a:gd name="connsiteX11" fmla="*/ 100895 w 304475"/>
                      <a:gd name="connsiteY11" fmla="*/ 194630 h 423457"/>
                      <a:gd name="connsiteX12" fmla="*/ 1402 w 304475"/>
                      <a:gd name="connsiteY12" fmla="*/ 366492 h 423457"/>
                      <a:gd name="connsiteX13" fmla="*/ 322 w 304475"/>
                      <a:gd name="connsiteY13" fmla="*/ 374293 h 423457"/>
                      <a:gd name="connsiteX14" fmla="*/ 11227 w 304475"/>
                      <a:gd name="connsiteY14" fmla="*/ 416847 h 423457"/>
                      <a:gd name="connsiteX15" fmla="*/ 22422 w 304475"/>
                      <a:gd name="connsiteY15" fmla="*/ 423036 h 423457"/>
                      <a:gd name="connsiteX16" fmla="*/ 65165 w 304475"/>
                      <a:gd name="connsiteY16" fmla="*/ 409303 h 423457"/>
                      <a:gd name="connsiteX17" fmla="*/ 71268 w 304475"/>
                      <a:gd name="connsiteY17" fmla="*/ 404382 h 423457"/>
                      <a:gd name="connsiteX18" fmla="*/ 86356 w 304475"/>
                      <a:gd name="connsiteY18" fmla="*/ 378442 h 423457"/>
                      <a:gd name="connsiteX19" fmla="*/ 86510 w 304475"/>
                      <a:gd name="connsiteY19" fmla="*/ 367726 h 423457"/>
                      <a:gd name="connsiteX20" fmla="*/ 75229 w 304475"/>
                      <a:gd name="connsiteY20" fmla="*/ 346946 h 423457"/>
                      <a:gd name="connsiteX21" fmla="*/ 75297 w 304475"/>
                      <a:gd name="connsiteY21" fmla="*/ 340603 h 423457"/>
                      <a:gd name="connsiteX22" fmla="*/ 78435 w 304475"/>
                      <a:gd name="connsiteY22" fmla="*/ 335133 h 423457"/>
                      <a:gd name="connsiteX23" fmla="*/ 84813 w 304475"/>
                      <a:gd name="connsiteY23" fmla="*/ 331893 h 423457"/>
                      <a:gd name="connsiteX24" fmla="*/ 106656 w 304475"/>
                      <a:gd name="connsiteY24" fmla="*/ 334362 h 423457"/>
                      <a:gd name="connsiteX25" fmla="*/ 112519 w 304475"/>
                      <a:gd name="connsiteY25" fmla="*/ 331379 h 423457"/>
                      <a:gd name="connsiteX26" fmla="*/ 118845 w 304475"/>
                      <a:gd name="connsiteY26" fmla="*/ 320183 h 423457"/>
                      <a:gd name="connsiteX27" fmla="*/ 118314 w 304475"/>
                      <a:gd name="connsiteY27" fmla="*/ 313548 h 423457"/>
                      <a:gd name="connsiteX28" fmla="*/ 105215 w 304475"/>
                      <a:gd name="connsiteY28" fmla="*/ 297071 h 423457"/>
                      <a:gd name="connsiteX29" fmla="*/ 104598 w 304475"/>
                      <a:gd name="connsiteY29" fmla="*/ 289699 h 423457"/>
                      <a:gd name="connsiteX30" fmla="*/ 107290 w 304475"/>
                      <a:gd name="connsiteY30" fmla="*/ 284830 h 423457"/>
                      <a:gd name="connsiteX31" fmla="*/ 114114 w 304475"/>
                      <a:gd name="connsiteY31" fmla="*/ 281470 h 423457"/>
                      <a:gd name="connsiteX32" fmla="*/ 135185 w 304475"/>
                      <a:gd name="connsiteY32" fmla="*/ 284641 h 423457"/>
                      <a:gd name="connsiteX33" fmla="*/ 139814 w 304475"/>
                      <a:gd name="connsiteY33" fmla="*/ 282447 h 423457"/>
                      <a:gd name="connsiteX34" fmla="*/ 143449 w 304475"/>
                      <a:gd name="connsiteY34" fmla="*/ 276309 h 423457"/>
                      <a:gd name="connsiteX35" fmla="*/ 143706 w 304475"/>
                      <a:gd name="connsiteY35" fmla="*/ 272125 h 423457"/>
                      <a:gd name="connsiteX36" fmla="*/ 138100 w 304475"/>
                      <a:gd name="connsiteY36" fmla="*/ 259438 h 423457"/>
                      <a:gd name="connsiteX37" fmla="*/ 142712 w 304475"/>
                      <a:gd name="connsiteY37" fmla="*/ 252580 h 423457"/>
                      <a:gd name="connsiteX38" fmla="*/ 153684 w 304475"/>
                      <a:gd name="connsiteY38" fmla="*/ 252889 h 423457"/>
                      <a:gd name="connsiteX39" fmla="*/ 159136 w 304475"/>
                      <a:gd name="connsiteY39" fmla="*/ 249888 h 423457"/>
                      <a:gd name="connsiteX40" fmla="*/ 169166 w 304475"/>
                      <a:gd name="connsiteY40" fmla="*/ 232966 h 423457"/>
                      <a:gd name="connsiteX41" fmla="*/ 187734 w 304475"/>
                      <a:gd name="connsiteY41" fmla="*/ 223057 h 423457"/>
                      <a:gd name="connsiteX42" fmla="*/ 288976 w 304475"/>
                      <a:gd name="connsiteY42" fmla="*/ 168484 h 423457"/>
                      <a:gd name="connsiteX43" fmla="*/ 300205 w 304475"/>
                      <a:gd name="connsiteY43" fmla="*/ 142132 h 423457"/>
                      <a:gd name="connsiteX44" fmla="*/ 300857 w 304475"/>
                      <a:gd name="connsiteY44" fmla="*/ 139783 h 423457"/>
                      <a:gd name="connsiteX45" fmla="*/ 300977 w 304475"/>
                      <a:gd name="connsiteY45" fmla="*/ 139286 h 423457"/>
                      <a:gd name="connsiteX46" fmla="*/ 248376 w 304475"/>
                      <a:gd name="connsiteY46" fmla="*/ 14848 h 423457"/>
                      <a:gd name="connsiteX47" fmla="*/ 127795 w 304475"/>
                      <a:gd name="connsiteY47" fmla="*/ 211449 h 423457"/>
                      <a:gd name="connsiteX48" fmla="*/ 37921 w 304475"/>
                      <a:gd name="connsiteY48" fmla="*/ 368583 h 423457"/>
                      <a:gd name="connsiteX49" fmla="*/ 29486 w 304475"/>
                      <a:gd name="connsiteY49" fmla="*/ 370881 h 423457"/>
                      <a:gd name="connsiteX50" fmla="*/ 27188 w 304475"/>
                      <a:gd name="connsiteY50" fmla="*/ 362446 h 423457"/>
                      <a:gd name="connsiteX51" fmla="*/ 117063 w 304475"/>
                      <a:gd name="connsiteY51" fmla="*/ 205311 h 423457"/>
                      <a:gd name="connsiteX52" fmla="*/ 125498 w 304475"/>
                      <a:gd name="connsiteY52" fmla="*/ 203014 h 423457"/>
                      <a:gd name="connsiteX53" fmla="*/ 127795 w 304475"/>
                      <a:gd name="connsiteY53" fmla="*/ 211449 h 423457"/>
                      <a:gd name="connsiteX54" fmla="*/ 211772 w 304475"/>
                      <a:gd name="connsiteY54" fmla="*/ 115317 h 423457"/>
                      <a:gd name="connsiteX55" fmla="*/ 173281 w 304475"/>
                      <a:gd name="connsiteY55" fmla="*/ 76827 h 423457"/>
                      <a:gd name="connsiteX56" fmla="*/ 211772 w 304475"/>
                      <a:gd name="connsiteY56" fmla="*/ 38336 h 423457"/>
                      <a:gd name="connsiteX57" fmla="*/ 250262 w 304475"/>
                      <a:gd name="connsiteY57" fmla="*/ 76827 h 423457"/>
                      <a:gd name="connsiteX58" fmla="*/ 211772 w 304475"/>
                      <a:gd name="connsiteY58" fmla="*/ 115317 h 4234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</a:cxnLst>
                    <a:rect l="l" t="t" r="r" b="b"/>
                    <a:pathLst>
                      <a:path w="304475" h="423457">
                        <a:moveTo>
                          <a:pt x="248342" y="14848"/>
                        </a:moveTo>
                        <a:cubicBezTo>
                          <a:pt x="240078" y="10116"/>
                          <a:pt x="231471" y="6567"/>
                          <a:pt x="222693" y="4149"/>
                        </a:cubicBezTo>
                        <a:cubicBezTo>
                          <a:pt x="222693" y="4149"/>
                          <a:pt x="222693" y="4149"/>
                          <a:pt x="222693" y="4167"/>
                        </a:cubicBezTo>
                        <a:cubicBezTo>
                          <a:pt x="213538" y="1475"/>
                          <a:pt x="203850" y="0"/>
                          <a:pt x="193821" y="0"/>
                        </a:cubicBezTo>
                        <a:cubicBezTo>
                          <a:pt x="184494" y="0"/>
                          <a:pt x="175458" y="1286"/>
                          <a:pt x="166869" y="3618"/>
                        </a:cubicBezTo>
                        <a:cubicBezTo>
                          <a:pt x="166903" y="3498"/>
                          <a:pt x="166920" y="3378"/>
                          <a:pt x="166937" y="3258"/>
                        </a:cubicBezTo>
                        <a:cubicBezTo>
                          <a:pt x="138151" y="10201"/>
                          <a:pt x="112193" y="28512"/>
                          <a:pt x="96334" y="56253"/>
                        </a:cubicBezTo>
                        <a:cubicBezTo>
                          <a:pt x="75452" y="92772"/>
                          <a:pt x="77509" y="136149"/>
                          <a:pt x="97997" y="169684"/>
                        </a:cubicBezTo>
                        <a:cubicBezTo>
                          <a:pt x="98083" y="169821"/>
                          <a:pt x="98169" y="169959"/>
                          <a:pt x="98255" y="170113"/>
                        </a:cubicBezTo>
                        <a:cubicBezTo>
                          <a:pt x="98769" y="170936"/>
                          <a:pt x="99283" y="171759"/>
                          <a:pt x="99815" y="172582"/>
                        </a:cubicBezTo>
                        <a:cubicBezTo>
                          <a:pt x="99952" y="172787"/>
                          <a:pt x="100072" y="172993"/>
                          <a:pt x="100209" y="173199"/>
                        </a:cubicBezTo>
                        <a:cubicBezTo>
                          <a:pt x="104461" y="179645"/>
                          <a:pt x="104769" y="187944"/>
                          <a:pt x="100895" y="194630"/>
                        </a:cubicBezTo>
                        <a:lnTo>
                          <a:pt x="1402" y="366492"/>
                        </a:lnTo>
                        <a:cubicBezTo>
                          <a:pt x="31" y="368858"/>
                          <a:pt x="-346" y="371652"/>
                          <a:pt x="322" y="374293"/>
                        </a:cubicBezTo>
                        <a:lnTo>
                          <a:pt x="11227" y="416847"/>
                        </a:lnTo>
                        <a:cubicBezTo>
                          <a:pt x="12478" y="421750"/>
                          <a:pt x="17605" y="424579"/>
                          <a:pt x="22422" y="423036"/>
                        </a:cubicBezTo>
                        <a:lnTo>
                          <a:pt x="65165" y="409303"/>
                        </a:lnTo>
                        <a:cubicBezTo>
                          <a:pt x="67736" y="408480"/>
                          <a:pt x="69914" y="406731"/>
                          <a:pt x="71268" y="404382"/>
                        </a:cubicBezTo>
                        <a:lnTo>
                          <a:pt x="86356" y="378442"/>
                        </a:lnTo>
                        <a:cubicBezTo>
                          <a:pt x="88276" y="375133"/>
                          <a:pt x="88328" y="371070"/>
                          <a:pt x="86510" y="367726"/>
                        </a:cubicBezTo>
                        <a:lnTo>
                          <a:pt x="75229" y="346946"/>
                        </a:lnTo>
                        <a:cubicBezTo>
                          <a:pt x="74149" y="344957"/>
                          <a:pt x="74183" y="342557"/>
                          <a:pt x="75297" y="340603"/>
                        </a:cubicBezTo>
                        <a:lnTo>
                          <a:pt x="78435" y="335133"/>
                        </a:lnTo>
                        <a:cubicBezTo>
                          <a:pt x="79721" y="332870"/>
                          <a:pt x="82241" y="331602"/>
                          <a:pt x="84813" y="331893"/>
                        </a:cubicBezTo>
                        <a:lnTo>
                          <a:pt x="106656" y="334362"/>
                        </a:lnTo>
                        <a:cubicBezTo>
                          <a:pt x="109039" y="334636"/>
                          <a:pt x="111336" y="333453"/>
                          <a:pt x="112519" y="331379"/>
                        </a:cubicBezTo>
                        <a:lnTo>
                          <a:pt x="118845" y="320183"/>
                        </a:lnTo>
                        <a:cubicBezTo>
                          <a:pt x="120046" y="318074"/>
                          <a:pt x="119823" y="315451"/>
                          <a:pt x="118314" y="313548"/>
                        </a:cubicBezTo>
                        <a:lnTo>
                          <a:pt x="105215" y="297071"/>
                        </a:lnTo>
                        <a:cubicBezTo>
                          <a:pt x="103535" y="294963"/>
                          <a:pt x="103295" y="292048"/>
                          <a:pt x="104598" y="289699"/>
                        </a:cubicBezTo>
                        <a:lnTo>
                          <a:pt x="107290" y="284830"/>
                        </a:lnTo>
                        <a:cubicBezTo>
                          <a:pt x="108644" y="282395"/>
                          <a:pt x="111353" y="281058"/>
                          <a:pt x="114114" y="281470"/>
                        </a:cubicBezTo>
                        <a:lnTo>
                          <a:pt x="135185" y="284641"/>
                        </a:lnTo>
                        <a:cubicBezTo>
                          <a:pt x="137036" y="284916"/>
                          <a:pt x="138854" y="284059"/>
                          <a:pt x="139814" y="282447"/>
                        </a:cubicBezTo>
                        <a:lnTo>
                          <a:pt x="143449" y="276309"/>
                        </a:lnTo>
                        <a:cubicBezTo>
                          <a:pt x="144203" y="275040"/>
                          <a:pt x="144306" y="273480"/>
                          <a:pt x="143706" y="272125"/>
                        </a:cubicBezTo>
                        <a:lnTo>
                          <a:pt x="138100" y="259438"/>
                        </a:lnTo>
                        <a:cubicBezTo>
                          <a:pt x="136642" y="256164"/>
                          <a:pt x="139111" y="252477"/>
                          <a:pt x="142712" y="252580"/>
                        </a:cubicBezTo>
                        <a:lnTo>
                          <a:pt x="153684" y="252889"/>
                        </a:lnTo>
                        <a:cubicBezTo>
                          <a:pt x="155913" y="252957"/>
                          <a:pt x="157988" y="251809"/>
                          <a:pt x="159136" y="249888"/>
                        </a:cubicBezTo>
                        <a:lnTo>
                          <a:pt x="169166" y="232966"/>
                        </a:lnTo>
                        <a:cubicBezTo>
                          <a:pt x="173024" y="226468"/>
                          <a:pt x="180173" y="222697"/>
                          <a:pt x="187734" y="223057"/>
                        </a:cubicBezTo>
                        <a:cubicBezTo>
                          <a:pt x="227699" y="224977"/>
                          <a:pt x="267304" y="205192"/>
                          <a:pt x="288976" y="168484"/>
                        </a:cubicBezTo>
                        <a:cubicBezTo>
                          <a:pt x="293965" y="160049"/>
                          <a:pt x="297668" y="151185"/>
                          <a:pt x="300205" y="142132"/>
                        </a:cubicBezTo>
                        <a:cubicBezTo>
                          <a:pt x="300428" y="141343"/>
                          <a:pt x="300651" y="140572"/>
                          <a:pt x="300857" y="139783"/>
                        </a:cubicBezTo>
                        <a:cubicBezTo>
                          <a:pt x="300891" y="139612"/>
                          <a:pt x="300943" y="139458"/>
                          <a:pt x="300977" y="139286"/>
                        </a:cubicBezTo>
                        <a:cubicBezTo>
                          <a:pt x="313184" y="91880"/>
                          <a:pt x="292919" y="40308"/>
                          <a:pt x="248376" y="14848"/>
                        </a:cubicBezTo>
                        <a:close/>
                        <a:moveTo>
                          <a:pt x="127795" y="211449"/>
                        </a:moveTo>
                        <a:lnTo>
                          <a:pt x="37921" y="368583"/>
                        </a:lnTo>
                        <a:cubicBezTo>
                          <a:pt x="36224" y="371549"/>
                          <a:pt x="32452" y="372578"/>
                          <a:pt x="29486" y="370881"/>
                        </a:cubicBezTo>
                        <a:cubicBezTo>
                          <a:pt x="26520" y="369183"/>
                          <a:pt x="25491" y="365412"/>
                          <a:pt x="27188" y="362446"/>
                        </a:cubicBezTo>
                        <a:lnTo>
                          <a:pt x="117063" y="205311"/>
                        </a:lnTo>
                        <a:cubicBezTo>
                          <a:pt x="118760" y="202345"/>
                          <a:pt x="122532" y="201317"/>
                          <a:pt x="125498" y="203014"/>
                        </a:cubicBezTo>
                        <a:cubicBezTo>
                          <a:pt x="128464" y="204712"/>
                          <a:pt x="129493" y="208483"/>
                          <a:pt x="127795" y="211449"/>
                        </a:cubicBezTo>
                        <a:close/>
                        <a:moveTo>
                          <a:pt x="211772" y="115317"/>
                        </a:moveTo>
                        <a:cubicBezTo>
                          <a:pt x="190512" y="115317"/>
                          <a:pt x="173281" y="98086"/>
                          <a:pt x="173281" y="76827"/>
                        </a:cubicBezTo>
                        <a:cubicBezTo>
                          <a:pt x="173281" y="55567"/>
                          <a:pt x="190512" y="38336"/>
                          <a:pt x="211772" y="38336"/>
                        </a:cubicBezTo>
                        <a:cubicBezTo>
                          <a:pt x="233031" y="38336"/>
                          <a:pt x="250262" y="55567"/>
                          <a:pt x="250262" y="76827"/>
                        </a:cubicBezTo>
                        <a:cubicBezTo>
                          <a:pt x="250262" y="98086"/>
                          <a:pt x="233031" y="115317"/>
                          <a:pt x="211772" y="115317"/>
                        </a:cubicBezTo>
                        <a:close/>
                      </a:path>
                    </a:pathLst>
                  </a:custGeom>
                  <a:grpFill/>
                  <a:ln w="171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GB"/>
                  </a:p>
                </p:txBody>
              </p:sp>
            </p:grpSp>
          </p:grp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0170B9A-1C16-B116-604C-5BF915EF4D28}"/>
                </a:ext>
              </a:extLst>
            </p:cNvPr>
            <p:cNvGrpSpPr/>
            <p:nvPr/>
          </p:nvGrpSpPr>
          <p:grpSpPr>
            <a:xfrm>
              <a:off x="4462481" y="3853987"/>
              <a:ext cx="4727442" cy="759953"/>
              <a:chOff x="4462481" y="3853987"/>
              <a:chExt cx="4727442" cy="759953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33D968C-7D72-B180-1C57-A83861E9BC46}"/>
                  </a:ext>
                </a:extLst>
              </p:cNvPr>
              <p:cNvSpPr txBox="1"/>
              <p:nvPr/>
            </p:nvSpPr>
            <p:spPr>
              <a:xfrm>
                <a:off x="5164582" y="3887331"/>
                <a:ext cx="4025341" cy="72660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  <a:spcAft>
                    <a:spcPts val="800"/>
                  </a:spcAft>
                </a:pPr>
                <a:r>
                  <a:rPr lang="en-GB" kern="100" spc="30" dirty="0">
                    <a:solidFill>
                      <a:schemeClr val="bg1"/>
                    </a:solidFill>
                    <a:latin typeface="Helvetica" pitchFamily="2" charset="0"/>
                    <a:cs typeface="Times New Roman" panose="02020603050405020304" pitchFamily="18" charset="0"/>
                  </a:rPr>
                  <a:t>What if your data was leaked onto the dark web?</a:t>
                </a:r>
              </a:p>
            </p:txBody>
          </p: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03423203-FD1C-285F-4C3B-BC74B7465AE4}"/>
                  </a:ext>
                </a:extLst>
              </p:cNvPr>
              <p:cNvGrpSpPr/>
              <p:nvPr/>
            </p:nvGrpSpPr>
            <p:grpSpPr>
              <a:xfrm>
                <a:off x="4462481" y="3853987"/>
                <a:ext cx="514800" cy="514800"/>
                <a:chOff x="4681326" y="3814869"/>
                <a:chExt cx="514800" cy="514800"/>
              </a:xfrm>
            </p:grpSpPr>
            <p:sp>
              <p:nvSpPr>
                <p:cNvPr id="18" name="Flowchart: Connector 17">
                  <a:extLst>
                    <a:ext uri="{FF2B5EF4-FFF2-40B4-BE49-F238E27FC236}">
                      <a16:creationId xmlns:a16="http://schemas.microsoft.com/office/drawing/2014/main" id="{49714223-B1C6-0491-0A48-23E68F585277}"/>
                    </a:ext>
                  </a:extLst>
                </p:cNvPr>
                <p:cNvSpPr/>
                <p:nvPr/>
              </p:nvSpPr>
              <p:spPr>
                <a:xfrm>
                  <a:off x="4681326" y="3814869"/>
                  <a:ext cx="514800" cy="514800"/>
                </a:xfrm>
                <a:prstGeom prst="flowChartConnector">
                  <a:avLst/>
                </a:prstGeom>
                <a:solidFill>
                  <a:srgbClr val="030917">
                    <a:alpha val="14000"/>
                  </a:srgbClr>
                </a:solidFill>
                <a:ln w="19050">
                  <a:solidFill>
                    <a:schemeClr val="bg2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solidFill>
                      <a:prstClr val="white"/>
                    </a:solidFill>
                    <a:latin typeface="Helvetica" pitchFamily="2" charset="0"/>
                  </a:endParaRPr>
                </a:p>
              </p:txBody>
            </p:sp>
            <p:pic>
              <p:nvPicPr>
                <p:cNvPr id="19" name="Graphic 18">
                  <a:extLst>
                    <a:ext uri="{FF2B5EF4-FFF2-40B4-BE49-F238E27FC236}">
                      <a16:creationId xmlns:a16="http://schemas.microsoft.com/office/drawing/2014/main" id="{5741D1D7-F7AB-3775-F4DF-4A6DF72C6F7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819271" y="3928269"/>
                  <a:ext cx="239183" cy="288000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E1CDFC4-C5FA-9228-3C54-0733D34EE143}"/>
                </a:ext>
              </a:extLst>
            </p:cNvPr>
            <p:cNvGrpSpPr/>
            <p:nvPr/>
          </p:nvGrpSpPr>
          <p:grpSpPr>
            <a:xfrm>
              <a:off x="9189923" y="2014441"/>
              <a:ext cx="2368085" cy="3679091"/>
              <a:chOff x="8972068" y="1870268"/>
              <a:chExt cx="2636233" cy="4095689"/>
            </a:xfrm>
          </p:grpSpPr>
          <p:grpSp>
            <p:nvGrpSpPr>
              <p:cNvPr id="10" name="Graphic 3975">
                <a:extLst>
                  <a:ext uri="{FF2B5EF4-FFF2-40B4-BE49-F238E27FC236}">
                    <a16:creationId xmlns:a16="http://schemas.microsoft.com/office/drawing/2014/main" id="{3D3999A9-FE7E-563A-EBB6-EB874B182A03}"/>
                  </a:ext>
                </a:extLst>
              </p:cNvPr>
              <p:cNvGrpSpPr/>
              <p:nvPr/>
            </p:nvGrpSpPr>
            <p:grpSpPr>
              <a:xfrm>
                <a:off x="9140300" y="1870268"/>
                <a:ext cx="2468001" cy="4095689"/>
                <a:chOff x="9140300" y="1870268"/>
                <a:chExt cx="2468001" cy="4095689"/>
              </a:xfrm>
              <a:solidFill>
                <a:srgbClr val="1C3377"/>
              </a:solidFill>
            </p:grpSpPr>
            <p:sp>
              <p:nvSpPr>
                <p:cNvPr id="14" name="Free-form: Shape 13">
                  <a:extLst>
                    <a:ext uri="{FF2B5EF4-FFF2-40B4-BE49-F238E27FC236}">
                      <a16:creationId xmlns:a16="http://schemas.microsoft.com/office/drawing/2014/main" id="{425850B9-B275-898D-6B74-E6DFBE803CBE}"/>
                    </a:ext>
                  </a:extLst>
                </p:cNvPr>
                <p:cNvSpPr/>
                <p:nvPr/>
              </p:nvSpPr>
              <p:spPr>
                <a:xfrm>
                  <a:off x="9966811" y="5119003"/>
                  <a:ext cx="854323" cy="846954"/>
                </a:xfrm>
                <a:custGeom>
                  <a:avLst/>
                  <a:gdLst>
                    <a:gd name="connsiteX0" fmla="*/ 427230 w 854323"/>
                    <a:gd name="connsiteY0" fmla="*/ 238 h 846954"/>
                    <a:gd name="connsiteX1" fmla="*/ 216125 w 854323"/>
                    <a:gd name="connsiteY1" fmla="*/ 2137 h 846954"/>
                    <a:gd name="connsiteX2" fmla="*/ 0 w 854323"/>
                    <a:gd name="connsiteY2" fmla="*/ 426518 h 846954"/>
                    <a:gd name="connsiteX3" fmla="*/ 249364 w 854323"/>
                    <a:gd name="connsiteY3" fmla="*/ 842894 h 846954"/>
                    <a:gd name="connsiteX4" fmla="*/ 473765 w 854323"/>
                    <a:gd name="connsiteY4" fmla="*/ 841673 h 846954"/>
                    <a:gd name="connsiteX5" fmla="*/ 473494 w 854323"/>
                    <a:gd name="connsiteY5" fmla="*/ 841673 h 846954"/>
                    <a:gd name="connsiteX6" fmla="*/ 854324 w 854323"/>
                    <a:gd name="connsiteY6" fmla="*/ 426518 h 846954"/>
                    <a:gd name="connsiteX7" fmla="*/ 427094 w 854323"/>
                    <a:gd name="connsiteY7" fmla="*/ 238 h 8469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54323" h="846954">
                      <a:moveTo>
                        <a:pt x="427230" y="238"/>
                      </a:moveTo>
                      <a:cubicBezTo>
                        <a:pt x="412984" y="-848"/>
                        <a:pt x="216125" y="2137"/>
                        <a:pt x="216125" y="2137"/>
                      </a:cubicBezTo>
                      <a:cubicBezTo>
                        <a:pt x="216125" y="2137"/>
                        <a:pt x="0" y="215413"/>
                        <a:pt x="0" y="426518"/>
                      </a:cubicBezTo>
                      <a:cubicBezTo>
                        <a:pt x="0" y="611981"/>
                        <a:pt x="249364" y="842894"/>
                        <a:pt x="249364" y="842894"/>
                      </a:cubicBezTo>
                      <a:cubicBezTo>
                        <a:pt x="249364" y="842894"/>
                        <a:pt x="369162" y="852798"/>
                        <a:pt x="473765" y="841673"/>
                      </a:cubicBezTo>
                      <a:lnTo>
                        <a:pt x="473494" y="841673"/>
                      </a:lnTo>
                      <a:cubicBezTo>
                        <a:pt x="708613" y="821729"/>
                        <a:pt x="854324" y="650376"/>
                        <a:pt x="854324" y="426518"/>
                      </a:cubicBezTo>
                      <a:cubicBezTo>
                        <a:pt x="854324" y="174440"/>
                        <a:pt x="694910" y="21267"/>
                        <a:pt x="427094" y="238"/>
                      </a:cubicBezTo>
                      <a:close/>
                    </a:path>
                  </a:pathLst>
                </a:custGeom>
                <a:solidFill>
                  <a:srgbClr val="18958B"/>
                </a:solidFill>
                <a:ln w="1355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5" name="Free-form: Shape 14">
                  <a:extLst>
                    <a:ext uri="{FF2B5EF4-FFF2-40B4-BE49-F238E27FC236}">
                      <a16:creationId xmlns:a16="http://schemas.microsoft.com/office/drawing/2014/main" id="{4B04847E-0BCC-66E6-1C66-B9B47AC351F6}"/>
                    </a:ext>
                  </a:extLst>
                </p:cNvPr>
                <p:cNvSpPr/>
                <p:nvPr/>
              </p:nvSpPr>
              <p:spPr>
                <a:xfrm>
                  <a:off x="9140300" y="1870268"/>
                  <a:ext cx="2468001" cy="3084403"/>
                </a:xfrm>
                <a:custGeom>
                  <a:avLst/>
                  <a:gdLst>
                    <a:gd name="connsiteX0" fmla="*/ 1530511 w 2468001"/>
                    <a:gd name="connsiteY0" fmla="*/ 46039 h 3084403"/>
                    <a:gd name="connsiteX1" fmla="*/ 605502 w 2468001"/>
                    <a:gd name="connsiteY1" fmla="*/ 58656 h 3084403"/>
                    <a:gd name="connsiteX2" fmla="*/ 0 w 2468001"/>
                    <a:gd name="connsiteY2" fmla="*/ 481002 h 3084403"/>
                    <a:gd name="connsiteX3" fmla="*/ 298613 w 2468001"/>
                    <a:gd name="connsiteY3" fmla="*/ 1038612 h 3084403"/>
                    <a:gd name="connsiteX4" fmla="*/ 466846 w 2468001"/>
                    <a:gd name="connsiteY4" fmla="*/ 1038612 h 3084403"/>
                    <a:gd name="connsiteX5" fmla="*/ 1106944 w 2468001"/>
                    <a:gd name="connsiteY5" fmla="*/ 778801 h 3084403"/>
                    <a:gd name="connsiteX6" fmla="*/ 1233797 w 2468001"/>
                    <a:gd name="connsiteY6" fmla="*/ 1910030 h 3084403"/>
                    <a:gd name="connsiteX7" fmla="*/ 870469 w 2468001"/>
                    <a:gd name="connsiteY7" fmla="*/ 3084403 h 3084403"/>
                    <a:gd name="connsiteX8" fmla="*/ 1440425 w 2468001"/>
                    <a:gd name="connsiteY8" fmla="*/ 3084403 h 3084403"/>
                    <a:gd name="connsiteX9" fmla="*/ 1609607 w 2468001"/>
                    <a:gd name="connsiteY9" fmla="*/ 2936385 h 3084403"/>
                    <a:gd name="connsiteX10" fmla="*/ 1925858 w 2468001"/>
                    <a:gd name="connsiteY10" fmla="*/ 2139315 h 3084403"/>
                    <a:gd name="connsiteX11" fmla="*/ 2468001 w 2468001"/>
                    <a:gd name="connsiteY11" fmla="*/ 1063168 h 3084403"/>
                    <a:gd name="connsiteX12" fmla="*/ 1530375 w 2468001"/>
                    <a:gd name="connsiteY12" fmla="*/ 45903 h 30844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468001" h="3084403">
                      <a:moveTo>
                        <a:pt x="1530511" y="46039"/>
                      </a:moveTo>
                      <a:cubicBezTo>
                        <a:pt x="1389141" y="13749"/>
                        <a:pt x="1031104" y="-44997"/>
                        <a:pt x="605502" y="58656"/>
                      </a:cubicBezTo>
                      <a:lnTo>
                        <a:pt x="0" y="481002"/>
                      </a:lnTo>
                      <a:lnTo>
                        <a:pt x="298613" y="1038612"/>
                      </a:lnTo>
                      <a:lnTo>
                        <a:pt x="466846" y="1038612"/>
                      </a:lnTo>
                      <a:cubicBezTo>
                        <a:pt x="492759" y="998182"/>
                        <a:pt x="769936" y="763741"/>
                        <a:pt x="1106944" y="778801"/>
                      </a:cubicBezTo>
                      <a:cubicBezTo>
                        <a:pt x="1854087" y="847858"/>
                        <a:pt x="1466474" y="1647099"/>
                        <a:pt x="1233797" y="1910030"/>
                      </a:cubicBezTo>
                      <a:cubicBezTo>
                        <a:pt x="842656" y="2351777"/>
                        <a:pt x="858937" y="2909658"/>
                        <a:pt x="870469" y="3084403"/>
                      </a:cubicBezTo>
                      <a:lnTo>
                        <a:pt x="1440425" y="3084403"/>
                      </a:lnTo>
                      <a:cubicBezTo>
                        <a:pt x="1440425" y="3084403"/>
                        <a:pt x="1551269" y="2989433"/>
                        <a:pt x="1609607" y="2936385"/>
                      </a:cubicBezTo>
                      <a:cubicBezTo>
                        <a:pt x="1615034" y="2653782"/>
                        <a:pt x="1653565" y="2463027"/>
                        <a:pt x="1925858" y="2139315"/>
                      </a:cubicBezTo>
                      <a:cubicBezTo>
                        <a:pt x="2179699" y="1838938"/>
                        <a:pt x="2468001" y="1516583"/>
                        <a:pt x="2468001" y="1063168"/>
                      </a:cubicBezTo>
                      <a:cubicBezTo>
                        <a:pt x="2468001" y="654390"/>
                        <a:pt x="2139269" y="179132"/>
                        <a:pt x="1530375" y="45903"/>
                      </a:cubicBezTo>
                      <a:close/>
                    </a:path>
                  </a:pathLst>
                </a:custGeom>
                <a:solidFill>
                  <a:srgbClr val="18958B"/>
                </a:solidFill>
                <a:ln w="1355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</p:grpSp>
          <p:grpSp>
            <p:nvGrpSpPr>
              <p:cNvPr id="11" name="Graphic 3975">
                <a:extLst>
                  <a:ext uri="{FF2B5EF4-FFF2-40B4-BE49-F238E27FC236}">
                    <a16:creationId xmlns:a16="http://schemas.microsoft.com/office/drawing/2014/main" id="{48982FEA-96BE-66D2-4CD6-3488E33F3411}"/>
                  </a:ext>
                </a:extLst>
              </p:cNvPr>
              <p:cNvGrpSpPr/>
              <p:nvPr/>
            </p:nvGrpSpPr>
            <p:grpSpPr>
              <a:xfrm>
                <a:off x="8972068" y="1879761"/>
                <a:ext cx="2468001" cy="4082813"/>
                <a:chOff x="8972068" y="1879761"/>
                <a:chExt cx="2468001" cy="4082813"/>
              </a:xfrm>
              <a:solidFill>
                <a:srgbClr val="7989FF"/>
              </a:solidFill>
            </p:grpSpPr>
            <p:sp>
              <p:nvSpPr>
                <p:cNvPr id="12" name="Free-form: Shape 11">
                  <a:extLst>
                    <a:ext uri="{FF2B5EF4-FFF2-40B4-BE49-F238E27FC236}">
                      <a16:creationId xmlns:a16="http://schemas.microsoft.com/office/drawing/2014/main" id="{AAE54A6C-BD86-ABC0-C6CB-CA2286E7DDBD}"/>
                    </a:ext>
                  </a:extLst>
                </p:cNvPr>
                <p:cNvSpPr/>
                <p:nvPr/>
              </p:nvSpPr>
              <p:spPr>
                <a:xfrm>
                  <a:off x="9798579" y="5119240"/>
                  <a:ext cx="854459" cy="843334"/>
                </a:xfrm>
                <a:custGeom>
                  <a:avLst/>
                  <a:gdLst>
                    <a:gd name="connsiteX0" fmla="*/ 0 w 854459"/>
                    <a:gd name="connsiteY0" fmla="*/ 426280 h 843334"/>
                    <a:gd name="connsiteX1" fmla="*/ 427230 w 854459"/>
                    <a:gd name="connsiteY1" fmla="*/ 0 h 843334"/>
                    <a:gd name="connsiteX2" fmla="*/ 854459 w 854459"/>
                    <a:gd name="connsiteY2" fmla="*/ 426280 h 843334"/>
                    <a:gd name="connsiteX3" fmla="*/ 427230 w 854459"/>
                    <a:gd name="connsiteY3" fmla="*/ 843334 h 843334"/>
                    <a:gd name="connsiteX4" fmla="*/ 0 w 854459"/>
                    <a:gd name="connsiteY4" fmla="*/ 426280 h 8433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54459" h="843334">
                      <a:moveTo>
                        <a:pt x="0" y="426280"/>
                      </a:moveTo>
                      <a:cubicBezTo>
                        <a:pt x="0" y="174202"/>
                        <a:pt x="184378" y="0"/>
                        <a:pt x="427230" y="0"/>
                      </a:cubicBezTo>
                      <a:cubicBezTo>
                        <a:pt x="670082" y="0"/>
                        <a:pt x="854459" y="174202"/>
                        <a:pt x="854459" y="426280"/>
                      </a:cubicBezTo>
                      <a:cubicBezTo>
                        <a:pt x="854459" y="664519"/>
                        <a:pt x="689483" y="843334"/>
                        <a:pt x="427230" y="843334"/>
                      </a:cubicBezTo>
                      <a:cubicBezTo>
                        <a:pt x="164977" y="843334"/>
                        <a:pt x="0" y="655429"/>
                        <a:pt x="0" y="42628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1355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3" name="Free-form: Shape 12">
                  <a:extLst>
                    <a:ext uri="{FF2B5EF4-FFF2-40B4-BE49-F238E27FC236}">
                      <a16:creationId xmlns:a16="http://schemas.microsoft.com/office/drawing/2014/main" id="{A54EFD71-651A-A54C-B2C1-0ADFFFEAD0B9}"/>
                    </a:ext>
                  </a:extLst>
                </p:cNvPr>
                <p:cNvSpPr/>
                <p:nvPr/>
              </p:nvSpPr>
              <p:spPr>
                <a:xfrm>
                  <a:off x="8972068" y="1879761"/>
                  <a:ext cx="2468001" cy="3074909"/>
                </a:xfrm>
                <a:custGeom>
                  <a:avLst/>
                  <a:gdLst>
                    <a:gd name="connsiteX0" fmla="*/ 1183056 w 2468001"/>
                    <a:gd name="connsiteY0" fmla="*/ 185 h 3074909"/>
                    <a:gd name="connsiteX1" fmla="*/ 0 w 2468001"/>
                    <a:gd name="connsiteY1" fmla="*/ 471508 h 3074909"/>
                    <a:gd name="connsiteX2" fmla="*/ 466981 w 2468001"/>
                    <a:gd name="connsiteY2" fmla="*/ 1029118 h 3074909"/>
                    <a:gd name="connsiteX3" fmla="*/ 1107080 w 2468001"/>
                    <a:gd name="connsiteY3" fmla="*/ 769307 h 3074909"/>
                    <a:gd name="connsiteX4" fmla="*/ 1602959 w 2468001"/>
                    <a:gd name="connsiteY4" fmla="*/ 1179442 h 3074909"/>
                    <a:gd name="connsiteX5" fmla="*/ 1233797 w 2468001"/>
                    <a:gd name="connsiteY5" fmla="*/ 1900537 h 3074909"/>
                    <a:gd name="connsiteX6" fmla="*/ 870469 w 2468001"/>
                    <a:gd name="connsiteY6" fmla="*/ 3074910 h 3074909"/>
                    <a:gd name="connsiteX7" fmla="*/ 1608658 w 2468001"/>
                    <a:gd name="connsiteY7" fmla="*/ 3074910 h 3074909"/>
                    <a:gd name="connsiteX8" fmla="*/ 1925858 w 2468001"/>
                    <a:gd name="connsiteY8" fmla="*/ 2129821 h 3074909"/>
                    <a:gd name="connsiteX9" fmla="*/ 2468001 w 2468001"/>
                    <a:gd name="connsiteY9" fmla="*/ 1053675 h 3074909"/>
                    <a:gd name="connsiteX10" fmla="*/ 1183056 w 2468001"/>
                    <a:gd name="connsiteY10" fmla="*/ 185 h 30749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468001" h="3074909">
                      <a:moveTo>
                        <a:pt x="1183056" y="185"/>
                      </a:moveTo>
                      <a:cubicBezTo>
                        <a:pt x="462640" y="-10804"/>
                        <a:pt x="0" y="471508"/>
                        <a:pt x="0" y="471508"/>
                      </a:cubicBezTo>
                      <a:lnTo>
                        <a:pt x="466981" y="1029118"/>
                      </a:lnTo>
                      <a:cubicBezTo>
                        <a:pt x="492895" y="988688"/>
                        <a:pt x="770072" y="754248"/>
                        <a:pt x="1107080" y="769307"/>
                      </a:cubicBezTo>
                      <a:cubicBezTo>
                        <a:pt x="1475835" y="787623"/>
                        <a:pt x="1602959" y="928043"/>
                        <a:pt x="1602959" y="1179442"/>
                      </a:cubicBezTo>
                      <a:cubicBezTo>
                        <a:pt x="1602959" y="1414290"/>
                        <a:pt x="1466609" y="1637605"/>
                        <a:pt x="1233797" y="1900537"/>
                      </a:cubicBezTo>
                      <a:cubicBezTo>
                        <a:pt x="842656" y="2342283"/>
                        <a:pt x="858937" y="2900165"/>
                        <a:pt x="870469" y="3074910"/>
                      </a:cubicBezTo>
                      <a:lnTo>
                        <a:pt x="1608658" y="3074910"/>
                      </a:lnTo>
                      <a:cubicBezTo>
                        <a:pt x="1608658" y="2703441"/>
                        <a:pt x="1608658" y="2506853"/>
                        <a:pt x="1925858" y="2129821"/>
                      </a:cubicBezTo>
                      <a:cubicBezTo>
                        <a:pt x="2179699" y="1829445"/>
                        <a:pt x="2468001" y="1507089"/>
                        <a:pt x="2468001" y="1053675"/>
                      </a:cubicBezTo>
                      <a:cubicBezTo>
                        <a:pt x="2468137" y="572990"/>
                        <a:pt x="2013502" y="185"/>
                        <a:pt x="1183056" y="185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1355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730849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74E88F-8794-4BEF-BC53-0FAC299D81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171CD-9925-1D31-2E72-870743ED8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Presales – Sales Process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846213C-213F-1207-0BBA-0211A63387E4}"/>
              </a:ext>
            </a:extLst>
          </p:cNvPr>
          <p:cNvGrpSpPr/>
          <p:nvPr/>
        </p:nvGrpSpPr>
        <p:grpSpPr>
          <a:xfrm>
            <a:off x="2768600" y="942975"/>
            <a:ext cx="8648699" cy="5124451"/>
            <a:chOff x="838200" y="1690688"/>
            <a:chExt cx="7814295" cy="4588938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94C94DE4-D76B-5A48-CF26-8A36AE7EE9EE}"/>
                </a:ext>
              </a:extLst>
            </p:cNvPr>
            <p:cNvSpPr/>
            <p:nvPr/>
          </p:nvSpPr>
          <p:spPr>
            <a:xfrm>
              <a:off x="838200" y="1690688"/>
              <a:ext cx="1625601" cy="699911"/>
            </a:xfrm>
            <a:prstGeom prst="ellipse">
              <a:avLst/>
            </a:prstGeom>
            <a:solidFill>
              <a:srgbClr val="0D8E8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" panose="020B0604020202020204" pitchFamily="34" charset="0"/>
                  <a:ea typeface="+mn-ea"/>
                  <a:cs typeface="Helvetica" panose="020B0604020202020204" pitchFamily="34" charset="0"/>
                </a:rPr>
                <a:t>Partner starts conversation with Customer</a:t>
              </a:r>
            </a:p>
          </p:txBody>
        </p:sp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E89653EC-1478-3725-D9E8-C6511E6C31DE}"/>
                </a:ext>
              </a:extLst>
            </p:cNvPr>
            <p:cNvSpPr/>
            <p:nvPr/>
          </p:nvSpPr>
          <p:spPr>
            <a:xfrm>
              <a:off x="2675467" y="1690688"/>
              <a:ext cx="1402645" cy="699911"/>
            </a:xfrm>
            <a:prstGeom prst="roundRect">
              <a:avLst/>
            </a:prstGeom>
            <a:solidFill>
              <a:srgbClr val="9FFFB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>
                  <a:ln>
                    <a:noFill/>
                  </a:ln>
                  <a:solidFill>
                    <a:srgbClr val="1A1C2B"/>
                  </a:solidFill>
                  <a:effectLst/>
                  <a:uLnTx/>
                  <a:uFillTx/>
                  <a:latin typeface="Helvetica" panose="020B0604020202020204" pitchFamily="34" charset="0"/>
                  <a:ea typeface="+mn-ea"/>
                  <a:cs typeface="Helvetica" panose="020B0604020202020204" pitchFamily="34" charset="0"/>
                </a:rPr>
                <a:t>Interest generated, Customer wants to know more</a:t>
              </a:r>
            </a:p>
          </p:txBody>
        </p:sp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285E076B-B028-163C-EC5B-88CC4D3BC5ED}"/>
                </a:ext>
              </a:extLst>
            </p:cNvPr>
            <p:cNvSpPr/>
            <p:nvPr/>
          </p:nvSpPr>
          <p:spPr>
            <a:xfrm>
              <a:off x="4289778" y="1690688"/>
              <a:ext cx="1402645" cy="699911"/>
            </a:xfrm>
            <a:prstGeom prst="roundRect">
              <a:avLst/>
            </a:prstGeom>
            <a:solidFill>
              <a:srgbClr val="00FF2D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>
                  <a:ln>
                    <a:noFill/>
                  </a:ln>
                  <a:solidFill>
                    <a:srgbClr val="1A1C2B"/>
                  </a:solidFill>
                  <a:effectLst/>
                  <a:uLnTx/>
                  <a:uFillTx/>
                  <a:latin typeface="Helvetica" panose="020B0604020202020204" pitchFamily="34" charset="0"/>
                  <a:ea typeface="+mn-ea"/>
                  <a:cs typeface="Helvetica" panose="020B0604020202020204" pitchFamily="34" charset="0"/>
                </a:rPr>
                <a:t>EXPO.e Pre-Sales team engaged</a:t>
              </a:r>
            </a:p>
          </p:txBody>
        </p:sp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CBB36403-C785-F4C3-5D84-19FC99344092}"/>
                </a:ext>
              </a:extLst>
            </p:cNvPr>
            <p:cNvSpPr/>
            <p:nvPr/>
          </p:nvSpPr>
          <p:spPr>
            <a:xfrm>
              <a:off x="5904089" y="1690688"/>
              <a:ext cx="1402645" cy="699911"/>
            </a:xfrm>
            <a:prstGeom prst="roundRect">
              <a:avLst/>
            </a:prstGeom>
            <a:solidFill>
              <a:srgbClr val="00FF2D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>
                  <a:ln>
                    <a:noFill/>
                  </a:ln>
                  <a:solidFill>
                    <a:srgbClr val="1A1C2B"/>
                  </a:solidFill>
                  <a:effectLst/>
                  <a:uLnTx/>
                  <a:uFillTx/>
                  <a:latin typeface="Helvetica" panose="020B0604020202020204" pitchFamily="34" charset="0"/>
                  <a:ea typeface="+mn-ea"/>
                  <a:cs typeface="Helvetica" panose="020B0604020202020204" pitchFamily="34" charset="0"/>
                </a:rPr>
                <a:t>Scoping and discussion with CSOC engineer</a:t>
              </a:r>
            </a:p>
          </p:txBody>
        </p:sp>
        <p:sp>
          <p:nvSpPr>
            <p:cNvPr id="46" name="Diamond 45">
              <a:extLst>
                <a:ext uri="{FF2B5EF4-FFF2-40B4-BE49-F238E27FC236}">
                  <a16:creationId xmlns:a16="http://schemas.microsoft.com/office/drawing/2014/main" id="{A9F267CB-020F-B590-DB50-BE1D3FE225E5}"/>
                </a:ext>
              </a:extLst>
            </p:cNvPr>
            <p:cNvSpPr/>
            <p:nvPr/>
          </p:nvSpPr>
          <p:spPr>
            <a:xfrm>
              <a:off x="5683955" y="2837125"/>
              <a:ext cx="1842912" cy="1117600"/>
            </a:xfrm>
            <a:prstGeom prst="diamond">
              <a:avLst/>
            </a:prstGeom>
            <a:solidFill>
              <a:srgbClr val="07C7AD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>
                  <a:ln>
                    <a:noFill/>
                  </a:ln>
                  <a:solidFill>
                    <a:srgbClr val="1A1C2B"/>
                  </a:solidFill>
                  <a:effectLst/>
                  <a:uLnTx/>
                  <a:uFillTx/>
                  <a:latin typeface="Helvetica" panose="020B0604020202020204" pitchFamily="34" charset="0"/>
                  <a:ea typeface="+mn-ea"/>
                  <a:cs typeface="Helvetica" panose="020B0604020202020204" pitchFamily="34" charset="0"/>
                </a:rPr>
                <a:t>Are there any unanswered questions?</a:t>
              </a:r>
            </a:p>
          </p:txBody>
        </p:sp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DA2ED8FB-AE2E-3B30-54B9-F4C897FCD131}"/>
                </a:ext>
              </a:extLst>
            </p:cNvPr>
            <p:cNvSpPr/>
            <p:nvPr/>
          </p:nvSpPr>
          <p:spPr>
            <a:xfrm>
              <a:off x="3579987" y="3045970"/>
              <a:ext cx="1402645" cy="699911"/>
            </a:xfrm>
            <a:prstGeom prst="roundRect">
              <a:avLst/>
            </a:prstGeom>
            <a:solidFill>
              <a:srgbClr val="00FF2D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>
                  <a:ln>
                    <a:noFill/>
                  </a:ln>
                  <a:solidFill>
                    <a:srgbClr val="1A1C2B"/>
                  </a:solidFill>
                  <a:effectLst/>
                  <a:uLnTx/>
                  <a:uFillTx/>
                  <a:latin typeface="Helvetica" panose="020B0604020202020204" pitchFamily="34" charset="0"/>
                  <a:ea typeface="+mn-ea"/>
                  <a:cs typeface="Helvetica" panose="020B0604020202020204" pitchFamily="34" charset="0"/>
                </a:rPr>
                <a:t>Cost is calculated and quote sent to Partner</a:t>
              </a:r>
            </a:p>
          </p:txBody>
        </p:sp>
        <p:sp>
          <p:nvSpPr>
            <p:cNvPr id="48" name="Diamond 47">
              <a:extLst>
                <a:ext uri="{FF2B5EF4-FFF2-40B4-BE49-F238E27FC236}">
                  <a16:creationId xmlns:a16="http://schemas.microsoft.com/office/drawing/2014/main" id="{DC44A643-9797-33DF-A2E3-89BCC8B88E57}"/>
                </a:ext>
              </a:extLst>
            </p:cNvPr>
            <p:cNvSpPr/>
            <p:nvPr/>
          </p:nvSpPr>
          <p:spPr>
            <a:xfrm>
              <a:off x="1371600" y="2837125"/>
              <a:ext cx="1842912" cy="1117600"/>
            </a:xfrm>
            <a:prstGeom prst="diamond">
              <a:avLst/>
            </a:prstGeom>
            <a:solidFill>
              <a:srgbClr val="07C7AD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>
                  <a:ln>
                    <a:noFill/>
                  </a:ln>
                  <a:solidFill>
                    <a:srgbClr val="1A1C2B"/>
                  </a:solidFill>
                  <a:effectLst/>
                  <a:uLnTx/>
                  <a:uFillTx/>
                  <a:latin typeface="Helvetica" panose="020B0604020202020204" pitchFamily="34" charset="0"/>
                  <a:ea typeface="+mn-ea"/>
                  <a:cs typeface="Helvetica" panose="020B0604020202020204" pitchFamily="34" charset="0"/>
                </a:rPr>
                <a:t>Quote is accepted by Customer?</a:t>
              </a:r>
            </a:p>
          </p:txBody>
        </p:sp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036A3D24-4755-938C-0529-FE3597D20545}"/>
                </a:ext>
              </a:extLst>
            </p:cNvPr>
            <p:cNvSpPr/>
            <p:nvPr/>
          </p:nvSpPr>
          <p:spPr>
            <a:xfrm>
              <a:off x="1392766" y="4377447"/>
              <a:ext cx="1402645" cy="699911"/>
            </a:xfrm>
            <a:prstGeom prst="roundRect">
              <a:avLst/>
            </a:prstGeom>
            <a:solidFill>
              <a:srgbClr val="00FF2D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>
                  <a:ln>
                    <a:noFill/>
                  </a:ln>
                  <a:solidFill>
                    <a:srgbClr val="1A1C2B"/>
                  </a:solidFill>
                  <a:effectLst/>
                  <a:uLnTx/>
                  <a:uFillTx/>
                  <a:latin typeface="Helvetica" panose="020B0604020202020204" pitchFamily="34" charset="0"/>
                  <a:ea typeface="+mn-ea"/>
                  <a:cs typeface="Helvetica" panose="020B0604020202020204" pitchFamily="34" charset="0"/>
                </a:rPr>
                <a:t>Asset sheet is completed</a:t>
              </a:r>
            </a:p>
          </p:txBody>
        </p:sp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C5F52593-B3D6-EFAC-1C5D-C720CB40F64B}"/>
                </a:ext>
              </a:extLst>
            </p:cNvPr>
            <p:cNvSpPr/>
            <p:nvPr/>
          </p:nvSpPr>
          <p:spPr>
            <a:xfrm>
              <a:off x="3015544" y="4377447"/>
              <a:ext cx="1402645" cy="699911"/>
            </a:xfrm>
            <a:prstGeom prst="roundRect">
              <a:avLst/>
            </a:prstGeom>
            <a:solidFill>
              <a:srgbClr val="00FF2D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>
                  <a:ln>
                    <a:noFill/>
                  </a:ln>
                  <a:solidFill>
                    <a:srgbClr val="1A1C2B"/>
                  </a:solidFill>
                  <a:effectLst/>
                  <a:uLnTx/>
                  <a:uFillTx/>
                  <a:latin typeface="Helvetica" panose="020B0604020202020204" pitchFamily="34" charset="0"/>
                  <a:ea typeface="+mn-ea"/>
                  <a:cs typeface="Helvetica" panose="020B0604020202020204" pitchFamily="34" charset="0"/>
                </a:rPr>
                <a:t>SoW is created</a:t>
              </a:r>
            </a:p>
          </p:txBody>
        </p:sp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70AF142B-05AA-A23A-3513-F041A4202A16}"/>
                </a:ext>
              </a:extLst>
            </p:cNvPr>
            <p:cNvSpPr/>
            <p:nvPr/>
          </p:nvSpPr>
          <p:spPr>
            <a:xfrm>
              <a:off x="4638322" y="4377446"/>
              <a:ext cx="1402645" cy="699911"/>
            </a:xfrm>
            <a:prstGeom prst="roundRect">
              <a:avLst/>
            </a:prstGeom>
            <a:solidFill>
              <a:srgbClr val="00FF2D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>
                  <a:ln>
                    <a:noFill/>
                  </a:ln>
                  <a:solidFill>
                    <a:srgbClr val="1A1C2B"/>
                  </a:solidFill>
                  <a:effectLst/>
                  <a:uLnTx/>
                  <a:uFillTx/>
                  <a:latin typeface="Helvetica" panose="020B0604020202020204" pitchFamily="34" charset="0"/>
                  <a:ea typeface="+mn-ea"/>
                  <a:cs typeface="Helvetica" panose="020B0604020202020204" pitchFamily="34" charset="0"/>
                </a:rPr>
                <a:t>Handover to PM</a:t>
              </a:r>
            </a:p>
          </p:txBody>
        </p:sp>
        <p:sp>
          <p:nvSpPr>
            <p:cNvPr id="52" name="Diamond 51">
              <a:extLst>
                <a:ext uri="{FF2B5EF4-FFF2-40B4-BE49-F238E27FC236}">
                  <a16:creationId xmlns:a16="http://schemas.microsoft.com/office/drawing/2014/main" id="{AA0D47B7-7CC2-D00F-B5B6-FD7AB6EF1B72}"/>
                </a:ext>
              </a:extLst>
            </p:cNvPr>
            <p:cNvSpPr/>
            <p:nvPr/>
          </p:nvSpPr>
          <p:spPr>
            <a:xfrm>
              <a:off x="6385278" y="4168601"/>
              <a:ext cx="1842912" cy="1117600"/>
            </a:xfrm>
            <a:prstGeom prst="diamond">
              <a:avLst/>
            </a:prstGeom>
            <a:solidFill>
              <a:srgbClr val="07C7AD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>
                  <a:ln>
                    <a:noFill/>
                  </a:ln>
                  <a:solidFill>
                    <a:srgbClr val="1A1C2B"/>
                  </a:solidFill>
                  <a:effectLst/>
                  <a:uLnTx/>
                  <a:uFillTx/>
                  <a:latin typeface="Helvetica" panose="020B0604020202020204" pitchFamily="34" charset="0"/>
                  <a:ea typeface="+mn-ea"/>
                  <a:cs typeface="Helvetica" panose="020B0604020202020204" pitchFamily="34" charset="0"/>
                </a:rPr>
                <a:t>Is the document exhaustive?</a:t>
              </a:r>
            </a:p>
          </p:txBody>
        </p:sp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486A6132-5F5C-36D3-1A8C-C4EF90132CF5}"/>
                </a:ext>
              </a:extLst>
            </p:cNvPr>
            <p:cNvSpPr/>
            <p:nvPr/>
          </p:nvSpPr>
          <p:spPr>
            <a:xfrm>
              <a:off x="4991100" y="5579714"/>
              <a:ext cx="1402645" cy="699911"/>
            </a:xfrm>
            <a:prstGeom prst="roundRect">
              <a:avLst/>
            </a:prstGeom>
            <a:solidFill>
              <a:srgbClr val="00FF2D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>
                  <a:ln>
                    <a:noFill/>
                  </a:ln>
                  <a:solidFill>
                    <a:srgbClr val="1A1C2B"/>
                  </a:solidFill>
                  <a:effectLst/>
                  <a:uLnTx/>
                  <a:uFillTx/>
                  <a:latin typeface="Helvetica" panose="020B0604020202020204" pitchFamily="34" charset="0"/>
                  <a:ea typeface="+mn-ea"/>
                  <a:cs typeface="Helvetica" panose="020B0604020202020204" pitchFamily="34" charset="0"/>
                </a:rPr>
                <a:t>Contract signed and SoW shared with Partner</a:t>
              </a: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182AEF42-5641-070D-628C-6F42D0561B6D}"/>
                </a:ext>
              </a:extLst>
            </p:cNvPr>
            <p:cNvSpPr/>
            <p:nvPr/>
          </p:nvSpPr>
          <p:spPr>
            <a:xfrm>
              <a:off x="3015544" y="5579715"/>
              <a:ext cx="1625601" cy="699911"/>
            </a:xfrm>
            <a:prstGeom prst="ellipse">
              <a:avLst/>
            </a:prstGeom>
            <a:solidFill>
              <a:srgbClr val="07C7AD">
                <a:lumMod val="60000"/>
                <a:lumOff val="4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>
                  <a:ln>
                    <a:noFill/>
                  </a:ln>
                  <a:solidFill>
                    <a:srgbClr val="1A1C2B"/>
                  </a:solidFill>
                  <a:effectLst/>
                  <a:uLnTx/>
                  <a:uFillTx/>
                  <a:latin typeface="Helvetica" panose="020B0604020202020204" pitchFamily="34" charset="0"/>
                  <a:ea typeface="+mn-ea"/>
                  <a:cs typeface="Helvetica" panose="020B0604020202020204" pitchFamily="34" charset="0"/>
                </a:rPr>
                <a:t>Project Starts</a:t>
              </a:r>
            </a:p>
          </p:txBody>
        </p: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62C4FD4E-49E1-4B74-0271-D2A24662404E}"/>
                </a:ext>
              </a:extLst>
            </p:cNvPr>
            <p:cNvCxnSpPr>
              <a:stCxn id="42" idx="6"/>
              <a:endCxn id="43" idx="1"/>
            </p:cNvCxnSpPr>
            <p:nvPr/>
          </p:nvCxnSpPr>
          <p:spPr>
            <a:xfrm>
              <a:off x="2463801" y="2040644"/>
              <a:ext cx="211666" cy="0"/>
            </a:xfrm>
            <a:prstGeom prst="straightConnector1">
              <a:avLst/>
            </a:prstGeom>
            <a:noFill/>
            <a:ln w="9525" cap="flat" cmpd="sng" algn="ctr">
              <a:solidFill>
                <a:srgbClr val="00FF2D">
                  <a:shade val="95000"/>
                  <a:satMod val="105000"/>
                </a:srgbClr>
              </a:solidFill>
              <a:prstDash val="solid"/>
              <a:tailEnd type="triangle"/>
            </a:ln>
            <a:effectLst/>
          </p:spPr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90A8AC61-BAA3-2EF0-A97D-A4355A97D17B}"/>
                </a:ext>
              </a:extLst>
            </p:cNvPr>
            <p:cNvCxnSpPr>
              <a:stCxn id="43" idx="3"/>
              <a:endCxn id="44" idx="1"/>
            </p:cNvCxnSpPr>
            <p:nvPr/>
          </p:nvCxnSpPr>
          <p:spPr>
            <a:xfrm>
              <a:off x="4078112" y="2040644"/>
              <a:ext cx="211666" cy="0"/>
            </a:xfrm>
            <a:prstGeom prst="straightConnector1">
              <a:avLst/>
            </a:prstGeom>
            <a:noFill/>
            <a:ln w="9525" cap="flat" cmpd="sng" algn="ctr">
              <a:solidFill>
                <a:srgbClr val="00FF2D">
                  <a:shade val="95000"/>
                  <a:satMod val="105000"/>
                </a:srgbClr>
              </a:solidFill>
              <a:prstDash val="solid"/>
              <a:tailEnd type="triangle"/>
            </a:ln>
            <a:effectLst/>
          </p:spPr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88132FB4-0C7C-6622-488C-2B9778440E88}"/>
                </a:ext>
              </a:extLst>
            </p:cNvPr>
            <p:cNvCxnSpPr>
              <a:stCxn id="44" idx="3"/>
              <a:endCxn id="45" idx="1"/>
            </p:cNvCxnSpPr>
            <p:nvPr/>
          </p:nvCxnSpPr>
          <p:spPr>
            <a:xfrm>
              <a:off x="5692423" y="2040644"/>
              <a:ext cx="211666" cy="0"/>
            </a:xfrm>
            <a:prstGeom prst="straightConnector1">
              <a:avLst/>
            </a:prstGeom>
            <a:noFill/>
            <a:ln w="9525" cap="flat" cmpd="sng" algn="ctr">
              <a:solidFill>
                <a:srgbClr val="00FF2D">
                  <a:shade val="95000"/>
                  <a:satMod val="105000"/>
                </a:srgbClr>
              </a:solidFill>
              <a:prstDash val="solid"/>
              <a:tailEnd type="triangle"/>
            </a:ln>
            <a:effectLst/>
          </p:spPr>
        </p:cxn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EE7DD63F-EB55-063E-59E2-749E7BE08418}"/>
                </a:ext>
              </a:extLst>
            </p:cNvPr>
            <p:cNvCxnSpPr>
              <a:stCxn id="45" idx="2"/>
              <a:endCxn id="46" idx="0"/>
            </p:cNvCxnSpPr>
            <p:nvPr/>
          </p:nvCxnSpPr>
          <p:spPr>
            <a:xfrm flipH="1">
              <a:off x="6605411" y="2390599"/>
              <a:ext cx="1" cy="446526"/>
            </a:xfrm>
            <a:prstGeom prst="straightConnector1">
              <a:avLst/>
            </a:prstGeom>
            <a:noFill/>
            <a:ln w="9525" cap="flat" cmpd="sng" algn="ctr">
              <a:solidFill>
                <a:srgbClr val="00FF2D">
                  <a:shade val="95000"/>
                  <a:satMod val="105000"/>
                </a:srgbClr>
              </a:solidFill>
              <a:prstDash val="solid"/>
              <a:tailEnd type="triangle"/>
            </a:ln>
            <a:effectLst/>
          </p:spPr>
        </p:cxnSp>
        <p:cxnSp>
          <p:nvCxnSpPr>
            <p:cNvPr id="59" name="Connector: Elbow 58">
              <a:extLst>
                <a:ext uri="{FF2B5EF4-FFF2-40B4-BE49-F238E27FC236}">
                  <a16:creationId xmlns:a16="http://schemas.microsoft.com/office/drawing/2014/main" id="{BAB5FE06-A5B0-938E-4A3C-9C0690A4F49D}"/>
                </a:ext>
              </a:extLst>
            </p:cNvPr>
            <p:cNvCxnSpPr>
              <a:stCxn id="46" idx="3"/>
              <a:endCxn id="45" idx="3"/>
            </p:cNvCxnSpPr>
            <p:nvPr/>
          </p:nvCxnSpPr>
          <p:spPr>
            <a:xfrm flipH="1" flipV="1">
              <a:off x="7306734" y="2040644"/>
              <a:ext cx="220133" cy="1355281"/>
            </a:xfrm>
            <a:prstGeom prst="bentConnector3">
              <a:avLst>
                <a:gd name="adj1" fmla="val -103846"/>
              </a:avLst>
            </a:prstGeom>
            <a:noFill/>
            <a:ln w="9525" cap="flat" cmpd="sng" algn="ctr">
              <a:solidFill>
                <a:srgbClr val="00FF2D">
                  <a:shade val="95000"/>
                  <a:satMod val="105000"/>
                </a:srgbClr>
              </a:solidFill>
              <a:prstDash val="solid"/>
              <a:tailEnd type="triangle"/>
            </a:ln>
            <a:effectLst/>
          </p:spPr>
        </p:cxn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64A09A38-E45C-1434-2CCF-722D9B08DAE4}"/>
                </a:ext>
              </a:extLst>
            </p:cNvPr>
            <p:cNvCxnSpPr>
              <a:stCxn id="46" idx="1"/>
              <a:endCxn id="47" idx="3"/>
            </p:cNvCxnSpPr>
            <p:nvPr/>
          </p:nvCxnSpPr>
          <p:spPr>
            <a:xfrm flipH="1">
              <a:off x="4982632" y="3395925"/>
              <a:ext cx="701323" cy="1"/>
            </a:xfrm>
            <a:prstGeom prst="straightConnector1">
              <a:avLst/>
            </a:prstGeom>
            <a:noFill/>
            <a:ln w="9525" cap="flat" cmpd="sng" algn="ctr">
              <a:solidFill>
                <a:srgbClr val="00FF2D">
                  <a:shade val="95000"/>
                  <a:satMod val="105000"/>
                </a:srgbClr>
              </a:solidFill>
              <a:prstDash val="solid"/>
              <a:tailEnd type="triangle"/>
            </a:ln>
            <a:effectLst/>
          </p:spPr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46D7A741-79F8-5732-8D91-48C766CA4F53}"/>
                </a:ext>
              </a:extLst>
            </p:cNvPr>
            <p:cNvCxnSpPr>
              <a:stCxn id="47" idx="1"/>
              <a:endCxn id="48" idx="3"/>
            </p:cNvCxnSpPr>
            <p:nvPr/>
          </p:nvCxnSpPr>
          <p:spPr>
            <a:xfrm flipH="1" flipV="1">
              <a:off x="3214512" y="3395925"/>
              <a:ext cx="365475" cy="1"/>
            </a:xfrm>
            <a:prstGeom prst="straightConnector1">
              <a:avLst/>
            </a:prstGeom>
            <a:noFill/>
            <a:ln w="9525" cap="flat" cmpd="sng" algn="ctr">
              <a:solidFill>
                <a:srgbClr val="00FF2D">
                  <a:shade val="95000"/>
                  <a:satMod val="105000"/>
                </a:srgbClr>
              </a:solidFill>
              <a:prstDash val="solid"/>
              <a:tailEnd type="triangle"/>
            </a:ln>
            <a:effectLst/>
          </p:spPr>
        </p:cxnSp>
        <p:cxnSp>
          <p:nvCxnSpPr>
            <p:cNvPr id="62" name="Connector: Elbow 61">
              <a:extLst>
                <a:ext uri="{FF2B5EF4-FFF2-40B4-BE49-F238E27FC236}">
                  <a16:creationId xmlns:a16="http://schemas.microsoft.com/office/drawing/2014/main" id="{D8AB1EAB-71FA-2B4E-6403-495D135CA25E}"/>
                </a:ext>
              </a:extLst>
            </p:cNvPr>
            <p:cNvCxnSpPr>
              <a:stCxn id="48" idx="2"/>
              <a:endCxn id="46" idx="2"/>
            </p:cNvCxnSpPr>
            <p:nvPr/>
          </p:nvCxnSpPr>
          <p:spPr>
            <a:xfrm rot="16200000" flipH="1">
              <a:off x="4449233" y="1798547"/>
              <a:ext cx="12700" cy="4312355"/>
            </a:xfrm>
            <a:prstGeom prst="bentConnector3">
              <a:avLst>
                <a:gd name="adj1" fmla="val 1800000"/>
              </a:avLst>
            </a:prstGeom>
            <a:noFill/>
            <a:ln w="9525" cap="flat" cmpd="sng" algn="ctr">
              <a:solidFill>
                <a:srgbClr val="00FF2D">
                  <a:shade val="95000"/>
                  <a:satMod val="105000"/>
                </a:srgbClr>
              </a:solidFill>
              <a:prstDash val="solid"/>
              <a:tailEnd type="triangle"/>
            </a:ln>
            <a:effectLst/>
          </p:spPr>
        </p:cxnSp>
        <p:cxnSp>
          <p:nvCxnSpPr>
            <p:cNvPr id="63" name="Connector: Elbow 62">
              <a:extLst>
                <a:ext uri="{FF2B5EF4-FFF2-40B4-BE49-F238E27FC236}">
                  <a16:creationId xmlns:a16="http://schemas.microsoft.com/office/drawing/2014/main" id="{7BB037BD-4118-6971-049D-19D4C852FF02}"/>
                </a:ext>
              </a:extLst>
            </p:cNvPr>
            <p:cNvCxnSpPr>
              <a:stCxn id="48" idx="1"/>
              <a:endCxn id="49" idx="1"/>
            </p:cNvCxnSpPr>
            <p:nvPr/>
          </p:nvCxnSpPr>
          <p:spPr>
            <a:xfrm rot="10800000" flipH="1" flipV="1">
              <a:off x="1371600" y="3395925"/>
              <a:ext cx="21166" cy="1331478"/>
            </a:xfrm>
            <a:prstGeom prst="bentConnector3">
              <a:avLst>
                <a:gd name="adj1" fmla="val -1080034"/>
              </a:avLst>
            </a:prstGeom>
            <a:noFill/>
            <a:ln w="9525" cap="flat" cmpd="sng" algn="ctr">
              <a:solidFill>
                <a:srgbClr val="00FF2D">
                  <a:shade val="95000"/>
                  <a:satMod val="105000"/>
                </a:srgbClr>
              </a:solidFill>
              <a:prstDash val="solid"/>
              <a:tailEnd type="triangle"/>
            </a:ln>
            <a:effectLst/>
          </p:spPr>
        </p:cxn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B891BAC6-D92C-36D0-F042-B1E71B644D3E}"/>
                </a:ext>
              </a:extLst>
            </p:cNvPr>
            <p:cNvCxnSpPr>
              <a:stCxn id="49" idx="3"/>
              <a:endCxn id="50" idx="1"/>
            </p:cNvCxnSpPr>
            <p:nvPr/>
          </p:nvCxnSpPr>
          <p:spPr>
            <a:xfrm>
              <a:off x="2795411" y="4727403"/>
              <a:ext cx="220133" cy="0"/>
            </a:xfrm>
            <a:prstGeom prst="straightConnector1">
              <a:avLst/>
            </a:prstGeom>
            <a:noFill/>
            <a:ln w="9525" cap="flat" cmpd="sng" algn="ctr">
              <a:solidFill>
                <a:srgbClr val="00FF2D">
                  <a:shade val="95000"/>
                  <a:satMod val="105000"/>
                </a:srgbClr>
              </a:solidFill>
              <a:prstDash val="solid"/>
              <a:tailEnd type="triangle"/>
            </a:ln>
            <a:effectLst/>
          </p:spPr>
        </p:cxn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CA941D41-49CA-8530-3B58-6937876C2CFA}"/>
                </a:ext>
              </a:extLst>
            </p:cNvPr>
            <p:cNvCxnSpPr>
              <a:stCxn id="50" idx="3"/>
              <a:endCxn id="51" idx="1"/>
            </p:cNvCxnSpPr>
            <p:nvPr/>
          </p:nvCxnSpPr>
          <p:spPr>
            <a:xfrm flipV="1">
              <a:off x="4418189" y="4727402"/>
              <a:ext cx="220133" cy="1"/>
            </a:xfrm>
            <a:prstGeom prst="straightConnector1">
              <a:avLst/>
            </a:prstGeom>
            <a:noFill/>
            <a:ln w="9525" cap="flat" cmpd="sng" algn="ctr">
              <a:solidFill>
                <a:srgbClr val="00FF2D">
                  <a:shade val="95000"/>
                  <a:satMod val="105000"/>
                </a:srgbClr>
              </a:solidFill>
              <a:prstDash val="solid"/>
              <a:tailEnd type="triangle"/>
            </a:ln>
            <a:effectLst/>
          </p:spPr>
        </p:cxn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A5449FEB-E195-95AD-4304-C5ECCE9A79C3}"/>
                </a:ext>
              </a:extLst>
            </p:cNvPr>
            <p:cNvCxnSpPr>
              <a:stCxn id="51" idx="3"/>
              <a:endCxn id="52" idx="1"/>
            </p:cNvCxnSpPr>
            <p:nvPr/>
          </p:nvCxnSpPr>
          <p:spPr>
            <a:xfrm flipV="1">
              <a:off x="6040967" y="4727401"/>
              <a:ext cx="344311" cy="1"/>
            </a:xfrm>
            <a:prstGeom prst="straightConnector1">
              <a:avLst/>
            </a:prstGeom>
            <a:noFill/>
            <a:ln w="9525" cap="flat" cmpd="sng" algn="ctr">
              <a:solidFill>
                <a:srgbClr val="00FF2D">
                  <a:shade val="95000"/>
                  <a:satMod val="105000"/>
                </a:srgbClr>
              </a:solidFill>
              <a:prstDash val="solid"/>
              <a:tailEnd type="triangle"/>
            </a:ln>
            <a:effectLst/>
          </p:spPr>
        </p:cxnSp>
        <p:cxnSp>
          <p:nvCxnSpPr>
            <p:cNvPr id="67" name="Connector: Elbow 66">
              <a:extLst>
                <a:ext uri="{FF2B5EF4-FFF2-40B4-BE49-F238E27FC236}">
                  <a16:creationId xmlns:a16="http://schemas.microsoft.com/office/drawing/2014/main" id="{786F210F-47FD-5B55-F583-0C58CAFF3F22}"/>
                </a:ext>
              </a:extLst>
            </p:cNvPr>
            <p:cNvCxnSpPr>
              <a:stCxn id="52" idx="3"/>
              <a:endCxn id="45" idx="0"/>
            </p:cNvCxnSpPr>
            <p:nvPr/>
          </p:nvCxnSpPr>
          <p:spPr>
            <a:xfrm flipH="1" flipV="1">
              <a:off x="6605412" y="1690688"/>
              <a:ext cx="1622778" cy="3036713"/>
            </a:xfrm>
            <a:prstGeom prst="bentConnector4">
              <a:avLst>
                <a:gd name="adj1" fmla="val -14087"/>
                <a:gd name="adj2" fmla="val 107528"/>
              </a:avLst>
            </a:prstGeom>
            <a:noFill/>
            <a:ln w="9525" cap="flat" cmpd="sng" algn="ctr">
              <a:solidFill>
                <a:srgbClr val="00FF2D">
                  <a:shade val="95000"/>
                  <a:satMod val="105000"/>
                </a:srgbClr>
              </a:solidFill>
              <a:prstDash val="solid"/>
              <a:tailEnd type="triangle"/>
            </a:ln>
            <a:effectLst/>
          </p:spPr>
        </p:cxnSp>
        <p:cxnSp>
          <p:nvCxnSpPr>
            <p:cNvPr id="68" name="Connector: Elbow 67">
              <a:extLst>
                <a:ext uri="{FF2B5EF4-FFF2-40B4-BE49-F238E27FC236}">
                  <a16:creationId xmlns:a16="http://schemas.microsoft.com/office/drawing/2014/main" id="{37F541A0-BD6B-CD0A-7377-AECB89F4F8A5}"/>
                </a:ext>
              </a:extLst>
            </p:cNvPr>
            <p:cNvCxnSpPr>
              <a:stCxn id="52" idx="2"/>
              <a:endCxn id="53" idx="3"/>
            </p:cNvCxnSpPr>
            <p:nvPr/>
          </p:nvCxnSpPr>
          <p:spPr>
            <a:xfrm rot="5400000">
              <a:off x="6528506" y="5151441"/>
              <a:ext cx="643469" cy="912989"/>
            </a:xfrm>
            <a:prstGeom prst="bentConnector2">
              <a:avLst/>
            </a:prstGeom>
            <a:noFill/>
            <a:ln w="9525" cap="flat" cmpd="sng" algn="ctr">
              <a:solidFill>
                <a:srgbClr val="00FF2D">
                  <a:shade val="95000"/>
                  <a:satMod val="105000"/>
                </a:srgbClr>
              </a:solidFill>
              <a:prstDash val="solid"/>
              <a:tailEnd type="triangle"/>
            </a:ln>
            <a:effectLst/>
          </p:spPr>
        </p:cxn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7E34743C-D23F-B82F-34EC-12FE9D59A196}"/>
                </a:ext>
              </a:extLst>
            </p:cNvPr>
            <p:cNvCxnSpPr>
              <a:stCxn id="53" idx="1"/>
              <a:endCxn id="54" idx="6"/>
            </p:cNvCxnSpPr>
            <p:nvPr/>
          </p:nvCxnSpPr>
          <p:spPr>
            <a:xfrm flipH="1">
              <a:off x="4641145" y="5929670"/>
              <a:ext cx="349955" cy="1"/>
            </a:xfrm>
            <a:prstGeom prst="straightConnector1">
              <a:avLst/>
            </a:prstGeom>
            <a:noFill/>
            <a:ln w="9525" cap="flat" cmpd="sng" algn="ctr">
              <a:solidFill>
                <a:srgbClr val="00FF2D">
                  <a:shade val="95000"/>
                  <a:satMod val="105000"/>
                </a:srgbClr>
              </a:solidFill>
              <a:prstDash val="solid"/>
              <a:tailEnd type="triangle"/>
            </a:ln>
            <a:effectLst/>
          </p:spPr>
        </p:cxn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B172F254-4478-7941-D14E-CDFFEA2CBF31}"/>
                </a:ext>
              </a:extLst>
            </p:cNvPr>
            <p:cNvSpPr txBox="1"/>
            <p:nvPr/>
          </p:nvSpPr>
          <p:spPr>
            <a:xfrm>
              <a:off x="7493353" y="2599445"/>
              <a:ext cx="507295" cy="220491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0D8E82"/>
                  </a:solidFill>
                  <a:effectLst/>
                  <a:uLnTx/>
                  <a:uFillTx/>
                  <a:latin typeface="Helvetica" panose="020B0604020202020204" pitchFamily="34" charset="0"/>
                  <a:cs typeface="Helvetica" panose="020B0604020202020204" pitchFamily="34" charset="0"/>
                </a:rPr>
                <a:t>YES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79B58810-0B40-6B2F-1E76-46C8D6343962}"/>
                </a:ext>
              </a:extLst>
            </p:cNvPr>
            <p:cNvSpPr txBox="1"/>
            <p:nvPr/>
          </p:nvSpPr>
          <p:spPr>
            <a:xfrm>
              <a:off x="931684" y="3904381"/>
              <a:ext cx="507295" cy="220491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0D8E82"/>
                  </a:solidFill>
                  <a:effectLst/>
                  <a:uLnTx/>
                  <a:uFillTx/>
                  <a:latin typeface="Helvetica" panose="020B0604020202020204" pitchFamily="34" charset="0"/>
                  <a:cs typeface="Helvetica" panose="020B0604020202020204" pitchFamily="34" charset="0"/>
                </a:rPr>
                <a:t>YES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3799C39D-2C6F-C6D8-D77E-D148FE1E67C9}"/>
                </a:ext>
              </a:extLst>
            </p:cNvPr>
            <p:cNvSpPr txBox="1"/>
            <p:nvPr/>
          </p:nvSpPr>
          <p:spPr>
            <a:xfrm>
              <a:off x="7019571" y="5484315"/>
              <a:ext cx="507295" cy="220491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0D8E82"/>
                  </a:solidFill>
                  <a:effectLst/>
                  <a:uLnTx/>
                  <a:uFillTx/>
                  <a:latin typeface="Helvetica" panose="020B0604020202020204" pitchFamily="34" charset="0"/>
                  <a:cs typeface="Helvetica" panose="020B0604020202020204" pitchFamily="34" charset="0"/>
                </a:rPr>
                <a:t>YES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EB0C4F07-A7E0-6695-00F4-9845F50F5028}"/>
                </a:ext>
              </a:extLst>
            </p:cNvPr>
            <p:cNvSpPr txBox="1"/>
            <p:nvPr/>
          </p:nvSpPr>
          <p:spPr>
            <a:xfrm>
              <a:off x="5221286" y="3278914"/>
              <a:ext cx="360893" cy="220491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Helvetica" panose="020B0604020202020204" pitchFamily="34" charset="0"/>
                  <a:cs typeface="Helvetica" panose="020B0604020202020204" pitchFamily="34" charset="0"/>
                </a:rPr>
                <a:t>NO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A9FDDAD4-0C3E-C64B-0B51-65ECFB4B6865}"/>
                </a:ext>
              </a:extLst>
            </p:cNvPr>
            <p:cNvSpPr txBox="1"/>
            <p:nvPr/>
          </p:nvSpPr>
          <p:spPr>
            <a:xfrm>
              <a:off x="2905565" y="4040457"/>
              <a:ext cx="360893" cy="220491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Helvetica" panose="020B0604020202020204" pitchFamily="34" charset="0"/>
                  <a:cs typeface="Helvetica" panose="020B0604020202020204" pitchFamily="34" charset="0"/>
                </a:rPr>
                <a:t>NO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BC57E97C-692D-778A-C3FB-4D230A5FDD33}"/>
                </a:ext>
              </a:extLst>
            </p:cNvPr>
            <p:cNvSpPr txBox="1"/>
            <p:nvPr/>
          </p:nvSpPr>
          <p:spPr>
            <a:xfrm>
              <a:off x="8291602" y="3961075"/>
              <a:ext cx="360893" cy="220491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Helvetica" panose="020B0604020202020204" pitchFamily="34" charset="0"/>
                  <a:cs typeface="Helvetica" panose="020B0604020202020204" pitchFamily="34" charset="0"/>
                </a:rPr>
                <a:t>NO</a:t>
              </a:r>
            </a:p>
          </p:txBody>
        </p:sp>
      </p:grpSp>
      <p:sp>
        <p:nvSpPr>
          <p:cNvPr id="76" name="Oval 75">
            <a:extLst>
              <a:ext uri="{FF2B5EF4-FFF2-40B4-BE49-F238E27FC236}">
                <a16:creationId xmlns:a16="http://schemas.microsoft.com/office/drawing/2014/main" id="{C379E450-E69D-9723-B83B-E18B7B12C364}"/>
              </a:ext>
            </a:extLst>
          </p:cNvPr>
          <p:cNvSpPr/>
          <p:nvPr/>
        </p:nvSpPr>
        <p:spPr>
          <a:xfrm>
            <a:off x="735152" y="945091"/>
            <a:ext cx="1799181" cy="781588"/>
          </a:xfrm>
          <a:prstGeom prst="ellipse">
            <a:avLst/>
          </a:prstGeom>
          <a:solidFill>
            <a:srgbClr val="0D8E8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EXPO.e starts conversation with Partner</a:t>
            </a:r>
          </a:p>
        </p:txBody>
      </p: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DE9CF8E7-4483-9DE2-33DB-F39CB7C269E6}"/>
              </a:ext>
            </a:extLst>
          </p:cNvPr>
          <p:cNvCxnSpPr/>
          <p:nvPr/>
        </p:nvCxnSpPr>
        <p:spPr>
          <a:xfrm>
            <a:off x="2534336" y="1327631"/>
            <a:ext cx="234267" cy="0"/>
          </a:xfrm>
          <a:prstGeom prst="straightConnector1">
            <a:avLst/>
          </a:prstGeom>
          <a:noFill/>
          <a:ln w="9525" cap="flat" cmpd="sng" algn="ctr">
            <a:solidFill>
              <a:srgbClr val="00FF2D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284506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74E88F-8794-4BEF-BC53-0FAC299D81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171CD-9925-1D31-2E72-870743ED8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Monitoring &amp; Notification Process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5F78453-289A-B673-7381-AE530AD56109}"/>
              </a:ext>
            </a:extLst>
          </p:cNvPr>
          <p:cNvGrpSpPr/>
          <p:nvPr/>
        </p:nvGrpSpPr>
        <p:grpSpPr>
          <a:xfrm>
            <a:off x="1425862" y="1133670"/>
            <a:ext cx="9340276" cy="4433998"/>
            <a:chOff x="1685415" y="1903936"/>
            <a:chExt cx="9340276" cy="4433997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28822FF6-51E5-0926-A2AA-E63C235E337D}"/>
                </a:ext>
              </a:extLst>
            </p:cNvPr>
            <p:cNvSpPr/>
            <p:nvPr/>
          </p:nvSpPr>
          <p:spPr>
            <a:xfrm>
              <a:off x="1685415" y="1903936"/>
              <a:ext cx="1625601" cy="699911"/>
            </a:xfrm>
            <a:prstGeom prst="ellipse">
              <a:avLst/>
            </a:prstGeom>
            <a:solidFill>
              <a:srgbClr val="0D8E8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" panose="020B0604020202020204" pitchFamily="34" charset="0"/>
                  <a:ea typeface="+mn-ea"/>
                  <a:cs typeface="Helvetica" panose="020B0604020202020204" pitchFamily="34" charset="0"/>
                </a:rPr>
                <a:t>Alarm is triggered by SIEM</a:t>
              </a:r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55306CDF-8DE4-C04C-5CB6-9BCF7EC8FC7E}"/>
                </a:ext>
              </a:extLst>
            </p:cNvPr>
            <p:cNvSpPr/>
            <p:nvPr/>
          </p:nvSpPr>
          <p:spPr>
            <a:xfrm>
              <a:off x="3815645" y="1903937"/>
              <a:ext cx="1402645" cy="699911"/>
            </a:xfrm>
            <a:prstGeom prst="roundRect">
              <a:avLst/>
            </a:prstGeom>
            <a:solidFill>
              <a:srgbClr val="00FF2D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>
                  <a:ln>
                    <a:noFill/>
                  </a:ln>
                  <a:solidFill>
                    <a:srgbClr val="1A1C2B"/>
                  </a:solidFill>
                  <a:effectLst/>
                  <a:uLnTx/>
                  <a:uFillTx/>
                  <a:latin typeface="Helvetica" panose="020B0604020202020204" pitchFamily="34" charset="0"/>
                  <a:ea typeface="+mn-ea"/>
                  <a:cs typeface="Helvetica" panose="020B0604020202020204" pitchFamily="34" charset="0"/>
                </a:rPr>
                <a:t>Ticket is created</a:t>
              </a:r>
            </a:p>
          </p:txBody>
        </p:sp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20BB0110-AE06-35AC-E377-7C2D2F039838}"/>
                </a:ext>
              </a:extLst>
            </p:cNvPr>
            <p:cNvSpPr/>
            <p:nvPr/>
          </p:nvSpPr>
          <p:spPr>
            <a:xfrm>
              <a:off x="5429956" y="1903937"/>
              <a:ext cx="1402645" cy="699911"/>
            </a:xfrm>
            <a:prstGeom prst="roundRect">
              <a:avLst/>
            </a:prstGeom>
            <a:solidFill>
              <a:srgbClr val="00FF2D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>
                  <a:ln>
                    <a:noFill/>
                  </a:ln>
                  <a:solidFill>
                    <a:srgbClr val="1A1C2B"/>
                  </a:solidFill>
                  <a:effectLst/>
                  <a:uLnTx/>
                  <a:uFillTx/>
                  <a:latin typeface="Helvetica" panose="020B0604020202020204" pitchFamily="34" charset="0"/>
                  <a:ea typeface="+mn-ea"/>
                  <a:cs typeface="Helvetica" panose="020B0604020202020204" pitchFamily="34" charset="0"/>
                </a:rPr>
                <a:t>EXPO.e Analysts Team reviews the ticket</a:t>
              </a:r>
            </a:p>
          </p:txBody>
        </p: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B1BA263B-EE2E-D1B6-0945-95FE17819701}"/>
                </a:ext>
              </a:extLst>
            </p:cNvPr>
            <p:cNvSpPr/>
            <p:nvPr/>
          </p:nvSpPr>
          <p:spPr>
            <a:xfrm>
              <a:off x="7044267" y="1903937"/>
              <a:ext cx="1402645" cy="699911"/>
            </a:xfrm>
            <a:prstGeom prst="roundRect">
              <a:avLst/>
            </a:prstGeom>
            <a:solidFill>
              <a:srgbClr val="00FF2D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>
                  <a:ln>
                    <a:noFill/>
                  </a:ln>
                  <a:solidFill>
                    <a:srgbClr val="1A1C2B"/>
                  </a:solidFill>
                  <a:effectLst/>
                  <a:uLnTx/>
                  <a:uFillTx/>
                  <a:latin typeface="Helvetica" panose="020B0604020202020204" pitchFamily="34" charset="0"/>
                  <a:ea typeface="+mn-ea"/>
                  <a:cs typeface="Helvetica" panose="020B0604020202020204" pitchFamily="34" charset="0"/>
                </a:rPr>
                <a:t>Notification is forwarded to the Partner within 60m</a:t>
              </a:r>
            </a:p>
          </p:txBody>
        </p:sp>
        <p:sp>
          <p:nvSpPr>
            <p:cNvPr id="37" name="Diamond 36">
              <a:extLst>
                <a:ext uri="{FF2B5EF4-FFF2-40B4-BE49-F238E27FC236}">
                  <a16:creationId xmlns:a16="http://schemas.microsoft.com/office/drawing/2014/main" id="{1F11F107-225D-768A-0BF8-8269B2A970AF}"/>
                </a:ext>
              </a:extLst>
            </p:cNvPr>
            <p:cNvSpPr/>
            <p:nvPr/>
          </p:nvSpPr>
          <p:spPr>
            <a:xfrm>
              <a:off x="6757501" y="3172923"/>
              <a:ext cx="1976176" cy="1117600"/>
            </a:xfrm>
            <a:prstGeom prst="diamond">
              <a:avLst/>
            </a:prstGeom>
            <a:solidFill>
              <a:srgbClr val="07C7AD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" panose="020B0604020202020204" pitchFamily="34" charset="0"/>
                  <a:ea typeface="+mn-ea"/>
                  <a:cs typeface="Helvetica" panose="020B0604020202020204" pitchFamily="34" charset="0"/>
                </a:rPr>
                <a:t>Partner acknowledges the ticket</a:t>
              </a:r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CD6DBAAC-7AF9-F8B6-6462-F9550D7902C4}"/>
                </a:ext>
              </a:extLst>
            </p:cNvPr>
            <p:cNvSpPr/>
            <p:nvPr/>
          </p:nvSpPr>
          <p:spPr>
            <a:xfrm>
              <a:off x="3569085" y="3269040"/>
              <a:ext cx="2456155" cy="940395"/>
            </a:xfrm>
            <a:prstGeom prst="roundRect">
              <a:avLst/>
            </a:prstGeom>
            <a:solidFill>
              <a:srgbClr val="00FF2D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>
                  <a:ln>
                    <a:noFill/>
                  </a:ln>
                  <a:solidFill>
                    <a:srgbClr val="1A1C2B"/>
                  </a:solidFill>
                  <a:effectLst/>
                  <a:uLnTx/>
                  <a:uFillTx/>
                  <a:latin typeface="Helvetica" panose="020B0604020202020204" pitchFamily="34" charset="0"/>
                  <a:ea typeface="+mn-ea"/>
                  <a:cs typeface="Helvetica" panose="020B0604020202020204" pitchFamily="34" charset="0"/>
                </a:rPr>
                <a:t>Re-Email Partner within 1h.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>
                  <a:ln>
                    <a:noFill/>
                  </a:ln>
                  <a:solidFill>
                    <a:srgbClr val="1A1C2B"/>
                  </a:solidFill>
                  <a:effectLst/>
                  <a:uLnTx/>
                  <a:uFillTx/>
                  <a:latin typeface="Helvetica" panose="020B0604020202020204" pitchFamily="34" charset="0"/>
                  <a:ea typeface="+mn-ea"/>
                  <a:cs typeface="Helvetica" panose="020B0604020202020204" pitchFamily="34" charset="0"/>
                </a:rPr>
                <a:t>If no contact is established an additional notification will be sent in 8h.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>
                  <a:ln>
                    <a:noFill/>
                  </a:ln>
                  <a:solidFill>
                    <a:srgbClr val="1A1C2B"/>
                  </a:solidFill>
                  <a:effectLst/>
                  <a:uLnTx/>
                  <a:uFillTx/>
                  <a:latin typeface="Helvetica" panose="020B0604020202020204" pitchFamily="34" charset="0"/>
                  <a:ea typeface="+mn-ea"/>
                  <a:cs typeface="Helvetica" panose="020B0604020202020204" pitchFamily="34" charset="0"/>
                </a:rPr>
                <a:t>A last notification will be sent in 72h if no response is provided.</a:t>
              </a:r>
            </a:p>
          </p:txBody>
        </p: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BFFA7705-5C69-6C6D-6CB3-E01D2C40A380}"/>
                </a:ext>
              </a:extLst>
            </p:cNvPr>
            <p:cNvCxnSpPr>
              <a:stCxn id="33" idx="6"/>
              <a:endCxn id="34" idx="1"/>
            </p:cNvCxnSpPr>
            <p:nvPr/>
          </p:nvCxnSpPr>
          <p:spPr>
            <a:xfrm>
              <a:off x="3311016" y="2253892"/>
              <a:ext cx="504629" cy="1"/>
            </a:xfrm>
            <a:prstGeom prst="straightConnector1">
              <a:avLst/>
            </a:prstGeom>
            <a:noFill/>
            <a:ln w="9525" cap="flat" cmpd="sng" algn="ctr">
              <a:solidFill>
                <a:srgbClr val="00FF2D">
                  <a:shade val="95000"/>
                  <a:satMod val="105000"/>
                </a:srgbClr>
              </a:solidFill>
              <a:prstDash val="solid"/>
              <a:tailEnd type="triangle"/>
            </a:ln>
            <a:effectLst/>
          </p:spPr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3009B48E-3B29-1A68-6022-509F7B5ACA22}"/>
                </a:ext>
              </a:extLst>
            </p:cNvPr>
            <p:cNvCxnSpPr>
              <a:stCxn id="34" idx="3"/>
              <a:endCxn id="35" idx="1"/>
            </p:cNvCxnSpPr>
            <p:nvPr/>
          </p:nvCxnSpPr>
          <p:spPr>
            <a:xfrm>
              <a:off x="5218290" y="2253893"/>
              <a:ext cx="211666" cy="0"/>
            </a:xfrm>
            <a:prstGeom prst="straightConnector1">
              <a:avLst/>
            </a:prstGeom>
            <a:noFill/>
            <a:ln w="9525" cap="flat" cmpd="sng" algn="ctr">
              <a:solidFill>
                <a:srgbClr val="00FF2D">
                  <a:shade val="95000"/>
                  <a:satMod val="105000"/>
                </a:srgbClr>
              </a:solidFill>
              <a:prstDash val="solid"/>
              <a:tailEnd type="triangle"/>
            </a:ln>
            <a:effectLst/>
          </p:spPr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591A2CE6-E445-46BE-50E7-453178E8246C}"/>
                </a:ext>
              </a:extLst>
            </p:cNvPr>
            <p:cNvCxnSpPr>
              <a:cxnSpLocks/>
              <a:stCxn id="35" idx="3"/>
              <a:endCxn id="36" idx="1"/>
            </p:cNvCxnSpPr>
            <p:nvPr/>
          </p:nvCxnSpPr>
          <p:spPr>
            <a:xfrm>
              <a:off x="6832601" y="2253893"/>
              <a:ext cx="211666" cy="0"/>
            </a:xfrm>
            <a:prstGeom prst="straightConnector1">
              <a:avLst/>
            </a:prstGeom>
            <a:noFill/>
            <a:ln w="9525" cap="flat" cmpd="sng" algn="ctr">
              <a:solidFill>
                <a:srgbClr val="00FF2D">
                  <a:shade val="95000"/>
                  <a:satMod val="105000"/>
                </a:srgbClr>
              </a:solidFill>
              <a:prstDash val="solid"/>
              <a:tailEnd type="triangle"/>
            </a:ln>
            <a:effectLst/>
          </p:spPr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00D20607-0687-BA91-4346-CA136720F5F4}"/>
                </a:ext>
              </a:extLst>
            </p:cNvPr>
            <p:cNvCxnSpPr>
              <a:cxnSpLocks/>
              <a:stCxn id="36" idx="2"/>
              <a:endCxn id="37" idx="0"/>
            </p:cNvCxnSpPr>
            <p:nvPr/>
          </p:nvCxnSpPr>
          <p:spPr>
            <a:xfrm flipH="1">
              <a:off x="7745589" y="2603848"/>
              <a:ext cx="1" cy="569075"/>
            </a:xfrm>
            <a:prstGeom prst="straightConnector1">
              <a:avLst/>
            </a:prstGeom>
            <a:noFill/>
            <a:ln w="9525" cap="flat" cmpd="sng" algn="ctr">
              <a:solidFill>
                <a:srgbClr val="00FF2D">
                  <a:shade val="95000"/>
                  <a:satMod val="105000"/>
                </a:srgbClr>
              </a:solidFill>
              <a:prstDash val="solid"/>
              <a:tailEnd type="triangle"/>
            </a:ln>
            <a:effectLst/>
          </p:spPr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FD63AF2F-DB6F-1D5D-7F24-94501EF5E6AE}"/>
                </a:ext>
              </a:extLst>
            </p:cNvPr>
            <p:cNvCxnSpPr>
              <a:cxnSpLocks/>
              <a:stCxn id="37" idx="3"/>
              <a:endCxn id="45" idx="1"/>
            </p:cNvCxnSpPr>
            <p:nvPr/>
          </p:nvCxnSpPr>
          <p:spPr>
            <a:xfrm>
              <a:off x="8733677" y="3731723"/>
              <a:ext cx="675433" cy="13751"/>
            </a:xfrm>
            <a:prstGeom prst="straightConnector1">
              <a:avLst/>
            </a:prstGeom>
            <a:noFill/>
            <a:ln w="9525" cap="flat" cmpd="sng" algn="ctr">
              <a:solidFill>
                <a:srgbClr val="00FF2D">
                  <a:shade val="95000"/>
                  <a:satMod val="105000"/>
                </a:srgbClr>
              </a:solidFill>
              <a:prstDash val="solid"/>
              <a:tailEnd type="triangle"/>
            </a:ln>
            <a:effectLst/>
          </p:spPr>
        </p:cxnSp>
        <p:sp>
          <p:nvSpPr>
            <p:cNvPr id="44" name="Diamond 43">
              <a:extLst>
                <a:ext uri="{FF2B5EF4-FFF2-40B4-BE49-F238E27FC236}">
                  <a16:creationId xmlns:a16="http://schemas.microsoft.com/office/drawing/2014/main" id="{43818AA5-1CCE-6115-4F62-22229057529E}"/>
                </a:ext>
              </a:extLst>
            </p:cNvPr>
            <p:cNvSpPr/>
            <p:nvPr/>
          </p:nvSpPr>
          <p:spPr>
            <a:xfrm>
              <a:off x="9182779" y="4860345"/>
              <a:ext cx="1842912" cy="1117600"/>
            </a:xfrm>
            <a:prstGeom prst="diamond">
              <a:avLst/>
            </a:prstGeom>
            <a:solidFill>
              <a:srgbClr val="07C7AD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>
                  <a:ln>
                    <a:noFill/>
                  </a:ln>
                  <a:solidFill>
                    <a:srgbClr val="1A1C2B"/>
                  </a:solidFill>
                  <a:effectLst/>
                  <a:uLnTx/>
                  <a:uFillTx/>
                  <a:latin typeface="Helvetica" panose="020B0604020202020204" pitchFamily="34" charset="0"/>
                  <a:ea typeface="+mn-ea"/>
                  <a:cs typeface="Helvetica" panose="020B0604020202020204" pitchFamily="34" charset="0"/>
                </a:rPr>
                <a:t>Partner requires more information?</a:t>
              </a:r>
            </a:p>
          </p:txBody>
        </p:sp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85DA1923-F4BB-37ED-80DC-610A2A0D0FF0}"/>
                </a:ext>
              </a:extLst>
            </p:cNvPr>
            <p:cNvSpPr/>
            <p:nvPr/>
          </p:nvSpPr>
          <p:spPr>
            <a:xfrm>
              <a:off x="9409110" y="3395518"/>
              <a:ext cx="1394177" cy="699911"/>
            </a:xfrm>
            <a:prstGeom prst="roundRect">
              <a:avLst/>
            </a:prstGeom>
            <a:solidFill>
              <a:srgbClr val="9FFFB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>
                  <a:ln>
                    <a:noFill/>
                  </a:ln>
                  <a:solidFill>
                    <a:srgbClr val="1A1C2B"/>
                  </a:solidFill>
                  <a:effectLst/>
                  <a:uLnTx/>
                  <a:uFillTx/>
                  <a:latin typeface="Helvetica" panose="020B0604020202020204" pitchFamily="34" charset="0"/>
                  <a:ea typeface="+mn-ea"/>
                  <a:cs typeface="Helvetica" panose="020B0604020202020204" pitchFamily="34" charset="0"/>
                </a:rPr>
                <a:t>Partner informs the End Customer</a:t>
              </a:r>
            </a:p>
          </p:txBody>
        </p: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15AE6FEA-728E-82FF-0C12-42745A45F9A3}"/>
                </a:ext>
              </a:extLst>
            </p:cNvPr>
            <p:cNvCxnSpPr>
              <a:cxnSpLocks/>
              <a:stCxn id="37" idx="1"/>
              <a:endCxn id="38" idx="3"/>
            </p:cNvCxnSpPr>
            <p:nvPr/>
          </p:nvCxnSpPr>
          <p:spPr>
            <a:xfrm flipH="1">
              <a:off x="6025240" y="3731723"/>
              <a:ext cx="732261" cy="7515"/>
            </a:xfrm>
            <a:prstGeom prst="straightConnector1">
              <a:avLst/>
            </a:prstGeom>
            <a:noFill/>
            <a:ln w="9525" cap="flat" cmpd="sng" algn="ctr">
              <a:solidFill>
                <a:srgbClr val="00FF2D">
                  <a:shade val="95000"/>
                  <a:satMod val="105000"/>
                </a:srgbClr>
              </a:solidFill>
              <a:prstDash val="solid"/>
              <a:tailEnd type="triangle"/>
            </a:ln>
            <a:effectLst/>
          </p:spPr>
        </p:cxn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37813F23-546A-303B-EC22-269CBCBCB491}"/>
                </a:ext>
              </a:extLst>
            </p:cNvPr>
            <p:cNvSpPr txBox="1"/>
            <p:nvPr/>
          </p:nvSpPr>
          <p:spPr>
            <a:xfrm>
              <a:off x="8795962" y="3622364"/>
              <a:ext cx="507296" cy="246221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0D8E82"/>
                  </a:solidFill>
                  <a:effectLst/>
                  <a:uLnTx/>
                  <a:uFillTx/>
                  <a:latin typeface="Helvetica" panose="020B0604020202020204" pitchFamily="34" charset="0"/>
                  <a:cs typeface="Helvetica" panose="020B0604020202020204" pitchFamily="34" charset="0"/>
                </a:rPr>
                <a:t>YES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D54A3F2C-06BF-E441-B351-88F32EBA9417}"/>
                </a:ext>
              </a:extLst>
            </p:cNvPr>
            <p:cNvSpPr txBox="1"/>
            <p:nvPr/>
          </p:nvSpPr>
          <p:spPr>
            <a:xfrm>
              <a:off x="6193614" y="3622364"/>
              <a:ext cx="490612" cy="246221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Helvetica" panose="020B0604020202020204" pitchFamily="34" charset="0"/>
                  <a:cs typeface="Helvetica" panose="020B0604020202020204" pitchFamily="34" charset="0"/>
                </a:rPr>
                <a:t>NO</a:t>
              </a: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A0BC3856-3CA7-7C70-A922-432EEA2D7852}"/>
                </a:ext>
              </a:extLst>
            </p:cNvPr>
            <p:cNvSpPr/>
            <p:nvPr/>
          </p:nvSpPr>
          <p:spPr>
            <a:xfrm>
              <a:off x="1762720" y="4369279"/>
              <a:ext cx="1625601" cy="699911"/>
            </a:xfrm>
            <a:prstGeom prst="ellipse">
              <a:avLst/>
            </a:prstGeom>
            <a:solidFill>
              <a:srgbClr val="07C7AD">
                <a:lumMod val="60000"/>
                <a:lumOff val="4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>
                  <a:ln>
                    <a:noFill/>
                  </a:ln>
                  <a:solidFill>
                    <a:srgbClr val="1A1C2B"/>
                  </a:solidFill>
                  <a:effectLst/>
                  <a:uLnTx/>
                  <a:uFillTx/>
                  <a:latin typeface="Helvetica" panose="020B0604020202020204" pitchFamily="34" charset="0"/>
                  <a:ea typeface="+mn-ea"/>
                  <a:cs typeface="Helvetica" panose="020B0604020202020204" pitchFamily="34" charset="0"/>
                </a:rPr>
                <a:t>Ticket is closed</a:t>
              </a:r>
            </a:p>
          </p:txBody>
        </p:sp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91212B90-F513-5C83-EC95-903C613F6BAB}"/>
                </a:ext>
              </a:extLst>
            </p:cNvPr>
            <p:cNvSpPr/>
            <p:nvPr/>
          </p:nvSpPr>
          <p:spPr>
            <a:xfrm>
              <a:off x="6643869" y="5069190"/>
              <a:ext cx="1402645" cy="699910"/>
            </a:xfrm>
            <a:prstGeom prst="roundRect">
              <a:avLst/>
            </a:prstGeom>
            <a:solidFill>
              <a:srgbClr val="00FF2D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>
                  <a:ln>
                    <a:noFill/>
                  </a:ln>
                  <a:solidFill>
                    <a:srgbClr val="1A1C2B"/>
                  </a:solidFill>
                  <a:effectLst/>
                  <a:uLnTx/>
                  <a:uFillTx/>
                  <a:latin typeface="Helvetica" panose="020B0604020202020204" pitchFamily="34" charset="0"/>
                  <a:ea typeface="+mn-ea"/>
                  <a:cs typeface="Helvetica" panose="020B0604020202020204" pitchFamily="34" charset="0"/>
                </a:rPr>
                <a:t>Further investigation will be held by Senior CSOC engineers.</a:t>
              </a:r>
            </a:p>
          </p:txBody>
        </p:sp>
        <p:cxnSp>
          <p:nvCxnSpPr>
            <p:cNvPr id="51" name="Connector: Elbow 50">
              <a:extLst>
                <a:ext uri="{FF2B5EF4-FFF2-40B4-BE49-F238E27FC236}">
                  <a16:creationId xmlns:a16="http://schemas.microsoft.com/office/drawing/2014/main" id="{4E798890-44CF-E100-3B6E-D848823E330B}"/>
                </a:ext>
              </a:extLst>
            </p:cNvPr>
            <p:cNvCxnSpPr>
              <a:stCxn id="38" idx="1"/>
              <a:endCxn id="49" idx="0"/>
            </p:cNvCxnSpPr>
            <p:nvPr/>
          </p:nvCxnSpPr>
          <p:spPr>
            <a:xfrm rot="10800000" flipV="1">
              <a:off x="2575521" y="3739237"/>
              <a:ext cx="993564" cy="630041"/>
            </a:xfrm>
            <a:prstGeom prst="bentConnector2">
              <a:avLst/>
            </a:prstGeom>
            <a:noFill/>
            <a:ln w="9525" cap="flat" cmpd="sng" algn="ctr">
              <a:solidFill>
                <a:srgbClr val="00FF2D">
                  <a:shade val="95000"/>
                  <a:satMod val="105000"/>
                </a:srgbClr>
              </a:solidFill>
              <a:prstDash val="solid"/>
              <a:tailEnd type="triangle"/>
            </a:ln>
            <a:effectLst/>
          </p:spPr>
        </p:cxnSp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E751AD4A-248B-9B8F-75E7-2A4249D7638F}"/>
                </a:ext>
              </a:extLst>
            </p:cNvPr>
            <p:cNvSpPr/>
            <p:nvPr/>
          </p:nvSpPr>
          <p:spPr>
            <a:xfrm>
              <a:off x="4215682" y="5069190"/>
              <a:ext cx="1496739" cy="699911"/>
            </a:xfrm>
            <a:prstGeom prst="roundRect">
              <a:avLst/>
            </a:prstGeom>
            <a:solidFill>
              <a:srgbClr val="00FF2D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>
                  <a:ln>
                    <a:noFill/>
                  </a:ln>
                  <a:solidFill>
                    <a:srgbClr val="1A1C2B"/>
                  </a:solidFill>
                  <a:effectLst/>
                  <a:uLnTx/>
                  <a:uFillTx/>
                  <a:latin typeface="Helvetica" panose="020B0604020202020204" pitchFamily="34" charset="0"/>
                  <a:ea typeface="+mn-ea"/>
                  <a:cs typeface="Helvetica" panose="020B0604020202020204" pitchFamily="34" charset="0"/>
                </a:rPr>
                <a:t>Partner is updated via email / phone call</a:t>
              </a:r>
            </a:p>
          </p:txBody>
        </p: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1C75B34A-4986-2274-BD28-00066D78702E}"/>
                </a:ext>
              </a:extLst>
            </p:cNvPr>
            <p:cNvCxnSpPr>
              <a:cxnSpLocks/>
              <a:stCxn id="45" idx="2"/>
              <a:endCxn id="44" idx="0"/>
            </p:cNvCxnSpPr>
            <p:nvPr/>
          </p:nvCxnSpPr>
          <p:spPr>
            <a:xfrm flipH="1">
              <a:off x="10104235" y="4095429"/>
              <a:ext cx="1964" cy="764916"/>
            </a:xfrm>
            <a:prstGeom prst="straightConnector1">
              <a:avLst/>
            </a:prstGeom>
            <a:noFill/>
            <a:ln w="9525" cap="flat" cmpd="sng" algn="ctr">
              <a:solidFill>
                <a:srgbClr val="00FF2D">
                  <a:shade val="95000"/>
                  <a:satMod val="105000"/>
                </a:srgbClr>
              </a:solidFill>
              <a:prstDash val="solid"/>
              <a:tailEnd type="triangle"/>
            </a:ln>
            <a:effectLst/>
          </p:spPr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975D0D1F-1355-95D6-CCDF-E163FD54BD5D}"/>
                </a:ext>
              </a:extLst>
            </p:cNvPr>
            <p:cNvCxnSpPr>
              <a:cxnSpLocks/>
              <a:stCxn id="44" idx="1"/>
              <a:endCxn id="50" idx="3"/>
            </p:cNvCxnSpPr>
            <p:nvPr/>
          </p:nvCxnSpPr>
          <p:spPr>
            <a:xfrm flipH="1">
              <a:off x="8046514" y="5419145"/>
              <a:ext cx="1136265" cy="0"/>
            </a:xfrm>
            <a:prstGeom prst="straightConnector1">
              <a:avLst/>
            </a:prstGeom>
            <a:noFill/>
            <a:ln w="9525" cap="flat" cmpd="sng" algn="ctr">
              <a:solidFill>
                <a:srgbClr val="00FF2D">
                  <a:shade val="95000"/>
                  <a:satMod val="105000"/>
                </a:srgbClr>
              </a:solidFill>
              <a:prstDash val="solid"/>
              <a:tailEnd type="triangle"/>
            </a:ln>
            <a:effectLst/>
          </p:spPr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8541F963-D326-9299-7409-A109BAD9C03F}"/>
                </a:ext>
              </a:extLst>
            </p:cNvPr>
            <p:cNvCxnSpPr>
              <a:cxnSpLocks/>
              <a:stCxn id="50" idx="1"/>
              <a:endCxn id="52" idx="3"/>
            </p:cNvCxnSpPr>
            <p:nvPr/>
          </p:nvCxnSpPr>
          <p:spPr>
            <a:xfrm flipH="1">
              <a:off x="5712421" y="5419145"/>
              <a:ext cx="931448" cy="1"/>
            </a:xfrm>
            <a:prstGeom prst="straightConnector1">
              <a:avLst/>
            </a:prstGeom>
            <a:noFill/>
            <a:ln w="9525" cap="flat" cmpd="sng" algn="ctr">
              <a:solidFill>
                <a:srgbClr val="00FF2D">
                  <a:shade val="95000"/>
                  <a:satMod val="105000"/>
                </a:srgbClr>
              </a:solidFill>
              <a:prstDash val="solid"/>
              <a:tailEnd type="triangle"/>
            </a:ln>
            <a:effectLst/>
          </p:spPr>
        </p:cxnSp>
        <p:cxnSp>
          <p:nvCxnSpPr>
            <p:cNvPr id="56" name="Connector: Elbow 55">
              <a:extLst>
                <a:ext uri="{FF2B5EF4-FFF2-40B4-BE49-F238E27FC236}">
                  <a16:creationId xmlns:a16="http://schemas.microsoft.com/office/drawing/2014/main" id="{CD5B2294-22BF-020B-B5E5-52F94201C0E9}"/>
                </a:ext>
              </a:extLst>
            </p:cNvPr>
            <p:cNvCxnSpPr>
              <a:cxnSpLocks/>
              <a:stCxn id="44" idx="2"/>
              <a:endCxn id="49" idx="4"/>
            </p:cNvCxnSpPr>
            <p:nvPr/>
          </p:nvCxnSpPr>
          <p:spPr>
            <a:xfrm rot="5400000" flipH="1">
              <a:off x="5885500" y="1759211"/>
              <a:ext cx="908755" cy="7528714"/>
            </a:xfrm>
            <a:prstGeom prst="bentConnector3">
              <a:avLst>
                <a:gd name="adj1" fmla="val -25155"/>
              </a:avLst>
            </a:prstGeom>
            <a:noFill/>
            <a:ln w="9525" cap="flat" cmpd="sng" algn="ctr">
              <a:solidFill>
                <a:srgbClr val="00FF2D">
                  <a:shade val="95000"/>
                  <a:satMod val="105000"/>
                </a:srgbClr>
              </a:solidFill>
              <a:prstDash val="solid"/>
              <a:tailEnd type="triangle"/>
            </a:ln>
            <a:effectLst/>
          </p:spPr>
        </p:cxnSp>
        <p:cxnSp>
          <p:nvCxnSpPr>
            <p:cNvPr id="57" name="Connector: Elbow 56">
              <a:extLst>
                <a:ext uri="{FF2B5EF4-FFF2-40B4-BE49-F238E27FC236}">
                  <a16:creationId xmlns:a16="http://schemas.microsoft.com/office/drawing/2014/main" id="{8C81C437-69F3-C985-3D81-8C74A3E61A46}"/>
                </a:ext>
              </a:extLst>
            </p:cNvPr>
            <p:cNvCxnSpPr>
              <a:cxnSpLocks/>
              <a:stCxn id="52" idx="1"/>
              <a:endCxn id="49" idx="4"/>
            </p:cNvCxnSpPr>
            <p:nvPr/>
          </p:nvCxnSpPr>
          <p:spPr>
            <a:xfrm rot="10800000">
              <a:off x="2575522" y="5069190"/>
              <a:ext cx="1640161" cy="349956"/>
            </a:xfrm>
            <a:prstGeom prst="bentConnector2">
              <a:avLst/>
            </a:prstGeom>
            <a:noFill/>
            <a:ln w="9525" cap="flat" cmpd="sng" algn="ctr">
              <a:solidFill>
                <a:srgbClr val="00FF2D">
                  <a:shade val="95000"/>
                  <a:satMod val="105000"/>
                </a:srgbClr>
              </a:solidFill>
              <a:prstDash val="solid"/>
              <a:tailEnd type="triangle"/>
            </a:ln>
            <a:effectLst/>
          </p:spPr>
        </p:cxn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44E06F93-C1F7-C5A8-D418-5EEC70FD1D32}"/>
                </a:ext>
              </a:extLst>
            </p:cNvPr>
            <p:cNvSpPr txBox="1"/>
            <p:nvPr/>
          </p:nvSpPr>
          <p:spPr>
            <a:xfrm>
              <a:off x="9479754" y="6091712"/>
              <a:ext cx="420556" cy="246221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elvetica" panose="020B0604020202020204" pitchFamily="34" charset="0"/>
                  <a:cs typeface="Helvetica" panose="020B0604020202020204" pitchFamily="34" charset="0"/>
                </a:rPr>
                <a:t>NO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D415E742-FDCE-1F65-EBCC-74678D253311}"/>
                </a:ext>
              </a:extLst>
            </p:cNvPr>
            <p:cNvSpPr txBox="1"/>
            <p:nvPr/>
          </p:nvSpPr>
          <p:spPr>
            <a:xfrm>
              <a:off x="8583068" y="5296034"/>
              <a:ext cx="507296" cy="246221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0D8E82"/>
                  </a:solidFill>
                  <a:effectLst/>
                  <a:uLnTx/>
                  <a:uFillTx/>
                  <a:latin typeface="Helvetica" panose="020B0604020202020204" pitchFamily="34" charset="0"/>
                  <a:cs typeface="Helvetica" panose="020B0604020202020204" pitchFamily="34" charset="0"/>
                </a:rPr>
                <a:t>YES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60267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74E88F-8794-4BEF-BC53-0FAC299D81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Rectangle: Rounded Corners 96">
            <a:extLst>
              <a:ext uri="{FF2B5EF4-FFF2-40B4-BE49-F238E27FC236}">
                <a16:creationId xmlns:a16="http://schemas.microsoft.com/office/drawing/2014/main" id="{618AB750-3F87-6C3A-982F-E38A9C4A0A52}"/>
              </a:ext>
            </a:extLst>
          </p:cNvPr>
          <p:cNvSpPr>
            <a:spLocks/>
          </p:cNvSpPr>
          <p:nvPr/>
        </p:nvSpPr>
        <p:spPr>
          <a:xfrm>
            <a:off x="855968" y="4578886"/>
            <a:ext cx="3972507" cy="825344"/>
          </a:xfrm>
          <a:prstGeom prst="roundRect">
            <a:avLst>
              <a:gd name="adj" fmla="val 9335"/>
            </a:avLst>
          </a:prstGeom>
          <a:gradFill flip="none" rotWithShape="1">
            <a:gsLst>
              <a:gs pos="100000">
                <a:srgbClr val="7989FF">
                  <a:alpha val="5000"/>
                </a:srgbClr>
              </a:gs>
              <a:gs pos="63000">
                <a:srgbClr val="06030A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19050" cap="rnd">
            <a:solidFill>
              <a:schemeClr val="bg2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2C0486C-33B2-5448-F758-9B0F0B3A4249}"/>
              </a:ext>
            </a:extLst>
          </p:cNvPr>
          <p:cNvGrpSpPr/>
          <p:nvPr/>
        </p:nvGrpSpPr>
        <p:grpSpPr>
          <a:xfrm>
            <a:off x="765299" y="1884786"/>
            <a:ext cx="9755872" cy="3476104"/>
            <a:chOff x="796440" y="2374264"/>
            <a:chExt cx="9755872" cy="3476104"/>
          </a:xfrm>
        </p:grpSpPr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982BF6F3-E1DE-B664-AE63-D5C5CA0FC326}"/>
                </a:ext>
              </a:extLst>
            </p:cNvPr>
            <p:cNvSpPr txBox="1"/>
            <p:nvPr/>
          </p:nvSpPr>
          <p:spPr>
            <a:xfrm>
              <a:off x="796440" y="2700981"/>
              <a:ext cx="4727978" cy="10895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>
                <a:lnSpc>
                  <a:spcPct val="90000"/>
                </a:lnSpc>
                <a:spcBef>
                  <a:spcPct val="0"/>
                </a:spcBef>
                <a:buNone/>
                <a:defRPr sz="6600">
                  <a:gradFill flip="none" rotWithShape="1"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2700000" scaled="1"/>
                    <a:tileRect/>
                  </a:gradFill>
                  <a:latin typeface="Helvetica Neue Medium"/>
                  <a:ea typeface="Open Sans" pitchFamily="2" charset="0"/>
                  <a:cs typeface="Helvetica" panose="020B0604020202020204" pitchFamily="34" charset="0"/>
                </a:defRPr>
              </a:lvl1pPr>
              <a:lvl2pPr marL="0" marR="0" indent="228600" algn="ctr" defTabSz="1219169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5E5E5E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2pPr>
              <a:lvl3pPr marL="0" marR="0" indent="457200" algn="ctr" defTabSz="1219169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5E5E5E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3pPr>
              <a:lvl4pPr marL="0" marR="0" indent="685800" algn="ctr" defTabSz="1219169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5E5E5E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4pPr>
              <a:lvl5pPr marL="0" marR="0" indent="914400" algn="ctr" defTabSz="1219169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5E5E5E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5pPr>
              <a:lvl6pPr marL="0" marR="0" indent="1143000" algn="ctr" defTabSz="1219169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5E5E5E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6pPr>
              <a:lvl7pPr marL="0" marR="0" indent="1371600" algn="ctr" defTabSz="1219169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5E5E5E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7pPr>
              <a:lvl8pPr marL="0" marR="0" indent="1600200" algn="ctr" defTabSz="1219169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5E5E5E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8pPr>
              <a:lvl9pPr marL="0" marR="0" indent="1828800" algn="ctr" defTabSz="1219169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5E5E5E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9pPr>
            </a:lstStyle>
            <a:p>
              <a:r>
                <a:rPr lang="en-GB" sz="3600" b="1" dirty="0">
                  <a:solidFill>
                    <a:schemeClr val="bg1"/>
                  </a:solidFill>
                  <a:latin typeface="Helvetica" panose="020B0604020202020204"/>
                  <a:cs typeface="Helvetica" panose="020B0604020202020204"/>
                </a:rPr>
                <a:t>Helping our partners </a:t>
              </a:r>
            </a:p>
            <a:p>
              <a:r>
                <a:rPr lang="en-GB" sz="3600" b="1" dirty="0">
                  <a:solidFill>
                    <a:schemeClr val="bg1"/>
                  </a:solidFill>
                  <a:latin typeface="Helvetica" panose="020B0604020202020204"/>
                  <a:cs typeface="Helvetica" panose="020B0604020202020204"/>
                </a:rPr>
                <a:t>to win</a:t>
              </a: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6610F6F-4940-A3B2-D09D-0F2EDC250E52}"/>
                </a:ext>
              </a:extLst>
            </p:cNvPr>
            <p:cNvGrpSpPr/>
            <p:nvPr/>
          </p:nvGrpSpPr>
          <p:grpSpPr>
            <a:xfrm>
              <a:off x="5912922" y="2374264"/>
              <a:ext cx="4205084" cy="1405146"/>
              <a:chOff x="6098932" y="1908537"/>
              <a:chExt cx="4205084" cy="1405146"/>
            </a:xfrm>
          </p:grpSpPr>
          <p:grpSp>
            <p:nvGrpSpPr>
              <p:cNvPr id="90" name="Group 89">
                <a:extLst>
                  <a:ext uri="{FF2B5EF4-FFF2-40B4-BE49-F238E27FC236}">
                    <a16:creationId xmlns:a16="http://schemas.microsoft.com/office/drawing/2014/main" id="{9A463223-8DC6-A6A6-8F23-01B5324CD7FF}"/>
                  </a:ext>
                </a:extLst>
              </p:cNvPr>
              <p:cNvGrpSpPr/>
              <p:nvPr/>
            </p:nvGrpSpPr>
            <p:grpSpPr>
              <a:xfrm>
                <a:off x="6098932" y="1908537"/>
                <a:ext cx="403800" cy="403800"/>
                <a:chOff x="6411892" y="3438875"/>
                <a:chExt cx="403800" cy="403800"/>
              </a:xfrm>
            </p:grpSpPr>
            <p:sp>
              <p:nvSpPr>
                <p:cNvPr id="92" name="Flowchart: Connector 91">
                  <a:extLst>
                    <a:ext uri="{FF2B5EF4-FFF2-40B4-BE49-F238E27FC236}">
                      <a16:creationId xmlns:a16="http://schemas.microsoft.com/office/drawing/2014/main" id="{9AE1545A-958D-CA1D-D3AD-A57CD7A9CED9}"/>
                    </a:ext>
                  </a:extLst>
                </p:cNvPr>
                <p:cNvSpPr/>
                <p:nvPr/>
              </p:nvSpPr>
              <p:spPr>
                <a:xfrm>
                  <a:off x="6411892" y="3438875"/>
                  <a:ext cx="403800" cy="403800"/>
                </a:xfrm>
                <a:prstGeom prst="flowChartConnector">
                  <a:avLst/>
                </a:prstGeom>
                <a:solidFill>
                  <a:srgbClr val="05142C"/>
                </a:solidFill>
                <a:ln w="19050" cap="rnd">
                  <a:solidFill>
                    <a:schemeClr val="bg2"/>
                  </a:solidFill>
                  <a:round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304770"/>
                  <a:endParaRPr lang="en-GB" sz="100" dirty="0">
                    <a:solidFill>
                      <a:schemeClr val="tx1"/>
                    </a:solidFill>
                  </a:endParaRPr>
                </a:p>
              </p:txBody>
            </p:sp>
            <p:pic>
              <p:nvPicPr>
                <p:cNvPr id="93" name="Graphic 92" descr="Tick with solid fill">
                  <a:extLst>
                    <a:ext uri="{FF2B5EF4-FFF2-40B4-BE49-F238E27FC236}">
                      <a16:creationId xmlns:a16="http://schemas.microsoft.com/office/drawing/2014/main" id="{E5547E23-92AB-F743-811A-4EEA6E07A16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497224" y="3552482"/>
                  <a:ext cx="213110" cy="213110"/>
                </a:xfrm>
                <a:prstGeom prst="rect">
                  <a:avLst/>
                </a:prstGeom>
              </p:spPr>
            </p:pic>
          </p:grpSp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7A7BA759-68A2-607F-7432-D973132DA2C8}"/>
                  </a:ext>
                </a:extLst>
              </p:cNvPr>
              <p:cNvSpPr txBox="1"/>
              <p:nvPr/>
            </p:nvSpPr>
            <p:spPr>
              <a:xfrm>
                <a:off x="6626944" y="2667352"/>
                <a:ext cx="3677072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dirty="0">
                    <a:solidFill>
                      <a:schemeClr val="bg1"/>
                    </a:solidFill>
                    <a:latin typeface="Helvetica" panose="020B0604020202020204"/>
                    <a:cs typeface="Helvetica" panose="020B0604020202020204"/>
                  </a:rPr>
                  <a:t>Negotiated Channel specific discounts that we pass onto you</a:t>
                </a: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B9CAE7A-3E0E-1AAB-D134-893DB76410CB}"/>
                </a:ext>
              </a:extLst>
            </p:cNvPr>
            <p:cNvGrpSpPr/>
            <p:nvPr/>
          </p:nvGrpSpPr>
          <p:grpSpPr>
            <a:xfrm>
              <a:off x="5902909" y="3270137"/>
              <a:ext cx="4649403" cy="1992476"/>
              <a:chOff x="6098932" y="2807810"/>
              <a:chExt cx="4649403" cy="1992476"/>
            </a:xfrm>
          </p:grpSpPr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32A2BD8C-B885-F1F4-B3C2-86E145AF2188}"/>
                  </a:ext>
                </a:extLst>
              </p:cNvPr>
              <p:cNvSpPr txBox="1"/>
              <p:nvPr/>
            </p:nvSpPr>
            <p:spPr>
              <a:xfrm>
                <a:off x="6636957" y="4430954"/>
                <a:ext cx="411137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1800" kern="100" spc="30" dirty="0">
                    <a:solidFill>
                      <a:schemeClr val="bg1"/>
                    </a:solidFill>
                    <a:effectLst/>
                    <a:latin typeface="Helvetica" pitchFamily="2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Potential for incentives</a:t>
                </a:r>
              </a:p>
            </p:txBody>
          </p:sp>
          <p:grpSp>
            <p:nvGrpSpPr>
              <p:cNvPr id="87" name="Group 86">
                <a:extLst>
                  <a:ext uri="{FF2B5EF4-FFF2-40B4-BE49-F238E27FC236}">
                    <a16:creationId xmlns:a16="http://schemas.microsoft.com/office/drawing/2014/main" id="{5B314A8B-6AD4-B4EC-EEE0-2EF2617A5E19}"/>
                  </a:ext>
                </a:extLst>
              </p:cNvPr>
              <p:cNvGrpSpPr/>
              <p:nvPr/>
            </p:nvGrpSpPr>
            <p:grpSpPr>
              <a:xfrm>
                <a:off x="6098932" y="2807810"/>
                <a:ext cx="403800" cy="403800"/>
                <a:chOff x="6411892" y="3340946"/>
                <a:chExt cx="403800" cy="403800"/>
              </a:xfrm>
            </p:grpSpPr>
            <p:sp>
              <p:nvSpPr>
                <p:cNvPr id="88" name="Flowchart: Connector 87">
                  <a:extLst>
                    <a:ext uri="{FF2B5EF4-FFF2-40B4-BE49-F238E27FC236}">
                      <a16:creationId xmlns:a16="http://schemas.microsoft.com/office/drawing/2014/main" id="{FE2C77FB-0A3E-0B6F-C79F-1CF01DE99C6B}"/>
                    </a:ext>
                  </a:extLst>
                </p:cNvPr>
                <p:cNvSpPr/>
                <p:nvPr/>
              </p:nvSpPr>
              <p:spPr>
                <a:xfrm>
                  <a:off x="6411892" y="3340946"/>
                  <a:ext cx="403800" cy="403800"/>
                </a:xfrm>
                <a:prstGeom prst="flowChartConnector">
                  <a:avLst/>
                </a:prstGeom>
                <a:solidFill>
                  <a:srgbClr val="05142C"/>
                </a:solidFill>
                <a:ln w="19050" cap="rnd">
                  <a:solidFill>
                    <a:schemeClr val="bg2"/>
                  </a:solidFill>
                  <a:round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304770"/>
                  <a:endParaRPr lang="en-GB" sz="100" dirty="0">
                    <a:solidFill>
                      <a:schemeClr val="tx1"/>
                    </a:solidFill>
                  </a:endParaRPr>
                </a:p>
              </p:txBody>
            </p:sp>
            <p:pic>
              <p:nvPicPr>
                <p:cNvPr id="89" name="Graphic 88" descr="Tick with solid fill">
                  <a:extLst>
                    <a:ext uri="{FF2B5EF4-FFF2-40B4-BE49-F238E27FC236}">
                      <a16:creationId xmlns:a16="http://schemas.microsoft.com/office/drawing/2014/main" id="{ED43D8FE-67AC-C3A2-38B4-86D745BD23B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507237" y="3436291"/>
                  <a:ext cx="213110" cy="213110"/>
                </a:xfrm>
                <a:prstGeom prst="rect">
                  <a:avLst/>
                </a:prstGeom>
              </p:spPr>
            </p:pic>
          </p:grp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7B595F4-20E5-61B0-DC26-6486734C8729}"/>
                </a:ext>
              </a:extLst>
            </p:cNvPr>
            <p:cNvSpPr txBox="1"/>
            <p:nvPr/>
          </p:nvSpPr>
          <p:spPr>
            <a:xfrm>
              <a:off x="7964932" y="5481036"/>
              <a:ext cx="199827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endParaRPr lang="en-GB" dirty="0">
                <a:solidFill>
                  <a:schemeClr val="bg1"/>
                </a:solidFill>
                <a:latin typeface="Helvetica" pitchFamily="2" charset="0"/>
              </a:endParaRPr>
            </a:p>
          </p:txBody>
        </p:sp>
      </p:grpSp>
      <p:sp>
        <p:nvSpPr>
          <p:cNvPr id="96" name="TextBox 95">
            <a:extLst>
              <a:ext uri="{FF2B5EF4-FFF2-40B4-BE49-F238E27FC236}">
                <a16:creationId xmlns:a16="http://schemas.microsoft.com/office/drawing/2014/main" id="{84646922-ED6A-8408-00F3-4431C95FEB6E}"/>
              </a:ext>
            </a:extLst>
          </p:cNvPr>
          <p:cNvSpPr txBox="1"/>
          <p:nvPr/>
        </p:nvSpPr>
        <p:spPr>
          <a:xfrm>
            <a:off x="1185139" y="4630210"/>
            <a:ext cx="3888298" cy="691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GB" sz="1700" kern="100" spc="30" dirty="0">
                <a:solidFill>
                  <a:schemeClr val="bg1"/>
                </a:solidFill>
                <a:latin typeface="Helvetica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Talk to us – Target Commercials, Customer Budget, Adjust Scope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5FBDDEA-B597-86C0-A64A-9AE9D23B8704}"/>
              </a:ext>
            </a:extLst>
          </p:cNvPr>
          <p:cNvSpPr/>
          <p:nvPr/>
        </p:nvSpPr>
        <p:spPr>
          <a:xfrm>
            <a:off x="765299" y="1536447"/>
            <a:ext cx="2412000" cy="463939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  <a:latin typeface="Helvetica" pitchFamily="2" charset="0"/>
              </a:rPr>
              <a:t>Commercials</a:t>
            </a:r>
            <a:endParaRPr lang="en-ID" dirty="0">
              <a:solidFill>
                <a:prstClr val="white"/>
              </a:solidFill>
              <a:latin typeface="Helvetica" pitchFamily="2" charset="0"/>
            </a:endParaRPr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D4817428-E168-CD8F-2599-C1274ED488BE}"/>
              </a:ext>
            </a:extLst>
          </p:cNvPr>
          <p:cNvSpPr/>
          <p:nvPr/>
        </p:nvSpPr>
        <p:spPr>
          <a:xfrm>
            <a:off x="5871768" y="3592231"/>
            <a:ext cx="403800" cy="403800"/>
          </a:xfrm>
          <a:prstGeom prst="flowChartConnector">
            <a:avLst/>
          </a:prstGeom>
          <a:solidFill>
            <a:srgbClr val="05142C"/>
          </a:solidFill>
          <a:ln w="19050" cap="rnd">
            <a:solidFill>
              <a:schemeClr val="bg2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04770"/>
            <a:endParaRPr lang="en-GB" sz="100" dirty="0">
              <a:solidFill>
                <a:schemeClr val="tx1"/>
              </a:solidFill>
            </a:endParaRPr>
          </a:p>
        </p:txBody>
      </p:sp>
      <p:pic>
        <p:nvPicPr>
          <p:cNvPr id="10" name="Graphic 9" descr="Tick with solid fill">
            <a:extLst>
              <a:ext uri="{FF2B5EF4-FFF2-40B4-BE49-F238E27FC236}">
                <a16:creationId xmlns:a16="http://schemas.microsoft.com/office/drawing/2014/main" id="{B8BC2774-B1B6-64B9-97EE-8662012F54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67113" y="3687576"/>
            <a:ext cx="213110" cy="21311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6C0B4A3-AC7F-3622-D3F4-6081FE985EB3}"/>
              </a:ext>
            </a:extLst>
          </p:cNvPr>
          <p:cNvSpPr txBox="1"/>
          <p:nvPr/>
        </p:nvSpPr>
        <p:spPr>
          <a:xfrm>
            <a:off x="6409793" y="1763520"/>
            <a:ext cx="36770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Helvetica" panose="020B0604020202020204"/>
                <a:cs typeface="Helvetica" panose="020B0604020202020204"/>
              </a:rPr>
              <a:t>Great supplier relationships with preferential supplier pricing</a:t>
            </a:r>
          </a:p>
        </p:txBody>
      </p:sp>
      <p:sp>
        <p:nvSpPr>
          <p:cNvPr id="12" name="Flowchart: Connector 11">
            <a:extLst>
              <a:ext uri="{FF2B5EF4-FFF2-40B4-BE49-F238E27FC236}">
                <a16:creationId xmlns:a16="http://schemas.microsoft.com/office/drawing/2014/main" id="{60385A9D-011E-3EED-D225-D1A03EA1474C}"/>
              </a:ext>
            </a:extLst>
          </p:cNvPr>
          <p:cNvSpPr/>
          <p:nvPr/>
        </p:nvSpPr>
        <p:spPr>
          <a:xfrm>
            <a:off x="5897914" y="4403803"/>
            <a:ext cx="403800" cy="403800"/>
          </a:xfrm>
          <a:prstGeom prst="flowChartConnector">
            <a:avLst/>
          </a:prstGeom>
          <a:solidFill>
            <a:srgbClr val="05142C"/>
          </a:solidFill>
          <a:ln w="19050" cap="rnd">
            <a:solidFill>
              <a:schemeClr val="bg2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04770"/>
            <a:endParaRPr lang="en-GB" sz="100" dirty="0">
              <a:solidFill>
                <a:schemeClr val="tx1"/>
              </a:solidFill>
            </a:endParaRPr>
          </a:p>
        </p:txBody>
      </p:sp>
      <p:pic>
        <p:nvPicPr>
          <p:cNvPr id="14" name="Graphic 13" descr="Tick with solid fill">
            <a:extLst>
              <a:ext uri="{FF2B5EF4-FFF2-40B4-BE49-F238E27FC236}">
                <a16:creationId xmlns:a16="http://schemas.microsoft.com/office/drawing/2014/main" id="{390EDA74-2B6B-0FEA-99BE-4C6A02D495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89445" y="4499148"/>
            <a:ext cx="213110" cy="21311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D85377B-BC1A-8323-72FE-58AB79944DAF}"/>
              </a:ext>
            </a:extLst>
          </p:cNvPr>
          <p:cNvSpPr txBox="1"/>
          <p:nvPr/>
        </p:nvSpPr>
        <p:spPr>
          <a:xfrm>
            <a:off x="6409793" y="3606143"/>
            <a:ext cx="41113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kern="100" spc="30" dirty="0">
                <a:solidFill>
                  <a:schemeClr val="bg1"/>
                </a:solidFill>
                <a:effectLst/>
                <a:latin typeface="Helvetica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Deal registration</a:t>
            </a:r>
          </a:p>
        </p:txBody>
      </p:sp>
    </p:spTree>
    <p:extLst>
      <p:ext uri="{BB962C8B-B14F-4D97-AF65-F5344CB8AC3E}">
        <p14:creationId xmlns:p14="http://schemas.microsoft.com/office/powerpoint/2010/main" val="2465009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74E88F-8794-4BEF-BC53-0FAC299D81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171CD-9925-1D31-2E72-870743ED8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cyber security is more critical than ever</a:t>
            </a:r>
            <a:endParaRPr lang="en-GB" b="1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BF16EAA-2099-BDB1-992C-363B75C175F2}"/>
              </a:ext>
            </a:extLst>
          </p:cNvPr>
          <p:cNvGrpSpPr/>
          <p:nvPr/>
        </p:nvGrpSpPr>
        <p:grpSpPr>
          <a:xfrm>
            <a:off x="322556" y="1168135"/>
            <a:ext cx="2711693" cy="2359949"/>
            <a:chOff x="313031" y="3142985"/>
            <a:chExt cx="2711693" cy="2359949"/>
          </a:xfrm>
          <a:solidFill>
            <a:srgbClr val="0BD4B8"/>
          </a:solidFill>
        </p:grpSpPr>
        <p:sp>
          <p:nvSpPr>
            <p:cNvPr id="5" name="Rounded Rectangle 5">
              <a:extLst>
                <a:ext uri="{FF2B5EF4-FFF2-40B4-BE49-F238E27FC236}">
                  <a16:creationId xmlns:a16="http://schemas.microsoft.com/office/drawing/2014/main" id="{B6B7DF89-0DAF-3001-95E7-5EE11BBD312B}"/>
                </a:ext>
              </a:extLst>
            </p:cNvPr>
            <p:cNvSpPr/>
            <p:nvPr/>
          </p:nvSpPr>
          <p:spPr>
            <a:xfrm>
              <a:off x="313031" y="3142985"/>
              <a:ext cx="2711693" cy="2359949"/>
            </a:xfrm>
            <a:custGeom>
              <a:avLst>
                <a:gd name="f0" fmla="val 74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0BE296"/>
            </a:solidFill>
            <a:ln w="9525" cap="flat">
              <a:noFill/>
              <a:prstDash val="solid"/>
              <a:miter/>
            </a:ln>
            <a:effectLst>
              <a:outerShdw blurRad="50800" dist="393700" dir="5400000" sx="96000" sy="96000" algn="t" rotWithShape="0">
                <a:prstClr val="black">
                  <a:alpha val="28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44450" h="12700" prst="coolSlant"/>
            </a:sp3d>
          </p:spPr>
          <p:txBody>
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300"/>
                </a:spcAft>
              </a:pPr>
              <a:r>
                <a:rPr lang="en-GB" sz="1400" kern="100" dirty="0"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Growing volume and sophistication of cyber threats.</a:t>
              </a:r>
              <a:endParaRPr lang="en-US" sz="14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E4BD75FA-6D73-4E38-4BC3-494F090D94F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430752" y="3409949"/>
              <a:ext cx="476250" cy="476250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E948E973-DA2D-7A15-5ED9-D56BC0C781C2}"/>
              </a:ext>
            </a:extLst>
          </p:cNvPr>
          <p:cNvGrpSpPr/>
          <p:nvPr/>
        </p:nvGrpSpPr>
        <p:grpSpPr>
          <a:xfrm>
            <a:off x="3273971" y="1168135"/>
            <a:ext cx="2711693" cy="2359949"/>
            <a:chOff x="3264446" y="3142985"/>
            <a:chExt cx="2711693" cy="2359949"/>
          </a:xfrm>
        </p:grpSpPr>
        <p:sp>
          <p:nvSpPr>
            <p:cNvPr id="8" name="Rounded Rectangle 5">
              <a:extLst>
                <a:ext uri="{FF2B5EF4-FFF2-40B4-BE49-F238E27FC236}">
                  <a16:creationId xmlns:a16="http://schemas.microsoft.com/office/drawing/2014/main" id="{F77485ED-D4F7-B84B-A9A1-A37E809F6AD2}"/>
                </a:ext>
              </a:extLst>
            </p:cNvPr>
            <p:cNvSpPr/>
            <p:nvPr/>
          </p:nvSpPr>
          <p:spPr>
            <a:xfrm>
              <a:off x="3264446" y="3142985"/>
              <a:ext cx="2711693" cy="2359949"/>
            </a:xfrm>
            <a:custGeom>
              <a:avLst>
                <a:gd name="f0" fmla="val 74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  <a:effectLst>
              <a:outerShdw blurRad="50800" dist="393700" dir="5400000" sx="96000" sy="96000" algn="t" rotWithShape="0">
                <a:prstClr val="black">
                  <a:alpha val="28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44450" h="12700" prst="coolSlant"/>
            </a:sp3d>
          </p:spPr>
          <p:txBody>
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300"/>
                </a:spcAft>
              </a:pPr>
              <a:r>
                <a:rPr lang="en-GB" sz="1400" kern="100" dirty="0"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The business impact of breaches (financial, reputation, operational).</a:t>
              </a:r>
              <a:endParaRPr lang="en-US" sz="14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3FB0DB08-0A7E-D222-63B6-81FB0796017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372642" y="3409949"/>
              <a:ext cx="495300" cy="419100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27E35D4-9054-33B1-B2B1-746116672DC8}"/>
              </a:ext>
            </a:extLst>
          </p:cNvPr>
          <p:cNvGrpSpPr/>
          <p:nvPr/>
        </p:nvGrpSpPr>
        <p:grpSpPr>
          <a:xfrm>
            <a:off x="6225386" y="1168135"/>
            <a:ext cx="2711693" cy="2359949"/>
            <a:chOff x="6215861" y="3142985"/>
            <a:chExt cx="2711693" cy="2359949"/>
          </a:xfrm>
          <a:solidFill>
            <a:srgbClr val="128B81"/>
          </a:solidFill>
        </p:grpSpPr>
        <p:sp>
          <p:nvSpPr>
            <p:cNvPr id="11" name="Rounded Rectangle 5">
              <a:extLst>
                <a:ext uri="{FF2B5EF4-FFF2-40B4-BE49-F238E27FC236}">
                  <a16:creationId xmlns:a16="http://schemas.microsoft.com/office/drawing/2014/main" id="{9736C8EF-9FE7-4517-7901-26E56EC5B9D8}"/>
                </a:ext>
              </a:extLst>
            </p:cNvPr>
            <p:cNvSpPr/>
            <p:nvPr/>
          </p:nvSpPr>
          <p:spPr>
            <a:xfrm>
              <a:off x="6215861" y="3142985"/>
              <a:ext cx="2711693" cy="2359949"/>
            </a:xfrm>
            <a:custGeom>
              <a:avLst>
                <a:gd name="f0" fmla="val 74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  <a:effectLst>
              <a:outerShdw blurRad="50800" dist="393700" dir="5400000" sx="96000" sy="96000" algn="t" rotWithShape="0">
                <a:prstClr val="black">
                  <a:alpha val="28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44450" h="12700" prst="coolSlant"/>
            </a:sp3d>
          </p:spPr>
          <p:txBody>
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300"/>
                </a:spcAft>
              </a:pPr>
              <a:r>
                <a:rPr lang="en-GB" sz="1400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Increased regulatory pressure and compliance requirements.</a:t>
              </a:r>
              <a:endParaRPr lang="en-US" sz="1400" kern="1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885220A4-B60E-1C16-C268-49AA137A444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314532" y="3381374"/>
              <a:ext cx="514350" cy="476250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1C6A98D-E9B8-CBD2-7A92-47CCE2526B7E}"/>
              </a:ext>
            </a:extLst>
          </p:cNvPr>
          <p:cNvGrpSpPr/>
          <p:nvPr/>
        </p:nvGrpSpPr>
        <p:grpSpPr>
          <a:xfrm>
            <a:off x="9176801" y="1168135"/>
            <a:ext cx="2711693" cy="2359949"/>
            <a:chOff x="9167276" y="3142985"/>
            <a:chExt cx="2711693" cy="2359949"/>
          </a:xfrm>
          <a:solidFill>
            <a:srgbClr val="1D6769"/>
          </a:solidFill>
        </p:grpSpPr>
        <p:sp>
          <p:nvSpPr>
            <p:cNvPr id="14" name="Rounded Rectangle 5">
              <a:extLst>
                <a:ext uri="{FF2B5EF4-FFF2-40B4-BE49-F238E27FC236}">
                  <a16:creationId xmlns:a16="http://schemas.microsoft.com/office/drawing/2014/main" id="{5DE2FD50-CC31-C88A-6F44-1B9FAC62BE83}"/>
                </a:ext>
              </a:extLst>
            </p:cNvPr>
            <p:cNvSpPr/>
            <p:nvPr/>
          </p:nvSpPr>
          <p:spPr>
            <a:xfrm>
              <a:off x="9167276" y="3142985"/>
              <a:ext cx="2711693" cy="2359949"/>
            </a:xfrm>
            <a:custGeom>
              <a:avLst>
                <a:gd name="f0" fmla="val 74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  <a:effectLst>
              <a:outerShdw blurRad="50800" dist="393700" dir="5400000" sx="96000" sy="96000" algn="t" rotWithShape="0">
                <a:prstClr val="black">
                  <a:alpha val="28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44450" h="12700" prst="coolSlant"/>
            </a:sp3d>
          </p:spPr>
          <p:txBody>
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300"/>
                </a:spcAft>
              </a:pPr>
              <a:r>
                <a:rPr lang="en-GB" sz="1400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The intersection of cybersecurity and emerging technologies (AI, LLMs).</a:t>
              </a:r>
              <a:endParaRPr lang="en-US" sz="1400" kern="1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F6053C43-24B4-3D38-CA64-A2D8A7A591B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0256422" y="3352799"/>
              <a:ext cx="533400" cy="533400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A4D83506-602B-4F71-BEEB-39B944EC5FFB}"/>
              </a:ext>
            </a:extLst>
          </p:cNvPr>
          <p:cNvSpPr txBox="1"/>
          <p:nvPr/>
        </p:nvSpPr>
        <p:spPr>
          <a:xfrm>
            <a:off x="415149" y="4049195"/>
            <a:ext cx="2526506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bg2"/>
                </a:solidFill>
              </a:rPr>
              <a:t>44%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year-over-year increase in global cyber-attacks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562DEAC-F4D2-22DA-8D32-6BD40E4BF68A}"/>
              </a:ext>
            </a:extLst>
          </p:cNvPr>
          <p:cNvSpPr txBox="1"/>
          <p:nvPr/>
        </p:nvSpPr>
        <p:spPr>
          <a:xfrm>
            <a:off x="3490389" y="4049195"/>
            <a:ext cx="2278856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Total ransomware payments</a:t>
            </a:r>
          </a:p>
          <a:p>
            <a:pPr algn="ctr"/>
            <a:r>
              <a:rPr lang="en-GB" sz="4000" b="1" dirty="0">
                <a:solidFill>
                  <a:schemeClr val="bg2"/>
                </a:solidFill>
              </a:rPr>
              <a:t>$814</a:t>
            </a:r>
            <a:r>
              <a:rPr lang="en-GB" dirty="0">
                <a:solidFill>
                  <a:schemeClr val="bg2"/>
                </a:solidFill>
              </a:rPr>
              <a:t> million</a:t>
            </a:r>
          </a:p>
          <a:p>
            <a:pPr algn="ctr"/>
            <a:r>
              <a:rPr lang="en-GB" dirty="0">
                <a:solidFill>
                  <a:schemeClr val="bg1"/>
                </a:solidFill>
              </a:rPr>
              <a:t>in 2024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23674F5-6D66-CE22-855B-CA23D20CAD22}"/>
              </a:ext>
            </a:extLst>
          </p:cNvPr>
          <p:cNvSpPr txBox="1"/>
          <p:nvPr/>
        </p:nvSpPr>
        <p:spPr>
          <a:xfrm>
            <a:off x="6407210" y="4049195"/>
            <a:ext cx="2348044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 sz="4000" b="1" dirty="0">
                <a:solidFill>
                  <a:schemeClr val="bg2"/>
                </a:solidFill>
              </a:rPr>
              <a:t>82%</a:t>
            </a:r>
          </a:p>
          <a:p>
            <a:pPr algn="ctr"/>
            <a:r>
              <a:rPr lang="en-US" dirty="0"/>
              <a:t>of compliance professionals view cybersecurity as the biggest area of risk</a:t>
            </a:r>
            <a:endParaRPr lang="en-GB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F0BB181-FE1D-4383-2BD4-ACFB3EE2AEFA}"/>
              </a:ext>
            </a:extLst>
          </p:cNvPr>
          <p:cNvSpPr txBox="1"/>
          <p:nvPr/>
        </p:nvSpPr>
        <p:spPr>
          <a:xfrm>
            <a:off x="9358625" y="4049195"/>
            <a:ext cx="2348044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 sz="4000" b="1" dirty="0">
                <a:solidFill>
                  <a:schemeClr val="bg2"/>
                </a:solidFill>
              </a:rPr>
              <a:t>LLM’s</a:t>
            </a:r>
            <a:r>
              <a:rPr lang="en-US" sz="4000" b="1" dirty="0"/>
              <a:t> </a:t>
            </a:r>
            <a:r>
              <a:rPr lang="en-US" dirty="0"/>
              <a:t>are the new Shadow IT creating a new perimeter vector for Cyber Security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6279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74E88F-8794-4BEF-BC53-0FAC299D81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>
            <a:extLst>
              <a:ext uri="{FF2B5EF4-FFF2-40B4-BE49-F238E27FC236}">
                <a16:creationId xmlns:a16="http://schemas.microsoft.com/office/drawing/2014/main" id="{B1EFA3B3-5559-E3DB-689F-FE1DD7EECCA5}"/>
              </a:ext>
            </a:extLst>
          </p:cNvPr>
          <p:cNvGrpSpPr/>
          <p:nvPr/>
        </p:nvGrpSpPr>
        <p:grpSpPr>
          <a:xfrm>
            <a:off x="842357" y="1086722"/>
            <a:ext cx="11121013" cy="4684555"/>
            <a:chOff x="851594" y="1349616"/>
            <a:chExt cx="11121013" cy="4684555"/>
          </a:xfrm>
        </p:grpSpPr>
        <p:sp>
          <p:nvSpPr>
            <p:cNvPr id="4" name="Rounded Rectangle 10">
              <a:extLst>
                <a:ext uri="{FF2B5EF4-FFF2-40B4-BE49-F238E27FC236}">
                  <a16:creationId xmlns:a16="http://schemas.microsoft.com/office/drawing/2014/main" id="{46D68AF7-6DAD-34F1-5BAA-EF02C2A6FB43}"/>
                </a:ext>
              </a:extLst>
            </p:cNvPr>
            <p:cNvSpPr/>
            <p:nvPr/>
          </p:nvSpPr>
          <p:spPr>
            <a:xfrm>
              <a:off x="6842918" y="1349616"/>
              <a:ext cx="2925196" cy="463939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prstClr val="white"/>
                  </a:solidFill>
                  <a:latin typeface="Helvetica" pitchFamily="2" charset="0"/>
                </a:rPr>
                <a:t>  Tools aren’t enough.</a:t>
              </a: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CF3ECF2-38D2-9003-E7CB-8CFC9DE3F9E7}"/>
                </a:ext>
              </a:extLst>
            </p:cNvPr>
            <p:cNvGrpSpPr/>
            <p:nvPr/>
          </p:nvGrpSpPr>
          <p:grpSpPr>
            <a:xfrm>
              <a:off x="851594" y="1349616"/>
              <a:ext cx="4350521" cy="2430262"/>
              <a:chOff x="851594" y="1349616"/>
              <a:chExt cx="4350521" cy="2430262"/>
            </a:xfrm>
          </p:grpSpPr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D839FF0-1F60-AE55-ACBA-E7B544AA27A0}"/>
                  </a:ext>
                </a:extLst>
              </p:cNvPr>
              <p:cNvSpPr txBox="1"/>
              <p:nvPr/>
            </p:nvSpPr>
            <p:spPr>
              <a:xfrm>
                <a:off x="851594" y="1966689"/>
                <a:ext cx="4350521" cy="18131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>
                  <a:lnSpc>
                    <a:spcPct val="90000"/>
                  </a:lnSpc>
                  <a:spcBef>
                    <a:spcPct val="0"/>
                  </a:spcBef>
                  <a:buNone/>
                  <a:defRPr sz="6600"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2700000" scaled="1"/>
                      <a:tileRect/>
                    </a:gradFill>
                    <a:latin typeface="Helvetica Neue Medium"/>
                    <a:ea typeface="Open Sans" pitchFamily="2" charset="0"/>
                    <a:cs typeface="Helvetica" panose="020B0604020202020204" pitchFamily="34" charset="0"/>
                  </a:defRPr>
                </a:lvl1pPr>
                <a:lvl2pPr marL="0" marR="0" indent="228600" algn="ctr" defTabSz="1219169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2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2pPr>
                <a:lvl3pPr marL="0" marR="0" indent="457200" algn="ctr" defTabSz="1219169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2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3pPr>
                <a:lvl4pPr marL="0" marR="0" indent="685800" algn="ctr" defTabSz="1219169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2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4pPr>
                <a:lvl5pPr marL="0" marR="0" indent="914400" algn="ctr" defTabSz="1219169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2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5pPr>
                <a:lvl6pPr marL="0" marR="0" indent="1143000" algn="ctr" defTabSz="1219169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2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6pPr>
                <a:lvl7pPr marL="0" marR="0" indent="1371600" algn="ctr" defTabSz="1219169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2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7pPr>
                <a:lvl8pPr marL="0" marR="0" indent="1600200" algn="ctr" defTabSz="1219169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2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8pPr>
                <a:lvl9pPr marL="0" marR="0" indent="1828800" algn="ctr" defTabSz="1219169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2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Helvetica" pitchFamily="2" charset="0"/>
                  </a:rPr>
                  <a:t>The Problem: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Helvetica" pitchFamily="2" charset="0"/>
                  </a:rPr>
                  <a:t>Technology-First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3200" b="1" kern="0" dirty="0">
                    <a:solidFill>
                      <a:prstClr val="white"/>
                    </a:solidFill>
                    <a:latin typeface="Helvetica" pitchFamily="2" charset="0"/>
                  </a:rPr>
                  <a:t>Mindset</a:t>
                </a:r>
                <a:endPara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" pitchFamily="2" charset="0"/>
                </a:endParaRPr>
              </a:p>
            </p:txBody>
          </p:sp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D3141E60-6855-9E3D-6E0D-F66F6762A574}"/>
                  </a:ext>
                </a:extLst>
              </p:cNvPr>
              <p:cNvSpPr/>
              <p:nvPr/>
            </p:nvSpPr>
            <p:spPr>
              <a:xfrm>
                <a:off x="929302" y="1349616"/>
                <a:ext cx="2196000" cy="463939"/>
              </a:xfrm>
              <a:prstGeom prst="roundRect">
                <a:avLst>
                  <a:gd name="adj" fmla="val 50000"/>
                </a:avLst>
              </a:prstGeom>
              <a:noFill/>
              <a:ln w="19050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prstClr val="white"/>
                    </a:solidFill>
                    <a:latin typeface="Helvetica" pitchFamily="2" charset="0"/>
                  </a:rPr>
                  <a:t>Stumbling Block</a:t>
                </a:r>
                <a:endParaRPr lang="en-ID" dirty="0">
                  <a:solidFill>
                    <a:prstClr val="white"/>
                  </a:solidFill>
                  <a:latin typeface="Helvetica" pitchFamily="2" charset="0"/>
                </a:endParaRP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E7C49B9-3504-2CE5-C350-501DAFA8FBEC}"/>
                </a:ext>
              </a:extLst>
            </p:cNvPr>
            <p:cNvGrpSpPr/>
            <p:nvPr/>
          </p:nvGrpSpPr>
          <p:grpSpPr>
            <a:xfrm>
              <a:off x="7047322" y="3602485"/>
              <a:ext cx="3647791" cy="1003730"/>
              <a:chOff x="7047322" y="3602485"/>
              <a:chExt cx="3647791" cy="1003730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DEABA8E7-8823-9C72-7E76-2259366B8153}"/>
                  </a:ext>
                </a:extLst>
              </p:cNvPr>
              <p:cNvGrpSpPr/>
              <p:nvPr/>
            </p:nvGrpSpPr>
            <p:grpSpPr>
              <a:xfrm>
                <a:off x="7047322" y="3602485"/>
                <a:ext cx="1003730" cy="1003730"/>
                <a:chOff x="7401372" y="2870495"/>
                <a:chExt cx="1302936" cy="1302936"/>
              </a:xfrm>
            </p:grpSpPr>
            <p:sp>
              <p:nvSpPr>
                <p:cNvPr id="11" name="Flowchart: Connector 10">
                  <a:extLst>
                    <a:ext uri="{FF2B5EF4-FFF2-40B4-BE49-F238E27FC236}">
                      <a16:creationId xmlns:a16="http://schemas.microsoft.com/office/drawing/2014/main" id="{1827A9DA-845D-92F7-CA07-BBE45A402F57}"/>
                    </a:ext>
                  </a:extLst>
                </p:cNvPr>
                <p:cNvSpPr/>
                <p:nvPr/>
              </p:nvSpPr>
              <p:spPr>
                <a:xfrm>
                  <a:off x="7401372" y="2870495"/>
                  <a:ext cx="1302936" cy="1302936"/>
                </a:xfrm>
                <a:prstGeom prst="flowChartConnector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  <a:p>
                  <a:pPr algn="ctr"/>
                  <a:endParaRPr lang="en-GB" dirty="0"/>
                </a:p>
                <a:p>
                  <a:pPr algn="ctr"/>
                  <a:endParaRPr lang="en-GB" dirty="0"/>
                </a:p>
                <a:p>
                  <a:pPr algn="ctr"/>
                  <a:endParaRPr lang="en-GB" dirty="0"/>
                </a:p>
                <a:p>
                  <a:pPr algn="ctr"/>
                  <a:endParaRPr lang="en-GB" dirty="0">
                    <a:latin typeface="Helvetica" pitchFamily="2" charset="0"/>
                  </a:endParaRPr>
                </a:p>
              </p:txBody>
            </p:sp>
            <p:pic>
              <p:nvPicPr>
                <p:cNvPr id="12" name="Picture 11" descr="A blue padlock with a person in the middle&#10;&#10;AI-generated content may be incorrect.">
                  <a:extLst>
                    <a:ext uri="{FF2B5EF4-FFF2-40B4-BE49-F238E27FC236}">
                      <a16:creationId xmlns:a16="http://schemas.microsoft.com/office/drawing/2014/main" id="{0B0AC426-ED71-62D8-ECB2-2ADCFD9533A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5650" t="14548" r="14765" b="13661"/>
                <a:stretch/>
              </p:blipFill>
              <p:spPr>
                <a:xfrm>
                  <a:off x="7704827" y="3162913"/>
                  <a:ext cx="696024" cy="718100"/>
                </a:xfrm>
                <a:prstGeom prst="rect">
                  <a:avLst/>
                </a:prstGeom>
              </p:spPr>
            </p:pic>
          </p:grp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54AB6D1-6121-E4C3-F140-CBFD979FABF4}"/>
                  </a:ext>
                </a:extLst>
              </p:cNvPr>
              <p:cNvSpPr txBox="1"/>
              <p:nvPr/>
            </p:nvSpPr>
            <p:spPr>
              <a:xfrm>
                <a:off x="8260898" y="3741046"/>
                <a:ext cx="2434215" cy="72660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GB" kern="100" dirty="0">
                    <a:solidFill>
                      <a:schemeClr val="bg1"/>
                    </a:solidFill>
                    <a:effectLst/>
                    <a:latin typeface="Helvetica" pitchFamily="2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Multi-Factor </a:t>
                </a:r>
              </a:p>
              <a:p>
                <a:pPr>
                  <a:lnSpc>
                    <a:spcPct val="120000"/>
                  </a:lnSpc>
                </a:pPr>
                <a:r>
                  <a:rPr lang="en-GB" kern="100" dirty="0">
                    <a:solidFill>
                      <a:schemeClr val="bg1"/>
                    </a:solidFill>
                    <a:effectLst/>
                    <a:latin typeface="Helvetica" pitchFamily="2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Authenticator (MFA)</a:t>
                </a: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953D4C12-2D35-33FF-2A91-BEE6EFF654FD}"/>
                </a:ext>
              </a:extLst>
            </p:cNvPr>
            <p:cNvGrpSpPr/>
            <p:nvPr/>
          </p:nvGrpSpPr>
          <p:grpSpPr>
            <a:xfrm>
              <a:off x="890267" y="4180271"/>
              <a:ext cx="4673256" cy="726609"/>
              <a:chOff x="890267" y="4180271"/>
              <a:chExt cx="4673256" cy="726609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1FD15D04-BA92-1067-1218-AF07351BC4AD}"/>
                  </a:ext>
                </a:extLst>
              </p:cNvPr>
              <p:cNvGrpSpPr/>
              <p:nvPr/>
            </p:nvGrpSpPr>
            <p:grpSpPr>
              <a:xfrm>
                <a:off x="890267" y="4198491"/>
                <a:ext cx="403800" cy="403800"/>
                <a:chOff x="6411892" y="3042147"/>
                <a:chExt cx="403800" cy="403800"/>
              </a:xfrm>
            </p:grpSpPr>
            <p:sp>
              <p:nvSpPr>
                <p:cNvPr id="16" name="Flowchart: Connector 15">
                  <a:extLst>
                    <a:ext uri="{FF2B5EF4-FFF2-40B4-BE49-F238E27FC236}">
                      <a16:creationId xmlns:a16="http://schemas.microsoft.com/office/drawing/2014/main" id="{EDC95A90-237C-840C-174B-940036F45D2E}"/>
                    </a:ext>
                  </a:extLst>
                </p:cNvPr>
                <p:cNvSpPr/>
                <p:nvPr/>
              </p:nvSpPr>
              <p:spPr>
                <a:xfrm>
                  <a:off x="6411892" y="3042147"/>
                  <a:ext cx="403800" cy="403800"/>
                </a:xfrm>
                <a:prstGeom prst="flowChartConnector">
                  <a:avLst/>
                </a:prstGeom>
                <a:solidFill>
                  <a:srgbClr val="05142C"/>
                </a:solidFill>
                <a:ln w="19050" cap="rnd">
                  <a:solidFill>
                    <a:schemeClr val="bg2"/>
                  </a:solidFill>
                  <a:round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304770"/>
                  <a:endParaRPr lang="en-GB" sz="100" dirty="0">
                    <a:solidFill>
                      <a:schemeClr val="tx1"/>
                    </a:solidFill>
                  </a:endParaRPr>
                </a:p>
              </p:txBody>
            </p:sp>
            <p:pic>
              <p:nvPicPr>
                <p:cNvPr id="17" name="Graphic 16" descr="Tick with solid fill">
                  <a:extLst>
                    <a:ext uri="{FF2B5EF4-FFF2-40B4-BE49-F238E27FC236}">
                      <a16:creationId xmlns:a16="http://schemas.microsoft.com/office/drawing/2014/main" id="{1461C6AE-F3D5-CAF7-4F49-ED0DA461C3A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507237" y="3137492"/>
                  <a:ext cx="213110" cy="213110"/>
                </a:xfrm>
                <a:prstGeom prst="rect">
                  <a:avLst/>
                </a:prstGeom>
              </p:spPr>
            </p:pic>
          </p:grp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48B8DDE-327B-A631-409E-87C5E2743C1A}"/>
                  </a:ext>
                </a:extLst>
              </p:cNvPr>
              <p:cNvSpPr txBox="1"/>
              <p:nvPr/>
            </p:nvSpPr>
            <p:spPr>
              <a:xfrm>
                <a:off x="1452145" y="4180271"/>
                <a:ext cx="4111378" cy="72660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800"/>
                  </a:spcAft>
                </a:pPr>
                <a:r>
                  <a:rPr lang="en-GB" kern="100" spc="30" dirty="0">
                    <a:solidFill>
                      <a:schemeClr val="bg1"/>
                    </a:solidFill>
                    <a:effectLst/>
                    <a:latin typeface="Helvetica" pitchFamily="2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Focusing only on technology narrows cybersecurity discussions.</a:t>
                </a: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146DF453-6385-885C-1F83-0AD89E818957}"/>
                </a:ext>
              </a:extLst>
            </p:cNvPr>
            <p:cNvGrpSpPr/>
            <p:nvPr/>
          </p:nvGrpSpPr>
          <p:grpSpPr>
            <a:xfrm>
              <a:off x="890267" y="5195693"/>
              <a:ext cx="4673256" cy="737609"/>
              <a:chOff x="890267" y="5195693"/>
              <a:chExt cx="4673256" cy="737609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C25C071-CC47-A743-7479-4FDE725C323A}"/>
                  </a:ext>
                </a:extLst>
              </p:cNvPr>
              <p:cNvSpPr txBox="1"/>
              <p:nvPr/>
            </p:nvSpPr>
            <p:spPr>
              <a:xfrm>
                <a:off x="1452145" y="5206693"/>
                <a:ext cx="4111378" cy="72660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800"/>
                  </a:spcAft>
                </a:pPr>
                <a:r>
                  <a:rPr lang="en-GB" kern="100" spc="30" dirty="0">
                    <a:solidFill>
                      <a:schemeClr val="bg1"/>
                    </a:solidFill>
                    <a:latin typeface="Helvetica" pitchFamily="2" charset="0"/>
                    <a:cs typeface="Times New Roman" panose="02020603050405020304" pitchFamily="18" charset="0"/>
                  </a:rPr>
                  <a:t>Technology solutions are critical but must align with business goals.</a:t>
                </a:r>
              </a:p>
            </p:txBody>
          </p: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8C38DE8F-5175-4570-4F69-12050F17611D}"/>
                  </a:ext>
                </a:extLst>
              </p:cNvPr>
              <p:cNvGrpSpPr/>
              <p:nvPr/>
            </p:nvGrpSpPr>
            <p:grpSpPr>
              <a:xfrm>
                <a:off x="890267" y="5195693"/>
                <a:ext cx="403800" cy="403800"/>
                <a:chOff x="6411892" y="3042147"/>
                <a:chExt cx="403800" cy="403800"/>
              </a:xfrm>
            </p:grpSpPr>
            <p:sp>
              <p:nvSpPr>
                <p:cNvPr id="21" name="Flowchart: Connector 20">
                  <a:extLst>
                    <a:ext uri="{FF2B5EF4-FFF2-40B4-BE49-F238E27FC236}">
                      <a16:creationId xmlns:a16="http://schemas.microsoft.com/office/drawing/2014/main" id="{6E803B21-1F74-FCE9-C556-F6E95E4110D1}"/>
                    </a:ext>
                  </a:extLst>
                </p:cNvPr>
                <p:cNvSpPr/>
                <p:nvPr/>
              </p:nvSpPr>
              <p:spPr>
                <a:xfrm>
                  <a:off x="6411892" y="3042147"/>
                  <a:ext cx="403800" cy="403800"/>
                </a:xfrm>
                <a:prstGeom prst="flowChartConnector">
                  <a:avLst/>
                </a:prstGeom>
                <a:solidFill>
                  <a:srgbClr val="05142C"/>
                </a:solidFill>
                <a:ln w="19050" cap="rnd">
                  <a:solidFill>
                    <a:schemeClr val="bg2"/>
                  </a:solidFill>
                  <a:round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304770"/>
                  <a:endParaRPr lang="en-GB" sz="100" dirty="0">
                    <a:solidFill>
                      <a:schemeClr val="tx1"/>
                    </a:solidFill>
                  </a:endParaRPr>
                </a:p>
              </p:txBody>
            </p:sp>
            <p:pic>
              <p:nvPicPr>
                <p:cNvPr id="22" name="Graphic 21" descr="Tick with solid fill">
                  <a:extLst>
                    <a:ext uri="{FF2B5EF4-FFF2-40B4-BE49-F238E27FC236}">
                      <a16:creationId xmlns:a16="http://schemas.microsoft.com/office/drawing/2014/main" id="{DDCC08E6-D06B-8DEB-5CDB-27C66113E87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507237" y="3137492"/>
                  <a:ext cx="213110" cy="213110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6B7E7117-BA87-9303-0FBB-E69BE55AEA97}"/>
                </a:ext>
              </a:extLst>
            </p:cNvPr>
            <p:cNvGrpSpPr/>
            <p:nvPr/>
          </p:nvGrpSpPr>
          <p:grpSpPr>
            <a:xfrm>
              <a:off x="7047322" y="5030441"/>
              <a:ext cx="3647791" cy="1003730"/>
              <a:chOff x="7047322" y="5030441"/>
              <a:chExt cx="3647791" cy="1003730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E895394-292F-045F-2551-360674A9842F}"/>
                  </a:ext>
                </a:extLst>
              </p:cNvPr>
              <p:cNvSpPr txBox="1"/>
              <p:nvPr/>
            </p:nvSpPr>
            <p:spPr>
              <a:xfrm>
                <a:off x="8260898" y="5178833"/>
                <a:ext cx="2434215" cy="72660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GB" kern="100" dirty="0">
                    <a:solidFill>
                      <a:schemeClr val="bg1"/>
                    </a:solidFill>
                    <a:effectLst/>
                    <a:latin typeface="Helvetica" pitchFamily="2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Firewalls &amp; Endpoint Security Solutions</a:t>
                </a:r>
              </a:p>
            </p:txBody>
          </p:sp>
          <p:sp>
            <p:nvSpPr>
              <p:cNvPr id="25" name="Flowchart: Connector 24">
                <a:extLst>
                  <a:ext uri="{FF2B5EF4-FFF2-40B4-BE49-F238E27FC236}">
                    <a16:creationId xmlns:a16="http://schemas.microsoft.com/office/drawing/2014/main" id="{E7E580F8-D708-7A75-2790-C66FB0EA3551}"/>
                  </a:ext>
                </a:extLst>
              </p:cNvPr>
              <p:cNvSpPr/>
              <p:nvPr/>
            </p:nvSpPr>
            <p:spPr>
              <a:xfrm>
                <a:off x="7047322" y="5030441"/>
                <a:ext cx="1003730" cy="1003730"/>
              </a:xfrm>
              <a:prstGeom prst="flowChartConnector">
                <a:avLst/>
              </a:prstGeom>
              <a:solidFill>
                <a:schemeClr val="bg1"/>
              </a:solidFill>
              <a:ln w="19050" cap="rnd">
                <a:solidFill>
                  <a:schemeClr val="bg2"/>
                </a:solidFill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04770"/>
                <a:endParaRPr lang="en-GB" sz="100" dirty="0">
                  <a:solidFill>
                    <a:schemeClr val="tx1"/>
                  </a:solidFill>
                </a:endParaRPr>
              </a:p>
              <a:p>
                <a:pPr algn="ctr" defTabSz="304770"/>
                <a:endParaRPr lang="en-GB" sz="100" dirty="0">
                  <a:solidFill>
                    <a:schemeClr val="tx1"/>
                  </a:solidFill>
                </a:endParaRPr>
              </a:p>
              <a:p>
                <a:pPr algn="ctr" defTabSz="304770"/>
                <a:endParaRPr lang="en-GB" sz="100" dirty="0">
                  <a:solidFill>
                    <a:schemeClr val="tx1"/>
                  </a:solidFill>
                </a:endParaRPr>
              </a:p>
              <a:p>
                <a:pPr algn="ctr" defTabSz="304770"/>
                <a:endParaRPr lang="en-GB" sz="100" dirty="0">
                  <a:solidFill>
                    <a:schemeClr val="tx1"/>
                  </a:solidFill>
                </a:endParaRPr>
              </a:p>
              <a:p>
                <a:pPr algn="ctr" defTabSz="304770"/>
                <a:endParaRPr lang="en-GB" sz="100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26" name="Graphic 25">
                <a:extLst>
                  <a:ext uri="{FF2B5EF4-FFF2-40B4-BE49-F238E27FC236}">
                    <a16:creationId xmlns:a16="http://schemas.microsoft.com/office/drawing/2014/main" id="{047C6110-0376-6E49-24FC-5CC5747203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7281092" y="5286095"/>
                <a:ext cx="477489" cy="450282"/>
              </a:xfrm>
              <a:prstGeom prst="rect">
                <a:avLst/>
              </a:prstGeom>
            </p:spPr>
          </p:pic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ABA44928-A863-78BA-B438-ECD10FA5F0D2}"/>
                </a:ext>
              </a:extLst>
            </p:cNvPr>
            <p:cNvGrpSpPr/>
            <p:nvPr/>
          </p:nvGrpSpPr>
          <p:grpSpPr>
            <a:xfrm>
              <a:off x="7047322" y="2174529"/>
              <a:ext cx="4925285" cy="1003730"/>
              <a:chOff x="7047322" y="2174529"/>
              <a:chExt cx="4925285" cy="1003730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7805215-FC6E-35A4-2F14-AAE3E6916217}"/>
                  </a:ext>
                </a:extLst>
              </p:cNvPr>
              <p:cNvSpPr txBox="1"/>
              <p:nvPr/>
            </p:nvSpPr>
            <p:spPr>
              <a:xfrm>
                <a:off x="8260898" y="2313089"/>
                <a:ext cx="3711709" cy="72660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GB" kern="100" dirty="0">
                    <a:solidFill>
                      <a:schemeClr val="bg1"/>
                    </a:solidFill>
                    <a:effectLst/>
                    <a:latin typeface="Helvetica" pitchFamily="2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Managed </a:t>
                </a:r>
                <a:r>
                  <a:rPr lang="en-GB" kern="100" dirty="0">
                    <a:solidFill>
                      <a:schemeClr val="bg1"/>
                    </a:solidFill>
                    <a:latin typeface="Helvetica" pitchFamily="2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Detection &amp; </a:t>
                </a:r>
              </a:p>
              <a:p>
                <a:pPr>
                  <a:lnSpc>
                    <a:spcPct val="120000"/>
                  </a:lnSpc>
                </a:pPr>
                <a:r>
                  <a:rPr lang="en-GB" kern="100" dirty="0">
                    <a:solidFill>
                      <a:schemeClr val="bg1"/>
                    </a:solidFill>
                    <a:latin typeface="Helvetica" pitchFamily="2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Response Services</a:t>
                </a:r>
                <a:endParaRPr lang="en-GB" kern="100" dirty="0">
                  <a:solidFill>
                    <a:schemeClr val="bg1"/>
                  </a:solidFill>
                  <a:effectLst/>
                  <a:latin typeface="Helvetica" pitchFamily="2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" name="Flowchart: Connector 28">
                <a:extLst>
                  <a:ext uri="{FF2B5EF4-FFF2-40B4-BE49-F238E27FC236}">
                    <a16:creationId xmlns:a16="http://schemas.microsoft.com/office/drawing/2014/main" id="{6005E3B5-40B8-0094-B8F8-DF01D859A192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7047322" y="2174529"/>
                <a:ext cx="1003730" cy="1003730"/>
              </a:xfrm>
              <a:prstGeom prst="flowChartConnector">
                <a:avLst/>
              </a:prstGeom>
              <a:solidFill>
                <a:schemeClr val="bg1"/>
              </a:solidFill>
              <a:ln w="19050" cap="rnd">
                <a:solidFill>
                  <a:schemeClr val="bg2"/>
                </a:solidFill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04770"/>
                <a:endParaRPr lang="en-GB" sz="100" dirty="0">
                  <a:solidFill>
                    <a:schemeClr val="tx1"/>
                  </a:solidFill>
                </a:endParaRPr>
              </a:p>
              <a:p>
                <a:pPr algn="ctr" defTabSz="304770"/>
                <a:endParaRPr lang="en-GB" sz="100" dirty="0">
                  <a:solidFill>
                    <a:schemeClr val="tx1"/>
                  </a:solidFill>
                </a:endParaRPr>
              </a:p>
              <a:p>
                <a:pPr algn="ctr" defTabSz="304770"/>
                <a:endParaRPr lang="en-GB" sz="100" dirty="0">
                  <a:solidFill>
                    <a:schemeClr val="tx1"/>
                  </a:solidFill>
                </a:endParaRPr>
              </a:p>
              <a:p>
                <a:pPr algn="ctr" defTabSz="304770"/>
                <a:endParaRPr lang="en-GB" sz="100" dirty="0">
                  <a:solidFill>
                    <a:schemeClr val="tx1"/>
                  </a:solidFill>
                </a:endParaRPr>
              </a:p>
              <a:p>
                <a:pPr algn="ctr" defTabSz="304770"/>
                <a:endParaRPr lang="en-GB" sz="100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8801E6F9-F5B2-BBCF-12CA-735112A59DF4}"/>
                  </a:ext>
                </a:extLst>
              </p:cNvPr>
              <p:cNvGrpSpPr/>
              <p:nvPr/>
            </p:nvGrpSpPr>
            <p:grpSpPr>
              <a:xfrm>
                <a:off x="7248597" y="2400253"/>
                <a:ext cx="601178" cy="552279"/>
                <a:chOff x="5826228" y="4537966"/>
                <a:chExt cx="584592" cy="537042"/>
              </a:xfrm>
            </p:grpSpPr>
            <p:grpSp>
              <p:nvGrpSpPr>
                <p:cNvPr id="31" name="Graphic 2">
                  <a:extLst>
                    <a:ext uri="{FF2B5EF4-FFF2-40B4-BE49-F238E27FC236}">
                      <a16:creationId xmlns:a16="http://schemas.microsoft.com/office/drawing/2014/main" id="{89679CA0-1B97-9146-930E-B8350EA24D19}"/>
                    </a:ext>
                  </a:extLst>
                </p:cNvPr>
                <p:cNvGrpSpPr/>
                <p:nvPr/>
              </p:nvGrpSpPr>
              <p:grpSpPr>
                <a:xfrm>
                  <a:off x="5826228" y="4537966"/>
                  <a:ext cx="584592" cy="537042"/>
                  <a:chOff x="6674046" y="2859437"/>
                  <a:chExt cx="584592" cy="537042"/>
                </a:xfrm>
                <a:solidFill>
                  <a:schemeClr val="bg1"/>
                </a:solidFill>
              </p:grpSpPr>
              <p:sp>
                <p:nvSpPr>
                  <p:cNvPr id="36" name="Free-form: Shape 35">
                    <a:extLst>
                      <a:ext uri="{FF2B5EF4-FFF2-40B4-BE49-F238E27FC236}">
                        <a16:creationId xmlns:a16="http://schemas.microsoft.com/office/drawing/2014/main" id="{4E03E127-A1B2-2B1C-FBBB-77B3E4BC88B0}"/>
                      </a:ext>
                    </a:extLst>
                  </p:cNvPr>
                  <p:cNvSpPr/>
                  <p:nvPr/>
                </p:nvSpPr>
                <p:spPr>
                  <a:xfrm>
                    <a:off x="6674046" y="3078510"/>
                    <a:ext cx="537405" cy="317969"/>
                  </a:xfrm>
                  <a:custGeom>
                    <a:avLst/>
                    <a:gdLst>
                      <a:gd name="connsiteX0" fmla="*/ 524094 w 537405"/>
                      <a:gd name="connsiteY0" fmla="*/ 122404 h 317969"/>
                      <a:gd name="connsiteX1" fmla="*/ 519722 w 537405"/>
                      <a:gd name="connsiteY1" fmla="*/ 121909 h 317969"/>
                      <a:gd name="connsiteX2" fmla="*/ 502578 w 537405"/>
                      <a:gd name="connsiteY2" fmla="*/ 134517 h 317969"/>
                      <a:gd name="connsiteX3" fmla="*/ 499738 w 537405"/>
                      <a:gd name="connsiteY3" fmla="*/ 142141 h 317969"/>
                      <a:gd name="connsiteX4" fmla="*/ 498454 w 537405"/>
                      <a:gd name="connsiteY4" fmla="*/ 145322 h 317969"/>
                      <a:gd name="connsiteX5" fmla="*/ 497570 w 537405"/>
                      <a:gd name="connsiteY5" fmla="*/ 147396 h 317969"/>
                      <a:gd name="connsiteX6" fmla="*/ 497346 w 537405"/>
                      <a:gd name="connsiteY6" fmla="*/ 147903 h 317969"/>
                      <a:gd name="connsiteX7" fmla="*/ 490335 w 537405"/>
                      <a:gd name="connsiteY7" fmla="*/ 162431 h 317969"/>
                      <a:gd name="connsiteX8" fmla="*/ 473520 w 537405"/>
                      <a:gd name="connsiteY8" fmla="*/ 189733 h 317969"/>
                      <a:gd name="connsiteX9" fmla="*/ 471447 w 537405"/>
                      <a:gd name="connsiteY9" fmla="*/ 192514 h 317969"/>
                      <a:gd name="connsiteX10" fmla="*/ 469938 w 537405"/>
                      <a:gd name="connsiteY10" fmla="*/ 194517 h 317969"/>
                      <a:gd name="connsiteX11" fmla="*/ 469279 w 537405"/>
                      <a:gd name="connsiteY11" fmla="*/ 195353 h 317969"/>
                      <a:gd name="connsiteX12" fmla="*/ 468089 w 537405"/>
                      <a:gd name="connsiteY12" fmla="*/ 196991 h 317969"/>
                      <a:gd name="connsiteX13" fmla="*/ 465107 w 537405"/>
                      <a:gd name="connsiteY13" fmla="*/ 200656 h 317969"/>
                      <a:gd name="connsiteX14" fmla="*/ 454267 w 537405"/>
                      <a:gd name="connsiteY14" fmla="*/ 212863 h 317969"/>
                      <a:gd name="connsiteX15" fmla="*/ 430771 w 537405"/>
                      <a:gd name="connsiteY15" fmla="*/ 234450 h 317969"/>
                      <a:gd name="connsiteX16" fmla="*/ 429051 w 537405"/>
                      <a:gd name="connsiteY16" fmla="*/ 235817 h 317969"/>
                      <a:gd name="connsiteX17" fmla="*/ 428214 w 537405"/>
                      <a:gd name="connsiteY17" fmla="*/ 236465 h 317969"/>
                      <a:gd name="connsiteX18" fmla="*/ 426470 w 537405"/>
                      <a:gd name="connsiteY18" fmla="*/ 237773 h 317969"/>
                      <a:gd name="connsiteX19" fmla="*/ 419966 w 537405"/>
                      <a:gd name="connsiteY19" fmla="*/ 242439 h 317969"/>
                      <a:gd name="connsiteX20" fmla="*/ 405861 w 537405"/>
                      <a:gd name="connsiteY20" fmla="*/ 251477 h 317969"/>
                      <a:gd name="connsiteX21" fmla="*/ 391745 w 537405"/>
                      <a:gd name="connsiteY21" fmla="*/ 259195 h 317969"/>
                      <a:gd name="connsiteX22" fmla="*/ 384805 w 537405"/>
                      <a:gd name="connsiteY22" fmla="*/ 262541 h 317969"/>
                      <a:gd name="connsiteX23" fmla="*/ 381117 w 537405"/>
                      <a:gd name="connsiteY23" fmla="*/ 264203 h 317969"/>
                      <a:gd name="connsiteX24" fmla="*/ 379220 w 537405"/>
                      <a:gd name="connsiteY24" fmla="*/ 265027 h 317969"/>
                      <a:gd name="connsiteX25" fmla="*/ 348183 w 537405"/>
                      <a:gd name="connsiteY25" fmla="*/ 275420 h 317969"/>
                      <a:gd name="connsiteX26" fmla="*/ 331675 w 537405"/>
                      <a:gd name="connsiteY26" fmla="*/ 279061 h 317969"/>
                      <a:gd name="connsiteX27" fmla="*/ 324192 w 537405"/>
                      <a:gd name="connsiteY27" fmla="*/ 280310 h 317969"/>
                      <a:gd name="connsiteX28" fmla="*/ 322342 w 537405"/>
                      <a:gd name="connsiteY28" fmla="*/ 280581 h 317969"/>
                      <a:gd name="connsiteX29" fmla="*/ 317782 w 537405"/>
                      <a:gd name="connsiteY29" fmla="*/ 281111 h 317969"/>
                      <a:gd name="connsiteX30" fmla="*/ 292295 w 537405"/>
                      <a:gd name="connsiteY30" fmla="*/ 282466 h 317969"/>
                      <a:gd name="connsiteX31" fmla="*/ 284165 w 537405"/>
                      <a:gd name="connsiteY31" fmla="*/ 282325 h 317969"/>
                      <a:gd name="connsiteX32" fmla="*/ 267421 w 537405"/>
                      <a:gd name="connsiteY32" fmla="*/ 281170 h 317969"/>
                      <a:gd name="connsiteX33" fmla="*/ 263827 w 537405"/>
                      <a:gd name="connsiteY33" fmla="*/ 280770 h 317969"/>
                      <a:gd name="connsiteX34" fmla="*/ 261647 w 537405"/>
                      <a:gd name="connsiteY34" fmla="*/ 280440 h 317969"/>
                      <a:gd name="connsiteX35" fmla="*/ 260645 w 537405"/>
                      <a:gd name="connsiteY35" fmla="*/ 280310 h 317969"/>
                      <a:gd name="connsiteX36" fmla="*/ 258748 w 537405"/>
                      <a:gd name="connsiteY36" fmla="*/ 280027 h 317969"/>
                      <a:gd name="connsiteX37" fmla="*/ 254424 w 537405"/>
                      <a:gd name="connsiteY37" fmla="*/ 279344 h 317969"/>
                      <a:gd name="connsiteX38" fmla="*/ 224141 w 537405"/>
                      <a:gd name="connsiteY38" fmla="*/ 271897 h 317969"/>
                      <a:gd name="connsiteX39" fmla="*/ 209612 w 537405"/>
                      <a:gd name="connsiteY39" fmla="*/ 266748 h 317969"/>
                      <a:gd name="connsiteX40" fmla="*/ 206030 w 537405"/>
                      <a:gd name="connsiteY40" fmla="*/ 265310 h 317969"/>
                      <a:gd name="connsiteX41" fmla="*/ 204864 w 537405"/>
                      <a:gd name="connsiteY41" fmla="*/ 264815 h 317969"/>
                      <a:gd name="connsiteX42" fmla="*/ 197346 w 537405"/>
                      <a:gd name="connsiteY42" fmla="*/ 261398 h 317969"/>
                      <a:gd name="connsiteX43" fmla="*/ 170787 w 537405"/>
                      <a:gd name="connsiteY43" fmla="*/ 246575 h 317969"/>
                      <a:gd name="connsiteX44" fmla="*/ 158332 w 537405"/>
                      <a:gd name="connsiteY44" fmla="*/ 237950 h 317969"/>
                      <a:gd name="connsiteX45" fmla="*/ 156965 w 537405"/>
                      <a:gd name="connsiteY45" fmla="*/ 236913 h 317969"/>
                      <a:gd name="connsiteX46" fmla="*/ 155351 w 537405"/>
                      <a:gd name="connsiteY46" fmla="*/ 235699 h 317969"/>
                      <a:gd name="connsiteX47" fmla="*/ 154385 w 537405"/>
                      <a:gd name="connsiteY47" fmla="*/ 234933 h 317969"/>
                      <a:gd name="connsiteX48" fmla="*/ 148281 w 537405"/>
                      <a:gd name="connsiteY48" fmla="*/ 229902 h 317969"/>
                      <a:gd name="connsiteX49" fmla="*/ 126364 w 537405"/>
                      <a:gd name="connsiteY49" fmla="*/ 208633 h 317969"/>
                      <a:gd name="connsiteX50" fmla="*/ 116572 w 537405"/>
                      <a:gd name="connsiteY50" fmla="*/ 197121 h 317969"/>
                      <a:gd name="connsiteX51" fmla="*/ 115606 w 537405"/>
                      <a:gd name="connsiteY51" fmla="*/ 195895 h 317969"/>
                      <a:gd name="connsiteX52" fmla="*/ 114758 w 537405"/>
                      <a:gd name="connsiteY52" fmla="*/ 194776 h 317969"/>
                      <a:gd name="connsiteX53" fmla="*/ 113556 w 537405"/>
                      <a:gd name="connsiteY53" fmla="*/ 193174 h 317969"/>
                      <a:gd name="connsiteX54" fmla="*/ 109149 w 537405"/>
                      <a:gd name="connsiteY54" fmla="*/ 187023 h 317969"/>
                      <a:gd name="connsiteX55" fmla="*/ 93183 w 537405"/>
                      <a:gd name="connsiteY55" fmla="*/ 160381 h 317969"/>
                      <a:gd name="connsiteX56" fmla="*/ 86690 w 537405"/>
                      <a:gd name="connsiteY56" fmla="*/ 146642 h 317969"/>
                      <a:gd name="connsiteX57" fmla="*/ 86125 w 537405"/>
                      <a:gd name="connsiteY57" fmla="*/ 145310 h 317969"/>
                      <a:gd name="connsiteX58" fmla="*/ 84758 w 537405"/>
                      <a:gd name="connsiteY58" fmla="*/ 141905 h 317969"/>
                      <a:gd name="connsiteX59" fmla="*/ 82071 w 537405"/>
                      <a:gd name="connsiteY59" fmla="*/ 134694 h 317969"/>
                      <a:gd name="connsiteX60" fmla="*/ 73517 w 537405"/>
                      <a:gd name="connsiteY60" fmla="*/ 104104 h 317969"/>
                      <a:gd name="connsiteX61" fmla="*/ 71702 w 537405"/>
                      <a:gd name="connsiteY61" fmla="*/ 93853 h 317969"/>
                      <a:gd name="connsiteX62" fmla="*/ 71160 w 537405"/>
                      <a:gd name="connsiteY62" fmla="*/ 90507 h 317969"/>
                      <a:gd name="connsiteX63" fmla="*/ 71077 w 537405"/>
                      <a:gd name="connsiteY63" fmla="*/ 89941 h 317969"/>
                      <a:gd name="connsiteX64" fmla="*/ 70736 w 537405"/>
                      <a:gd name="connsiteY64" fmla="*/ 87702 h 317969"/>
                      <a:gd name="connsiteX65" fmla="*/ 70253 w 537405"/>
                      <a:gd name="connsiteY65" fmla="*/ 83390 h 317969"/>
                      <a:gd name="connsiteX66" fmla="*/ 69581 w 537405"/>
                      <a:gd name="connsiteY66" fmla="*/ 75412 h 317969"/>
                      <a:gd name="connsiteX67" fmla="*/ 69569 w 537405"/>
                      <a:gd name="connsiteY67" fmla="*/ 75177 h 317969"/>
                      <a:gd name="connsiteX68" fmla="*/ 89554 w 537405"/>
                      <a:gd name="connsiteY68" fmla="*/ 81434 h 317969"/>
                      <a:gd name="connsiteX69" fmla="*/ 92605 w 537405"/>
                      <a:gd name="connsiteY69" fmla="*/ 81905 h 317969"/>
                      <a:gd name="connsiteX70" fmla="*/ 101396 w 537405"/>
                      <a:gd name="connsiteY70" fmla="*/ 76579 h 317969"/>
                      <a:gd name="connsiteX71" fmla="*/ 100877 w 537405"/>
                      <a:gd name="connsiteY71" fmla="*/ 66328 h 317969"/>
                      <a:gd name="connsiteX72" fmla="*/ 59624 w 537405"/>
                      <a:gd name="connsiteY72" fmla="*/ 4454 h 317969"/>
                      <a:gd name="connsiteX73" fmla="*/ 51294 w 537405"/>
                      <a:gd name="connsiteY73" fmla="*/ 0 h 317969"/>
                      <a:gd name="connsiteX74" fmla="*/ 42963 w 537405"/>
                      <a:gd name="connsiteY74" fmla="*/ 4454 h 317969"/>
                      <a:gd name="connsiteX75" fmla="*/ 1710 w 537405"/>
                      <a:gd name="connsiteY75" fmla="*/ 66328 h 317969"/>
                      <a:gd name="connsiteX76" fmla="*/ 1203 w 537405"/>
                      <a:gd name="connsiteY76" fmla="*/ 76579 h 317969"/>
                      <a:gd name="connsiteX77" fmla="*/ 9994 w 537405"/>
                      <a:gd name="connsiteY77" fmla="*/ 81905 h 317969"/>
                      <a:gd name="connsiteX78" fmla="*/ 13045 w 537405"/>
                      <a:gd name="connsiteY78" fmla="*/ 81434 h 317969"/>
                      <a:gd name="connsiteX79" fmla="*/ 34055 w 537405"/>
                      <a:gd name="connsiteY79" fmla="*/ 74847 h 317969"/>
                      <a:gd name="connsiteX80" fmla="*/ 70535 w 537405"/>
                      <a:gd name="connsiteY80" fmla="*/ 192608 h 317969"/>
                      <a:gd name="connsiteX81" fmla="*/ 167016 w 537405"/>
                      <a:gd name="connsiteY81" fmla="*/ 285672 h 317969"/>
                      <a:gd name="connsiteX82" fmla="*/ 292165 w 537405"/>
                      <a:gd name="connsiteY82" fmla="*/ 317969 h 317969"/>
                      <a:gd name="connsiteX83" fmla="*/ 292165 w 537405"/>
                      <a:gd name="connsiteY83" fmla="*/ 317969 h 317969"/>
                      <a:gd name="connsiteX84" fmla="*/ 302829 w 537405"/>
                      <a:gd name="connsiteY84" fmla="*/ 317745 h 317969"/>
                      <a:gd name="connsiteX85" fmla="*/ 439738 w 537405"/>
                      <a:gd name="connsiteY85" fmla="*/ 271815 h 317969"/>
                      <a:gd name="connsiteX86" fmla="*/ 529385 w 537405"/>
                      <a:gd name="connsiteY86" fmla="*/ 162714 h 317969"/>
                      <a:gd name="connsiteX87" fmla="*/ 536560 w 537405"/>
                      <a:gd name="connsiteY87" fmla="*/ 144615 h 317969"/>
                      <a:gd name="connsiteX88" fmla="*/ 535158 w 537405"/>
                      <a:gd name="connsiteY88" fmla="*/ 131159 h 317969"/>
                      <a:gd name="connsiteX89" fmla="*/ 524059 w 537405"/>
                      <a:gd name="connsiteY89" fmla="*/ 122404 h 3179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</a:cxnLst>
                    <a:rect l="l" t="t" r="r" b="b"/>
                    <a:pathLst>
                      <a:path w="537405" h="317969">
                        <a:moveTo>
                          <a:pt x="524094" y="122404"/>
                        </a:moveTo>
                        <a:cubicBezTo>
                          <a:pt x="522633" y="122074"/>
                          <a:pt x="521160" y="121909"/>
                          <a:pt x="519722" y="121909"/>
                        </a:cubicBezTo>
                        <a:cubicBezTo>
                          <a:pt x="511910" y="121909"/>
                          <a:pt x="505347" y="126740"/>
                          <a:pt x="502578" y="134517"/>
                        </a:cubicBezTo>
                        <a:cubicBezTo>
                          <a:pt x="501635" y="137168"/>
                          <a:pt x="500681" y="139725"/>
                          <a:pt x="499738" y="142141"/>
                        </a:cubicBezTo>
                        <a:cubicBezTo>
                          <a:pt x="499326" y="143201"/>
                          <a:pt x="498890" y="144273"/>
                          <a:pt x="498454" y="145322"/>
                        </a:cubicBezTo>
                        <a:cubicBezTo>
                          <a:pt x="498112" y="146053"/>
                          <a:pt x="497782" y="146724"/>
                          <a:pt x="497570" y="147396"/>
                        </a:cubicBezTo>
                        <a:cubicBezTo>
                          <a:pt x="497499" y="147573"/>
                          <a:pt x="497429" y="147738"/>
                          <a:pt x="497346" y="147903"/>
                        </a:cubicBezTo>
                        <a:cubicBezTo>
                          <a:pt x="495190" y="152804"/>
                          <a:pt x="492833" y="157694"/>
                          <a:pt x="490335" y="162431"/>
                        </a:cubicBezTo>
                        <a:cubicBezTo>
                          <a:pt x="485374" y="171858"/>
                          <a:pt x="479718" y="181049"/>
                          <a:pt x="473520" y="189733"/>
                        </a:cubicBezTo>
                        <a:cubicBezTo>
                          <a:pt x="472849" y="190675"/>
                          <a:pt x="472154" y="191595"/>
                          <a:pt x="471447" y="192514"/>
                        </a:cubicBezTo>
                        <a:cubicBezTo>
                          <a:pt x="470952" y="193174"/>
                          <a:pt x="470445" y="193833"/>
                          <a:pt x="469938" y="194517"/>
                        </a:cubicBezTo>
                        <a:cubicBezTo>
                          <a:pt x="469655" y="194835"/>
                          <a:pt x="469443" y="195129"/>
                          <a:pt x="469279" y="195353"/>
                        </a:cubicBezTo>
                        <a:cubicBezTo>
                          <a:pt x="468913" y="195872"/>
                          <a:pt x="468336" y="196685"/>
                          <a:pt x="468089" y="196991"/>
                        </a:cubicBezTo>
                        <a:cubicBezTo>
                          <a:pt x="467110" y="198217"/>
                          <a:pt x="466121" y="199442"/>
                          <a:pt x="465107" y="200656"/>
                        </a:cubicBezTo>
                        <a:cubicBezTo>
                          <a:pt x="461631" y="204839"/>
                          <a:pt x="457990" y="208951"/>
                          <a:pt x="454267" y="212863"/>
                        </a:cubicBezTo>
                        <a:cubicBezTo>
                          <a:pt x="446949" y="220558"/>
                          <a:pt x="439043" y="227816"/>
                          <a:pt x="430771" y="234450"/>
                        </a:cubicBezTo>
                        <a:cubicBezTo>
                          <a:pt x="430205" y="234910"/>
                          <a:pt x="429628" y="235357"/>
                          <a:pt x="429051" y="235817"/>
                        </a:cubicBezTo>
                        <a:lnTo>
                          <a:pt x="428214" y="236465"/>
                        </a:lnTo>
                        <a:cubicBezTo>
                          <a:pt x="427637" y="236901"/>
                          <a:pt x="427048" y="237337"/>
                          <a:pt x="426470" y="237773"/>
                        </a:cubicBezTo>
                        <a:cubicBezTo>
                          <a:pt x="424361" y="239340"/>
                          <a:pt x="422169" y="240907"/>
                          <a:pt x="419966" y="242439"/>
                        </a:cubicBezTo>
                        <a:cubicBezTo>
                          <a:pt x="415382" y="245609"/>
                          <a:pt x="410634" y="248649"/>
                          <a:pt x="405861" y="251477"/>
                        </a:cubicBezTo>
                        <a:cubicBezTo>
                          <a:pt x="401266" y="254199"/>
                          <a:pt x="396517" y="256791"/>
                          <a:pt x="391745" y="259195"/>
                        </a:cubicBezTo>
                        <a:cubicBezTo>
                          <a:pt x="389483" y="260338"/>
                          <a:pt x="387150" y="261457"/>
                          <a:pt x="384805" y="262541"/>
                        </a:cubicBezTo>
                        <a:cubicBezTo>
                          <a:pt x="383580" y="263107"/>
                          <a:pt x="382354" y="263661"/>
                          <a:pt x="381117" y="264203"/>
                        </a:cubicBezTo>
                        <a:cubicBezTo>
                          <a:pt x="380563" y="264450"/>
                          <a:pt x="379220" y="265027"/>
                          <a:pt x="379220" y="265027"/>
                        </a:cubicBezTo>
                        <a:cubicBezTo>
                          <a:pt x="368768" y="269305"/>
                          <a:pt x="358328" y="272793"/>
                          <a:pt x="348183" y="275420"/>
                        </a:cubicBezTo>
                        <a:cubicBezTo>
                          <a:pt x="342727" y="276834"/>
                          <a:pt x="337165" y="278060"/>
                          <a:pt x="331675" y="279061"/>
                        </a:cubicBezTo>
                        <a:cubicBezTo>
                          <a:pt x="329176" y="279521"/>
                          <a:pt x="326667" y="279933"/>
                          <a:pt x="324192" y="280310"/>
                        </a:cubicBezTo>
                        <a:cubicBezTo>
                          <a:pt x="323674" y="280393"/>
                          <a:pt x="322342" y="280581"/>
                          <a:pt x="322342" y="280581"/>
                        </a:cubicBezTo>
                        <a:cubicBezTo>
                          <a:pt x="320822" y="280770"/>
                          <a:pt x="319302" y="280958"/>
                          <a:pt x="317782" y="281111"/>
                        </a:cubicBezTo>
                        <a:cubicBezTo>
                          <a:pt x="309369" y="282019"/>
                          <a:pt x="300803" y="282466"/>
                          <a:pt x="292295" y="282466"/>
                        </a:cubicBezTo>
                        <a:cubicBezTo>
                          <a:pt x="289597" y="282466"/>
                          <a:pt x="286863" y="282419"/>
                          <a:pt x="284165" y="282325"/>
                        </a:cubicBezTo>
                        <a:cubicBezTo>
                          <a:pt x="278603" y="282137"/>
                          <a:pt x="272971" y="281748"/>
                          <a:pt x="267421" y="281170"/>
                        </a:cubicBezTo>
                        <a:cubicBezTo>
                          <a:pt x="266219" y="281041"/>
                          <a:pt x="265017" y="280911"/>
                          <a:pt x="263827" y="280770"/>
                        </a:cubicBezTo>
                        <a:cubicBezTo>
                          <a:pt x="263379" y="280723"/>
                          <a:pt x="262283" y="280534"/>
                          <a:pt x="261647" y="280440"/>
                        </a:cubicBezTo>
                        <a:cubicBezTo>
                          <a:pt x="261128" y="280357"/>
                          <a:pt x="260893" y="280322"/>
                          <a:pt x="260645" y="280310"/>
                        </a:cubicBezTo>
                        <a:cubicBezTo>
                          <a:pt x="260009" y="280216"/>
                          <a:pt x="259385" y="280122"/>
                          <a:pt x="258748" y="280027"/>
                        </a:cubicBezTo>
                        <a:cubicBezTo>
                          <a:pt x="257311" y="279815"/>
                          <a:pt x="255861" y="279603"/>
                          <a:pt x="254424" y="279344"/>
                        </a:cubicBezTo>
                        <a:cubicBezTo>
                          <a:pt x="244208" y="277541"/>
                          <a:pt x="234015" y="275043"/>
                          <a:pt x="224141" y="271897"/>
                        </a:cubicBezTo>
                        <a:cubicBezTo>
                          <a:pt x="219251" y="270342"/>
                          <a:pt x="214361" y="268609"/>
                          <a:pt x="209612" y="266748"/>
                        </a:cubicBezTo>
                        <a:cubicBezTo>
                          <a:pt x="208411" y="266276"/>
                          <a:pt x="207220" y="265793"/>
                          <a:pt x="206030" y="265310"/>
                        </a:cubicBezTo>
                        <a:cubicBezTo>
                          <a:pt x="205618" y="265110"/>
                          <a:pt x="205217" y="264957"/>
                          <a:pt x="204864" y="264815"/>
                        </a:cubicBezTo>
                        <a:cubicBezTo>
                          <a:pt x="202330" y="263720"/>
                          <a:pt x="199809" y="262565"/>
                          <a:pt x="197346" y="261398"/>
                        </a:cubicBezTo>
                        <a:cubicBezTo>
                          <a:pt x="188226" y="257050"/>
                          <a:pt x="179294" y="252066"/>
                          <a:pt x="170787" y="246575"/>
                        </a:cubicBezTo>
                        <a:cubicBezTo>
                          <a:pt x="166557" y="243841"/>
                          <a:pt x="162362" y="240931"/>
                          <a:pt x="158332" y="237950"/>
                        </a:cubicBezTo>
                        <a:cubicBezTo>
                          <a:pt x="157873" y="237608"/>
                          <a:pt x="157425" y="237266"/>
                          <a:pt x="156965" y="236913"/>
                        </a:cubicBezTo>
                        <a:cubicBezTo>
                          <a:pt x="156435" y="236500"/>
                          <a:pt x="155893" y="236088"/>
                          <a:pt x="155351" y="235699"/>
                        </a:cubicBezTo>
                        <a:lnTo>
                          <a:pt x="154385" y="234933"/>
                        </a:lnTo>
                        <a:cubicBezTo>
                          <a:pt x="152323" y="233295"/>
                          <a:pt x="150272" y="231599"/>
                          <a:pt x="148281" y="229902"/>
                        </a:cubicBezTo>
                        <a:cubicBezTo>
                          <a:pt x="140551" y="223315"/>
                          <a:pt x="133175" y="216162"/>
                          <a:pt x="126364" y="208633"/>
                        </a:cubicBezTo>
                        <a:cubicBezTo>
                          <a:pt x="122994" y="204921"/>
                          <a:pt x="119707" y="201045"/>
                          <a:pt x="116572" y="197121"/>
                        </a:cubicBezTo>
                        <a:lnTo>
                          <a:pt x="115606" y="195895"/>
                        </a:lnTo>
                        <a:lnTo>
                          <a:pt x="114758" y="194776"/>
                        </a:lnTo>
                        <a:cubicBezTo>
                          <a:pt x="114357" y="194246"/>
                          <a:pt x="113945" y="193716"/>
                          <a:pt x="113556" y="193174"/>
                        </a:cubicBezTo>
                        <a:cubicBezTo>
                          <a:pt x="112059" y="191147"/>
                          <a:pt x="110575" y="189073"/>
                          <a:pt x="109149" y="187023"/>
                        </a:cubicBezTo>
                        <a:cubicBezTo>
                          <a:pt x="103269" y="178527"/>
                          <a:pt x="97896" y="169560"/>
                          <a:pt x="93183" y="160381"/>
                        </a:cubicBezTo>
                        <a:cubicBezTo>
                          <a:pt x="90873" y="155892"/>
                          <a:pt x="88694" y="151261"/>
                          <a:pt x="86690" y="146642"/>
                        </a:cubicBezTo>
                        <a:cubicBezTo>
                          <a:pt x="86525" y="146206"/>
                          <a:pt x="86337" y="145758"/>
                          <a:pt x="86125" y="145310"/>
                        </a:cubicBezTo>
                        <a:cubicBezTo>
                          <a:pt x="85665" y="144179"/>
                          <a:pt x="85205" y="143048"/>
                          <a:pt x="84758" y="141905"/>
                        </a:cubicBezTo>
                        <a:cubicBezTo>
                          <a:pt x="83839" y="139560"/>
                          <a:pt x="82931" y="137133"/>
                          <a:pt x="82071" y="134694"/>
                        </a:cubicBezTo>
                        <a:cubicBezTo>
                          <a:pt x="78548" y="124737"/>
                          <a:pt x="75661" y="114450"/>
                          <a:pt x="73517" y="104104"/>
                        </a:cubicBezTo>
                        <a:cubicBezTo>
                          <a:pt x="72822" y="100734"/>
                          <a:pt x="72256" y="97235"/>
                          <a:pt x="71702" y="93853"/>
                        </a:cubicBezTo>
                        <a:cubicBezTo>
                          <a:pt x="71525" y="92734"/>
                          <a:pt x="71337" y="91626"/>
                          <a:pt x="71160" y="90507"/>
                        </a:cubicBezTo>
                        <a:cubicBezTo>
                          <a:pt x="71136" y="90295"/>
                          <a:pt x="71101" y="90094"/>
                          <a:pt x="71077" y="89941"/>
                        </a:cubicBezTo>
                        <a:cubicBezTo>
                          <a:pt x="70972" y="89317"/>
                          <a:pt x="70795" y="88174"/>
                          <a:pt x="70736" y="87702"/>
                        </a:cubicBezTo>
                        <a:cubicBezTo>
                          <a:pt x="70559" y="86265"/>
                          <a:pt x="70406" y="84827"/>
                          <a:pt x="70253" y="83390"/>
                        </a:cubicBezTo>
                        <a:cubicBezTo>
                          <a:pt x="69982" y="80762"/>
                          <a:pt x="69758" y="78075"/>
                          <a:pt x="69581" y="75412"/>
                        </a:cubicBezTo>
                        <a:cubicBezTo>
                          <a:pt x="69581" y="75330"/>
                          <a:pt x="69581" y="75259"/>
                          <a:pt x="69569" y="75177"/>
                        </a:cubicBezTo>
                        <a:lnTo>
                          <a:pt x="89554" y="81434"/>
                        </a:lnTo>
                        <a:cubicBezTo>
                          <a:pt x="90555" y="81752"/>
                          <a:pt x="91580" y="81905"/>
                          <a:pt x="92605" y="81905"/>
                        </a:cubicBezTo>
                        <a:cubicBezTo>
                          <a:pt x="96270" y="81905"/>
                          <a:pt x="99640" y="79866"/>
                          <a:pt x="101396" y="76579"/>
                        </a:cubicBezTo>
                        <a:cubicBezTo>
                          <a:pt x="103163" y="73280"/>
                          <a:pt x="102963" y="69450"/>
                          <a:pt x="100877" y="66328"/>
                        </a:cubicBezTo>
                        <a:lnTo>
                          <a:pt x="59624" y="4454"/>
                        </a:lnTo>
                        <a:cubicBezTo>
                          <a:pt x="57763" y="1661"/>
                          <a:pt x="54652" y="0"/>
                          <a:pt x="51294" y="0"/>
                        </a:cubicBezTo>
                        <a:cubicBezTo>
                          <a:pt x="47935" y="0"/>
                          <a:pt x="44825" y="1661"/>
                          <a:pt x="42963" y="4454"/>
                        </a:cubicBezTo>
                        <a:lnTo>
                          <a:pt x="1710" y="66328"/>
                        </a:lnTo>
                        <a:cubicBezTo>
                          <a:pt x="-376" y="69450"/>
                          <a:pt x="-564" y="73291"/>
                          <a:pt x="1203" y="76579"/>
                        </a:cubicBezTo>
                        <a:cubicBezTo>
                          <a:pt x="2959" y="79866"/>
                          <a:pt x="6329" y="81905"/>
                          <a:pt x="9994" y="81905"/>
                        </a:cubicBezTo>
                        <a:cubicBezTo>
                          <a:pt x="11019" y="81905"/>
                          <a:pt x="12044" y="81752"/>
                          <a:pt x="13045" y="81434"/>
                        </a:cubicBezTo>
                        <a:lnTo>
                          <a:pt x="34055" y="74847"/>
                        </a:lnTo>
                        <a:cubicBezTo>
                          <a:pt x="36600" y="116630"/>
                          <a:pt x="49078" y="157058"/>
                          <a:pt x="70535" y="192608"/>
                        </a:cubicBezTo>
                        <a:cubicBezTo>
                          <a:pt x="94078" y="231610"/>
                          <a:pt x="127436" y="263790"/>
                          <a:pt x="167016" y="285672"/>
                        </a:cubicBezTo>
                        <a:cubicBezTo>
                          <a:pt x="205241" y="306799"/>
                          <a:pt x="248521" y="317969"/>
                          <a:pt x="292165" y="317969"/>
                        </a:cubicBezTo>
                        <a:lnTo>
                          <a:pt x="292165" y="317969"/>
                        </a:lnTo>
                        <a:cubicBezTo>
                          <a:pt x="295700" y="317969"/>
                          <a:pt x="299294" y="317899"/>
                          <a:pt x="302829" y="317745"/>
                        </a:cubicBezTo>
                        <a:cubicBezTo>
                          <a:pt x="352519" y="315648"/>
                          <a:pt x="399864" y="299764"/>
                          <a:pt x="439738" y="271815"/>
                        </a:cubicBezTo>
                        <a:cubicBezTo>
                          <a:pt x="479789" y="243747"/>
                          <a:pt x="510791" y="206017"/>
                          <a:pt x="529385" y="162714"/>
                        </a:cubicBezTo>
                        <a:cubicBezTo>
                          <a:pt x="532319" y="155880"/>
                          <a:pt x="534593" y="150130"/>
                          <a:pt x="536560" y="144615"/>
                        </a:cubicBezTo>
                        <a:cubicBezTo>
                          <a:pt x="538057" y="140408"/>
                          <a:pt x="537550" y="135495"/>
                          <a:pt x="535158" y="131159"/>
                        </a:cubicBezTo>
                        <a:cubicBezTo>
                          <a:pt x="532707" y="126705"/>
                          <a:pt x="528560" y="123429"/>
                          <a:pt x="524059" y="122404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1C3377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GB"/>
                  </a:p>
                </p:txBody>
              </p:sp>
              <p:sp>
                <p:nvSpPr>
                  <p:cNvPr id="37" name="Free-form: Shape 36">
                    <a:extLst>
                      <a:ext uri="{FF2B5EF4-FFF2-40B4-BE49-F238E27FC236}">
                        <a16:creationId xmlns:a16="http://schemas.microsoft.com/office/drawing/2014/main" id="{6F8CAB4E-A2EB-52F6-112C-D5BC385ACF35}"/>
                      </a:ext>
                    </a:extLst>
                  </p:cNvPr>
                  <p:cNvSpPr/>
                  <p:nvPr/>
                </p:nvSpPr>
                <p:spPr>
                  <a:xfrm>
                    <a:off x="6721243" y="2859437"/>
                    <a:ext cx="537395" cy="317438"/>
                  </a:xfrm>
                  <a:custGeom>
                    <a:avLst/>
                    <a:gdLst>
                      <a:gd name="connsiteX0" fmla="*/ 536202 w 537395"/>
                      <a:gd name="connsiteY0" fmla="*/ 240884 h 317438"/>
                      <a:gd name="connsiteX1" fmla="*/ 527412 w 537395"/>
                      <a:gd name="connsiteY1" fmla="*/ 235558 h 317438"/>
                      <a:gd name="connsiteX2" fmla="*/ 524360 w 537395"/>
                      <a:gd name="connsiteY2" fmla="*/ 236029 h 317438"/>
                      <a:gd name="connsiteX3" fmla="*/ 503327 w 537395"/>
                      <a:gd name="connsiteY3" fmla="*/ 242616 h 317438"/>
                      <a:gd name="connsiteX4" fmla="*/ 466870 w 537395"/>
                      <a:gd name="connsiteY4" fmla="*/ 125361 h 317438"/>
                      <a:gd name="connsiteX5" fmla="*/ 370389 w 537395"/>
                      <a:gd name="connsiteY5" fmla="*/ 32298 h 317438"/>
                      <a:gd name="connsiteX6" fmla="*/ 245240 w 537395"/>
                      <a:gd name="connsiteY6" fmla="*/ 0 h 317438"/>
                      <a:gd name="connsiteX7" fmla="*/ 234576 w 537395"/>
                      <a:gd name="connsiteY7" fmla="*/ 224 h 317438"/>
                      <a:gd name="connsiteX8" fmla="*/ 97667 w 537395"/>
                      <a:gd name="connsiteY8" fmla="*/ 46155 h 317438"/>
                      <a:gd name="connsiteX9" fmla="*/ 8021 w 537395"/>
                      <a:gd name="connsiteY9" fmla="*/ 155255 h 317438"/>
                      <a:gd name="connsiteX10" fmla="*/ 845 w 537395"/>
                      <a:gd name="connsiteY10" fmla="*/ 173354 h 317438"/>
                      <a:gd name="connsiteX11" fmla="*/ 2247 w 537395"/>
                      <a:gd name="connsiteY11" fmla="*/ 186811 h 317438"/>
                      <a:gd name="connsiteX12" fmla="*/ 13347 w 537395"/>
                      <a:gd name="connsiteY12" fmla="*/ 195565 h 317438"/>
                      <a:gd name="connsiteX13" fmla="*/ 17718 w 537395"/>
                      <a:gd name="connsiteY13" fmla="*/ 196060 h 317438"/>
                      <a:gd name="connsiteX14" fmla="*/ 17718 w 537395"/>
                      <a:gd name="connsiteY14" fmla="*/ 196060 h 317438"/>
                      <a:gd name="connsiteX15" fmla="*/ 34863 w 537395"/>
                      <a:gd name="connsiteY15" fmla="*/ 183452 h 317438"/>
                      <a:gd name="connsiteX16" fmla="*/ 37703 w 537395"/>
                      <a:gd name="connsiteY16" fmla="*/ 175829 h 317438"/>
                      <a:gd name="connsiteX17" fmla="*/ 38975 w 537395"/>
                      <a:gd name="connsiteY17" fmla="*/ 172647 h 317438"/>
                      <a:gd name="connsiteX18" fmla="*/ 39859 w 537395"/>
                      <a:gd name="connsiteY18" fmla="*/ 170573 h 317438"/>
                      <a:gd name="connsiteX19" fmla="*/ 40083 w 537395"/>
                      <a:gd name="connsiteY19" fmla="*/ 170055 h 317438"/>
                      <a:gd name="connsiteX20" fmla="*/ 47094 w 537395"/>
                      <a:gd name="connsiteY20" fmla="*/ 155526 h 317438"/>
                      <a:gd name="connsiteX21" fmla="*/ 63908 w 537395"/>
                      <a:gd name="connsiteY21" fmla="*/ 128225 h 317438"/>
                      <a:gd name="connsiteX22" fmla="*/ 65982 w 537395"/>
                      <a:gd name="connsiteY22" fmla="*/ 125444 h 317438"/>
                      <a:gd name="connsiteX23" fmla="*/ 67467 w 537395"/>
                      <a:gd name="connsiteY23" fmla="*/ 123464 h 317438"/>
                      <a:gd name="connsiteX24" fmla="*/ 68150 w 537395"/>
                      <a:gd name="connsiteY24" fmla="*/ 122580 h 317438"/>
                      <a:gd name="connsiteX25" fmla="*/ 69328 w 537395"/>
                      <a:gd name="connsiteY25" fmla="*/ 120954 h 317438"/>
                      <a:gd name="connsiteX26" fmla="*/ 72310 w 537395"/>
                      <a:gd name="connsiteY26" fmla="*/ 117290 h 317438"/>
                      <a:gd name="connsiteX27" fmla="*/ 83150 w 537395"/>
                      <a:gd name="connsiteY27" fmla="*/ 105082 h 317438"/>
                      <a:gd name="connsiteX28" fmla="*/ 106658 w 537395"/>
                      <a:gd name="connsiteY28" fmla="*/ 83496 h 317438"/>
                      <a:gd name="connsiteX29" fmla="*/ 108355 w 537395"/>
                      <a:gd name="connsiteY29" fmla="*/ 82141 h 317438"/>
                      <a:gd name="connsiteX30" fmla="*/ 109203 w 537395"/>
                      <a:gd name="connsiteY30" fmla="*/ 81481 h 317438"/>
                      <a:gd name="connsiteX31" fmla="*/ 110947 w 537395"/>
                      <a:gd name="connsiteY31" fmla="*/ 80173 h 317438"/>
                      <a:gd name="connsiteX32" fmla="*/ 117451 w 537395"/>
                      <a:gd name="connsiteY32" fmla="*/ 75507 h 317438"/>
                      <a:gd name="connsiteX33" fmla="*/ 131556 w 537395"/>
                      <a:gd name="connsiteY33" fmla="*/ 66469 h 317438"/>
                      <a:gd name="connsiteX34" fmla="*/ 145672 w 537395"/>
                      <a:gd name="connsiteY34" fmla="*/ 58751 h 317438"/>
                      <a:gd name="connsiteX35" fmla="*/ 152612 w 537395"/>
                      <a:gd name="connsiteY35" fmla="*/ 55404 h 317438"/>
                      <a:gd name="connsiteX36" fmla="*/ 156300 w 537395"/>
                      <a:gd name="connsiteY36" fmla="*/ 53743 h 317438"/>
                      <a:gd name="connsiteX37" fmla="*/ 158209 w 537395"/>
                      <a:gd name="connsiteY37" fmla="*/ 52906 h 317438"/>
                      <a:gd name="connsiteX38" fmla="*/ 189234 w 537395"/>
                      <a:gd name="connsiteY38" fmla="*/ 42514 h 317438"/>
                      <a:gd name="connsiteX39" fmla="*/ 205742 w 537395"/>
                      <a:gd name="connsiteY39" fmla="*/ 38873 h 317438"/>
                      <a:gd name="connsiteX40" fmla="*/ 213225 w 537395"/>
                      <a:gd name="connsiteY40" fmla="*/ 37624 h 317438"/>
                      <a:gd name="connsiteX41" fmla="*/ 215086 w 537395"/>
                      <a:gd name="connsiteY41" fmla="*/ 37353 h 317438"/>
                      <a:gd name="connsiteX42" fmla="*/ 219635 w 537395"/>
                      <a:gd name="connsiteY42" fmla="*/ 36822 h 317438"/>
                      <a:gd name="connsiteX43" fmla="*/ 245110 w 537395"/>
                      <a:gd name="connsiteY43" fmla="*/ 35467 h 317438"/>
                      <a:gd name="connsiteX44" fmla="*/ 253241 w 537395"/>
                      <a:gd name="connsiteY44" fmla="*/ 35609 h 317438"/>
                      <a:gd name="connsiteX45" fmla="*/ 269984 w 537395"/>
                      <a:gd name="connsiteY45" fmla="*/ 36764 h 317438"/>
                      <a:gd name="connsiteX46" fmla="*/ 273578 w 537395"/>
                      <a:gd name="connsiteY46" fmla="*/ 37164 h 317438"/>
                      <a:gd name="connsiteX47" fmla="*/ 275758 w 537395"/>
                      <a:gd name="connsiteY47" fmla="*/ 37494 h 317438"/>
                      <a:gd name="connsiteX48" fmla="*/ 276760 w 537395"/>
                      <a:gd name="connsiteY48" fmla="*/ 37624 h 317438"/>
                      <a:gd name="connsiteX49" fmla="*/ 278645 w 537395"/>
                      <a:gd name="connsiteY49" fmla="*/ 37906 h 317438"/>
                      <a:gd name="connsiteX50" fmla="*/ 282969 w 537395"/>
                      <a:gd name="connsiteY50" fmla="*/ 38590 h 317438"/>
                      <a:gd name="connsiteX51" fmla="*/ 313252 w 537395"/>
                      <a:gd name="connsiteY51" fmla="*/ 46037 h 317438"/>
                      <a:gd name="connsiteX52" fmla="*/ 327781 w 537395"/>
                      <a:gd name="connsiteY52" fmla="*/ 51186 h 317438"/>
                      <a:gd name="connsiteX53" fmla="*/ 331351 w 537395"/>
                      <a:gd name="connsiteY53" fmla="*/ 52624 h 317438"/>
                      <a:gd name="connsiteX54" fmla="*/ 332530 w 537395"/>
                      <a:gd name="connsiteY54" fmla="*/ 53119 h 317438"/>
                      <a:gd name="connsiteX55" fmla="*/ 340047 w 537395"/>
                      <a:gd name="connsiteY55" fmla="*/ 56536 h 317438"/>
                      <a:gd name="connsiteX56" fmla="*/ 366607 w 537395"/>
                      <a:gd name="connsiteY56" fmla="*/ 71359 h 317438"/>
                      <a:gd name="connsiteX57" fmla="*/ 379061 w 537395"/>
                      <a:gd name="connsiteY57" fmla="*/ 79984 h 317438"/>
                      <a:gd name="connsiteX58" fmla="*/ 380440 w 537395"/>
                      <a:gd name="connsiteY58" fmla="*/ 81021 h 317438"/>
                      <a:gd name="connsiteX59" fmla="*/ 382043 w 537395"/>
                      <a:gd name="connsiteY59" fmla="*/ 82235 h 317438"/>
                      <a:gd name="connsiteX60" fmla="*/ 383009 w 537395"/>
                      <a:gd name="connsiteY60" fmla="*/ 83001 h 317438"/>
                      <a:gd name="connsiteX61" fmla="*/ 389113 w 537395"/>
                      <a:gd name="connsiteY61" fmla="*/ 88032 h 317438"/>
                      <a:gd name="connsiteX62" fmla="*/ 411029 w 537395"/>
                      <a:gd name="connsiteY62" fmla="*/ 109301 h 317438"/>
                      <a:gd name="connsiteX63" fmla="*/ 420821 w 537395"/>
                      <a:gd name="connsiteY63" fmla="*/ 120813 h 317438"/>
                      <a:gd name="connsiteX64" fmla="*/ 421775 w 537395"/>
                      <a:gd name="connsiteY64" fmla="*/ 122015 h 317438"/>
                      <a:gd name="connsiteX65" fmla="*/ 422636 w 537395"/>
                      <a:gd name="connsiteY65" fmla="*/ 123158 h 317438"/>
                      <a:gd name="connsiteX66" fmla="*/ 423838 w 537395"/>
                      <a:gd name="connsiteY66" fmla="*/ 124760 h 317438"/>
                      <a:gd name="connsiteX67" fmla="*/ 428244 w 537395"/>
                      <a:gd name="connsiteY67" fmla="*/ 130911 h 317438"/>
                      <a:gd name="connsiteX68" fmla="*/ 444211 w 537395"/>
                      <a:gd name="connsiteY68" fmla="*/ 157553 h 317438"/>
                      <a:gd name="connsiteX69" fmla="*/ 450703 w 537395"/>
                      <a:gd name="connsiteY69" fmla="*/ 171269 h 317438"/>
                      <a:gd name="connsiteX70" fmla="*/ 451269 w 537395"/>
                      <a:gd name="connsiteY70" fmla="*/ 172612 h 317438"/>
                      <a:gd name="connsiteX71" fmla="*/ 452647 w 537395"/>
                      <a:gd name="connsiteY71" fmla="*/ 176041 h 317438"/>
                      <a:gd name="connsiteX72" fmla="*/ 455334 w 537395"/>
                      <a:gd name="connsiteY72" fmla="*/ 183252 h 317438"/>
                      <a:gd name="connsiteX73" fmla="*/ 463889 w 537395"/>
                      <a:gd name="connsiteY73" fmla="*/ 213841 h 317438"/>
                      <a:gd name="connsiteX74" fmla="*/ 465703 w 537395"/>
                      <a:gd name="connsiteY74" fmla="*/ 224128 h 317438"/>
                      <a:gd name="connsiteX75" fmla="*/ 466245 w 537395"/>
                      <a:gd name="connsiteY75" fmla="*/ 227439 h 317438"/>
                      <a:gd name="connsiteX76" fmla="*/ 466327 w 537395"/>
                      <a:gd name="connsiteY76" fmla="*/ 228016 h 317438"/>
                      <a:gd name="connsiteX77" fmla="*/ 466669 w 537395"/>
                      <a:gd name="connsiteY77" fmla="*/ 230243 h 317438"/>
                      <a:gd name="connsiteX78" fmla="*/ 467153 w 537395"/>
                      <a:gd name="connsiteY78" fmla="*/ 234556 h 317438"/>
                      <a:gd name="connsiteX79" fmla="*/ 467800 w 537395"/>
                      <a:gd name="connsiteY79" fmla="*/ 242239 h 317438"/>
                      <a:gd name="connsiteX80" fmla="*/ 447852 w 537395"/>
                      <a:gd name="connsiteY80" fmla="*/ 235994 h 317438"/>
                      <a:gd name="connsiteX81" fmla="*/ 444800 w 537395"/>
                      <a:gd name="connsiteY81" fmla="*/ 235522 h 317438"/>
                      <a:gd name="connsiteX82" fmla="*/ 436009 w 537395"/>
                      <a:gd name="connsiteY82" fmla="*/ 240848 h 317438"/>
                      <a:gd name="connsiteX83" fmla="*/ 436516 w 537395"/>
                      <a:gd name="connsiteY83" fmla="*/ 251100 h 317438"/>
                      <a:gd name="connsiteX84" fmla="*/ 477769 w 537395"/>
                      <a:gd name="connsiteY84" fmla="*/ 312973 h 317438"/>
                      <a:gd name="connsiteX85" fmla="*/ 486100 w 537395"/>
                      <a:gd name="connsiteY85" fmla="*/ 317439 h 317438"/>
                      <a:gd name="connsiteX86" fmla="*/ 494430 w 537395"/>
                      <a:gd name="connsiteY86" fmla="*/ 312985 h 317438"/>
                      <a:gd name="connsiteX87" fmla="*/ 535683 w 537395"/>
                      <a:gd name="connsiteY87" fmla="*/ 251111 h 317438"/>
                      <a:gd name="connsiteX88" fmla="*/ 536202 w 537395"/>
                      <a:gd name="connsiteY88" fmla="*/ 240860 h 3174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</a:cxnLst>
                    <a:rect l="l" t="t" r="r" b="b"/>
                    <a:pathLst>
                      <a:path w="537395" h="317438">
                        <a:moveTo>
                          <a:pt x="536202" y="240884"/>
                        </a:moveTo>
                        <a:cubicBezTo>
                          <a:pt x="534446" y="237596"/>
                          <a:pt x="531076" y="235558"/>
                          <a:pt x="527412" y="235558"/>
                        </a:cubicBezTo>
                        <a:cubicBezTo>
                          <a:pt x="526387" y="235558"/>
                          <a:pt x="525361" y="235711"/>
                          <a:pt x="524360" y="236029"/>
                        </a:cubicBezTo>
                        <a:lnTo>
                          <a:pt x="503327" y="242616"/>
                        </a:lnTo>
                        <a:cubicBezTo>
                          <a:pt x="500711" y="201009"/>
                          <a:pt x="488244" y="160770"/>
                          <a:pt x="466870" y="125361"/>
                        </a:cubicBezTo>
                        <a:cubicBezTo>
                          <a:pt x="443327" y="86359"/>
                          <a:pt x="409969" y="54179"/>
                          <a:pt x="370389" y="32298"/>
                        </a:cubicBezTo>
                        <a:cubicBezTo>
                          <a:pt x="332164" y="11170"/>
                          <a:pt x="288885" y="0"/>
                          <a:pt x="245240" y="0"/>
                        </a:cubicBezTo>
                        <a:cubicBezTo>
                          <a:pt x="241693" y="0"/>
                          <a:pt x="238111" y="71"/>
                          <a:pt x="234576" y="224"/>
                        </a:cubicBezTo>
                        <a:cubicBezTo>
                          <a:pt x="184886" y="2321"/>
                          <a:pt x="137541" y="18205"/>
                          <a:pt x="97667" y="46155"/>
                        </a:cubicBezTo>
                        <a:cubicBezTo>
                          <a:pt x="57616" y="74222"/>
                          <a:pt x="26614" y="111952"/>
                          <a:pt x="8021" y="155255"/>
                        </a:cubicBezTo>
                        <a:cubicBezTo>
                          <a:pt x="5087" y="162078"/>
                          <a:pt x="2812" y="167828"/>
                          <a:pt x="845" y="173354"/>
                        </a:cubicBezTo>
                        <a:cubicBezTo>
                          <a:pt x="-652" y="177561"/>
                          <a:pt x="-145" y="182474"/>
                          <a:pt x="2247" y="186811"/>
                        </a:cubicBezTo>
                        <a:cubicBezTo>
                          <a:pt x="4698" y="191276"/>
                          <a:pt x="8845" y="194552"/>
                          <a:pt x="13347" y="195565"/>
                        </a:cubicBezTo>
                        <a:cubicBezTo>
                          <a:pt x="14808" y="195895"/>
                          <a:pt x="16269" y="196060"/>
                          <a:pt x="17718" y="196060"/>
                        </a:cubicBezTo>
                        <a:lnTo>
                          <a:pt x="17718" y="196060"/>
                        </a:lnTo>
                        <a:cubicBezTo>
                          <a:pt x="25530" y="196060"/>
                          <a:pt x="32094" y="191229"/>
                          <a:pt x="34863" y="183452"/>
                        </a:cubicBezTo>
                        <a:cubicBezTo>
                          <a:pt x="35805" y="180813"/>
                          <a:pt x="36760" y="178244"/>
                          <a:pt x="37703" y="175829"/>
                        </a:cubicBezTo>
                        <a:cubicBezTo>
                          <a:pt x="38115" y="174768"/>
                          <a:pt x="38539" y="173708"/>
                          <a:pt x="38975" y="172647"/>
                        </a:cubicBezTo>
                        <a:cubicBezTo>
                          <a:pt x="39317" y="171917"/>
                          <a:pt x="39635" y="171245"/>
                          <a:pt x="39859" y="170573"/>
                        </a:cubicBezTo>
                        <a:cubicBezTo>
                          <a:pt x="39929" y="170397"/>
                          <a:pt x="40000" y="170232"/>
                          <a:pt x="40083" y="170055"/>
                        </a:cubicBezTo>
                        <a:cubicBezTo>
                          <a:pt x="42239" y="165165"/>
                          <a:pt x="44596" y="160275"/>
                          <a:pt x="47094" y="155526"/>
                        </a:cubicBezTo>
                        <a:cubicBezTo>
                          <a:pt x="52043" y="146111"/>
                          <a:pt x="57699" y="136921"/>
                          <a:pt x="63908" y="128225"/>
                        </a:cubicBezTo>
                        <a:cubicBezTo>
                          <a:pt x="64580" y="127282"/>
                          <a:pt x="65275" y="126363"/>
                          <a:pt x="65982" y="125444"/>
                        </a:cubicBezTo>
                        <a:cubicBezTo>
                          <a:pt x="66477" y="124796"/>
                          <a:pt x="66972" y="124136"/>
                          <a:pt x="67467" y="123464"/>
                        </a:cubicBezTo>
                        <a:cubicBezTo>
                          <a:pt x="67750" y="123146"/>
                          <a:pt x="67974" y="122840"/>
                          <a:pt x="68150" y="122580"/>
                        </a:cubicBezTo>
                        <a:cubicBezTo>
                          <a:pt x="68516" y="122062"/>
                          <a:pt x="69093" y="121261"/>
                          <a:pt x="69328" y="120954"/>
                        </a:cubicBezTo>
                        <a:cubicBezTo>
                          <a:pt x="70307" y="119729"/>
                          <a:pt x="71296" y="118503"/>
                          <a:pt x="72310" y="117290"/>
                        </a:cubicBezTo>
                        <a:cubicBezTo>
                          <a:pt x="75786" y="113095"/>
                          <a:pt x="79427" y="108994"/>
                          <a:pt x="83150" y="105082"/>
                        </a:cubicBezTo>
                        <a:cubicBezTo>
                          <a:pt x="90467" y="97388"/>
                          <a:pt x="98374" y="90130"/>
                          <a:pt x="106658" y="83496"/>
                        </a:cubicBezTo>
                        <a:cubicBezTo>
                          <a:pt x="107223" y="83036"/>
                          <a:pt x="107789" y="82588"/>
                          <a:pt x="108355" y="82141"/>
                        </a:cubicBezTo>
                        <a:lnTo>
                          <a:pt x="109203" y="81481"/>
                        </a:lnTo>
                        <a:cubicBezTo>
                          <a:pt x="109780" y="81045"/>
                          <a:pt x="110358" y="80609"/>
                          <a:pt x="110947" y="80173"/>
                        </a:cubicBezTo>
                        <a:cubicBezTo>
                          <a:pt x="113056" y="78606"/>
                          <a:pt x="115236" y="77038"/>
                          <a:pt x="117451" y="75507"/>
                        </a:cubicBezTo>
                        <a:cubicBezTo>
                          <a:pt x="122023" y="72349"/>
                          <a:pt x="126771" y="69297"/>
                          <a:pt x="131556" y="66469"/>
                        </a:cubicBezTo>
                        <a:cubicBezTo>
                          <a:pt x="136163" y="63747"/>
                          <a:pt x="140911" y="61143"/>
                          <a:pt x="145672" y="58751"/>
                        </a:cubicBezTo>
                        <a:cubicBezTo>
                          <a:pt x="147958" y="57596"/>
                          <a:pt x="150291" y="56477"/>
                          <a:pt x="152612" y="55404"/>
                        </a:cubicBezTo>
                        <a:cubicBezTo>
                          <a:pt x="153837" y="54839"/>
                          <a:pt x="155063" y="54285"/>
                          <a:pt x="156300" y="53743"/>
                        </a:cubicBezTo>
                        <a:cubicBezTo>
                          <a:pt x="156854" y="53496"/>
                          <a:pt x="158209" y="52906"/>
                          <a:pt x="158209" y="52906"/>
                        </a:cubicBezTo>
                        <a:cubicBezTo>
                          <a:pt x="168649" y="48641"/>
                          <a:pt x="179089" y="45141"/>
                          <a:pt x="189234" y="42514"/>
                        </a:cubicBezTo>
                        <a:cubicBezTo>
                          <a:pt x="194690" y="41100"/>
                          <a:pt x="200240" y="39874"/>
                          <a:pt x="205742" y="38873"/>
                        </a:cubicBezTo>
                        <a:cubicBezTo>
                          <a:pt x="208241" y="38413"/>
                          <a:pt x="210750" y="38001"/>
                          <a:pt x="213225" y="37624"/>
                        </a:cubicBezTo>
                        <a:lnTo>
                          <a:pt x="215086" y="37353"/>
                        </a:lnTo>
                        <a:cubicBezTo>
                          <a:pt x="216606" y="37164"/>
                          <a:pt x="218115" y="36987"/>
                          <a:pt x="219635" y="36822"/>
                        </a:cubicBezTo>
                        <a:cubicBezTo>
                          <a:pt x="228048" y="35915"/>
                          <a:pt x="236614" y="35467"/>
                          <a:pt x="245110" y="35467"/>
                        </a:cubicBezTo>
                        <a:cubicBezTo>
                          <a:pt x="247808" y="35467"/>
                          <a:pt x="250542" y="35515"/>
                          <a:pt x="253241" y="35609"/>
                        </a:cubicBezTo>
                        <a:cubicBezTo>
                          <a:pt x="258802" y="35797"/>
                          <a:pt x="264435" y="36186"/>
                          <a:pt x="269984" y="36764"/>
                        </a:cubicBezTo>
                        <a:cubicBezTo>
                          <a:pt x="271186" y="36893"/>
                          <a:pt x="272388" y="37023"/>
                          <a:pt x="273578" y="37164"/>
                        </a:cubicBezTo>
                        <a:cubicBezTo>
                          <a:pt x="274026" y="37223"/>
                          <a:pt x="275134" y="37400"/>
                          <a:pt x="275758" y="37494"/>
                        </a:cubicBezTo>
                        <a:cubicBezTo>
                          <a:pt x="276265" y="37577"/>
                          <a:pt x="276501" y="37612"/>
                          <a:pt x="276760" y="37624"/>
                        </a:cubicBezTo>
                        <a:cubicBezTo>
                          <a:pt x="277384" y="37718"/>
                          <a:pt x="278021" y="37812"/>
                          <a:pt x="278645" y="37906"/>
                        </a:cubicBezTo>
                        <a:cubicBezTo>
                          <a:pt x="280083" y="38119"/>
                          <a:pt x="281532" y="38331"/>
                          <a:pt x="282969" y="38590"/>
                        </a:cubicBezTo>
                        <a:cubicBezTo>
                          <a:pt x="293185" y="40393"/>
                          <a:pt x="303378" y="42891"/>
                          <a:pt x="313252" y="46037"/>
                        </a:cubicBezTo>
                        <a:cubicBezTo>
                          <a:pt x="318142" y="47592"/>
                          <a:pt x="323032" y="49324"/>
                          <a:pt x="327781" y="51186"/>
                        </a:cubicBezTo>
                        <a:cubicBezTo>
                          <a:pt x="328983" y="51657"/>
                          <a:pt x="330173" y="52129"/>
                          <a:pt x="331351" y="52624"/>
                        </a:cubicBezTo>
                        <a:cubicBezTo>
                          <a:pt x="331775" y="52824"/>
                          <a:pt x="332176" y="52977"/>
                          <a:pt x="332530" y="53119"/>
                        </a:cubicBezTo>
                        <a:cubicBezTo>
                          <a:pt x="335063" y="54214"/>
                          <a:pt x="337585" y="55369"/>
                          <a:pt x="340047" y="56536"/>
                        </a:cubicBezTo>
                        <a:cubicBezTo>
                          <a:pt x="349167" y="60884"/>
                          <a:pt x="358099" y="65868"/>
                          <a:pt x="366607" y="71359"/>
                        </a:cubicBezTo>
                        <a:cubicBezTo>
                          <a:pt x="370825" y="74093"/>
                          <a:pt x="375020" y="76991"/>
                          <a:pt x="379061" y="79984"/>
                        </a:cubicBezTo>
                        <a:cubicBezTo>
                          <a:pt x="379521" y="80326"/>
                          <a:pt x="379981" y="80679"/>
                          <a:pt x="380440" y="81021"/>
                        </a:cubicBezTo>
                        <a:cubicBezTo>
                          <a:pt x="380970" y="81434"/>
                          <a:pt x="381500" y="81834"/>
                          <a:pt x="382043" y="82235"/>
                        </a:cubicBezTo>
                        <a:lnTo>
                          <a:pt x="383009" y="83001"/>
                        </a:lnTo>
                        <a:cubicBezTo>
                          <a:pt x="385047" y="84627"/>
                          <a:pt x="387097" y="86312"/>
                          <a:pt x="389113" y="88032"/>
                        </a:cubicBezTo>
                        <a:cubicBezTo>
                          <a:pt x="396842" y="94619"/>
                          <a:pt x="404218" y="101783"/>
                          <a:pt x="411029" y="109301"/>
                        </a:cubicBezTo>
                        <a:cubicBezTo>
                          <a:pt x="414399" y="113024"/>
                          <a:pt x="417699" y="116901"/>
                          <a:pt x="420821" y="120813"/>
                        </a:cubicBezTo>
                        <a:lnTo>
                          <a:pt x="421775" y="122015"/>
                        </a:lnTo>
                        <a:lnTo>
                          <a:pt x="422636" y="123158"/>
                        </a:lnTo>
                        <a:cubicBezTo>
                          <a:pt x="423036" y="123688"/>
                          <a:pt x="423449" y="124218"/>
                          <a:pt x="423838" y="124760"/>
                        </a:cubicBezTo>
                        <a:cubicBezTo>
                          <a:pt x="425310" y="126752"/>
                          <a:pt x="426795" y="128826"/>
                          <a:pt x="428244" y="130911"/>
                        </a:cubicBezTo>
                        <a:cubicBezTo>
                          <a:pt x="434124" y="139407"/>
                          <a:pt x="439497" y="148374"/>
                          <a:pt x="444211" y="157553"/>
                        </a:cubicBezTo>
                        <a:cubicBezTo>
                          <a:pt x="446520" y="162042"/>
                          <a:pt x="448700" y="166661"/>
                          <a:pt x="450703" y="171269"/>
                        </a:cubicBezTo>
                        <a:cubicBezTo>
                          <a:pt x="450880" y="171705"/>
                          <a:pt x="451057" y="172164"/>
                          <a:pt x="451269" y="172612"/>
                        </a:cubicBezTo>
                        <a:cubicBezTo>
                          <a:pt x="451740" y="173743"/>
                          <a:pt x="452188" y="174886"/>
                          <a:pt x="452647" y="176041"/>
                        </a:cubicBezTo>
                        <a:cubicBezTo>
                          <a:pt x="453566" y="178386"/>
                          <a:pt x="454474" y="180813"/>
                          <a:pt x="455334" y="183252"/>
                        </a:cubicBezTo>
                        <a:cubicBezTo>
                          <a:pt x="458857" y="193209"/>
                          <a:pt x="461744" y="203496"/>
                          <a:pt x="463889" y="213841"/>
                        </a:cubicBezTo>
                        <a:cubicBezTo>
                          <a:pt x="464595" y="217223"/>
                          <a:pt x="465161" y="220734"/>
                          <a:pt x="465703" y="224128"/>
                        </a:cubicBezTo>
                        <a:cubicBezTo>
                          <a:pt x="465880" y="225236"/>
                          <a:pt x="466056" y="226331"/>
                          <a:pt x="466245" y="227439"/>
                        </a:cubicBezTo>
                        <a:cubicBezTo>
                          <a:pt x="466269" y="227663"/>
                          <a:pt x="466304" y="227851"/>
                          <a:pt x="466327" y="228016"/>
                        </a:cubicBezTo>
                        <a:cubicBezTo>
                          <a:pt x="466434" y="228641"/>
                          <a:pt x="466622" y="229784"/>
                          <a:pt x="466669" y="230243"/>
                        </a:cubicBezTo>
                        <a:cubicBezTo>
                          <a:pt x="466846" y="231681"/>
                          <a:pt x="466999" y="233118"/>
                          <a:pt x="467153" y="234556"/>
                        </a:cubicBezTo>
                        <a:cubicBezTo>
                          <a:pt x="467412" y="237101"/>
                          <a:pt x="467624" y="239682"/>
                          <a:pt x="467800" y="242239"/>
                        </a:cubicBezTo>
                        <a:lnTo>
                          <a:pt x="447852" y="235994"/>
                        </a:lnTo>
                        <a:cubicBezTo>
                          <a:pt x="446850" y="235675"/>
                          <a:pt x="445825" y="235522"/>
                          <a:pt x="444800" y="235522"/>
                        </a:cubicBezTo>
                        <a:cubicBezTo>
                          <a:pt x="441135" y="235522"/>
                          <a:pt x="437765" y="237561"/>
                          <a:pt x="436009" y="240848"/>
                        </a:cubicBezTo>
                        <a:cubicBezTo>
                          <a:pt x="434242" y="244148"/>
                          <a:pt x="434442" y="247977"/>
                          <a:pt x="436516" y="251100"/>
                        </a:cubicBezTo>
                        <a:lnTo>
                          <a:pt x="477769" y="312973"/>
                        </a:lnTo>
                        <a:cubicBezTo>
                          <a:pt x="479631" y="315766"/>
                          <a:pt x="482742" y="317439"/>
                          <a:pt x="486100" y="317439"/>
                        </a:cubicBezTo>
                        <a:cubicBezTo>
                          <a:pt x="489458" y="317439"/>
                          <a:pt x="492569" y="315778"/>
                          <a:pt x="494430" y="312985"/>
                        </a:cubicBezTo>
                        <a:lnTo>
                          <a:pt x="535683" y="251111"/>
                        </a:lnTo>
                        <a:cubicBezTo>
                          <a:pt x="537769" y="247989"/>
                          <a:pt x="537958" y="244148"/>
                          <a:pt x="536202" y="240860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1C3377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GB"/>
                  </a:p>
                </p:txBody>
              </p:sp>
            </p:grpSp>
            <p:sp>
              <p:nvSpPr>
                <p:cNvPr id="32" name="Free-form: Shape 31">
                  <a:extLst>
                    <a:ext uri="{FF2B5EF4-FFF2-40B4-BE49-F238E27FC236}">
                      <a16:creationId xmlns:a16="http://schemas.microsoft.com/office/drawing/2014/main" id="{60EF2DB1-A996-278F-FBC3-A0405B2338CF}"/>
                    </a:ext>
                  </a:extLst>
                </p:cNvPr>
                <p:cNvSpPr/>
                <p:nvPr/>
              </p:nvSpPr>
              <p:spPr>
                <a:xfrm>
                  <a:off x="5998486" y="4664959"/>
                  <a:ext cx="240077" cy="300096"/>
                </a:xfrm>
                <a:custGeom>
                  <a:avLst/>
                  <a:gdLst>
                    <a:gd name="connsiteX0" fmla="*/ 480154 w 480154"/>
                    <a:gd name="connsiteY0" fmla="*/ 60027 h 600192"/>
                    <a:gd name="connsiteX1" fmla="*/ 252751 w 480154"/>
                    <a:gd name="connsiteY1" fmla="*/ 6337 h 600192"/>
                    <a:gd name="connsiteX2" fmla="*/ 240077 w 480154"/>
                    <a:gd name="connsiteY2" fmla="*/ 0 h 600192"/>
                    <a:gd name="connsiteX3" fmla="*/ 227404 w 480154"/>
                    <a:gd name="connsiteY3" fmla="*/ 6337 h 600192"/>
                    <a:gd name="connsiteX4" fmla="*/ 0 w 480154"/>
                    <a:gd name="connsiteY4" fmla="*/ 60027 h 600192"/>
                    <a:gd name="connsiteX5" fmla="*/ 0 w 480154"/>
                    <a:gd name="connsiteY5" fmla="*/ 60027 h 600192"/>
                    <a:gd name="connsiteX6" fmla="*/ 0 w 480154"/>
                    <a:gd name="connsiteY6" fmla="*/ 320499 h 600192"/>
                    <a:gd name="connsiteX7" fmla="*/ 142812 w 480154"/>
                    <a:gd name="connsiteY7" fmla="*/ 551560 h 600192"/>
                    <a:gd name="connsiteX8" fmla="*/ 240077 w 480154"/>
                    <a:gd name="connsiteY8" fmla="*/ 600193 h 600192"/>
                    <a:gd name="connsiteX9" fmla="*/ 337342 w 480154"/>
                    <a:gd name="connsiteY9" fmla="*/ 551560 h 600192"/>
                    <a:gd name="connsiteX10" fmla="*/ 480154 w 480154"/>
                    <a:gd name="connsiteY10" fmla="*/ 320499 h 600192"/>
                    <a:gd name="connsiteX11" fmla="*/ 480154 w 480154"/>
                    <a:gd name="connsiteY11" fmla="*/ 60027 h 600192"/>
                    <a:gd name="connsiteX12" fmla="*/ 480154 w 480154"/>
                    <a:gd name="connsiteY12" fmla="*/ 60027 h 600192"/>
                    <a:gd name="connsiteX13" fmla="*/ 424763 w 480154"/>
                    <a:gd name="connsiteY13" fmla="*/ 124930 h 600192"/>
                    <a:gd name="connsiteX14" fmla="*/ 424763 w 480154"/>
                    <a:gd name="connsiteY14" fmla="*/ 315201 h 600192"/>
                    <a:gd name="connsiteX15" fmla="*/ 408612 w 480154"/>
                    <a:gd name="connsiteY15" fmla="*/ 396466 h 600192"/>
                    <a:gd name="connsiteX16" fmla="*/ 341978 w 480154"/>
                    <a:gd name="connsiteY16" fmla="*/ 480064 h 600192"/>
                    <a:gd name="connsiteX17" fmla="*/ 292457 w 480154"/>
                    <a:gd name="connsiteY17" fmla="*/ 507865 h 600192"/>
                    <a:gd name="connsiteX18" fmla="*/ 245872 w 480154"/>
                    <a:gd name="connsiteY18" fmla="*/ 531165 h 600192"/>
                    <a:gd name="connsiteX19" fmla="*/ 244683 w 480154"/>
                    <a:gd name="connsiteY19" fmla="*/ 531752 h 600192"/>
                    <a:gd name="connsiteX20" fmla="*/ 235185 w 480154"/>
                    <a:gd name="connsiteY20" fmla="*/ 531586 h 600192"/>
                    <a:gd name="connsiteX21" fmla="*/ 229616 w 480154"/>
                    <a:gd name="connsiteY21" fmla="*/ 528802 h 600192"/>
                    <a:gd name="connsiteX22" fmla="*/ 205623 w 480154"/>
                    <a:gd name="connsiteY22" fmla="*/ 516805 h 600192"/>
                    <a:gd name="connsiteX23" fmla="*/ 165751 w 480154"/>
                    <a:gd name="connsiteY23" fmla="*/ 496862 h 600192"/>
                    <a:gd name="connsiteX24" fmla="*/ 151602 w 480154"/>
                    <a:gd name="connsiteY24" fmla="*/ 489020 h 600192"/>
                    <a:gd name="connsiteX25" fmla="*/ 65942 w 480154"/>
                    <a:gd name="connsiteY25" fmla="*/ 381851 h 600192"/>
                    <a:gd name="connsiteX26" fmla="*/ 55421 w 480154"/>
                    <a:gd name="connsiteY26" fmla="*/ 317639 h 600192"/>
                    <a:gd name="connsiteX27" fmla="*/ 55421 w 480154"/>
                    <a:gd name="connsiteY27" fmla="*/ 304981 h 600192"/>
                    <a:gd name="connsiteX28" fmla="*/ 55421 w 480154"/>
                    <a:gd name="connsiteY28" fmla="*/ 123275 h 600192"/>
                    <a:gd name="connsiteX29" fmla="*/ 64452 w 480154"/>
                    <a:gd name="connsiteY29" fmla="*/ 114244 h 600192"/>
                    <a:gd name="connsiteX30" fmla="*/ 84877 w 480154"/>
                    <a:gd name="connsiteY30" fmla="*/ 112377 h 600192"/>
                    <a:gd name="connsiteX31" fmla="*/ 89769 w 480154"/>
                    <a:gd name="connsiteY31" fmla="*/ 111790 h 600192"/>
                    <a:gd name="connsiteX32" fmla="*/ 92207 w 480154"/>
                    <a:gd name="connsiteY32" fmla="*/ 111474 h 600192"/>
                    <a:gd name="connsiteX33" fmla="*/ 93382 w 480154"/>
                    <a:gd name="connsiteY33" fmla="*/ 111323 h 600192"/>
                    <a:gd name="connsiteX34" fmla="*/ 102804 w 480154"/>
                    <a:gd name="connsiteY34" fmla="*/ 109939 h 600192"/>
                    <a:gd name="connsiteX35" fmla="*/ 142225 w 480154"/>
                    <a:gd name="connsiteY35" fmla="*/ 102022 h 600192"/>
                    <a:gd name="connsiteX36" fmla="*/ 210034 w 480154"/>
                    <a:gd name="connsiteY36" fmla="*/ 79910 h 600192"/>
                    <a:gd name="connsiteX37" fmla="*/ 212306 w 480154"/>
                    <a:gd name="connsiteY37" fmla="*/ 78962 h 600192"/>
                    <a:gd name="connsiteX38" fmla="*/ 212788 w 480154"/>
                    <a:gd name="connsiteY38" fmla="*/ 78766 h 600192"/>
                    <a:gd name="connsiteX39" fmla="*/ 213179 w 480154"/>
                    <a:gd name="connsiteY39" fmla="*/ 78601 h 600192"/>
                    <a:gd name="connsiteX40" fmla="*/ 216942 w 480154"/>
                    <a:gd name="connsiteY40" fmla="*/ 76975 h 600192"/>
                    <a:gd name="connsiteX41" fmla="*/ 224800 w 480154"/>
                    <a:gd name="connsiteY41" fmla="*/ 73468 h 600192"/>
                    <a:gd name="connsiteX42" fmla="*/ 233334 w 480154"/>
                    <a:gd name="connsiteY42" fmla="*/ 69449 h 600192"/>
                    <a:gd name="connsiteX43" fmla="*/ 240107 w 480154"/>
                    <a:gd name="connsiteY43" fmla="*/ 67146 h 600192"/>
                    <a:gd name="connsiteX44" fmla="*/ 246881 w 480154"/>
                    <a:gd name="connsiteY44" fmla="*/ 69449 h 600192"/>
                    <a:gd name="connsiteX45" fmla="*/ 263271 w 480154"/>
                    <a:gd name="connsiteY45" fmla="*/ 76975 h 600192"/>
                    <a:gd name="connsiteX46" fmla="*/ 267351 w 480154"/>
                    <a:gd name="connsiteY46" fmla="*/ 78721 h 600192"/>
                    <a:gd name="connsiteX47" fmla="*/ 268676 w 480154"/>
                    <a:gd name="connsiteY47" fmla="*/ 79278 h 600192"/>
                    <a:gd name="connsiteX48" fmla="*/ 270195 w 480154"/>
                    <a:gd name="connsiteY48" fmla="*/ 79910 h 600192"/>
                    <a:gd name="connsiteX49" fmla="*/ 278580 w 480154"/>
                    <a:gd name="connsiteY49" fmla="*/ 83267 h 600192"/>
                    <a:gd name="connsiteX50" fmla="*/ 346809 w 480154"/>
                    <a:gd name="connsiteY50" fmla="*/ 104084 h 600192"/>
                    <a:gd name="connsiteX51" fmla="*/ 381489 w 480154"/>
                    <a:gd name="connsiteY51" fmla="*/ 110556 h 600192"/>
                    <a:gd name="connsiteX52" fmla="*/ 386366 w 480154"/>
                    <a:gd name="connsiteY52" fmla="*/ 111248 h 600192"/>
                    <a:gd name="connsiteX53" fmla="*/ 386847 w 480154"/>
                    <a:gd name="connsiteY53" fmla="*/ 111323 h 600192"/>
                    <a:gd name="connsiteX54" fmla="*/ 387224 w 480154"/>
                    <a:gd name="connsiteY54" fmla="*/ 111369 h 600192"/>
                    <a:gd name="connsiteX55" fmla="*/ 389256 w 480154"/>
                    <a:gd name="connsiteY55" fmla="*/ 111625 h 600192"/>
                    <a:gd name="connsiteX56" fmla="*/ 397805 w 480154"/>
                    <a:gd name="connsiteY56" fmla="*/ 112633 h 600192"/>
                    <a:gd name="connsiteX57" fmla="*/ 415777 w 480154"/>
                    <a:gd name="connsiteY57" fmla="*/ 114229 h 600192"/>
                    <a:gd name="connsiteX58" fmla="*/ 424808 w 480154"/>
                    <a:gd name="connsiteY58" fmla="*/ 123260 h 600192"/>
                    <a:gd name="connsiteX59" fmla="*/ 424808 w 480154"/>
                    <a:gd name="connsiteY59" fmla="*/ 124885 h 6001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</a:cxnLst>
                  <a:rect l="l" t="t" r="r" b="b"/>
                  <a:pathLst>
                    <a:path w="480154" h="600192">
                      <a:moveTo>
                        <a:pt x="480154" y="60027"/>
                      </a:moveTo>
                      <a:cubicBezTo>
                        <a:pt x="401207" y="60027"/>
                        <a:pt x="323359" y="41649"/>
                        <a:pt x="252751" y="6337"/>
                      </a:cubicBezTo>
                      <a:lnTo>
                        <a:pt x="240077" y="0"/>
                      </a:lnTo>
                      <a:lnTo>
                        <a:pt x="227404" y="6337"/>
                      </a:lnTo>
                      <a:cubicBezTo>
                        <a:pt x="156795" y="41633"/>
                        <a:pt x="78947" y="60027"/>
                        <a:pt x="0" y="60027"/>
                      </a:cubicBezTo>
                      <a:lnTo>
                        <a:pt x="0" y="60027"/>
                      </a:lnTo>
                      <a:lnTo>
                        <a:pt x="0" y="320499"/>
                      </a:lnTo>
                      <a:cubicBezTo>
                        <a:pt x="0" y="418351"/>
                        <a:pt x="55285" y="507804"/>
                        <a:pt x="142812" y="551560"/>
                      </a:cubicBezTo>
                      <a:lnTo>
                        <a:pt x="240077" y="600193"/>
                      </a:lnTo>
                      <a:lnTo>
                        <a:pt x="337342" y="551560"/>
                      </a:lnTo>
                      <a:cubicBezTo>
                        <a:pt x="424869" y="507804"/>
                        <a:pt x="480154" y="418351"/>
                        <a:pt x="480154" y="320499"/>
                      </a:cubicBezTo>
                      <a:lnTo>
                        <a:pt x="480154" y="60027"/>
                      </a:lnTo>
                      <a:lnTo>
                        <a:pt x="480154" y="60027"/>
                      </a:lnTo>
                      <a:close/>
                      <a:moveTo>
                        <a:pt x="424763" y="124930"/>
                      </a:moveTo>
                      <a:lnTo>
                        <a:pt x="424763" y="315201"/>
                      </a:lnTo>
                      <a:cubicBezTo>
                        <a:pt x="424763" y="343227"/>
                        <a:pt x="419555" y="370637"/>
                        <a:pt x="408612" y="396466"/>
                      </a:cubicBezTo>
                      <a:cubicBezTo>
                        <a:pt x="394464" y="429851"/>
                        <a:pt x="371194" y="458675"/>
                        <a:pt x="341978" y="480064"/>
                      </a:cubicBezTo>
                      <a:cubicBezTo>
                        <a:pt x="326580" y="491338"/>
                        <a:pt x="309436" y="499375"/>
                        <a:pt x="292457" y="507865"/>
                      </a:cubicBezTo>
                      <a:cubicBezTo>
                        <a:pt x="276924" y="515631"/>
                        <a:pt x="261390" y="523398"/>
                        <a:pt x="245872" y="531165"/>
                      </a:cubicBezTo>
                      <a:cubicBezTo>
                        <a:pt x="245480" y="531361"/>
                        <a:pt x="245089" y="531571"/>
                        <a:pt x="244683" y="531752"/>
                      </a:cubicBezTo>
                      <a:cubicBezTo>
                        <a:pt x="241371" y="533332"/>
                        <a:pt x="238451" y="533167"/>
                        <a:pt x="235185" y="531586"/>
                      </a:cubicBezTo>
                      <a:cubicBezTo>
                        <a:pt x="233318" y="530683"/>
                        <a:pt x="231467" y="529735"/>
                        <a:pt x="229616" y="528802"/>
                      </a:cubicBezTo>
                      <a:cubicBezTo>
                        <a:pt x="221623" y="524798"/>
                        <a:pt x="213630" y="520809"/>
                        <a:pt x="205623" y="516805"/>
                      </a:cubicBezTo>
                      <a:cubicBezTo>
                        <a:pt x="192332" y="510153"/>
                        <a:pt x="179041" y="503515"/>
                        <a:pt x="165751" y="496862"/>
                      </a:cubicBezTo>
                      <a:cubicBezTo>
                        <a:pt x="160934" y="494438"/>
                        <a:pt x="156208" y="491834"/>
                        <a:pt x="151602" y="489020"/>
                      </a:cubicBezTo>
                      <a:cubicBezTo>
                        <a:pt x="111534" y="464560"/>
                        <a:pt x="81039" y="426269"/>
                        <a:pt x="65942" y="381851"/>
                      </a:cubicBezTo>
                      <a:cubicBezTo>
                        <a:pt x="58943" y="361260"/>
                        <a:pt x="55436" y="339389"/>
                        <a:pt x="55421" y="317639"/>
                      </a:cubicBezTo>
                      <a:cubicBezTo>
                        <a:pt x="55421" y="313425"/>
                        <a:pt x="55421" y="309210"/>
                        <a:pt x="55421" y="304981"/>
                      </a:cubicBezTo>
                      <a:lnTo>
                        <a:pt x="55421" y="123275"/>
                      </a:lnTo>
                      <a:cubicBezTo>
                        <a:pt x="55421" y="118097"/>
                        <a:pt x="59575" y="114590"/>
                        <a:pt x="64452" y="114244"/>
                      </a:cubicBezTo>
                      <a:cubicBezTo>
                        <a:pt x="71271" y="113762"/>
                        <a:pt x="78089" y="113145"/>
                        <a:pt x="84877" y="112377"/>
                      </a:cubicBezTo>
                      <a:cubicBezTo>
                        <a:pt x="86503" y="112197"/>
                        <a:pt x="88144" y="112001"/>
                        <a:pt x="89769" y="111790"/>
                      </a:cubicBezTo>
                      <a:cubicBezTo>
                        <a:pt x="90582" y="111685"/>
                        <a:pt x="91394" y="111579"/>
                        <a:pt x="92207" y="111474"/>
                      </a:cubicBezTo>
                      <a:cubicBezTo>
                        <a:pt x="92313" y="111474"/>
                        <a:pt x="92945" y="111369"/>
                        <a:pt x="93382" y="111323"/>
                      </a:cubicBezTo>
                      <a:cubicBezTo>
                        <a:pt x="96527" y="110887"/>
                        <a:pt x="99658" y="110435"/>
                        <a:pt x="102804" y="109939"/>
                      </a:cubicBezTo>
                      <a:cubicBezTo>
                        <a:pt x="116050" y="107847"/>
                        <a:pt x="129205" y="105212"/>
                        <a:pt x="142225" y="102022"/>
                      </a:cubicBezTo>
                      <a:cubicBezTo>
                        <a:pt x="165345" y="96362"/>
                        <a:pt x="188028" y="88971"/>
                        <a:pt x="210034" y="79910"/>
                      </a:cubicBezTo>
                      <a:cubicBezTo>
                        <a:pt x="210786" y="79594"/>
                        <a:pt x="211553" y="79278"/>
                        <a:pt x="212306" y="78962"/>
                      </a:cubicBezTo>
                      <a:cubicBezTo>
                        <a:pt x="212517" y="78872"/>
                        <a:pt x="212652" y="78811"/>
                        <a:pt x="212788" y="78766"/>
                      </a:cubicBezTo>
                      <a:cubicBezTo>
                        <a:pt x="212893" y="78721"/>
                        <a:pt x="213029" y="78661"/>
                        <a:pt x="213179" y="78601"/>
                      </a:cubicBezTo>
                      <a:cubicBezTo>
                        <a:pt x="214429" y="78059"/>
                        <a:pt x="215693" y="77517"/>
                        <a:pt x="216942" y="76975"/>
                      </a:cubicBezTo>
                      <a:cubicBezTo>
                        <a:pt x="219576" y="75831"/>
                        <a:pt x="222196" y="74657"/>
                        <a:pt x="224800" y="73468"/>
                      </a:cubicBezTo>
                      <a:cubicBezTo>
                        <a:pt x="227659" y="72159"/>
                        <a:pt x="230504" y="70819"/>
                        <a:pt x="233334" y="69449"/>
                      </a:cubicBezTo>
                      <a:cubicBezTo>
                        <a:pt x="235501" y="68396"/>
                        <a:pt x="237608" y="67146"/>
                        <a:pt x="240107" y="67146"/>
                      </a:cubicBezTo>
                      <a:cubicBezTo>
                        <a:pt x="242605" y="67146"/>
                        <a:pt x="244713" y="68411"/>
                        <a:pt x="246881" y="69449"/>
                      </a:cubicBezTo>
                      <a:cubicBezTo>
                        <a:pt x="252299" y="72068"/>
                        <a:pt x="257763" y="74567"/>
                        <a:pt x="263271" y="76975"/>
                      </a:cubicBezTo>
                      <a:cubicBezTo>
                        <a:pt x="264627" y="77562"/>
                        <a:pt x="265981" y="78149"/>
                        <a:pt x="267351" y="78721"/>
                      </a:cubicBezTo>
                      <a:cubicBezTo>
                        <a:pt x="267742" y="78887"/>
                        <a:pt x="268570" y="79233"/>
                        <a:pt x="268676" y="79278"/>
                      </a:cubicBezTo>
                      <a:cubicBezTo>
                        <a:pt x="269187" y="79489"/>
                        <a:pt x="269684" y="79700"/>
                        <a:pt x="270195" y="79910"/>
                      </a:cubicBezTo>
                      <a:cubicBezTo>
                        <a:pt x="272980" y="81054"/>
                        <a:pt x="275765" y="82168"/>
                        <a:pt x="278580" y="83267"/>
                      </a:cubicBezTo>
                      <a:cubicBezTo>
                        <a:pt x="300766" y="91892"/>
                        <a:pt x="323585" y="98861"/>
                        <a:pt x="346809" y="104084"/>
                      </a:cubicBezTo>
                      <a:cubicBezTo>
                        <a:pt x="358279" y="106672"/>
                        <a:pt x="369854" y="108825"/>
                        <a:pt x="381489" y="110556"/>
                      </a:cubicBezTo>
                      <a:cubicBezTo>
                        <a:pt x="383114" y="110797"/>
                        <a:pt x="384740" y="111022"/>
                        <a:pt x="386366" y="111248"/>
                      </a:cubicBezTo>
                      <a:cubicBezTo>
                        <a:pt x="386561" y="111278"/>
                        <a:pt x="386712" y="111294"/>
                        <a:pt x="386847" y="111323"/>
                      </a:cubicBezTo>
                      <a:cubicBezTo>
                        <a:pt x="386953" y="111323"/>
                        <a:pt x="387073" y="111354"/>
                        <a:pt x="387224" y="111369"/>
                      </a:cubicBezTo>
                      <a:cubicBezTo>
                        <a:pt x="387901" y="111459"/>
                        <a:pt x="388578" y="111549"/>
                        <a:pt x="389256" y="111625"/>
                      </a:cubicBezTo>
                      <a:cubicBezTo>
                        <a:pt x="392101" y="111986"/>
                        <a:pt x="394960" y="112317"/>
                        <a:pt x="397805" y="112633"/>
                      </a:cubicBezTo>
                      <a:cubicBezTo>
                        <a:pt x="403781" y="113280"/>
                        <a:pt x="409787" y="113807"/>
                        <a:pt x="415777" y="114229"/>
                      </a:cubicBezTo>
                      <a:cubicBezTo>
                        <a:pt x="420654" y="114575"/>
                        <a:pt x="424808" y="118127"/>
                        <a:pt x="424808" y="123260"/>
                      </a:cubicBezTo>
                      <a:lnTo>
                        <a:pt x="424808" y="12488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 cap="flat">
                  <a:solidFill>
                    <a:srgbClr val="1C3377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grpSp>
              <p:nvGrpSpPr>
                <p:cNvPr id="33" name="Graphic 2">
                  <a:extLst>
                    <a:ext uri="{FF2B5EF4-FFF2-40B4-BE49-F238E27FC236}">
                      <a16:creationId xmlns:a16="http://schemas.microsoft.com/office/drawing/2014/main" id="{CC637BF1-FACE-79A0-ECAF-922E1509CE13}"/>
                    </a:ext>
                  </a:extLst>
                </p:cNvPr>
                <p:cNvGrpSpPr/>
                <p:nvPr/>
              </p:nvGrpSpPr>
              <p:grpSpPr>
                <a:xfrm>
                  <a:off x="6035205" y="4710130"/>
                  <a:ext cx="166639" cy="209522"/>
                  <a:chOff x="7596158" y="2735681"/>
                  <a:chExt cx="333277" cy="419043"/>
                </a:xfrm>
                <a:solidFill>
                  <a:schemeClr val="bg1"/>
                </a:solidFill>
              </p:grpSpPr>
              <p:sp>
                <p:nvSpPr>
                  <p:cNvPr id="34" name="Free-form: Shape 33">
                    <a:extLst>
                      <a:ext uri="{FF2B5EF4-FFF2-40B4-BE49-F238E27FC236}">
                        <a16:creationId xmlns:a16="http://schemas.microsoft.com/office/drawing/2014/main" id="{138B47D3-BBA8-5813-BDB6-D09F07C5105B}"/>
                      </a:ext>
                    </a:extLst>
                  </p:cNvPr>
                  <p:cNvSpPr/>
                  <p:nvPr/>
                </p:nvSpPr>
                <p:spPr>
                  <a:xfrm>
                    <a:off x="7771828" y="2933598"/>
                    <a:ext cx="157607" cy="221126"/>
                  </a:xfrm>
                  <a:custGeom>
                    <a:avLst/>
                    <a:gdLst>
                      <a:gd name="connsiteX0" fmla="*/ 137815 w 157607"/>
                      <a:gd name="connsiteY0" fmla="*/ 30 h 221126"/>
                      <a:gd name="connsiteX1" fmla="*/ 61983 w 157607"/>
                      <a:gd name="connsiteY1" fmla="*/ 30 h 221126"/>
                      <a:gd name="connsiteX2" fmla="*/ 0 w 157607"/>
                      <a:gd name="connsiteY2" fmla="*/ 30 h 221126"/>
                      <a:gd name="connsiteX3" fmla="*/ 0 w 157607"/>
                      <a:gd name="connsiteY3" fmla="*/ 768 h 221126"/>
                      <a:gd name="connsiteX4" fmla="*/ 0 w 157607"/>
                      <a:gd name="connsiteY4" fmla="*/ 81340 h 221126"/>
                      <a:gd name="connsiteX5" fmla="*/ 0 w 157607"/>
                      <a:gd name="connsiteY5" fmla="*/ 154402 h 221126"/>
                      <a:gd name="connsiteX6" fmla="*/ 0 w 157607"/>
                      <a:gd name="connsiteY6" fmla="*/ 214700 h 221126"/>
                      <a:gd name="connsiteX7" fmla="*/ 0 w 157607"/>
                      <a:gd name="connsiteY7" fmla="*/ 221127 h 221126"/>
                      <a:gd name="connsiteX8" fmla="*/ 26882 w 157607"/>
                      <a:gd name="connsiteY8" fmla="*/ 207685 h 221126"/>
                      <a:gd name="connsiteX9" fmla="*/ 56203 w 157607"/>
                      <a:gd name="connsiteY9" fmla="*/ 193025 h 221126"/>
                      <a:gd name="connsiteX10" fmla="*/ 74010 w 157607"/>
                      <a:gd name="connsiteY10" fmla="*/ 182895 h 221126"/>
                      <a:gd name="connsiteX11" fmla="*/ 82590 w 157607"/>
                      <a:gd name="connsiteY11" fmla="*/ 177055 h 221126"/>
                      <a:gd name="connsiteX12" fmla="*/ 86819 w 157607"/>
                      <a:gd name="connsiteY12" fmla="*/ 173909 h 221126"/>
                      <a:gd name="connsiteX13" fmla="*/ 87601 w 157607"/>
                      <a:gd name="connsiteY13" fmla="*/ 173292 h 221126"/>
                      <a:gd name="connsiteX14" fmla="*/ 89559 w 157607"/>
                      <a:gd name="connsiteY14" fmla="*/ 171727 h 221126"/>
                      <a:gd name="connsiteX15" fmla="*/ 118864 w 157607"/>
                      <a:gd name="connsiteY15" fmla="*/ 142044 h 221126"/>
                      <a:gd name="connsiteX16" fmla="*/ 119617 w 157607"/>
                      <a:gd name="connsiteY16" fmla="*/ 141096 h 221126"/>
                      <a:gd name="connsiteX17" fmla="*/ 119662 w 157607"/>
                      <a:gd name="connsiteY17" fmla="*/ 141051 h 221126"/>
                      <a:gd name="connsiteX18" fmla="*/ 121167 w 157607"/>
                      <a:gd name="connsiteY18" fmla="*/ 139049 h 221126"/>
                      <a:gd name="connsiteX19" fmla="*/ 124102 w 157607"/>
                      <a:gd name="connsiteY19" fmla="*/ 134970 h 221126"/>
                      <a:gd name="connsiteX20" fmla="*/ 129867 w 157607"/>
                      <a:gd name="connsiteY20" fmla="*/ 126270 h 221126"/>
                      <a:gd name="connsiteX21" fmla="*/ 140735 w 157607"/>
                      <a:gd name="connsiteY21" fmla="*/ 106266 h 221126"/>
                      <a:gd name="connsiteX22" fmla="*/ 143158 w 157607"/>
                      <a:gd name="connsiteY22" fmla="*/ 100893 h 221126"/>
                      <a:gd name="connsiteX23" fmla="*/ 143520 w 157607"/>
                      <a:gd name="connsiteY23" fmla="*/ 100019 h 221126"/>
                      <a:gd name="connsiteX24" fmla="*/ 143609 w 157607"/>
                      <a:gd name="connsiteY24" fmla="*/ 99794 h 221126"/>
                      <a:gd name="connsiteX25" fmla="*/ 144633 w 157607"/>
                      <a:gd name="connsiteY25" fmla="*/ 97250 h 221126"/>
                      <a:gd name="connsiteX26" fmla="*/ 148471 w 157607"/>
                      <a:gd name="connsiteY26" fmla="*/ 86563 h 221126"/>
                      <a:gd name="connsiteX27" fmla="*/ 154221 w 157607"/>
                      <a:gd name="connsiteY27" fmla="*/ 64618 h 221126"/>
                      <a:gd name="connsiteX28" fmla="*/ 155350 w 157607"/>
                      <a:gd name="connsiteY28" fmla="*/ 58446 h 221126"/>
                      <a:gd name="connsiteX29" fmla="*/ 155771 w 157607"/>
                      <a:gd name="connsiteY29" fmla="*/ 55737 h 221126"/>
                      <a:gd name="connsiteX30" fmla="*/ 156012 w 157607"/>
                      <a:gd name="connsiteY30" fmla="*/ 54111 h 221126"/>
                      <a:gd name="connsiteX31" fmla="*/ 157111 w 157607"/>
                      <a:gd name="connsiteY31" fmla="*/ 43304 h 221126"/>
                      <a:gd name="connsiteX32" fmla="*/ 157608 w 157607"/>
                      <a:gd name="connsiteY32" fmla="*/ 29336 h 221126"/>
                      <a:gd name="connsiteX33" fmla="*/ 157608 w 157607"/>
                      <a:gd name="connsiteY33" fmla="*/ 23361 h 221126"/>
                      <a:gd name="connsiteX34" fmla="*/ 157608 w 157607"/>
                      <a:gd name="connsiteY34" fmla="*/ 0 h 221126"/>
                      <a:gd name="connsiteX35" fmla="*/ 137830 w 157607"/>
                      <a:gd name="connsiteY35" fmla="*/ 0 h 2211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157607" h="221126">
                        <a:moveTo>
                          <a:pt x="137815" y="30"/>
                        </a:moveTo>
                        <a:cubicBezTo>
                          <a:pt x="112543" y="30"/>
                          <a:pt x="87255" y="30"/>
                          <a:pt x="61983" y="30"/>
                        </a:cubicBezTo>
                        <a:cubicBezTo>
                          <a:pt x="41317" y="30"/>
                          <a:pt x="20666" y="30"/>
                          <a:pt x="0" y="30"/>
                        </a:cubicBezTo>
                        <a:lnTo>
                          <a:pt x="0" y="768"/>
                        </a:lnTo>
                        <a:cubicBezTo>
                          <a:pt x="0" y="27620"/>
                          <a:pt x="0" y="54488"/>
                          <a:pt x="0" y="81340"/>
                        </a:cubicBezTo>
                        <a:cubicBezTo>
                          <a:pt x="0" y="105694"/>
                          <a:pt x="0" y="130048"/>
                          <a:pt x="0" y="154402"/>
                        </a:cubicBezTo>
                        <a:cubicBezTo>
                          <a:pt x="0" y="174496"/>
                          <a:pt x="0" y="194605"/>
                          <a:pt x="0" y="214700"/>
                        </a:cubicBezTo>
                        <a:lnTo>
                          <a:pt x="0" y="221127"/>
                        </a:lnTo>
                        <a:cubicBezTo>
                          <a:pt x="8955" y="216641"/>
                          <a:pt x="17926" y="212171"/>
                          <a:pt x="26882" y="207685"/>
                        </a:cubicBezTo>
                        <a:cubicBezTo>
                          <a:pt x="36651" y="202794"/>
                          <a:pt x="46435" y="197932"/>
                          <a:pt x="56203" y="193025"/>
                        </a:cubicBezTo>
                        <a:cubicBezTo>
                          <a:pt x="62315" y="189954"/>
                          <a:pt x="68260" y="186598"/>
                          <a:pt x="74010" y="182895"/>
                        </a:cubicBezTo>
                        <a:cubicBezTo>
                          <a:pt x="76915" y="181029"/>
                          <a:pt x="79790" y="179087"/>
                          <a:pt x="82590" y="177055"/>
                        </a:cubicBezTo>
                        <a:cubicBezTo>
                          <a:pt x="84019" y="176031"/>
                          <a:pt x="85419" y="174963"/>
                          <a:pt x="86819" y="173909"/>
                        </a:cubicBezTo>
                        <a:cubicBezTo>
                          <a:pt x="87075" y="173698"/>
                          <a:pt x="87346" y="173503"/>
                          <a:pt x="87601" y="173292"/>
                        </a:cubicBezTo>
                        <a:cubicBezTo>
                          <a:pt x="88249" y="172780"/>
                          <a:pt x="88911" y="172254"/>
                          <a:pt x="89559" y="171727"/>
                        </a:cubicBezTo>
                        <a:cubicBezTo>
                          <a:pt x="100365" y="162936"/>
                          <a:pt x="110209" y="152972"/>
                          <a:pt x="118864" y="142044"/>
                        </a:cubicBezTo>
                        <a:cubicBezTo>
                          <a:pt x="119120" y="141728"/>
                          <a:pt x="119361" y="141412"/>
                          <a:pt x="119617" y="141096"/>
                        </a:cubicBezTo>
                        <a:cubicBezTo>
                          <a:pt x="119632" y="141081"/>
                          <a:pt x="119632" y="141066"/>
                          <a:pt x="119662" y="141051"/>
                        </a:cubicBezTo>
                        <a:cubicBezTo>
                          <a:pt x="120174" y="140389"/>
                          <a:pt x="120671" y="139711"/>
                          <a:pt x="121167" y="139049"/>
                        </a:cubicBezTo>
                        <a:cubicBezTo>
                          <a:pt x="122160" y="137709"/>
                          <a:pt x="123139" y="136340"/>
                          <a:pt x="124102" y="134970"/>
                        </a:cubicBezTo>
                        <a:cubicBezTo>
                          <a:pt x="126104" y="132125"/>
                          <a:pt x="128016" y="129220"/>
                          <a:pt x="129867" y="126270"/>
                        </a:cubicBezTo>
                        <a:cubicBezTo>
                          <a:pt x="133886" y="119828"/>
                          <a:pt x="137514" y="113145"/>
                          <a:pt x="140735" y="106266"/>
                        </a:cubicBezTo>
                        <a:cubicBezTo>
                          <a:pt x="141562" y="104490"/>
                          <a:pt x="142375" y="102699"/>
                          <a:pt x="143158" y="100893"/>
                        </a:cubicBezTo>
                        <a:cubicBezTo>
                          <a:pt x="143218" y="100772"/>
                          <a:pt x="143414" y="100306"/>
                          <a:pt x="143520" y="100019"/>
                        </a:cubicBezTo>
                        <a:cubicBezTo>
                          <a:pt x="143564" y="99914"/>
                          <a:pt x="143595" y="99824"/>
                          <a:pt x="143609" y="99794"/>
                        </a:cubicBezTo>
                        <a:cubicBezTo>
                          <a:pt x="143955" y="98951"/>
                          <a:pt x="144302" y="98093"/>
                          <a:pt x="144633" y="97250"/>
                        </a:cubicBezTo>
                        <a:cubicBezTo>
                          <a:pt x="146018" y="93728"/>
                          <a:pt x="147297" y="90161"/>
                          <a:pt x="148471" y="86563"/>
                        </a:cubicBezTo>
                        <a:cubicBezTo>
                          <a:pt x="150819" y="79368"/>
                          <a:pt x="152746" y="72038"/>
                          <a:pt x="154221" y="64618"/>
                        </a:cubicBezTo>
                        <a:cubicBezTo>
                          <a:pt x="154628" y="62570"/>
                          <a:pt x="155004" y="60508"/>
                          <a:pt x="155350" y="58446"/>
                        </a:cubicBezTo>
                        <a:cubicBezTo>
                          <a:pt x="155501" y="57543"/>
                          <a:pt x="155636" y="56640"/>
                          <a:pt x="155771" y="55737"/>
                        </a:cubicBezTo>
                        <a:cubicBezTo>
                          <a:pt x="155817" y="55466"/>
                          <a:pt x="155937" y="54533"/>
                          <a:pt x="156012" y="54111"/>
                        </a:cubicBezTo>
                        <a:cubicBezTo>
                          <a:pt x="156479" y="50529"/>
                          <a:pt x="156840" y="46917"/>
                          <a:pt x="157111" y="43304"/>
                        </a:cubicBezTo>
                        <a:cubicBezTo>
                          <a:pt x="157443" y="38653"/>
                          <a:pt x="157608" y="33987"/>
                          <a:pt x="157608" y="29336"/>
                        </a:cubicBezTo>
                        <a:cubicBezTo>
                          <a:pt x="157608" y="27349"/>
                          <a:pt x="157608" y="25347"/>
                          <a:pt x="157608" y="23361"/>
                        </a:cubicBezTo>
                        <a:lnTo>
                          <a:pt x="157608" y="0"/>
                        </a:lnTo>
                        <a:cubicBezTo>
                          <a:pt x="151015" y="0"/>
                          <a:pt x="144422" y="0"/>
                          <a:pt x="137830" y="0"/>
                        </a:cubicBezTo>
                        <a:close/>
                      </a:path>
                    </a:pathLst>
                  </a:custGeom>
                  <a:grpFill/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GB" dirty="0"/>
                  </a:p>
                </p:txBody>
              </p:sp>
              <p:sp>
                <p:nvSpPr>
                  <p:cNvPr id="35" name="Free-form: Shape 34">
                    <a:extLst>
                      <a:ext uri="{FF2B5EF4-FFF2-40B4-BE49-F238E27FC236}">
                        <a16:creationId xmlns:a16="http://schemas.microsoft.com/office/drawing/2014/main" id="{EA24FA8F-BAB8-D605-BC66-89735707CEC3}"/>
                      </a:ext>
                    </a:extLst>
                  </p:cNvPr>
                  <p:cNvSpPr/>
                  <p:nvPr/>
                </p:nvSpPr>
                <p:spPr>
                  <a:xfrm>
                    <a:off x="7596158" y="2735681"/>
                    <a:ext cx="157592" cy="179869"/>
                  </a:xfrm>
                  <a:custGeom>
                    <a:avLst/>
                    <a:gdLst>
                      <a:gd name="connsiteX0" fmla="*/ 19778 w 157592"/>
                      <a:gd name="connsiteY0" fmla="*/ 179870 h 179869"/>
                      <a:gd name="connsiteX1" fmla="*/ 95609 w 157592"/>
                      <a:gd name="connsiteY1" fmla="*/ 179870 h 179869"/>
                      <a:gd name="connsiteX2" fmla="*/ 157592 w 157592"/>
                      <a:gd name="connsiteY2" fmla="*/ 179870 h 179869"/>
                      <a:gd name="connsiteX3" fmla="*/ 157592 w 157592"/>
                      <a:gd name="connsiteY3" fmla="*/ 179132 h 179869"/>
                      <a:gd name="connsiteX4" fmla="*/ 157592 w 157592"/>
                      <a:gd name="connsiteY4" fmla="*/ 98560 h 179869"/>
                      <a:gd name="connsiteX5" fmla="*/ 157592 w 157592"/>
                      <a:gd name="connsiteY5" fmla="*/ 25498 h 179869"/>
                      <a:gd name="connsiteX6" fmla="*/ 157592 w 157592"/>
                      <a:gd name="connsiteY6" fmla="*/ 0 h 179869"/>
                      <a:gd name="connsiteX7" fmla="*/ 132592 w 157592"/>
                      <a:gd name="connsiteY7" fmla="*/ 10506 h 179869"/>
                      <a:gd name="connsiteX8" fmla="*/ 121 w 157592"/>
                      <a:gd name="connsiteY8" fmla="*/ 41257 h 179869"/>
                      <a:gd name="connsiteX9" fmla="*/ 0 w 157592"/>
                      <a:gd name="connsiteY9" fmla="*/ 78164 h 179869"/>
                      <a:gd name="connsiteX10" fmla="*/ 0 w 157592"/>
                      <a:gd name="connsiteY10" fmla="*/ 179870 h 179869"/>
                      <a:gd name="connsiteX11" fmla="*/ 19763 w 157592"/>
                      <a:gd name="connsiteY11" fmla="*/ 179870 h 1798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57592" h="179869">
                        <a:moveTo>
                          <a:pt x="19778" y="179870"/>
                        </a:moveTo>
                        <a:cubicBezTo>
                          <a:pt x="45050" y="179870"/>
                          <a:pt x="70337" y="179870"/>
                          <a:pt x="95609" y="179870"/>
                        </a:cubicBezTo>
                        <a:cubicBezTo>
                          <a:pt x="116276" y="179870"/>
                          <a:pt x="136926" y="179870"/>
                          <a:pt x="157592" y="179870"/>
                        </a:cubicBezTo>
                        <a:lnTo>
                          <a:pt x="157592" y="179132"/>
                        </a:lnTo>
                        <a:cubicBezTo>
                          <a:pt x="157592" y="152280"/>
                          <a:pt x="157592" y="125412"/>
                          <a:pt x="157592" y="98560"/>
                        </a:cubicBezTo>
                        <a:cubicBezTo>
                          <a:pt x="157592" y="74206"/>
                          <a:pt x="157592" y="49852"/>
                          <a:pt x="157592" y="25498"/>
                        </a:cubicBezTo>
                        <a:cubicBezTo>
                          <a:pt x="157592" y="16994"/>
                          <a:pt x="157592" y="8504"/>
                          <a:pt x="157592" y="0"/>
                        </a:cubicBezTo>
                        <a:cubicBezTo>
                          <a:pt x="149360" y="3718"/>
                          <a:pt x="141021" y="7240"/>
                          <a:pt x="132592" y="10506"/>
                        </a:cubicBezTo>
                        <a:cubicBezTo>
                          <a:pt x="90175" y="26973"/>
                          <a:pt x="45441" y="37208"/>
                          <a:pt x="121" y="41257"/>
                        </a:cubicBezTo>
                        <a:cubicBezTo>
                          <a:pt x="256" y="53554"/>
                          <a:pt x="0" y="65882"/>
                          <a:pt x="0" y="78164"/>
                        </a:cubicBezTo>
                        <a:lnTo>
                          <a:pt x="0" y="179870"/>
                        </a:lnTo>
                        <a:cubicBezTo>
                          <a:pt x="6593" y="179870"/>
                          <a:pt x="13170" y="179870"/>
                          <a:pt x="19763" y="179870"/>
                        </a:cubicBezTo>
                        <a:close/>
                      </a:path>
                    </a:pathLst>
                  </a:custGeom>
                  <a:grpFill/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GB"/>
                  </a:p>
                </p:txBody>
              </p:sp>
            </p:grpSp>
          </p:grpSp>
        </p:grpSp>
      </p:grpSp>
    </p:spTree>
    <p:extLst>
      <p:ext uri="{BB962C8B-B14F-4D97-AF65-F5344CB8AC3E}">
        <p14:creationId xmlns:p14="http://schemas.microsoft.com/office/powerpoint/2010/main" val="470936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AF044D-79C8-2FBE-959E-CAD3C16A75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6811A893-1519-FE36-44C8-6D7D8EBB564C}"/>
              </a:ext>
            </a:extLst>
          </p:cNvPr>
          <p:cNvGrpSpPr/>
          <p:nvPr/>
        </p:nvGrpSpPr>
        <p:grpSpPr>
          <a:xfrm>
            <a:off x="598671" y="756175"/>
            <a:ext cx="10994658" cy="5466158"/>
            <a:chOff x="587050" y="907787"/>
            <a:chExt cx="10994658" cy="5466158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992E25D8-D5FF-AB8A-1730-EEB31B7A0CA9}"/>
                </a:ext>
              </a:extLst>
            </p:cNvPr>
            <p:cNvGrpSpPr/>
            <p:nvPr/>
          </p:nvGrpSpPr>
          <p:grpSpPr>
            <a:xfrm>
              <a:off x="6329355" y="907787"/>
              <a:ext cx="4158432" cy="1839331"/>
              <a:chOff x="6329355" y="907787"/>
              <a:chExt cx="4158432" cy="1839331"/>
            </a:xfrm>
          </p:grpSpPr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3991865B-C1ED-2533-7332-1F7C86D32665}"/>
                  </a:ext>
                </a:extLst>
              </p:cNvPr>
              <p:cNvSpPr txBox="1"/>
              <p:nvPr/>
            </p:nvSpPr>
            <p:spPr>
              <a:xfrm>
                <a:off x="6329355" y="1524860"/>
                <a:ext cx="4158432" cy="12222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>
                  <a:lnSpc>
                    <a:spcPct val="90000"/>
                  </a:lnSpc>
                  <a:spcBef>
                    <a:spcPct val="0"/>
                  </a:spcBef>
                  <a:buNone/>
                  <a:defRPr sz="6600"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2700000" scaled="1"/>
                      <a:tileRect/>
                    </a:gradFill>
                    <a:latin typeface="Helvetica Neue Medium"/>
                    <a:ea typeface="Open Sans" pitchFamily="2" charset="0"/>
                    <a:cs typeface="Helvetica" panose="020B0604020202020204" pitchFamily="34" charset="0"/>
                  </a:defRPr>
                </a:lvl1pPr>
                <a:lvl2pPr marL="0" marR="0" indent="228600" algn="ctr" defTabSz="1219169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2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2pPr>
                <a:lvl3pPr marL="0" marR="0" indent="457200" algn="ctr" defTabSz="1219169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2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3pPr>
                <a:lvl4pPr marL="0" marR="0" indent="685800" algn="ctr" defTabSz="1219169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2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4pPr>
                <a:lvl5pPr marL="0" marR="0" indent="914400" algn="ctr" defTabSz="1219169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2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5pPr>
                <a:lvl6pPr marL="0" marR="0" indent="1143000" algn="ctr" defTabSz="1219169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2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6pPr>
                <a:lvl7pPr marL="0" marR="0" indent="1371600" algn="ctr" defTabSz="1219169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2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7pPr>
                <a:lvl8pPr marL="0" marR="0" indent="1600200" algn="ctr" defTabSz="1219169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2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8pPr>
                <a:lvl9pPr marL="0" marR="0" indent="1828800" algn="ctr" defTabSz="1219169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2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Helvetica" pitchFamily="2" charset="0"/>
                  </a:rPr>
                  <a:t>Cybersecurity </a:t>
                </a:r>
                <a:r>
                  <a:rPr lang="en-GB" sz="3200" b="1" kern="0" dirty="0">
                    <a:solidFill>
                      <a:prstClr val="white"/>
                    </a:solidFill>
                    <a:latin typeface="Helvetica" pitchFamily="2" charset="0"/>
                  </a:rPr>
                  <a:t>Is Risk Management</a:t>
                </a:r>
                <a:endPara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" pitchFamily="2" charset="0"/>
                </a:endParaRPr>
              </a:p>
            </p:txBody>
          </p:sp>
          <p:sp>
            <p:nvSpPr>
              <p:cNvPr id="47" name="Rectangle: Rounded Corners 46">
                <a:extLst>
                  <a:ext uri="{FF2B5EF4-FFF2-40B4-BE49-F238E27FC236}">
                    <a16:creationId xmlns:a16="http://schemas.microsoft.com/office/drawing/2014/main" id="{71D089CF-6AF5-D09E-6A0E-8DFB7C045CE2}"/>
                  </a:ext>
                </a:extLst>
              </p:cNvPr>
              <p:cNvSpPr/>
              <p:nvPr/>
            </p:nvSpPr>
            <p:spPr>
              <a:xfrm>
                <a:off x="6421576" y="907787"/>
                <a:ext cx="2088000" cy="463939"/>
              </a:xfrm>
              <a:prstGeom prst="roundRect">
                <a:avLst>
                  <a:gd name="adj" fmla="val 50000"/>
                </a:avLst>
              </a:prstGeom>
              <a:noFill/>
              <a:ln w="19050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pc="30" dirty="0">
                    <a:solidFill>
                      <a:prstClr val="white"/>
                    </a:solidFill>
                    <a:latin typeface="Helvetica" pitchFamily="2" charset="0"/>
                  </a:rPr>
                  <a:t>Risk Mitigation</a:t>
                </a:r>
                <a:endParaRPr lang="en-ID" spc="30" dirty="0">
                  <a:solidFill>
                    <a:prstClr val="white"/>
                  </a:solidFill>
                  <a:latin typeface="Helvetica" pitchFamily="2" charset="0"/>
                </a:endParaRPr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255F178-1F79-818A-3AB1-65FD7594C081}"/>
                </a:ext>
              </a:extLst>
            </p:cNvPr>
            <p:cNvGrpSpPr/>
            <p:nvPr/>
          </p:nvGrpSpPr>
          <p:grpSpPr>
            <a:xfrm>
              <a:off x="1372417" y="3966692"/>
              <a:ext cx="4080019" cy="2407253"/>
              <a:chOff x="1372417" y="3966692"/>
              <a:chExt cx="4080019" cy="2407253"/>
            </a:xfrm>
          </p:grpSpPr>
          <p:sp>
            <p:nvSpPr>
              <p:cNvPr id="43" name="Freeform: Shape 12">
                <a:extLst>
                  <a:ext uri="{FF2B5EF4-FFF2-40B4-BE49-F238E27FC236}">
                    <a16:creationId xmlns:a16="http://schemas.microsoft.com/office/drawing/2014/main" id="{C1B0FF45-64D1-5FF1-DE76-AA7E4C6D5337}"/>
                  </a:ext>
                </a:extLst>
              </p:cNvPr>
              <p:cNvSpPr/>
              <p:nvPr/>
            </p:nvSpPr>
            <p:spPr>
              <a:xfrm>
                <a:off x="1372417" y="4546350"/>
                <a:ext cx="2040035" cy="1820720"/>
              </a:xfrm>
              <a:custGeom>
                <a:avLst/>
                <a:gdLst>
                  <a:gd name="connsiteX0" fmla="*/ 401155 w 2750105"/>
                  <a:gd name="connsiteY0" fmla="*/ 0 h 2454453"/>
                  <a:gd name="connsiteX1" fmla="*/ 0 w 2750105"/>
                  <a:gd name="connsiteY1" fmla="*/ 715133 h 2454453"/>
                  <a:gd name="connsiteX2" fmla="*/ 2750106 w 2750105"/>
                  <a:gd name="connsiteY2" fmla="*/ 2454453 h 2454453"/>
                  <a:gd name="connsiteX3" fmla="*/ 2750106 w 2750105"/>
                  <a:gd name="connsiteY3" fmla="*/ 1226098 h 2454453"/>
                  <a:gd name="connsiteX4" fmla="*/ 401155 w 2750105"/>
                  <a:gd name="connsiteY4" fmla="*/ 0 h 24544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50105" h="2454453">
                    <a:moveTo>
                      <a:pt x="401155" y="0"/>
                    </a:moveTo>
                    <a:lnTo>
                      <a:pt x="0" y="715133"/>
                    </a:lnTo>
                    <a:lnTo>
                      <a:pt x="2750106" y="2454453"/>
                    </a:lnTo>
                    <a:lnTo>
                      <a:pt x="2750106" y="1226098"/>
                    </a:lnTo>
                    <a:lnTo>
                      <a:pt x="401155" y="0"/>
                    </a:lnTo>
                    <a:close/>
                  </a:path>
                </a:pathLst>
              </a:custGeom>
              <a:solidFill>
                <a:srgbClr val="18958B"/>
              </a:solidFill>
              <a:ln w="68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44" name="Freeform: Shape 14">
                <a:extLst>
                  <a:ext uri="{FF2B5EF4-FFF2-40B4-BE49-F238E27FC236}">
                    <a16:creationId xmlns:a16="http://schemas.microsoft.com/office/drawing/2014/main" id="{F6BA3F0D-C75F-C4A8-57EA-1FAD94A9CF54}"/>
                  </a:ext>
                </a:extLst>
              </p:cNvPr>
              <p:cNvSpPr/>
              <p:nvPr/>
            </p:nvSpPr>
            <p:spPr>
              <a:xfrm>
                <a:off x="3412452" y="4553225"/>
                <a:ext cx="2039984" cy="1820720"/>
              </a:xfrm>
              <a:custGeom>
                <a:avLst/>
                <a:gdLst>
                  <a:gd name="connsiteX0" fmla="*/ 0 w 2750037"/>
                  <a:gd name="connsiteY0" fmla="*/ 1226098 h 2454453"/>
                  <a:gd name="connsiteX1" fmla="*/ 0 w 2750037"/>
                  <a:gd name="connsiteY1" fmla="*/ 2454453 h 2454453"/>
                  <a:gd name="connsiteX2" fmla="*/ 2750037 w 2750037"/>
                  <a:gd name="connsiteY2" fmla="*/ 715133 h 2454453"/>
                  <a:gd name="connsiteX3" fmla="*/ 2348951 w 2750037"/>
                  <a:gd name="connsiteY3" fmla="*/ 0 h 2454453"/>
                  <a:gd name="connsiteX4" fmla="*/ 0 w 2750037"/>
                  <a:gd name="connsiteY4" fmla="*/ 1226098 h 24544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50037" h="2454453">
                    <a:moveTo>
                      <a:pt x="0" y="1226098"/>
                    </a:moveTo>
                    <a:lnTo>
                      <a:pt x="0" y="2454453"/>
                    </a:lnTo>
                    <a:lnTo>
                      <a:pt x="2750037" y="715133"/>
                    </a:lnTo>
                    <a:lnTo>
                      <a:pt x="2348951" y="0"/>
                    </a:lnTo>
                    <a:lnTo>
                      <a:pt x="0" y="1226098"/>
                    </a:lnTo>
                    <a:close/>
                  </a:path>
                </a:pathLst>
              </a:custGeom>
              <a:solidFill>
                <a:srgbClr val="18958B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45" name="Freeform: Shape 16">
                <a:extLst>
                  <a:ext uri="{FF2B5EF4-FFF2-40B4-BE49-F238E27FC236}">
                    <a16:creationId xmlns:a16="http://schemas.microsoft.com/office/drawing/2014/main" id="{C99942FE-CC55-3F64-2EDE-1B2FAA1AF306}"/>
                  </a:ext>
                </a:extLst>
              </p:cNvPr>
              <p:cNvSpPr/>
              <p:nvPr/>
            </p:nvSpPr>
            <p:spPr>
              <a:xfrm>
                <a:off x="1681458" y="3966692"/>
                <a:ext cx="3473451" cy="1496057"/>
              </a:xfrm>
              <a:custGeom>
                <a:avLst/>
                <a:gdLst>
                  <a:gd name="connsiteX0" fmla="*/ 4682448 w 4682448"/>
                  <a:gd name="connsiteY0" fmla="*/ 790687 h 2016785"/>
                  <a:gd name="connsiteX1" fmla="*/ 2333498 w 4682448"/>
                  <a:gd name="connsiteY1" fmla="*/ 0 h 2016785"/>
                  <a:gd name="connsiteX2" fmla="*/ 0 w 4682448"/>
                  <a:gd name="connsiteY2" fmla="*/ 790687 h 2016785"/>
                  <a:gd name="connsiteX3" fmla="*/ 2333498 w 4682448"/>
                  <a:gd name="connsiteY3" fmla="*/ 2016785 h 2016785"/>
                  <a:gd name="connsiteX4" fmla="*/ 4682448 w 4682448"/>
                  <a:gd name="connsiteY4" fmla="*/ 790687 h 20167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82448" h="2016785">
                    <a:moveTo>
                      <a:pt x="4682448" y="790687"/>
                    </a:moveTo>
                    <a:lnTo>
                      <a:pt x="2333498" y="0"/>
                    </a:lnTo>
                    <a:lnTo>
                      <a:pt x="0" y="790687"/>
                    </a:lnTo>
                    <a:lnTo>
                      <a:pt x="2333498" y="2016785"/>
                    </a:lnTo>
                    <a:lnTo>
                      <a:pt x="4682448" y="790687"/>
                    </a:lnTo>
                    <a:close/>
                  </a:path>
                </a:pathLst>
              </a:custGeom>
              <a:solidFill>
                <a:srgbClr val="23707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GB" dirty="0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5D2A3F4C-D637-7459-6F4F-7733468396B6}"/>
                </a:ext>
              </a:extLst>
            </p:cNvPr>
            <p:cNvGrpSpPr/>
            <p:nvPr/>
          </p:nvGrpSpPr>
          <p:grpSpPr>
            <a:xfrm>
              <a:off x="1781732" y="3376760"/>
              <a:ext cx="3261388" cy="1785062"/>
              <a:chOff x="1781732" y="3376760"/>
              <a:chExt cx="3261388" cy="1785062"/>
            </a:xfrm>
          </p:grpSpPr>
          <p:sp>
            <p:nvSpPr>
              <p:cNvPr id="40" name="Freeform: Shape 17">
                <a:extLst>
                  <a:ext uri="{FF2B5EF4-FFF2-40B4-BE49-F238E27FC236}">
                    <a16:creationId xmlns:a16="http://schemas.microsoft.com/office/drawing/2014/main" id="{861432C2-63D8-6FA2-18CD-B2A0CC67DC27}"/>
                  </a:ext>
                </a:extLst>
              </p:cNvPr>
              <p:cNvSpPr/>
              <p:nvPr/>
            </p:nvSpPr>
            <p:spPr>
              <a:xfrm>
                <a:off x="2116032" y="3376760"/>
                <a:ext cx="2592788" cy="851396"/>
              </a:xfrm>
              <a:custGeom>
                <a:avLst/>
                <a:gdLst>
                  <a:gd name="connsiteX0" fmla="*/ 3495255 w 3495255"/>
                  <a:gd name="connsiteY0" fmla="*/ 513974 h 1147740"/>
                  <a:gd name="connsiteX1" fmla="*/ 1747662 w 3495255"/>
                  <a:gd name="connsiteY1" fmla="*/ 0 h 1147740"/>
                  <a:gd name="connsiteX2" fmla="*/ 0 w 3495255"/>
                  <a:gd name="connsiteY2" fmla="*/ 513974 h 1147740"/>
                  <a:gd name="connsiteX3" fmla="*/ 1747662 w 3495255"/>
                  <a:gd name="connsiteY3" fmla="*/ 1147741 h 1147740"/>
                  <a:gd name="connsiteX4" fmla="*/ 3495255 w 3495255"/>
                  <a:gd name="connsiteY4" fmla="*/ 513974 h 1147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95255" h="1147740">
                    <a:moveTo>
                      <a:pt x="3495255" y="513974"/>
                    </a:moveTo>
                    <a:lnTo>
                      <a:pt x="1747662" y="0"/>
                    </a:lnTo>
                    <a:lnTo>
                      <a:pt x="0" y="513974"/>
                    </a:lnTo>
                    <a:lnTo>
                      <a:pt x="1747662" y="1147741"/>
                    </a:lnTo>
                    <a:lnTo>
                      <a:pt x="3495255" y="513974"/>
                    </a:lnTo>
                    <a:close/>
                  </a:path>
                </a:pathLst>
              </a:custGeom>
              <a:solidFill>
                <a:srgbClr val="18958B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41" name="Freeform: Shape 19">
                <a:extLst>
                  <a:ext uri="{FF2B5EF4-FFF2-40B4-BE49-F238E27FC236}">
                    <a16:creationId xmlns:a16="http://schemas.microsoft.com/office/drawing/2014/main" id="{5253F8AA-7FB5-174D-175A-8F13FE3ED435}"/>
                  </a:ext>
                </a:extLst>
              </p:cNvPr>
              <p:cNvSpPr/>
              <p:nvPr/>
            </p:nvSpPr>
            <p:spPr>
              <a:xfrm>
                <a:off x="1781732" y="3758026"/>
                <a:ext cx="1630719" cy="1403796"/>
              </a:xfrm>
              <a:custGeom>
                <a:avLst/>
                <a:gdLst>
                  <a:gd name="connsiteX0" fmla="*/ 2198321 w 2198320"/>
                  <a:gd name="connsiteY0" fmla="*/ 633767 h 1892411"/>
                  <a:gd name="connsiteX1" fmla="*/ 450659 w 2198320"/>
                  <a:gd name="connsiteY1" fmla="*/ 0 h 1892411"/>
                  <a:gd name="connsiteX2" fmla="*/ 0 w 2198320"/>
                  <a:gd name="connsiteY2" fmla="*/ 803405 h 1892411"/>
                  <a:gd name="connsiteX3" fmla="*/ 2198321 w 2198320"/>
                  <a:gd name="connsiteY3" fmla="*/ 1892411 h 1892411"/>
                  <a:gd name="connsiteX4" fmla="*/ 2198321 w 2198320"/>
                  <a:gd name="connsiteY4" fmla="*/ 633767 h 1892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98320" h="1892411">
                    <a:moveTo>
                      <a:pt x="2198321" y="633767"/>
                    </a:moveTo>
                    <a:lnTo>
                      <a:pt x="450659" y="0"/>
                    </a:lnTo>
                    <a:lnTo>
                      <a:pt x="0" y="803405"/>
                    </a:lnTo>
                    <a:lnTo>
                      <a:pt x="2198321" y="1892411"/>
                    </a:lnTo>
                    <a:lnTo>
                      <a:pt x="2198321" y="633767"/>
                    </a:lnTo>
                    <a:close/>
                  </a:path>
                </a:pathLst>
              </a:custGeom>
              <a:solidFill>
                <a:srgbClr val="0BE296"/>
              </a:solidFill>
              <a:ln w="68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42" name="Freeform: Shape 20">
                <a:extLst>
                  <a:ext uri="{FF2B5EF4-FFF2-40B4-BE49-F238E27FC236}">
                    <a16:creationId xmlns:a16="http://schemas.microsoft.com/office/drawing/2014/main" id="{971B2B8B-8806-D66B-383F-DDBD77739E58}"/>
                  </a:ext>
                </a:extLst>
              </p:cNvPr>
              <p:cNvSpPr/>
              <p:nvPr/>
            </p:nvSpPr>
            <p:spPr>
              <a:xfrm>
                <a:off x="3412451" y="3758026"/>
                <a:ext cx="1630669" cy="1403796"/>
              </a:xfrm>
              <a:custGeom>
                <a:avLst/>
                <a:gdLst>
                  <a:gd name="connsiteX0" fmla="*/ 0 w 2198252"/>
                  <a:gd name="connsiteY0" fmla="*/ 1892411 h 1892411"/>
                  <a:gd name="connsiteX1" fmla="*/ 2198253 w 2198252"/>
                  <a:gd name="connsiteY1" fmla="*/ 803405 h 1892411"/>
                  <a:gd name="connsiteX2" fmla="*/ 1747593 w 2198252"/>
                  <a:gd name="connsiteY2" fmla="*/ 0 h 1892411"/>
                  <a:gd name="connsiteX3" fmla="*/ 0 w 2198252"/>
                  <a:gd name="connsiteY3" fmla="*/ 633767 h 1892411"/>
                  <a:gd name="connsiteX4" fmla="*/ 0 w 2198252"/>
                  <a:gd name="connsiteY4" fmla="*/ 1892411 h 1892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98252" h="1892411">
                    <a:moveTo>
                      <a:pt x="0" y="1892411"/>
                    </a:moveTo>
                    <a:lnTo>
                      <a:pt x="2198253" y="803405"/>
                    </a:lnTo>
                    <a:lnTo>
                      <a:pt x="1747593" y="0"/>
                    </a:lnTo>
                    <a:lnTo>
                      <a:pt x="0" y="633767"/>
                    </a:lnTo>
                    <a:lnTo>
                      <a:pt x="0" y="1892411"/>
                    </a:lnTo>
                    <a:close/>
                  </a:path>
                </a:pathLst>
              </a:custGeom>
              <a:solidFill>
                <a:srgbClr val="0BE296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GB" dirty="0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296992A-4A0B-A825-EBD0-38FCD944C40E}"/>
                </a:ext>
              </a:extLst>
            </p:cNvPr>
            <p:cNvGrpSpPr/>
            <p:nvPr/>
          </p:nvGrpSpPr>
          <p:grpSpPr>
            <a:xfrm>
              <a:off x="2232639" y="2698270"/>
              <a:ext cx="2359575" cy="1279733"/>
              <a:chOff x="2232639" y="2698270"/>
              <a:chExt cx="2359575" cy="1279733"/>
            </a:xfrm>
          </p:grpSpPr>
          <p:sp>
            <p:nvSpPr>
              <p:cNvPr id="37" name="Freeform: Shape 18">
                <a:extLst>
                  <a:ext uri="{FF2B5EF4-FFF2-40B4-BE49-F238E27FC236}">
                    <a16:creationId xmlns:a16="http://schemas.microsoft.com/office/drawing/2014/main" id="{8C270CB8-1237-5C08-79DB-35D0D0ABE9FF}"/>
                  </a:ext>
                </a:extLst>
              </p:cNvPr>
              <p:cNvSpPr/>
              <p:nvPr/>
            </p:nvSpPr>
            <p:spPr>
              <a:xfrm>
                <a:off x="2616797" y="2698270"/>
                <a:ext cx="1592020" cy="360522"/>
              </a:xfrm>
              <a:custGeom>
                <a:avLst/>
                <a:gdLst>
                  <a:gd name="connsiteX0" fmla="*/ 2146151 w 2146150"/>
                  <a:gd name="connsiteY0" fmla="*/ 227005 h 486008"/>
                  <a:gd name="connsiteX1" fmla="*/ 1072597 w 2146150"/>
                  <a:gd name="connsiteY1" fmla="*/ 0 h 486008"/>
                  <a:gd name="connsiteX2" fmla="*/ 0 w 2146150"/>
                  <a:gd name="connsiteY2" fmla="*/ 225227 h 486008"/>
                  <a:gd name="connsiteX3" fmla="*/ 1072597 w 2146150"/>
                  <a:gd name="connsiteY3" fmla="*/ 486009 h 486008"/>
                  <a:gd name="connsiteX4" fmla="*/ 2146151 w 2146150"/>
                  <a:gd name="connsiteY4" fmla="*/ 227005 h 486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46150" h="486008">
                    <a:moveTo>
                      <a:pt x="2146151" y="227005"/>
                    </a:moveTo>
                    <a:lnTo>
                      <a:pt x="1072597" y="0"/>
                    </a:lnTo>
                    <a:lnTo>
                      <a:pt x="0" y="225227"/>
                    </a:lnTo>
                    <a:lnTo>
                      <a:pt x="1072597" y="486009"/>
                    </a:lnTo>
                    <a:lnTo>
                      <a:pt x="2146151" y="227005"/>
                    </a:lnTo>
                    <a:close/>
                  </a:path>
                </a:pathLst>
              </a:custGeom>
              <a:solidFill>
                <a:srgbClr val="0BE296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38" name="Freeform: Shape 13">
                <a:extLst>
                  <a:ext uri="{FF2B5EF4-FFF2-40B4-BE49-F238E27FC236}">
                    <a16:creationId xmlns:a16="http://schemas.microsoft.com/office/drawing/2014/main" id="{55C978F8-59CE-B214-8BE3-70798E68D0FE}"/>
                  </a:ext>
                </a:extLst>
              </p:cNvPr>
              <p:cNvSpPr/>
              <p:nvPr/>
            </p:nvSpPr>
            <p:spPr>
              <a:xfrm>
                <a:off x="3412452" y="2866663"/>
                <a:ext cx="1179762" cy="1111339"/>
              </a:xfrm>
              <a:custGeom>
                <a:avLst/>
                <a:gdLst>
                  <a:gd name="connsiteX0" fmla="*/ 0 w 1590399"/>
                  <a:gd name="connsiteY0" fmla="*/ 259004 h 1498161"/>
                  <a:gd name="connsiteX1" fmla="*/ 0 w 1590399"/>
                  <a:gd name="connsiteY1" fmla="*/ 1498162 h 1498161"/>
                  <a:gd name="connsiteX2" fmla="*/ 1590400 w 1590399"/>
                  <a:gd name="connsiteY2" fmla="*/ 921420 h 1498161"/>
                  <a:gd name="connsiteX3" fmla="*/ 1073554 w 1590399"/>
                  <a:gd name="connsiteY3" fmla="*/ 0 h 1498161"/>
                  <a:gd name="connsiteX4" fmla="*/ 4239 w 1590399"/>
                  <a:gd name="connsiteY4" fmla="*/ 260030 h 1498161"/>
                  <a:gd name="connsiteX5" fmla="*/ 0 w 1590399"/>
                  <a:gd name="connsiteY5" fmla="*/ 259004 h 1498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90399" h="1498161">
                    <a:moveTo>
                      <a:pt x="0" y="259004"/>
                    </a:moveTo>
                    <a:lnTo>
                      <a:pt x="0" y="1498162"/>
                    </a:lnTo>
                    <a:lnTo>
                      <a:pt x="1590400" y="921420"/>
                    </a:lnTo>
                    <a:lnTo>
                      <a:pt x="1073554" y="0"/>
                    </a:lnTo>
                    <a:lnTo>
                      <a:pt x="4239" y="260030"/>
                    </a:lnTo>
                    <a:lnTo>
                      <a:pt x="0" y="259004"/>
                    </a:lnTo>
                    <a:close/>
                  </a:path>
                </a:pathLst>
              </a:custGeom>
              <a:solidFill>
                <a:srgbClr val="66FF81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39" name="Freeform: Shape 10">
                <a:extLst>
                  <a:ext uri="{FF2B5EF4-FFF2-40B4-BE49-F238E27FC236}">
                    <a16:creationId xmlns:a16="http://schemas.microsoft.com/office/drawing/2014/main" id="{600275C7-65C6-FDCC-F1EC-A0AC3B4E5559}"/>
                  </a:ext>
                </a:extLst>
              </p:cNvPr>
              <p:cNvSpPr/>
              <p:nvPr/>
            </p:nvSpPr>
            <p:spPr>
              <a:xfrm>
                <a:off x="2232639" y="2865344"/>
                <a:ext cx="1179812" cy="1112659"/>
              </a:xfrm>
              <a:custGeom>
                <a:avLst/>
                <a:gdLst>
                  <a:gd name="connsiteX0" fmla="*/ 1590468 w 1590467"/>
                  <a:gd name="connsiteY0" fmla="*/ 260782 h 1499939"/>
                  <a:gd name="connsiteX1" fmla="*/ 517871 w 1590467"/>
                  <a:gd name="connsiteY1" fmla="*/ 0 h 1499939"/>
                  <a:gd name="connsiteX2" fmla="*/ 0 w 1590467"/>
                  <a:gd name="connsiteY2" fmla="*/ 923198 h 1499939"/>
                  <a:gd name="connsiteX3" fmla="*/ 1590468 w 1590467"/>
                  <a:gd name="connsiteY3" fmla="*/ 1499940 h 1499939"/>
                  <a:gd name="connsiteX4" fmla="*/ 1590468 w 1590467"/>
                  <a:gd name="connsiteY4" fmla="*/ 260782 h 1499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90467" h="1499939">
                    <a:moveTo>
                      <a:pt x="1590468" y="260782"/>
                    </a:moveTo>
                    <a:lnTo>
                      <a:pt x="517871" y="0"/>
                    </a:lnTo>
                    <a:lnTo>
                      <a:pt x="0" y="923198"/>
                    </a:lnTo>
                    <a:lnTo>
                      <a:pt x="1590468" y="1499940"/>
                    </a:lnTo>
                    <a:lnTo>
                      <a:pt x="1590468" y="260782"/>
                    </a:lnTo>
                    <a:close/>
                  </a:path>
                </a:pathLst>
              </a:custGeom>
              <a:solidFill>
                <a:srgbClr val="66FF81"/>
              </a:solidFill>
              <a:ln w="68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</p:grpSp>
        <p:grpSp>
          <p:nvGrpSpPr>
            <p:cNvPr id="8" name="04">
              <a:extLst>
                <a:ext uri="{FF2B5EF4-FFF2-40B4-BE49-F238E27FC236}">
                  <a16:creationId xmlns:a16="http://schemas.microsoft.com/office/drawing/2014/main" id="{7C7D86F5-2EF9-7448-676C-5418734ACEFD}"/>
                </a:ext>
              </a:extLst>
            </p:cNvPr>
            <p:cNvGrpSpPr/>
            <p:nvPr/>
          </p:nvGrpSpPr>
          <p:grpSpPr>
            <a:xfrm>
              <a:off x="2712811" y="1446941"/>
              <a:ext cx="1400194" cy="1418250"/>
              <a:chOff x="-231389" y="0"/>
              <a:chExt cx="1887556" cy="1911898"/>
            </a:xfrm>
          </p:grpSpPr>
          <p:sp>
            <p:nvSpPr>
              <p:cNvPr id="35" name="Freeform: Shape 15">
                <a:extLst>
                  <a:ext uri="{FF2B5EF4-FFF2-40B4-BE49-F238E27FC236}">
                    <a16:creationId xmlns:a16="http://schemas.microsoft.com/office/drawing/2014/main" id="{B3A9C682-691E-4614-1D70-8AB6EE4879F8}"/>
                  </a:ext>
                </a:extLst>
              </p:cNvPr>
              <p:cNvSpPr/>
              <p:nvPr/>
            </p:nvSpPr>
            <p:spPr>
              <a:xfrm>
                <a:off x="711774" y="0"/>
                <a:ext cx="944393" cy="1911898"/>
              </a:xfrm>
              <a:custGeom>
                <a:avLst/>
                <a:gdLst>
                  <a:gd name="connsiteX0" fmla="*/ 5265 w 944393"/>
                  <a:gd name="connsiteY0" fmla="*/ 1911898 h 1911898"/>
                  <a:gd name="connsiteX1" fmla="*/ 944394 w 944393"/>
                  <a:gd name="connsiteY1" fmla="*/ 1683595 h 1911898"/>
                  <a:gd name="connsiteX2" fmla="*/ 0 w 944393"/>
                  <a:gd name="connsiteY2" fmla="*/ 0 h 1911898"/>
                  <a:gd name="connsiteX3" fmla="*/ 0 w 944393"/>
                  <a:gd name="connsiteY3" fmla="*/ 1910599 h 1911898"/>
                  <a:gd name="connsiteX4" fmla="*/ 5265 w 944393"/>
                  <a:gd name="connsiteY4" fmla="*/ 1911898 h 1911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44393" h="1911898">
                    <a:moveTo>
                      <a:pt x="5265" y="1911898"/>
                    </a:moveTo>
                    <a:lnTo>
                      <a:pt x="944394" y="1683595"/>
                    </a:lnTo>
                    <a:lnTo>
                      <a:pt x="0" y="0"/>
                    </a:lnTo>
                    <a:lnTo>
                      <a:pt x="0" y="1910599"/>
                    </a:lnTo>
                    <a:lnTo>
                      <a:pt x="5265" y="19118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36" name="Freeform: Shape 11">
                <a:extLst>
                  <a:ext uri="{FF2B5EF4-FFF2-40B4-BE49-F238E27FC236}">
                    <a16:creationId xmlns:a16="http://schemas.microsoft.com/office/drawing/2014/main" id="{4F352004-A959-7076-810A-CD37466C1775}"/>
                  </a:ext>
                </a:extLst>
              </p:cNvPr>
              <p:cNvSpPr/>
              <p:nvPr/>
            </p:nvSpPr>
            <p:spPr>
              <a:xfrm>
                <a:off x="-231389" y="0"/>
                <a:ext cx="943163" cy="1910599"/>
              </a:xfrm>
              <a:custGeom>
                <a:avLst/>
                <a:gdLst>
                  <a:gd name="connsiteX0" fmla="*/ 943163 w 943163"/>
                  <a:gd name="connsiteY0" fmla="*/ 0 h 1910599"/>
                  <a:gd name="connsiteX1" fmla="*/ 0 w 943163"/>
                  <a:gd name="connsiteY1" fmla="*/ 1681338 h 1910599"/>
                  <a:gd name="connsiteX2" fmla="*/ 943163 w 943163"/>
                  <a:gd name="connsiteY2" fmla="*/ 1910599 h 1910599"/>
                  <a:gd name="connsiteX3" fmla="*/ 943163 w 943163"/>
                  <a:gd name="connsiteY3" fmla="*/ 0 h 1910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43163" h="1910599">
                    <a:moveTo>
                      <a:pt x="943163" y="0"/>
                    </a:moveTo>
                    <a:lnTo>
                      <a:pt x="0" y="1681338"/>
                    </a:lnTo>
                    <a:lnTo>
                      <a:pt x="943163" y="1910599"/>
                    </a:lnTo>
                    <a:lnTo>
                      <a:pt x="943163" y="0"/>
                    </a:lnTo>
                    <a:close/>
                  </a:path>
                </a:pathLst>
              </a:custGeom>
              <a:solidFill>
                <a:schemeClr val="bg2"/>
              </a:solidFill>
              <a:ln w="68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B23917A-3C5A-FE6E-EA60-101DFD86D7D2}"/>
                </a:ext>
              </a:extLst>
            </p:cNvPr>
            <p:cNvGrpSpPr/>
            <p:nvPr/>
          </p:nvGrpSpPr>
          <p:grpSpPr>
            <a:xfrm>
              <a:off x="587050" y="4676026"/>
              <a:ext cx="1368000" cy="400700"/>
              <a:chOff x="587050" y="4676026"/>
              <a:chExt cx="1368000" cy="400700"/>
            </a:xfrm>
          </p:grpSpPr>
          <p:sp>
            <p:nvSpPr>
              <p:cNvPr id="33" name="Rectangle: Rounded Corners 32">
                <a:extLst>
                  <a:ext uri="{FF2B5EF4-FFF2-40B4-BE49-F238E27FC236}">
                    <a16:creationId xmlns:a16="http://schemas.microsoft.com/office/drawing/2014/main" id="{650B2925-C2CF-3E27-99E9-8E3F238DB5AD}"/>
                  </a:ext>
                </a:extLst>
              </p:cNvPr>
              <p:cNvSpPr/>
              <p:nvPr/>
            </p:nvSpPr>
            <p:spPr>
              <a:xfrm>
                <a:off x="587050" y="4676026"/>
                <a:ext cx="1368000" cy="400700"/>
              </a:xfrm>
              <a:prstGeom prst="roundRect">
                <a:avLst>
                  <a:gd name="adj" fmla="val 50000"/>
                </a:avLst>
              </a:prstGeom>
              <a:solidFill>
                <a:srgbClr val="030917">
                  <a:alpha val="75000"/>
                </a:srgbClr>
              </a:solidFill>
              <a:ln w="19050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prstClr val="white"/>
                    </a:solidFill>
                    <a:latin typeface="Helvetica" pitchFamily="2" charset="0"/>
                  </a:rPr>
                  <a:t>      Secure</a:t>
                </a:r>
                <a:endParaRPr lang="en-ID" dirty="0">
                  <a:solidFill>
                    <a:prstClr val="white"/>
                  </a:solidFill>
                  <a:latin typeface="Helvetica" pitchFamily="2" charset="0"/>
                </a:endParaRPr>
              </a:p>
            </p:txBody>
          </p:sp>
          <p:pic>
            <p:nvPicPr>
              <p:cNvPr id="34" name="Graphic 33" descr="Lock with solid fill">
                <a:extLst>
                  <a:ext uri="{FF2B5EF4-FFF2-40B4-BE49-F238E27FC236}">
                    <a16:creationId xmlns:a16="http://schemas.microsoft.com/office/drawing/2014/main" id="{73634376-D242-F783-190B-A4B2CFABBE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766050" y="4710873"/>
                <a:ext cx="300705" cy="300705"/>
              </a:xfrm>
              <a:prstGeom prst="rect">
                <a:avLst/>
              </a:prstGeom>
            </p:spPr>
          </p:pic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A869B209-050F-B1C0-0D85-003E61C61962}"/>
                </a:ext>
              </a:extLst>
            </p:cNvPr>
            <p:cNvGrpSpPr/>
            <p:nvPr/>
          </p:nvGrpSpPr>
          <p:grpSpPr>
            <a:xfrm>
              <a:off x="2081526" y="2137629"/>
              <a:ext cx="1368000" cy="400700"/>
              <a:chOff x="2081526" y="2137629"/>
              <a:chExt cx="1368000" cy="400700"/>
            </a:xfrm>
          </p:grpSpPr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071660B6-7A6B-0127-EEBC-78B1B78F4874}"/>
                  </a:ext>
                </a:extLst>
              </p:cNvPr>
              <p:cNvSpPr/>
              <p:nvPr/>
            </p:nvSpPr>
            <p:spPr>
              <a:xfrm>
                <a:off x="2081526" y="2137629"/>
                <a:ext cx="1368000" cy="400700"/>
              </a:xfrm>
              <a:prstGeom prst="roundRect">
                <a:avLst>
                  <a:gd name="adj" fmla="val 50000"/>
                </a:avLst>
              </a:prstGeom>
              <a:solidFill>
                <a:srgbClr val="030917">
                  <a:alpha val="85000"/>
                </a:srgbClr>
              </a:solidFill>
              <a:ln w="19050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prstClr val="white"/>
                    </a:solidFill>
                    <a:latin typeface="Helvetica" pitchFamily="2" charset="0"/>
                  </a:rPr>
                  <a:t>      Identify</a:t>
                </a:r>
                <a:endParaRPr lang="en-ID" dirty="0">
                  <a:solidFill>
                    <a:prstClr val="white"/>
                  </a:solidFill>
                  <a:latin typeface="Helvetica" pitchFamily="2" charset="0"/>
                </a:endParaRPr>
              </a:p>
            </p:txBody>
          </p:sp>
          <p:pic>
            <p:nvPicPr>
              <p:cNvPr id="32" name="Graphic 31" descr="Magnifying glass with solid fill">
                <a:extLst>
                  <a:ext uri="{FF2B5EF4-FFF2-40B4-BE49-F238E27FC236}">
                    <a16:creationId xmlns:a16="http://schemas.microsoft.com/office/drawing/2014/main" id="{3C5BAF57-4814-951B-9E1C-B5A3EB4B97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rot="393894" flipH="1">
                <a:off x="2243457" y="2181278"/>
                <a:ext cx="302400" cy="302400"/>
              </a:xfrm>
              <a:prstGeom prst="rect">
                <a:avLst/>
              </a:prstGeom>
            </p:spPr>
          </p:pic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B5EE27E2-6BCD-C0F4-D495-3F88F400A45A}"/>
                </a:ext>
              </a:extLst>
            </p:cNvPr>
            <p:cNvGrpSpPr/>
            <p:nvPr/>
          </p:nvGrpSpPr>
          <p:grpSpPr>
            <a:xfrm>
              <a:off x="1564886" y="2983761"/>
              <a:ext cx="1368000" cy="400700"/>
              <a:chOff x="1564886" y="2983761"/>
              <a:chExt cx="1368000" cy="400700"/>
            </a:xfrm>
          </p:grpSpPr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DF8B2DBE-F39B-E506-4840-0FDE3CAFA13D}"/>
                  </a:ext>
                </a:extLst>
              </p:cNvPr>
              <p:cNvSpPr/>
              <p:nvPr/>
            </p:nvSpPr>
            <p:spPr>
              <a:xfrm>
                <a:off x="1564886" y="2983761"/>
                <a:ext cx="1368000" cy="400700"/>
              </a:xfrm>
              <a:prstGeom prst="roundRect">
                <a:avLst>
                  <a:gd name="adj" fmla="val 50000"/>
                </a:avLst>
              </a:prstGeom>
              <a:solidFill>
                <a:srgbClr val="030917">
                  <a:alpha val="80000"/>
                </a:srgbClr>
              </a:solidFill>
              <a:ln w="19050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prstClr val="white"/>
                    </a:solidFill>
                    <a:latin typeface="Helvetica" pitchFamily="2" charset="0"/>
                  </a:rPr>
                  <a:t>     Control</a:t>
                </a:r>
                <a:endParaRPr lang="en-ID" dirty="0">
                  <a:solidFill>
                    <a:prstClr val="white"/>
                  </a:solidFill>
                  <a:latin typeface="Helvetica" pitchFamily="2" charset="0"/>
                </a:endParaRPr>
              </a:p>
            </p:txBody>
          </p:sp>
          <p:pic>
            <p:nvPicPr>
              <p:cNvPr id="30" name="Graphic 29" descr="Single gear with solid fill">
                <a:extLst>
                  <a:ext uri="{FF2B5EF4-FFF2-40B4-BE49-F238E27FC236}">
                    <a16:creationId xmlns:a16="http://schemas.microsoft.com/office/drawing/2014/main" id="{C5CAED75-4EBB-7292-7FEB-E9B633A530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1720353" y="3042147"/>
                <a:ext cx="302400" cy="302400"/>
              </a:xfrm>
              <a:prstGeom prst="rect">
                <a:avLst/>
              </a:prstGeom>
            </p:spPr>
          </p:pic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F2AB6F11-551A-4A21-60C8-2BCFCF5F2CD1}"/>
                </a:ext>
              </a:extLst>
            </p:cNvPr>
            <p:cNvGrpSpPr/>
            <p:nvPr/>
          </p:nvGrpSpPr>
          <p:grpSpPr>
            <a:xfrm>
              <a:off x="6411892" y="2951963"/>
              <a:ext cx="4197380" cy="809709"/>
              <a:chOff x="6411892" y="2951963"/>
              <a:chExt cx="4197380" cy="809709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5FD588F-4214-78D2-6B90-2B0401F1CF0C}"/>
                  </a:ext>
                </a:extLst>
              </p:cNvPr>
              <p:cNvSpPr txBox="1"/>
              <p:nvPr/>
            </p:nvSpPr>
            <p:spPr>
              <a:xfrm>
                <a:off x="6958478" y="2951963"/>
                <a:ext cx="3650794" cy="80970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ID" b="1" spc="30" dirty="0">
                    <a:solidFill>
                      <a:schemeClr val="bg2"/>
                    </a:solidFill>
                    <a:latin typeface="Helvetica" pitchFamily="2" charset="0"/>
                    <a:cs typeface="Poppins SemiBold" panose="00000700000000000000" pitchFamily="2" charset="0"/>
                  </a:rPr>
                  <a:t>Understand…</a:t>
                </a:r>
              </a:p>
              <a:p>
                <a:pPr>
                  <a:lnSpc>
                    <a:spcPct val="120000"/>
                  </a:lnSpc>
                  <a:buClr>
                    <a:srgbClr val="7989FF"/>
                  </a:buClr>
                </a:pPr>
                <a:r>
                  <a:rPr lang="en-ID" dirty="0">
                    <a:solidFill>
                      <a:schemeClr val="bg1"/>
                    </a:solidFill>
                    <a:latin typeface="Helvetica" pitchFamily="2" charset="0"/>
                    <a:cs typeface="Poppins SemiBold" panose="00000700000000000000" pitchFamily="2" charset="0"/>
                  </a:rPr>
                  <a:t>risks to reduce them effectively</a:t>
                </a:r>
              </a:p>
            </p:txBody>
          </p:sp>
          <p:sp>
            <p:nvSpPr>
              <p:cNvPr id="27" name="Flowchart: Connector 26">
                <a:extLst>
                  <a:ext uri="{FF2B5EF4-FFF2-40B4-BE49-F238E27FC236}">
                    <a16:creationId xmlns:a16="http://schemas.microsoft.com/office/drawing/2014/main" id="{67762A83-9B1B-1EDF-75A4-359A18640D7C}"/>
                  </a:ext>
                </a:extLst>
              </p:cNvPr>
              <p:cNvSpPr/>
              <p:nvPr/>
            </p:nvSpPr>
            <p:spPr>
              <a:xfrm>
                <a:off x="6411892" y="3042147"/>
                <a:ext cx="403800" cy="403800"/>
              </a:xfrm>
              <a:prstGeom prst="flowChartConnector">
                <a:avLst/>
              </a:prstGeom>
              <a:gradFill flip="none" rotWithShape="1">
                <a:gsLst>
                  <a:gs pos="100000">
                    <a:srgbClr val="7989FF">
                      <a:alpha val="5000"/>
                    </a:srgbClr>
                  </a:gs>
                  <a:gs pos="63000">
                    <a:srgbClr val="06030A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 cap="rnd">
                <a:solidFill>
                  <a:schemeClr val="bg2"/>
                </a:solidFill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04770"/>
                <a:endParaRPr lang="en-GB" sz="100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28" name="Graphic 27" descr="Tick with solid fill">
                <a:extLst>
                  <a:ext uri="{FF2B5EF4-FFF2-40B4-BE49-F238E27FC236}">
                    <a16:creationId xmlns:a16="http://schemas.microsoft.com/office/drawing/2014/main" id="{55F928D4-B88D-DA1F-AC6C-B407F6505E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6507237" y="3137492"/>
                <a:ext cx="213110" cy="213110"/>
              </a:xfrm>
              <a:prstGeom prst="rect">
                <a:avLst/>
              </a:prstGeom>
            </p:spPr>
          </p:pic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8E60872E-70C0-CA22-9A40-9374F86C2EC9}"/>
                </a:ext>
              </a:extLst>
            </p:cNvPr>
            <p:cNvGrpSpPr/>
            <p:nvPr/>
          </p:nvGrpSpPr>
          <p:grpSpPr>
            <a:xfrm>
              <a:off x="6411892" y="4012683"/>
              <a:ext cx="5169816" cy="809709"/>
              <a:chOff x="6411892" y="4012683"/>
              <a:chExt cx="5169816" cy="809709"/>
            </a:xfrm>
          </p:grpSpPr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F294035-F411-65B7-587A-0A04302A7D8D}"/>
                  </a:ext>
                </a:extLst>
              </p:cNvPr>
              <p:cNvSpPr txBox="1"/>
              <p:nvPr/>
            </p:nvSpPr>
            <p:spPr>
              <a:xfrm>
                <a:off x="6949487" y="4012683"/>
                <a:ext cx="4632221" cy="80970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ID" b="1" spc="30" dirty="0">
                    <a:solidFill>
                      <a:schemeClr val="bg2"/>
                    </a:solidFill>
                    <a:latin typeface="Helvetica" pitchFamily="2" charset="0"/>
                    <a:cs typeface="Poppins SemiBold" panose="00000700000000000000" pitchFamily="2" charset="0"/>
                  </a:rPr>
                  <a:t>Align…</a:t>
                </a:r>
              </a:p>
              <a:p>
                <a:pPr>
                  <a:lnSpc>
                    <a:spcPct val="120000"/>
                  </a:lnSpc>
                  <a:buClr>
                    <a:srgbClr val="7989FF"/>
                  </a:buClr>
                </a:pPr>
                <a:r>
                  <a:rPr lang="en-ID" dirty="0">
                    <a:solidFill>
                      <a:schemeClr val="bg1"/>
                    </a:solidFill>
                    <a:latin typeface="Helvetica" pitchFamily="2" charset="0"/>
                    <a:cs typeface="Poppins SemiBold" panose="00000700000000000000" pitchFamily="2" charset="0"/>
                  </a:rPr>
                  <a:t>tools with business risks to prioritise actions</a:t>
                </a:r>
              </a:p>
            </p:txBody>
          </p: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60BC8661-2263-C5B8-14C2-DF0449A7BBF2}"/>
                  </a:ext>
                </a:extLst>
              </p:cNvPr>
              <p:cNvGrpSpPr/>
              <p:nvPr/>
            </p:nvGrpSpPr>
            <p:grpSpPr>
              <a:xfrm>
                <a:off x="6411892" y="4086693"/>
                <a:ext cx="403800" cy="403800"/>
                <a:chOff x="6411892" y="4086693"/>
                <a:chExt cx="403800" cy="403800"/>
              </a:xfrm>
            </p:grpSpPr>
            <p:sp>
              <p:nvSpPr>
                <p:cNvPr id="24" name="Flowchart: Connector 23">
                  <a:extLst>
                    <a:ext uri="{FF2B5EF4-FFF2-40B4-BE49-F238E27FC236}">
                      <a16:creationId xmlns:a16="http://schemas.microsoft.com/office/drawing/2014/main" id="{DD0F3595-9751-7FDC-EDD0-D4897F843480}"/>
                    </a:ext>
                  </a:extLst>
                </p:cNvPr>
                <p:cNvSpPr/>
                <p:nvPr/>
              </p:nvSpPr>
              <p:spPr>
                <a:xfrm>
                  <a:off x="6411892" y="4086693"/>
                  <a:ext cx="403800" cy="403800"/>
                </a:xfrm>
                <a:prstGeom prst="flowChartConnector">
                  <a:avLst/>
                </a:prstGeom>
                <a:gradFill flip="none" rotWithShape="1">
                  <a:gsLst>
                    <a:gs pos="100000">
                      <a:srgbClr val="7989FF">
                        <a:alpha val="5000"/>
                      </a:srgbClr>
                    </a:gs>
                    <a:gs pos="63000">
                      <a:srgbClr val="06030A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19050" cap="rnd">
                  <a:solidFill>
                    <a:schemeClr val="bg2"/>
                  </a:solidFill>
                  <a:round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304770"/>
                  <a:endParaRPr lang="en-GB" sz="100" dirty="0">
                    <a:solidFill>
                      <a:schemeClr val="tx1"/>
                    </a:solidFill>
                  </a:endParaRPr>
                </a:p>
              </p:txBody>
            </p:sp>
            <p:pic>
              <p:nvPicPr>
                <p:cNvPr id="25" name="Graphic 24" descr="Tick with solid fill">
                  <a:extLst>
                    <a:ext uri="{FF2B5EF4-FFF2-40B4-BE49-F238E27FC236}">
                      <a16:creationId xmlns:a16="http://schemas.microsoft.com/office/drawing/2014/main" id="{CDFA2C2F-8733-9B9D-B693-CE4BB6900B7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507237" y="4182038"/>
                  <a:ext cx="213110" cy="213110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73DAA6FB-BC6A-7A55-7220-C7296848D320}"/>
                </a:ext>
              </a:extLst>
            </p:cNvPr>
            <p:cNvGrpSpPr/>
            <p:nvPr/>
          </p:nvGrpSpPr>
          <p:grpSpPr>
            <a:xfrm>
              <a:off x="6411892" y="5054897"/>
              <a:ext cx="5169816" cy="1142108"/>
              <a:chOff x="6411892" y="5054897"/>
              <a:chExt cx="5169816" cy="1142108"/>
            </a:xfrm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45B8500-7FC6-6671-9B69-02B15D937FEC}"/>
                  </a:ext>
                </a:extLst>
              </p:cNvPr>
              <p:cNvSpPr txBox="1"/>
              <p:nvPr/>
            </p:nvSpPr>
            <p:spPr>
              <a:xfrm>
                <a:off x="6949487" y="5054897"/>
                <a:ext cx="4632221" cy="11421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ID" b="1" spc="30" dirty="0">
                    <a:solidFill>
                      <a:schemeClr val="bg2"/>
                    </a:solidFill>
                    <a:latin typeface="Helvetica" pitchFamily="2" charset="0"/>
                    <a:cs typeface="Poppins SemiBold" panose="00000700000000000000" pitchFamily="2" charset="0"/>
                  </a:rPr>
                  <a:t>Ask…</a:t>
                </a:r>
              </a:p>
              <a:p>
                <a:pPr>
                  <a:lnSpc>
                    <a:spcPct val="120000"/>
                  </a:lnSpc>
                  <a:buClr>
                    <a:srgbClr val="7989FF"/>
                  </a:buClr>
                </a:pPr>
                <a:r>
                  <a:rPr lang="en-GB" kern="100" dirty="0">
                    <a:solidFill>
                      <a:schemeClr val="bg1"/>
                    </a:solidFill>
                    <a:effectLst/>
                    <a:latin typeface="Helvetica" pitchFamily="2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"</a:t>
                </a:r>
                <a:r>
                  <a:rPr lang="en-GB" dirty="0">
                    <a:solidFill>
                      <a:schemeClr val="bg1"/>
                    </a:solidFill>
                    <a:latin typeface="Helvetica" pitchFamily="2" charset="0"/>
                    <a:cs typeface="Poppins SemiBold" panose="00000700000000000000" pitchFamily="2" charset="0"/>
                  </a:rPr>
                  <a:t>Do your security controls protect what matters most?"</a:t>
                </a:r>
              </a:p>
            </p:txBody>
          </p: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6E5CB462-257C-17ED-E51B-80F4F66FD7D7}"/>
                  </a:ext>
                </a:extLst>
              </p:cNvPr>
              <p:cNvGrpSpPr/>
              <p:nvPr/>
            </p:nvGrpSpPr>
            <p:grpSpPr>
              <a:xfrm>
                <a:off x="6411892" y="5131240"/>
                <a:ext cx="403800" cy="403800"/>
                <a:chOff x="6411892" y="5131240"/>
                <a:chExt cx="403800" cy="403800"/>
              </a:xfrm>
            </p:grpSpPr>
            <p:sp>
              <p:nvSpPr>
                <p:cNvPr id="20" name="Flowchart: Connector 19">
                  <a:extLst>
                    <a:ext uri="{FF2B5EF4-FFF2-40B4-BE49-F238E27FC236}">
                      <a16:creationId xmlns:a16="http://schemas.microsoft.com/office/drawing/2014/main" id="{F5F61F72-B3BA-0E10-E71E-F2E57431A4BD}"/>
                    </a:ext>
                  </a:extLst>
                </p:cNvPr>
                <p:cNvSpPr/>
                <p:nvPr/>
              </p:nvSpPr>
              <p:spPr>
                <a:xfrm>
                  <a:off x="6411892" y="5131240"/>
                  <a:ext cx="403800" cy="403800"/>
                </a:xfrm>
                <a:prstGeom prst="flowChartConnector">
                  <a:avLst/>
                </a:prstGeom>
                <a:gradFill flip="none" rotWithShape="1">
                  <a:gsLst>
                    <a:gs pos="100000">
                      <a:srgbClr val="7989FF">
                        <a:alpha val="5000"/>
                      </a:srgbClr>
                    </a:gs>
                    <a:gs pos="63000">
                      <a:srgbClr val="06030A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19050" cap="rnd">
                  <a:solidFill>
                    <a:schemeClr val="bg2"/>
                  </a:solidFill>
                  <a:round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304770"/>
                  <a:endParaRPr lang="en-GB" sz="100" dirty="0">
                    <a:solidFill>
                      <a:schemeClr val="tx1"/>
                    </a:solidFill>
                  </a:endParaRPr>
                </a:p>
              </p:txBody>
            </p:sp>
            <p:pic>
              <p:nvPicPr>
                <p:cNvPr id="21" name="Graphic 20" descr="Tick with solid fill">
                  <a:extLst>
                    <a:ext uri="{FF2B5EF4-FFF2-40B4-BE49-F238E27FC236}">
                      <a16:creationId xmlns:a16="http://schemas.microsoft.com/office/drawing/2014/main" id="{592A6184-270E-3E96-5015-B3E4DBCA9A1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507237" y="5226585"/>
                  <a:ext cx="213110" cy="213110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77F01BB-611F-39AE-CCE3-615229CCE306}"/>
                </a:ext>
              </a:extLst>
            </p:cNvPr>
            <p:cNvGrpSpPr/>
            <p:nvPr/>
          </p:nvGrpSpPr>
          <p:grpSpPr>
            <a:xfrm>
              <a:off x="1126087" y="3829893"/>
              <a:ext cx="1368000" cy="400700"/>
              <a:chOff x="1126087" y="3829893"/>
              <a:chExt cx="1368000" cy="400700"/>
            </a:xfrm>
          </p:grpSpPr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15AC07A4-16BC-9EDC-1225-16732AB76E3C}"/>
                  </a:ext>
                </a:extLst>
              </p:cNvPr>
              <p:cNvSpPr/>
              <p:nvPr/>
            </p:nvSpPr>
            <p:spPr>
              <a:xfrm>
                <a:off x="1126087" y="3829893"/>
                <a:ext cx="1368000" cy="400700"/>
              </a:xfrm>
              <a:prstGeom prst="roundRect">
                <a:avLst>
                  <a:gd name="adj" fmla="val 50000"/>
                </a:avLst>
              </a:prstGeom>
              <a:solidFill>
                <a:srgbClr val="030917">
                  <a:alpha val="80000"/>
                </a:srgbClr>
              </a:solidFill>
              <a:ln w="19050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spc="30" dirty="0">
                    <a:solidFill>
                      <a:prstClr val="white"/>
                    </a:solidFill>
                    <a:latin typeface="Helvetica" pitchFamily="2" charset="0"/>
                  </a:rPr>
                  <a:t>     Mitigate</a:t>
                </a:r>
                <a:endParaRPr lang="en-ID" spc="30" dirty="0">
                  <a:solidFill>
                    <a:prstClr val="white"/>
                  </a:solidFill>
                  <a:latin typeface="Helvetica" pitchFamily="2" charset="0"/>
                </a:endParaRPr>
              </a:p>
            </p:txBody>
          </p:sp>
          <p:pic>
            <p:nvPicPr>
              <p:cNvPr id="17" name="Graphic 16" descr="Wrench with solid fill">
                <a:extLst>
                  <a:ext uri="{FF2B5EF4-FFF2-40B4-BE49-F238E27FC236}">
                    <a16:creationId xmlns:a16="http://schemas.microsoft.com/office/drawing/2014/main" id="{129A143E-8DE0-4E1B-85E1-F410D69EEA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1270794" y="3904243"/>
                <a:ext cx="252000" cy="2520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425430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3E8C49-311B-F247-8273-00D41F8EC1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7F60051-A443-E9CB-A82A-E9CFC1038675}"/>
              </a:ext>
            </a:extLst>
          </p:cNvPr>
          <p:cNvGrpSpPr/>
          <p:nvPr/>
        </p:nvGrpSpPr>
        <p:grpSpPr>
          <a:xfrm>
            <a:off x="1514492" y="1120374"/>
            <a:ext cx="4005549" cy="4617252"/>
            <a:chOff x="1551437" y="1760563"/>
            <a:chExt cx="4005549" cy="4617252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8BF9DAF-8EFB-2457-14CB-BA68D7B2CDB1}"/>
                </a:ext>
              </a:extLst>
            </p:cNvPr>
            <p:cNvGrpSpPr/>
            <p:nvPr/>
          </p:nvGrpSpPr>
          <p:grpSpPr>
            <a:xfrm>
              <a:off x="1551437" y="3802365"/>
              <a:ext cx="3958163" cy="2575450"/>
              <a:chOff x="1551437" y="3805466"/>
              <a:chExt cx="3958163" cy="2575450"/>
            </a:xfrm>
          </p:grpSpPr>
          <p:grpSp>
            <p:nvGrpSpPr>
              <p:cNvPr id="71" name="Group 70">
                <a:extLst>
                  <a:ext uri="{FF2B5EF4-FFF2-40B4-BE49-F238E27FC236}">
                    <a16:creationId xmlns:a16="http://schemas.microsoft.com/office/drawing/2014/main" id="{69A6F66F-CC97-545C-3427-84319B0DBD62}"/>
                  </a:ext>
                </a:extLst>
              </p:cNvPr>
              <p:cNvGrpSpPr/>
              <p:nvPr/>
            </p:nvGrpSpPr>
            <p:grpSpPr>
              <a:xfrm>
                <a:off x="1551437" y="3805466"/>
                <a:ext cx="3775985" cy="2575450"/>
                <a:chOff x="5817331" y="652951"/>
                <a:chExt cx="6465340" cy="4409752"/>
              </a:xfrm>
            </p:grpSpPr>
            <p:sp>
              <p:nvSpPr>
                <p:cNvPr id="73" name="Graphic 8">
                  <a:extLst>
                    <a:ext uri="{FF2B5EF4-FFF2-40B4-BE49-F238E27FC236}">
                      <a16:creationId xmlns:a16="http://schemas.microsoft.com/office/drawing/2014/main" id="{ADCEEE3D-1EF7-2E12-82DB-BC62AC2DB813}"/>
                    </a:ext>
                  </a:extLst>
                </p:cNvPr>
                <p:cNvSpPr/>
                <p:nvPr/>
              </p:nvSpPr>
              <p:spPr>
                <a:xfrm>
                  <a:off x="5817331" y="1330921"/>
                  <a:ext cx="6465340" cy="3731782"/>
                </a:xfrm>
                <a:custGeom>
                  <a:avLst/>
                  <a:gdLst>
                    <a:gd name="connsiteX0" fmla="*/ 6465150 w 6465340"/>
                    <a:gd name="connsiteY0" fmla="*/ 1186092 h 3731782"/>
                    <a:gd name="connsiteX1" fmla="*/ 3310851 w 6465340"/>
                    <a:gd name="connsiteY1" fmla="*/ 19279 h 3731782"/>
                    <a:gd name="connsiteX2" fmla="*/ 3117779 w 6465340"/>
                    <a:gd name="connsiteY2" fmla="*/ 27280 h 3731782"/>
                    <a:gd name="connsiteX3" fmla="*/ 723 w 6465340"/>
                    <a:gd name="connsiteY3" fmla="*/ 1187521 h 3731782"/>
                    <a:gd name="connsiteX4" fmla="*/ 723 w 6465340"/>
                    <a:gd name="connsiteY4" fmla="*/ 1855223 h 3731782"/>
                    <a:gd name="connsiteX5" fmla="*/ 33298 w 6465340"/>
                    <a:gd name="connsiteY5" fmla="*/ 1911706 h 3731782"/>
                    <a:gd name="connsiteX6" fmla="*/ 3152355 w 6465340"/>
                    <a:gd name="connsiteY6" fmla="*/ 3712503 h 3731782"/>
                    <a:gd name="connsiteX7" fmla="*/ 3345426 w 6465340"/>
                    <a:gd name="connsiteY7" fmla="*/ 3704502 h 3731782"/>
                    <a:gd name="connsiteX8" fmla="*/ 6416191 w 6465340"/>
                    <a:gd name="connsiteY8" fmla="*/ 1931614 h 3731782"/>
                    <a:gd name="connsiteX9" fmla="*/ 6463245 w 6465340"/>
                    <a:gd name="connsiteY9" fmla="*/ 1871320 h 3731782"/>
                    <a:gd name="connsiteX10" fmla="*/ 6465341 w 6465340"/>
                    <a:gd name="connsiteY10" fmla="*/ 1871320 h 3731782"/>
                    <a:gd name="connsiteX11" fmla="*/ 6465341 w 6465340"/>
                    <a:gd name="connsiteY11" fmla="*/ 1186092 h 37317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465340" h="3731782">
                      <a:moveTo>
                        <a:pt x="6465150" y="1186092"/>
                      </a:moveTo>
                      <a:lnTo>
                        <a:pt x="3310851" y="19279"/>
                      </a:lnTo>
                      <a:cubicBezTo>
                        <a:pt x="3261416" y="-9296"/>
                        <a:pt x="3174929" y="-5676"/>
                        <a:pt x="3117779" y="27280"/>
                      </a:cubicBezTo>
                      <a:lnTo>
                        <a:pt x="723" y="1187521"/>
                      </a:lnTo>
                      <a:lnTo>
                        <a:pt x="723" y="1855223"/>
                      </a:lnTo>
                      <a:cubicBezTo>
                        <a:pt x="-2992" y="1876178"/>
                        <a:pt x="7581" y="1896847"/>
                        <a:pt x="33298" y="1911706"/>
                      </a:cubicBezTo>
                      <a:lnTo>
                        <a:pt x="3152355" y="3712503"/>
                      </a:lnTo>
                      <a:cubicBezTo>
                        <a:pt x="3201789" y="3741078"/>
                        <a:pt x="3288276" y="3737458"/>
                        <a:pt x="3345426" y="3704502"/>
                      </a:cubicBezTo>
                      <a:lnTo>
                        <a:pt x="6416191" y="1931614"/>
                      </a:lnTo>
                      <a:cubicBezTo>
                        <a:pt x="6446100" y="1914278"/>
                        <a:pt x="6461911" y="1892371"/>
                        <a:pt x="6463245" y="1871320"/>
                      </a:cubicBezTo>
                      <a:lnTo>
                        <a:pt x="6465341" y="1871320"/>
                      </a:lnTo>
                      <a:lnTo>
                        <a:pt x="6465341" y="1186092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solidFill>
                    <a:schemeClr val="bg2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74" name="Graphic 10">
                  <a:extLst>
                    <a:ext uri="{FF2B5EF4-FFF2-40B4-BE49-F238E27FC236}">
                      <a16:creationId xmlns:a16="http://schemas.microsoft.com/office/drawing/2014/main" id="{13B4534F-7000-EF95-0465-9BAD48E76BEC}"/>
                    </a:ext>
                  </a:extLst>
                </p:cNvPr>
                <p:cNvSpPr/>
                <p:nvPr/>
              </p:nvSpPr>
              <p:spPr>
                <a:xfrm>
                  <a:off x="5817354" y="652951"/>
                  <a:ext cx="6463445" cy="3731686"/>
                </a:xfrm>
                <a:custGeom>
                  <a:avLst/>
                  <a:gdLst>
                    <a:gd name="connsiteX0" fmla="*/ 3152332 w 6463445"/>
                    <a:gd name="connsiteY0" fmla="*/ 3712408 h 3731686"/>
                    <a:gd name="connsiteX1" fmla="*/ 33371 w 6463445"/>
                    <a:gd name="connsiteY1" fmla="*/ 1911706 h 3731686"/>
                    <a:gd name="connsiteX2" fmla="*/ 47277 w 6463445"/>
                    <a:gd name="connsiteY2" fmla="*/ 1800264 h 3731686"/>
                    <a:gd name="connsiteX3" fmla="*/ 3117947 w 6463445"/>
                    <a:gd name="connsiteY3" fmla="*/ 27280 h 3731686"/>
                    <a:gd name="connsiteX4" fmla="*/ 3311019 w 6463445"/>
                    <a:gd name="connsiteY4" fmla="*/ 19279 h 3731686"/>
                    <a:gd name="connsiteX5" fmla="*/ 6430075 w 6463445"/>
                    <a:gd name="connsiteY5" fmla="*/ 1820076 h 3731686"/>
                    <a:gd name="connsiteX6" fmla="*/ 6416169 w 6463445"/>
                    <a:gd name="connsiteY6" fmla="*/ 1931518 h 3731686"/>
                    <a:gd name="connsiteX7" fmla="*/ 3345404 w 6463445"/>
                    <a:gd name="connsiteY7" fmla="*/ 3704407 h 3731686"/>
                    <a:gd name="connsiteX8" fmla="*/ 3152332 w 6463445"/>
                    <a:gd name="connsiteY8" fmla="*/ 3712408 h 3731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463445" h="3731686">
                      <a:moveTo>
                        <a:pt x="3152332" y="3712408"/>
                      </a:moveTo>
                      <a:lnTo>
                        <a:pt x="33371" y="1911706"/>
                      </a:lnTo>
                      <a:cubicBezTo>
                        <a:pt x="-16064" y="1883131"/>
                        <a:pt x="-9873" y="1833220"/>
                        <a:pt x="47277" y="1800264"/>
                      </a:cubicBezTo>
                      <a:lnTo>
                        <a:pt x="3117947" y="27280"/>
                      </a:lnTo>
                      <a:cubicBezTo>
                        <a:pt x="3175097" y="-5676"/>
                        <a:pt x="3261489" y="-9296"/>
                        <a:pt x="3311019" y="19279"/>
                      </a:cubicBezTo>
                      <a:lnTo>
                        <a:pt x="6430075" y="1820076"/>
                      </a:lnTo>
                      <a:cubicBezTo>
                        <a:pt x="6479510" y="1848651"/>
                        <a:pt x="6473319" y="1898562"/>
                        <a:pt x="6416169" y="1931518"/>
                      </a:cubicBezTo>
                      <a:lnTo>
                        <a:pt x="3345404" y="3704407"/>
                      </a:lnTo>
                      <a:cubicBezTo>
                        <a:pt x="3288254" y="3737363"/>
                        <a:pt x="3201862" y="3740983"/>
                        <a:pt x="3152332" y="3712408"/>
                      </a:cubicBezTo>
                      <a:close/>
                    </a:path>
                  </a:pathLst>
                </a:custGeom>
                <a:solidFill>
                  <a:srgbClr val="8997FF"/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GB" dirty="0"/>
                </a:p>
              </p:txBody>
            </p:sp>
          </p:grp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B61F4943-6BFA-242C-F5E4-FCF46E27CF04}"/>
                  </a:ext>
                </a:extLst>
              </p:cNvPr>
              <p:cNvSpPr txBox="1"/>
              <p:nvPr/>
            </p:nvSpPr>
            <p:spPr>
              <a:xfrm>
                <a:off x="3267968" y="5504037"/>
                <a:ext cx="2241632" cy="276999"/>
              </a:xfrm>
              <a:prstGeom prst="rect">
                <a:avLst/>
              </a:prstGeom>
              <a:noFill/>
              <a:scene3d>
                <a:camera prst="isometricRightUp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b="1" dirty="0">
                    <a:latin typeface="Helvetica" pitchFamily="2" charset="0"/>
                  </a:rPr>
                  <a:t>CYBER SECURITY</a:t>
                </a:r>
              </a:p>
            </p:txBody>
          </p:sp>
        </p:grpSp>
        <p:grpSp>
          <p:nvGrpSpPr>
            <p:cNvPr id="5" name="Multi-Cloud Platforms">
              <a:extLst>
                <a:ext uri="{FF2B5EF4-FFF2-40B4-BE49-F238E27FC236}">
                  <a16:creationId xmlns:a16="http://schemas.microsoft.com/office/drawing/2014/main" id="{B58E67E0-DA54-84DF-4F15-B3F4E0A5739D}"/>
                </a:ext>
              </a:extLst>
            </p:cNvPr>
            <p:cNvGrpSpPr/>
            <p:nvPr/>
          </p:nvGrpSpPr>
          <p:grpSpPr>
            <a:xfrm>
              <a:off x="1551438" y="3397551"/>
              <a:ext cx="3972255" cy="2575450"/>
              <a:chOff x="5859930" y="685564"/>
              <a:chExt cx="4529480" cy="2936732"/>
            </a:xfrm>
          </p:grpSpPr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id="{6220F4A4-7DA7-9004-605E-92E4277B0806}"/>
                  </a:ext>
                </a:extLst>
              </p:cNvPr>
              <p:cNvGrpSpPr/>
              <p:nvPr/>
            </p:nvGrpSpPr>
            <p:grpSpPr>
              <a:xfrm>
                <a:off x="5859930" y="685564"/>
                <a:ext cx="4305677" cy="2936732"/>
                <a:chOff x="5817331" y="652951"/>
                <a:chExt cx="6465340" cy="4409752"/>
              </a:xfrm>
            </p:grpSpPr>
            <p:sp>
              <p:nvSpPr>
                <p:cNvPr id="69" name="Graphic 8">
                  <a:extLst>
                    <a:ext uri="{FF2B5EF4-FFF2-40B4-BE49-F238E27FC236}">
                      <a16:creationId xmlns:a16="http://schemas.microsoft.com/office/drawing/2014/main" id="{0A0E9E18-59E6-8EF1-06A2-E20A35BFB4D3}"/>
                    </a:ext>
                  </a:extLst>
                </p:cNvPr>
                <p:cNvSpPr/>
                <p:nvPr/>
              </p:nvSpPr>
              <p:spPr>
                <a:xfrm>
                  <a:off x="5817331" y="1330921"/>
                  <a:ext cx="6465340" cy="3731782"/>
                </a:xfrm>
                <a:custGeom>
                  <a:avLst/>
                  <a:gdLst>
                    <a:gd name="connsiteX0" fmla="*/ 6465150 w 6465340"/>
                    <a:gd name="connsiteY0" fmla="*/ 1186092 h 3731782"/>
                    <a:gd name="connsiteX1" fmla="*/ 3310851 w 6465340"/>
                    <a:gd name="connsiteY1" fmla="*/ 19279 h 3731782"/>
                    <a:gd name="connsiteX2" fmla="*/ 3117779 w 6465340"/>
                    <a:gd name="connsiteY2" fmla="*/ 27280 h 3731782"/>
                    <a:gd name="connsiteX3" fmla="*/ 723 w 6465340"/>
                    <a:gd name="connsiteY3" fmla="*/ 1187521 h 3731782"/>
                    <a:gd name="connsiteX4" fmla="*/ 723 w 6465340"/>
                    <a:gd name="connsiteY4" fmla="*/ 1855223 h 3731782"/>
                    <a:gd name="connsiteX5" fmla="*/ 33298 w 6465340"/>
                    <a:gd name="connsiteY5" fmla="*/ 1911706 h 3731782"/>
                    <a:gd name="connsiteX6" fmla="*/ 3152355 w 6465340"/>
                    <a:gd name="connsiteY6" fmla="*/ 3712503 h 3731782"/>
                    <a:gd name="connsiteX7" fmla="*/ 3345426 w 6465340"/>
                    <a:gd name="connsiteY7" fmla="*/ 3704502 h 3731782"/>
                    <a:gd name="connsiteX8" fmla="*/ 6416191 w 6465340"/>
                    <a:gd name="connsiteY8" fmla="*/ 1931614 h 3731782"/>
                    <a:gd name="connsiteX9" fmla="*/ 6463245 w 6465340"/>
                    <a:gd name="connsiteY9" fmla="*/ 1871320 h 3731782"/>
                    <a:gd name="connsiteX10" fmla="*/ 6465341 w 6465340"/>
                    <a:gd name="connsiteY10" fmla="*/ 1871320 h 3731782"/>
                    <a:gd name="connsiteX11" fmla="*/ 6465341 w 6465340"/>
                    <a:gd name="connsiteY11" fmla="*/ 1186092 h 37317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465340" h="3731782">
                      <a:moveTo>
                        <a:pt x="6465150" y="1186092"/>
                      </a:moveTo>
                      <a:lnTo>
                        <a:pt x="3310851" y="19279"/>
                      </a:lnTo>
                      <a:cubicBezTo>
                        <a:pt x="3261416" y="-9296"/>
                        <a:pt x="3174929" y="-5676"/>
                        <a:pt x="3117779" y="27280"/>
                      </a:cubicBezTo>
                      <a:lnTo>
                        <a:pt x="723" y="1187521"/>
                      </a:lnTo>
                      <a:lnTo>
                        <a:pt x="723" y="1855223"/>
                      </a:lnTo>
                      <a:cubicBezTo>
                        <a:pt x="-2992" y="1876178"/>
                        <a:pt x="7581" y="1896847"/>
                        <a:pt x="33298" y="1911706"/>
                      </a:cubicBezTo>
                      <a:lnTo>
                        <a:pt x="3152355" y="3712503"/>
                      </a:lnTo>
                      <a:cubicBezTo>
                        <a:pt x="3201789" y="3741078"/>
                        <a:pt x="3288276" y="3737458"/>
                        <a:pt x="3345426" y="3704502"/>
                      </a:cubicBezTo>
                      <a:lnTo>
                        <a:pt x="6416191" y="1931614"/>
                      </a:lnTo>
                      <a:cubicBezTo>
                        <a:pt x="6446100" y="1914278"/>
                        <a:pt x="6461911" y="1892371"/>
                        <a:pt x="6463245" y="1871320"/>
                      </a:cubicBezTo>
                      <a:lnTo>
                        <a:pt x="6465341" y="1871320"/>
                      </a:lnTo>
                      <a:lnTo>
                        <a:pt x="6465341" y="1186092"/>
                      </a:lnTo>
                      <a:close/>
                    </a:path>
                  </a:pathLst>
                </a:custGeom>
                <a:solidFill>
                  <a:srgbClr val="AAFFBC"/>
                </a:solidFill>
                <a:ln>
                  <a:solidFill>
                    <a:schemeClr val="bg2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70" name="Graphic 10">
                  <a:extLst>
                    <a:ext uri="{FF2B5EF4-FFF2-40B4-BE49-F238E27FC236}">
                      <a16:creationId xmlns:a16="http://schemas.microsoft.com/office/drawing/2014/main" id="{BC622D2B-65B0-1A66-9E18-97A5EBF3DDED}"/>
                    </a:ext>
                  </a:extLst>
                </p:cNvPr>
                <p:cNvSpPr/>
                <p:nvPr/>
              </p:nvSpPr>
              <p:spPr>
                <a:xfrm>
                  <a:off x="5817354" y="652951"/>
                  <a:ext cx="6463445" cy="3731686"/>
                </a:xfrm>
                <a:custGeom>
                  <a:avLst/>
                  <a:gdLst>
                    <a:gd name="connsiteX0" fmla="*/ 3152332 w 6463445"/>
                    <a:gd name="connsiteY0" fmla="*/ 3712408 h 3731686"/>
                    <a:gd name="connsiteX1" fmla="*/ 33371 w 6463445"/>
                    <a:gd name="connsiteY1" fmla="*/ 1911706 h 3731686"/>
                    <a:gd name="connsiteX2" fmla="*/ 47277 w 6463445"/>
                    <a:gd name="connsiteY2" fmla="*/ 1800264 h 3731686"/>
                    <a:gd name="connsiteX3" fmla="*/ 3117947 w 6463445"/>
                    <a:gd name="connsiteY3" fmla="*/ 27280 h 3731686"/>
                    <a:gd name="connsiteX4" fmla="*/ 3311019 w 6463445"/>
                    <a:gd name="connsiteY4" fmla="*/ 19279 h 3731686"/>
                    <a:gd name="connsiteX5" fmla="*/ 6430075 w 6463445"/>
                    <a:gd name="connsiteY5" fmla="*/ 1820076 h 3731686"/>
                    <a:gd name="connsiteX6" fmla="*/ 6416169 w 6463445"/>
                    <a:gd name="connsiteY6" fmla="*/ 1931518 h 3731686"/>
                    <a:gd name="connsiteX7" fmla="*/ 3345404 w 6463445"/>
                    <a:gd name="connsiteY7" fmla="*/ 3704407 h 3731686"/>
                    <a:gd name="connsiteX8" fmla="*/ 3152332 w 6463445"/>
                    <a:gd name="connsiteY8" fmla="*/ 3712408 h 3731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463445" h="3731686">
                      <a:moveTo>
                        <a:pt x="3152332" y="3712408"/>
                      </a:moveTo>
                      <a:lnTo>
                        <a:pt x="33371" y="1911706"/>
                      </a:lnTo>
                      <a:cubicBezTo>
                        <a:pt x="-16064" y="1883131"/>
                        <a:pt x="-9873" y="1833220"/>
                        <a:pt x="47277" y="1800264"/>
                      </a:cubicBezTo>
                      <a:lnTo>
                        <a:pt x="3117947" y="27280"/>
                      </a:lnTo>
                      <a:cubicBezTo>
                        <a:pt x="3175097" y="-5676"/>
                        <a:pt x="3261489" y="-9296"/>
                        <a:pt x="3311019" y="19279"/>
                      </a:cubicBezTo>
                      <a:lnTo>
                        <a:pt x="6430075" y="1820076"/>
                      </a:lnTo>
                      <a:cubicBezTo>
                        <a:pt x="6479510" y="1848651"/>
                        <a:pt x="6473319" y="1898562"/>
                        <a:pt x="6416169" y="1931518"/>
                      </a:cubicBezTo>
                      <a:lnTo>
                        <a:pt x="3345404" y="3704407"/>
                      </a:lnTo>
                      <a:cubicBezTo>
                        <a:pt x="3288254" y="3737363"/>
                        <a:pt x="3201862" y="3740983"/>
                        <a:pt x="3152332" y="3712408"/>
                      </a:cubicBezTo>
                      <a:close/>
                    </a:path>
                  </a:pathLst>
                </a:custGeom>
                <a:solidFill>
                  <a:srgbClr val="203B88"/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GB" dirty="0"/>
                </a:p>
              </p:txBody>
            </p:sp>
          </p:grp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0DF3DEAB-84FC-FA3D-98A2-9F7EF80DCC96}"/>
                  </a:ext>
                </a:extLst>
              </p:cNvPr>
              <p:cNvSpPr txBox="1"/>
              <p:nvPr/>
            </p:nvSpPr>
            <p:spPr>
              <a:xfrm>
                <a:off x="7833324" y="2655592"/>
                <a:ext cx="2556086" cy="315856"/>
              </a:xfrm>
              <a:prstGeom prst="rect">
                <a:avLst/>
              </a:prstGeom>
              <a:noFill/>
              <a:scene3d>
                <a:camera prst="isometricRightUp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b="1" dirty="0">
                    <a:latin typeface="Helvetica" pitchFamily="2" charset="0"/>
                  </a:rPr>
                  <a:t>UNIFIED COMMS</a:t>
                </a:r>
              </a:p>
            </p:txBody>
          </p:sp>
        </p:grpSp>
        <p:grpSp>
          <p:nvGrpSpPr>
            <p:cNvPr id="6" name="Managed IT Services">
              <a:extLst>
                <a:ext uri="{FF2B5EF4-FFF2-40B4-BE49-F238E27FC236}">
                  <a16:creationId xmlns:a16="http://schemas.microsoft.com/office/drawing/2014/main" id="{A82E5DDE-171B-0624-3E6A-F1F1422D7683}"/>
                </a:ext>
              </a:extLst>
            </p:cNvPr>
            <p:cNvGrpSpPr/>
            <p:nvPr/>
          </p:nvGrpSpPr>
          <p:grpSpPr>
            <a:xfrm>
              <a:off x="1551438" y="2989144"/>
              <a:ext cx="4005548" cy="2575450"/>
              <a:chOff x="5859930" y="685564"/>
              <a:chExt cx="4567443" cy="2936732"/>
            </a:xfrm>
          </p:grpSpPr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id="{46407D75-BFD9-5114-A26F-DED6F826DA4B}"/>
                  </a:ext>
                </a:extLst>
              </p:cNvPr>
              <p:cNvGrpSpPr/>
              <p:nvPr/>
            </p:nvGrpSpPr>
            <p:grpSpPr>
              <a:xfrm>
                <a:off x="5859930" y="685564"/>
                <a:ext cx="4305677" cy="2936732"/>
                <a:chOff x="5817331" y="652951"/>
                <a:chExt cx="6465340" cy="4409752"/>
              </a:xfrm>
            </p:grpSpPr>
            <p:sp>
              <p:nvSpPr>
                <p:cNvPr id="65" name="Graphic 8">
                  <a:extLst>
                    <a:ext uri="{FF2B5EF4-FFF2-40B4-BE49-F238E27FC236}">
                      <a16:creationId xmlns:a16="http://schemas.microsoft.com/office/drawing/2014/main" id="{7358F925-E290-35DA-1362-28B39F0F9408}"/>
                    </a:ext>
                  </a:extLst>
                </p:cNvPr>
                <p:cNvSpPr/>
                <p:nvPr/>
              </p:nvSpPr>
              <p:spPr>
                <a:xfrm>
                  <a:off x="5817331" y="1330921"/>
                  <a:ext cx="6465340" cy="3731782"/>
                </a:xfrm>
                <a:custGeom>
                  <a:avLst/>
                  <a:gdLst>
                    <a:gd name="connsiteX0" fmla="*/ 6465150 w 6465340"/>
                    <a:gd name="connsiteY0" fmla="*/ 1186092 h 3731782"/>
                    <a:gd name="connsiteX1" fmla="*/ 3310851 w 6465340"/>
                    <a:gd name="connsiteY1" fmla="*/ 19279 h 3731782"/>
                    <a:gd name="connsiteX2" fmla="*/ 3117779 w 6465340"/>
                    <a:gd name="connsiteY2" fmla="*/ 27280 h 3731782"/>
                    <a:gd name="connsiteX3" fmla="*/ 723 w 6465340"/>
                    <a:gd name="connsiteY3" fmla="*/ 1187521 h 3731782"/>
                    <a:gd name="connsiteX4" fmla="*/ 723 w 6465340"/>
                    <a:gd name="connsiteY4" fmla="*/ 1855223 h 3731782"/>
                    <a:gd name="connsiteX5" fmla="*/ 33298 w 6465340"/>
                    <a:gd name="connsiteY5" fmla="*/ 1911706 h 3731782"/>
                    <a:gd name="connsiteX6" fmla="*/ 3152355 w 6465340"/>
                    <a:gd name="connsiteY6" fmla="*/ 3712503 h 3731782"/>
                    <a:gd name="connsiteX7" fmla="*/ 3345426 w 6465340"/>
                    <a:gd name="connsiteY7" fmla="*/ 3704502 h 3731782"/>
                    <a:gd name="connsiteX8" fmla="*/ 6416191 w 6465340"/>
                    <a:gd name="connsiteY8" fmla="*/ 1931614 h 3731782"/>
                    <a:gd name="connsiteX9" fmla="*/ 6463245 w 6465340"/>
                    <a:gd name="connsiteY9" fmla="*/ 1871320 h 3731782"/>
                    <a:gd name="connsiteX10" fmla="*/ 6465341 w 6465340"/>
                    <a:gd name="connsiteY10" fmla="*/ 1871320 h 3731782"/>
                    <a:gd name="connsiteX11" fmla="*/ 6465341 w 6465340"/>
                    <a:gd name="connsiteY11" fmla="*/ 1186092 h 37317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465340" h="3731782">
                      <a:moveTo>
                        <a:pt x="6465150" y="1186092"/>
                      </a:moveTo>
                      <a:lnTo>
                        <a:pt x="3310851" y="19279"/>
                      </a:lnTo>
                      <a:cubicBezTo>
                        <a:pt x="3261416" y="-9296"/>
                        <a:pt x="3174929" y="-5676"/>
                        <a:pt x="3117779" y="27280"/>
                      </a:cubicBezTo>
                      <a:lnTo>
                        <a:pt x="723" y="1187521"/>
                      </a:lnTo>
                      <a:lnTo>
                        <a:pt x="723" y="1855223"/>
                      </a:lnTo>
                      <a:cubicBezTo>
                        <a:pt x="-2992" y="1876178"/>
                        <a:pt x="7581" y="1896847"/>
                        <a:pt x="33298" y="1911706"/>
                      </a:cubicBezTo>
                      <a:lnTo>
                        <a:pt x="3152355" y="3712503"/>
                      </a:lnTo>
                      <a:cubicBezTo>
                        <a:pt x="3201789" y="3741078"/>
                        <a:pt x="3288276" y="3737458"/>
                        <a:pt x="3345426" y="3704502"/>
                      </a:cubicBezTo>
                      <a:lnTo>
                        <a:pt x="6416191" y="1931614"/>
                      </a:lnTo>
                      <a:cubicBezTo>
                        <a:pt x="6446100" y="1914278"/>
                        <a:pt x="6461911" y="1892371"/>
                        <a:pt x="6463245" y="1871320"/>
                      </a:cubicBezTo>
                      <a:lnTo>
                        <a:pt x="6465341" y="1871320"/>
                      </a:lnTo>
                      <a:lnTo>
                        <a:pt x="6465341" y="1186092"/>
                      </a:lnTo>
                      <a:close/>
                    </a:path>
                  </a:pathLst>
                </a:custGeom>
                <a:solidFill>
                  <a:srgbClr val="88FFA0"/>
                </a:solidFill>
                <a:ln>
                  <a:solidFill>
                    <a:schemeClr val="bg2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66" name="Graphic 10">
                  <a:extLst>
                    <a:ext uri="{FF2B5EF4-FFF2-40B4-BE49-F238E27FC236}">
                      <a16:creationId xmlns:a16="http://schemas.microsoft.com/office/drawing/2014/main" id="{98856C2E-DCBB-35C1-FDFD-09B764CDF98C}"/>
                    </a:ext>
                  </a:extLst>
                </p:cNvPr>
                <p:cNvSpPr/>
                <p:nvPr/>
              </p:nvSpPr>
              <p:spPr>
                <a:xfrm>
                  <a:off x="5817354" y="652951"/>
                  <a:ext cx="6463445" cy="3731686"/>
                </a:xfrm>
                <a:custGeom>
                  <a:avLst/>
                  <a:gdLst>
                    <a:gd name="connsiteX0" fmla="*/ 3152332 w 6463445"/>
                    <a:gd name="connsiteY0" fmla="*/ 3712408 h 3731686"/>
                    <a:gd name="connsiteX1" fmla="*/ 33371 w 6463445"/>
                    <a:gd name="connsiteY1" fmla="*/ 1911706 h 3731686"/>
                    <a:gd name="connsiteX2" fmla="*/ 47277 w 6463445"/>
                    <a:gd name="connsiteY2" fmla="*/ 1800264 h 3731686"/>
                    <a:gd name="connsiteX3" fmla="*/ 3117947 w 6463445"/>
                    <a:gd name="connsiteY3" fmla="*/ 27280 h 3731686"/>
                    <a:gd name="connsiteX4" fmla="*/ 3311019 w 6463445"/>
                    <a:gd name="connsiteY4" fmla="*/ 19279 h 3731686"/>
                    <a:gd name="connsiteX5" fmla="*/ 6430075 w 6463445"/>
                    <a:gd name="connsiteY5" fmla="*/ 1820076 h 3731686"/>
                    <a:gd name="connsiteX6" fmla="*/ 6416169 w 6463445"/>
                    <a:gd name="connsiteY6" fmla="*/ 1931518 h 3731686"/>
                    <a:gd name="connsiteX7" fmla="*/ 3345404 w 6463445"/>
                    <a:gd name="connsiteY7" fmla="*/ 3704407 h 3731686"/>
                    <a:gd name="connsiteX8" fmla="*/ 3152332 w 6463445"/>
                    <a:gd name="connsiteY8" fmla="*/ 3712408 h 3731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463445" h="3731686">
                      <a:moveTo>
                        <a:pt x="3152332" y="3712408"/>
                      </a:moveTo>
                      <a:lnTo>
                        <a:pt x="33371" y="1911706"/>
                      </a:lnTo>
                      <a:cubicBezTo>
                        <a:pt x="-16064" y="1883131"/>
                        <a:pt x="-9873" y="1833220"/>
                        <a:pt x="47277" y="1800264"/>
                      </a:cubicBezTo>
                      <a:lnTo>
                        <a:pt x="3117947" y="27280"/>
                      </a:lnTo>
                      <a:cubicBezTo>
                        <a:pt x="3175097" y="-5676"/>
                        <a:pt x="3261489" y="-9296"/>
                        <a:pt x="3311019" y="19279"/>
                      </a:cubicBezTo>
                      <a:lnTo>
                        <a:pt x="6430075" y="1820076"/>
                      </a:lnTo>
                      <a:cubicBezTo>
                        <a:pt x="6479510" y="1848651"/>
                        <a:pt x="6473319" y="1898562"/>
                        <a:pt x="6416169" y="1931518"/>
                      </a:cubicBezTo>
                      <a:lnTo>
                        <a:pt x="3345404" y="3704407"/>
                      </a:lnTo>
                      <a:cubicBezTo>
                        <a:pt x="3288254" y="3737363"/>
                        <a:pt x="3201862" y="3740983"/>
                        <a:pt x="3152332" y="3712408"/>
                      </a:cubicBezTo>
                      <a:close/>
                    </a:path>
                  </a:pathLst>
                </a:custGeom>
                <a:solidFill>
                  <a:srgbClr val="8997FF"/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GB" dirty="0"/>
                </a:p>
              </p:txBody>
            </p:sp>
          </p:grp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07EF6F07-D7B6-54C6-F8A0-7655ED8337CF}"/>
                  </a:ext>
                </a:extLst>
              </p:cNvPr>
              <p:cNvSpPr txBox="1"/>
              <p:nvPr/>
            </p:nvSpPr>
            <p:spPr>
              <a:xfrm>
                <a:off x="7871287" y="2626146"/>
                <a:ext cx="2556086" cy="315856"/>
              </a:xfrm>
              <a:prstGeom prst="rect">
                <a:avLst/>
              </a:prstGeom>
              <a:noFill/>
              <a:scene3d>
                <a:camera prst="isometricRightUp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b="1" dirty="0">
                    <a:latin typeface="Helvetica" pitchFamily="2" charset="0"/>
                  </a:rPr>
                  <a:t>CLOUD</a:t>
                </a:r>
              </a:p>
            </p:txBody>
          </p:sp>
        </p:grpSp>
        <p:grpSp>
          <p:nvGrpSpPr>
            <p:cNvPr id="7" name="NOC Service Desk 24/7">
              <a:extLst>
                <a:ext uri="{FF2B5EF4-FFF2-40B4-BE49-F238E27FC236}">
                  <a16:creationId xmlns:a16="http://schemas.microsoft.com/office/drawing/2014/main" id="{C48B3448-910E-86C3-1538-6130F52E40DB}"/>
                </a:ext>
              </a:extLst>
            </p:cNvPr>
            <p:cNvGrpSpPr/>
            <p:nvPr/>
          </p:nvGrpSpPr>
          <p:grpSpPr>
            <a:xfrm>
              <a:off x="1551438" y="2580800"/>
              <a:ext cx="3972255" cy="2575450"/>
              <a:chOff x="5859930" y="685564"/>
              <a:chExt cx="4529480" cy="2936732"/>
            </a:xfrm>
          </p:grpSpPr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63CFBC82-FE41-95B2-5794-02170511E428}"/>
                  </a:ext>
                </a:extLst>
              </p:cNvPr>
              <p:cNvGrpSpPr/>
              <p:nvPr/>
            </p:nvGrpSpPr>
            <p:grpSpPr>
              <a:xfrm>
                <a:off x="5859930" y="685564"/>
                <a:ext cx="4305677" cy="2936732"/>
                <a:chOff x="5817331" y="652951"/>
                <a:chExt cx="6465340" cy="4409752"/>
              </a:xfrm>
            </p:grpSpPr>
            <p:sp>
              <p:nvSpPr>
                <p:cNvPr id="61" name="Graphic 8">
                  <a:extLst>
                    <a:ext uri="{FF2B5EF4-FFF2-40B4-BE49-F238E27FC236}">
                      <a16:creationId xmlns:a16="http://schemas.microsoft.com/office/drawing/2014/main" id="{98D05105-C67E-91B1-6D2F-1565AE0C3449}"/>
                    </a:ext>
                  </a:extLst>
                </p:cNvPr>
                <p:cNvSpPr/>
                <p:nvPr/>
              </p:nvSpPr>
              <p:spPr>
                <a:xfrm>
                  <a:off x="5817331" y="1330921"/>
                  <a:ext cx="6465340" cy="3731782"/>
                </a:xfrm>
                <a:custGeom>
                  <a:avLst/>
                  <a:gdLst>
                    <a:gd name="connsiteX0" fmla="*/ 6465150 w 6465340"/>
                    <a:gd name="connsiteY0" fmla="*/ 1186092 h 3731782"/>
                    <a:gd name="connsiteX1" fmla="*/ 3310851 w 6465340"/>
                    <a:gd name="connsiteY1" fmla="*/ 19279 h 3731782"/>
                    <a:gd name="connsiteX2" fmla="*/ 3117779 w 6465340"/>
                    <a:gd name="connsiteY2" fmla="*/ 27280 h 3731782"/>
                    <a:gd name="connsiteX3" fmla="*/ 723 w 6465340"/>
                    <a:gd name="connsiteY3" fmla="*/ 1187521 h 3731782"/>
                    <a:gd name="connsiteX4" fmla="*/ 723 w 6465340"/>
                    <a:gd name="connsiteY4" fmla="*/ 1855223 h 3731782"/>
                    <a:gd name="connsiteX5" fmla="*/ 33298 w 6465340"/>
                    <a:gd name="connsiteY5" fmla="*/ 1911706 h 3731782"/>
                    <a:gd name="connsiteX6" fmla="*/ 3152355 w 6465340"/>
                    <a:gd name="connsiteY6" fmla="*/ 3712503 h 3731782"/>
                    <a:gd name="connsiteX7" fmla="*/ 3345426 w 6465340"/>
                    <a:gd name="connsiteY7" fmla="*/ 3704502 h 3731782"/>
                    <a:gd name="connsiteX8" fmla="*/ 6416191 w 6465340"/>
                    <a:gd name="connsiteY8" fmla="*/ 1931614 h 3731782"/>
                    <a:gd name="connsiteX9" fmla="*/ 6463245 w 6465340"/>
                    <a:gd name="connsiteY9" fmla="*/ 1871320 h 3731782"/>
                    <a:gd name="connsiteX10" fmla="*/ 6465341 w 6465340"/>
                    <a:gd name="connsiteY10" fmla="*/ 1871320 h 3731782"/>
                    <a:gd name="connsiteX11" fmla="*/ 6465341 w 6465340"/>
                    <a:gd name="connsiteY11" fmla="*/ 1186092 h 37317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465340" h="3731782">
                      <a:moveTo>
                        <a:pt x="6465150" y="1186092"/>
                      </a:moveTo>
                      <a:lnTo>
                        <a:pt x="3310851" y="19279"/>
                      </a:lnTo>
                      <a:cubicBezTo>
                        <a:pt x="3261416" y="-9296"/>
                        <a:pt x="3174929" y="-5676"/>
                        <a:pt x="3117779" y="27280"/>
                      </a:cubicBezTo>
                      <a:lnTo>
                        <a:pt x="723" y="1187521"/>
                      </a:lnTo>
                      <a:lnTo>
                        <a:pt x="723" y="1855223"/>
                      </a:lnTo>
                      <a:cubicBezTo>
                        <a:pt x="-2992" y="1876178"/>
                        <a:pt x="7581" y="1896847"/>
                        <a:pt x="33298" y="1911706"/>
                      </a:cubicBezTo>
                      <a:lnTo>
                        <a:pt x="3152355" y="3712503"/>
                      </a:lnTo>
                      <a:cubicBezTo>
                        <a:pt x="3201789" y="3741078"/>
                        <a:pt x="3288276" y="3737458"/>
                        <a:pt x="3345426" y="3704502"/>
                      </a:cubicBezTo>
                      <a:lnTo>
                        <a:pt x="6416191" y="1931614"/>
                      </a:lnTo>
                      <a:cubicBezTo>
                        <a:pt x="6446100" y="1914278"/>
                        <a:pt x="6461911" y="1892371"/>
                        <a:pt x="6463245" y="1871320"/>
                      </a:cubicBezTo>
                      <a:lnTo>
                        <a:pt x="6465341" y="1871320"/>
                      </a:lnTo>
                      <a:lnTo>
                        <a:pt x="6465341" y="1186092"/>
                      </a:lnTo>
                      <a:close/>
                    </a:path>
                  </a:pathLst>
                </a:custGeom>
                <a:solidFill>
                  <a:srgbClr val="66FF81"/>
                </a:solidFill>
                <a:ln>
                  <a:solidFill>
                    <a:schemeClr val="bg2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62" name="Graphic 10">
                  <a:extLst>
                    <a:ext uri="{FF2B5EF4-FFF2-40B4-BE49-F238E27FC236}">
                      <a16:creationId xmlns:a16="http://schemas.microsoft.com/office/drawing/2014/main" id="{22BC9E0A-D1D3-85EE-95E6-B4EF3EDF3E7D}"/>
                    </a:ext>
                  </a:extLst>
                </p:cNvPr>
                <p:cNvSpPr/>
                <p:nvPr/>
              </p:nvSpPr>
              <p:spPr>
                <a:xfrm>
                  <a:off x="5817354" y="652951"/>
                  <a:ext cx="6463445" cy="3731686"/>
                </a:xfrm>
                <a:custGeom>
                  <a:avLst/>
                  <a:gdLst>
                    <a:gd name="connsiteX0" fmla="*/ 3152332 w 6463445"/>
                    <a:gd name="connsiteY0" fmla="*/ 3712408 h 3731686"/>
                    <a:gd name="connsiteX1" fmla="*/ 33371 w 6463445"/>
                    <a:gd name="connsiteY1" fmla="*/ 1911706 h 3731686"/>
                    <a:gd name="connsiteX2" fmla="*/ 47277 w 6463445"/>
                    <a:gd name="connsiteY2" fmla="*/ 1800264 h 3731686"/>
                    <a:gd name="connsiteX3" fmla="*/ 3117947 w 6463445"/>
                    <a:gd name="connsiteY3" fmla="*/ 27280 h 3731686"/>
                    <a:gd name="connsiteX4" fmla="*/ 3311019 w 6463445"/>
                    <a:gd name="connsiteY4" fmla="*/ 19279 h 3731686"/>
                    <a:gd name="connsiteX5" fmla="*/ 6430075 w 6463445"/>
                    <a:gd name="connsiteY5" fmla="*/ 1820076 h 3731686"/>
                    <a:gd name="connsiteX6" fmla="*/ 6416169 w 6463445"/>
                    <a:gd name="connsiteY6" fmla="*/ 1931518 h 3731686"/>
                    <a:gd name="connsiteX7" fmla="*/ 3345404 w 6463445"/>
                    <a:gd name="connsiteY7" fmla="*/ 3704407 h 3731686"/>
                    <a:gd name="connsiteX8" fmla="*/ 3152332 w 6463445"/>
                    <a:gd name="connsiteY8" fmla="*/ 3712408 h 3731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463445" h="3731686">
                      <a:moveTo>
                        <a:pt x="3152332" y="3712408"/>
                      </a:moveTo>
                      <a:lnTo>
                        <a:pt x="33371" y="1911706"/>
                      </a:lnTo>
                      <a:cubicBezTo>
                        <a:pt x="-16064" y="1883131"/>
                        <a:pt x="-9873" y="1833220"/>
                        <a:pt x="47277" y="1800264"/>
                      </a:cubicBezTo>
                      <a:lnTo>
                        <a:pt x="3117947" y="27280"/>
                      </a:lnTo>
                      <a:cubicBezTo>
                        <a:pt x="3175097" y="-5676"/>
                        <a:pt x="3261489" y="-9296"/>
                        <a:pt x="3311019" y="19279"/>
                      </a:cubicBezTo>
                      <a:lnTo>
                        <a:pt x="6430075" y="1820076"/>
                      </a:lnTo>
                      <a:cubicBezTo>
                        <a:pt x="6479510" y="1848651"/>
                        <a:pt x="6473319" y="1898562"/>
                        <a:pt x="6416169" y="1931518"/>
                      </a:cubicBezTo>
                      <a:lnTo>
                        <a:pt x="3345404" y="3704407"/>
                      </a:lnTo>
                      <a:cubicBezTo>
                        <a:pt x="3288254" y="3737363"/>
                        <a:pt x="3201862" y="3740983"/>
                        <a:pt x="3152332" y="3712408"/>
                      </a:cubicBezTo>
                      <a:close/>
                    </a:path>
                  </a:pathLst>
                </a:custGeom>
                <a:solidFill>
                  <a:srgbClr val="203B88"/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GB" dirty="0"/>
                </a:p>
              </p:txBody>
            </p:sp>
          </p:grp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396AD116-7809-741F-5F24-F930DA64EC61}"/>
                  </a:ext>
                </a:extLst>
              </p:cNvPr>
              <p:cNvSpPr txBox="1"/>
              <p:nvPr/>
            </p:nvSpPr>
            <p:spPr>
              <a:xfrm>
                <a:off x="7833324" y="2647943"/>
                <a:ext cx="2556086" cy="315856"/>
              </a:xfrm>
              <a:prstGeom prst="rect">
                <a:avLst/>
              </a:prstGeom>
              <a:noFill/>
              <a:scene3d>
                <a:camera prst="isometricRightUp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b="1" dirty="0">
                    <a:latin typeface="Helvetica" pitchFamily="2" charset="0"/>
                  </a:rPr>
                  <a:t>CONNECTIVITY</a:t>
                </a:r>
              </a:p>
            </p:txBody>
          </p:sp>
        </p:grpSp>
        <p:grpSp>
          <p:nvGrpSpPr>
            <p:cNvPr id="8" name="CSOC 24/7">
              <a:extLst>
                <a:ext uri="{FF2B5EF4-FFF2-40B4-BE49-F238E27FC236}">
                  <a16:creationId xmlns:a16="http://schemas.microsoft.com/office/drawing/2014/main" id="{C820199F-88AA-A1C7-1CE9-A12753562A3A}"/>
                </a:ext>
              </a:extLst>
            </p:cNvPr>
            <p:cNvGrpSpPr/>
            <p:nvPr/>
          </p:nvGrpSpPr>
          <p:grpSpPr>
            <a:xfrm>
              <a:off x="1551438" y="2172004"/>
              <a:ext cx="4005548" cy="2575450"/>
              <a:chOff x="5859930" y="685564"/>
              <a:chExt cx="4567443" cy="2936732"/>
            </a:xfrm>
          </p:grpSpPr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5F0EA9CB-B214-578C-BAE2-50461E5FEFED}"/>
                  </a:ext>
                </a:extLst>
              </p:cNvPr>
              <p:cNvGrpSpPr/>
              <p:nvPr/>
            </p:nvGrpSpPr>
            <p:grpSpPr>
              <a:xfrm>
                <a:off x="5859930" y="685564"/>
                <a:ext cx="4305677" cy="2936732"/>
                <a:chOff x="5817330" y="652951"/>
                <a:chExt cx="6465340" cy="4409752"/>
              </a:xfrm>
            </p:grpSpPr>
            <p:sp>
              <p:nvSpPr>
                <p:cNvPr id="57" name="Graphic 8">
                  <a:extLst>
                    <a:ext uri="{FF2B5EF4-FFF2-40B4-BE49-F238E27FC236}">
                      <a16:creationId xmlns:a16="http://schemas.microsoft.com/office/drawing/2014/main" id="{C5079C29-5ADB-10E1-BE0F-EF8012DAC818}"/>
                    </a:ext>
                  </a:extLst>
                </p:cNvPr>
                <p:cNvSpPr/>
                <p:nvPr/>
              </p:nvSpPr>
              <p:spPr>
                <a:xfrm>
                  <a:off x="5817330" y="1330921"/>
                  <a:ext cx="6465340" cy="3731782"/>
                </a:xfrm>
                <a:custGeom>
                  <a:avLst/>
                  <a:gdLst>
                    <a:gd name="connsiteX0" fmla="*/ 6465150 w 6465340"/>
                    <a:gd name="connsiteY0" fmla="*/ 1186092 h 3731782"/>
                    <a:gd name="connsiteX1" fmla="*/ 3310851 w 6465340"/>
                    <a:gd name="connsiteY1" fmla="*/ 19279 h 3731782"/>
                    <a:gd name="connsiteX2" fmla="*/ 3117779 w 6465340"/>
                    <a:gd name="connsiteY2" fmla="*/ 27280 h 3731782"/>
                    <a:gd name="connsiteX3" fmla="*/ 723 w 6465340"/>
                    <a:gd name="connsiteY3" fmla="*/ 1187521 h 3731782"/>
                    <a:gd name="connsiteX4" fmla="*/ 723 w 6465340"/>
                    <a:gd name="connsiteY4" fmla="*/ 1855223 h 3731782"/>
                    <a:gd name="connsiteX5" fmla="*/ 33298 w 6465340"/>
                    <a:gd name="connsiteY5" fmla="*/ 1911706 h 3731782"/>
                    <a:gd name="connsiteX6" fmla="*/ 3152355 w 6465340"/>
                    <a:gd name="connsiteY6" fmla="*/ 3712503 h 3731782"/>
                    <a:gd name="connsiteX7" fmla="*/ 3345426 w 6465340"/>
                    <a:gd name="connsiteY7" fmla="*/ 3704502 h 3731782"/>
                    <a:gd name="connsiteX8" fmla="*/ 6416191 w 6465340"/>
                    <a:gd name="connsiteY8" fmla="*/ 1931614 h 3731782"/>
                    <a:gd name="connsiteX9" fmla="*/ 6463245 w 6465340"/>
                    <a:gd name="connsiteY9" fmla="*/ 1871320 h 3731782"/>
                    <a:gd name="connsiteX10" fmla="*/ 6465341 w 6465340"/>
                    <a:gd name="connsiteY10" fmla="*/ 1871320 h 3731782"/>
                    <a:gd name="connsiteX11" fmla="*/ 6465341 w 6465340"/>
                    <a:gd name="connsiteY11" fmla="*/ 1186092 h 37317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465340" h="3731782">
                      <a:moveTo>
                        <a:pt x="6465150" y="1186092"/>
                      </a:moveTo>
                      <a:lnTo>
                        <a:pt x="3310851" y="19279"/>
                      </a:lnTo>
                      <a:cubicBezTo>
                        <a:pt x="3261416" y="-9296"/>
                        <a:pt x="3174929" y="-5676"/>
                        <a:pt x="3117779" y="27280"/>
                      </a:cubicBezTo>
                      <a:lnTo>
                        <a:pt x="723" y="1187521"/>
                      </a:lnTo>
                      <a:lnTo>
                        <a:pt x="723" y="1855223"/>
                      </a:lnTo>
                      <a:cubicBezTo>
                        <a:pt x="-2992" y="1876178"/>
                        <a:pt x="7581" y="1896847"/>
                        <a:pt x="33298" y="1911706"/>
                      </a:cubicBezTo>
                      <a:lnTo>
                        <a:pt x="3152355" y="3712503"/>
                      </a:lnTo>
                      <a:cubicBezTo>
                        <a:pt x="3201789" y="3741078"/>
                        <a:pt x="3288276" y="3737458"/>
                        <a:pt x="3345426" y="3704502"/>
                      </a:cubicBezTo>
                      <a:lnTo>
                        <a:pt x="6416191" y="1931614"/>
                      </a:lnTo>
                      <a:cubicBezTo>
                        <a:pt x="6446100" y="1914278"/>
                        <a:pt x="6461911" y="1892371"/>
                        <a:pt x="6463245" y="1871320"/>
                      </a:cubicBezTo>
                      <a:lnTo>
                        <a:pt x="6465341" y="1871320"/>
                      </a:lnTo>
                      <a:lnTo>
                        <a:pt x="6465341" y="1186092"/>
                      </a:lnTo>
                      <a:close/>
                    </a:path>
                  </a:pathLst>
                </a:custGeom>
                <a:solidFill>
                  <a:srgbClr val="0BE296"/>
                </a:solidFill>
                <a:ln>
                  <a:solidFill>
                    <a:schemeClr val="bg2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58" name="Graphic 10">
                  <a:extLst>
                    <a:ext uri="{FF2B5EF4-FFF2-40B4-BE49-F238E27FC236}">
                      <a16:creationId xmlns:a16="http://schemas.microsoft.com/office/drawing/2014/main" id="{40E52241-FB5B-A962-8BA1-0BD73D54D918}"/>
                    </a:ext>
                  </a:extLst>
                </p:cNvPr>
                <p:cNvSpPr/>
                <p:nvPr/>
              </p:nvSpPr>
              <p:spPr>
                <a:xfrm>
                  <a:off x="5817354" y="652951"/>
                  <a:ext cx="6463445" cy="3731686"/>
                </a:xfrm>
                <a:custGeom>
                  <a:avLst/>
                  <a:gdLst>
                    <a:gd name="connsiteX0" fmla="*/ 3152332 w 6463445"/>
                    <a:gd name="connsiteY0" fmla="*/ 3712408 h 3731686"/>
                    <a:gd name="connsiteX1" fmla="*/ 33371 w 6463445"/>
                    <a:gd name="connsiteY1" fmla="*/ 1911706 h 3731686"/>
                    <a:gd name="connsiteX2" fmla="*/ 47277 w 6463445"/>
                    <a:gd name="connsiteY2" fmla="*/ 1800264 h 3731686"/>
                    <a:gd name="connsiteX3" fmla="*/ 3117947 w 6463445"/>
                    <a:gd name="connsiteY3" fmla="*/ 27280 h 3731686"/>
                    <a:gd name="connsiteX4" fmla="*/ 3311019 w 6463445"/>
                    <a:gd name="connsiteY4" fmla="*/ 19279 h 3731686"/>
                    <a:gd name="connsiteX5" fmla="*/ 6430075 w 6463445"/>
                    <a:gd name="connsiteY5" fmla="*/ 1820076 h 3731686"/>
                    <a:gd name="connsiteX6" fmla="*/ 6416169 w 6463445"/>
                    <a:gd name="connsiteY6" fmla="*/ 1931518 h 3731686"/>
                    <a:gd name="connsiteX7" fmla="*/ 3345404 w 6463445"/>
                    <a:gd name="connsiteY7" fmla="*/ 3704407 h 3731686"/>
                    <a:gd name="connsiteX8" fmla="*/ 3152332 w 6463445"/>
                    <a:gd name="connsiteY8" fmla="*/ 3712408 h 3731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463445" h="3731686">
                      <a:moveTo>
                        <a:pt x="3152332" y="3712408"/>
                      </a:moveTo>
                      <a:lnTo>
                        <a:pt x="33371" y="1911706"/>
                      </a:lnTo>
                      <a:cubicBezTo>
                        <a:pt x="-16064" y="1883131"/>
                        <a:pt x="-9873" y="1833220"/>
                        <a:pt x="47277" y="1800264"/>
                      </a:cubicBezTo>
                      <a:lnTo>
                        <a:pt x="3117947" y="27280"/>
                      </a:lnTo>
                      <a:cubicBezTo>
                        <a:pt x="3175097" y="-5676"/>
                        <a:pt x="3261489" y="-9296"/>
                        <a:pt x="3311019" y="19279"/>
                      </a:cubicBezTo>
                      <a:lnTo>
                        <a:pt x="6430075" y="1820076"/>
                      </a:lnTo>
                      <a:cubicBezTo>
                        <a:pt x="6479510" y="1848651"/>
                        <a:pt x="6473319" y="1898562"/>
                        <a:pt x="6416169" y="1931518"/>
                      </a:cubicBezTo>
                      <a:lnTo>
                        <a:pt x="3345404" y="3704407"/>
                      </a:lnTo>
                      <a:cubicBezTo>
                        <a:pt x="3288254" y="3737363"/>
                        <a:pt x="3201862" y="3740983"/>
                        <a:pt x="3152332" y="3712408"/>
                      </a:cubicBezTo>
                      <a:close/>
                    </a:path>
                  </a:pathLst>
                </a:custGeom>
                <a:solidFill>
                  <a:srgbClr val="8997FF"/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GB" dirty="0"/>
                </a:p>
              </p:txBody>
            </p:sp>
          </p:grp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0AB5E91F-4D4C-9D87-0395-E6121336FC7B}"/>
                  </a:ext>
                </a:extLst>
              </p:cNvPr>
              <p:cNvSpPr txBox="1"/>
              <p:nvPr/>
            </p:nvSpPr>
            <p:spPr>
              <a:xfrm>
                <a:off x="7871287" y="2623158"/>
                <a:ext cx="2556086" cy="315856"/>
              </a:xfrm>
              <a:prstGeom prst="rect">
                <a:avLst/>
              </a:prstGeom>
              <a:noFill/>
              <a:scene3d>
                <a:camera prst="isometricRightUp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b="1" dirty="0">
                    <a:latin typeface="Helvetica" pitchFamily="2" charset="0"/>
                  </a:rPr>
                  <a:t>MANAGED SERVICES</a:t>
                </a: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FAC04F97-37BB-525B-32A3-9333F4229024}"/>
                </a:ext>
              </a:extLst>
            </p:cNvPr>
            <p:cNvGrpSpPr/>
            <p:nvPr/>
          </p:nvGrpSpPr>
          <p:grpSpPr>
            <a:xfrm>
              <a:off x="1551438" y="1760563"/>
              <a:ext cx="3958162" cy="2575450"/>
              <a:chOff x="1551438" y="1763664"/>
              <a:chExt cx="3958162" cy="2575450"/>
            </a:xfrm>
          </p:grpSpPr>
          <p:grpSp>
            <p:nvGrpSpPr>
              <p:cNvPr id="10" name="Professional Services">
                <a:extLst>
                  <a:ext uri="{FF2B5EF4-FFF2-40B4-BE49-F238E27FC236}">
                    <a16:creationId xmlns:a16="http://schemas.microsoft.com/office/drawing/2014/main" id="{DABFAAFC-4118-C2F5-8A33-32D906529095}"/>
                  </a:ext>
                </a:extLst>
              </p:cNvPr>
              <p:cNvGrpSpPr/>
              <p:nvPr/>
            </p:nvGrpSpPr>
            <p:grpSpPr>
              <a:xfrm>
                <a:off x="1551438" y="1763664"/>
                <a:ext cx="3958162" cy="2575450"/>
                <a:chOff x="5859930" y="685564"/>
                <a:chExt cx="4513409" cy="2936732"/>
              </a:xfrm>
            </p:grpSpPr>
            <p:grpSp>
              <p:nvGrpSpPr>
                <p:cNvPr id="51" name="Group 50">
                  <a:extLst>
                    <a:ext uri="{FF2B5EF4-FFF2-40B4-BE49-F238E27FC236}">
                      <a16:creationId xmlns:a16="http://schemas.microsoft.com/office/drawing/2014/main" id="{C5BE62FC-82D0-2F32-40D2-D8BE45DE4AD2}"/>
                    </a:ext>
                  </a:extLst>
                </p:cNvPr>
                <p:cNvGrpSpPr/>
                <p:nvPr/>
              </p:nvGrpSpPr>
              <p:grpSpPr>
                <a:xfrm>
                  <a:off x="5859930" y="685564"/>
                  <a:ext cx="4305677" cy="2936732"/>
                  <a:chOff x="5817331" y="652951"/>
                  <a:chExt cx="6465340" cy="4409752"/>
                </a:xfrm>
              </p:grpSpPr>
              <p:sp>
                <p:nvSpPr>
                  <p:cNvPr id="53" name="Graphic 8">
                    <a:extLst>
                      <a:ext uri="{FF2B5EF4-FFF2-40B4-BE49-F238E27FC236}">
                        <a16:creationId xmlns:a16="http://schemas.microsoft.com/office/drawing/2014/main" id="{356EE336-AE1B-1647-2C9C-86FF54363D5E}"/>
                      </a:ext>
                    </a:extLst>
                  </p:cNvPr>
                  <p:cNvSpPr/>
                  <p:nvPr/>
                </p:nvSpPr>
                <p:spPr>
                  <a:xfrm>
                    <a:off x="5817331" y="1330921"/>
                    <a:ext cx="6465340" cy="3731782"/>
                  </a:xfrm>
                  <a:custGeom>
                    <a:avLst/>
                    <a:gdLst>
                      <a:gd name="connsiteX0" fmla="*/ 6465150 w 6465340"/>
                      <a:gd name="connsiteY0" fmla="*/ 1186092 h 3731782"/>
                      <a:gd name="connsiteX1" fmla="*/ 3310851 w 6465340"/>
                      <a:gd name="connsiteY1" fmla="*/ 19279 h 3731782"/>
                      <a:gd name="connsiteX2" fmla="*/ 3117779 w 6465340"/>
                      <a:gd name="connsiteY2" fmla="*/ 27280 h 3731782"/>
                      <a:gd name="connsiteX3" fmla="*/ 723 w 6465340"/>
                      <a:gd name="connsiteY3" fmla="*/ 1187521 h 3731782"/>
                      <a:gd name="connsiteX4" fmla="*/ 723 w 6465340"/>
                      <a:gd name="connsiteY4" fmla="*/ 1855223 h 3731782"/>
                      <a:gd name="connsiteX5" fmla="*/ 33298 w 6465340"/>
                      <a:gd name="connsiteY5" fmla="*/ 1911706 h 3731782"/>
                      <a:gd name="connsiteX6" fmla="*/ 3152355 w 6465340"/>
                      <a:gd name="connsiteY6" fmla="*/ 3712503 h 3731782"/>
                      <a:gd name="connsiteX7" fmla="*/ 3345426 w 6465340"/>
                      <a:gd name="connsiteY7" fmla="*/ 3704502 h 3731782"/>
                      <a:gd name="connsiteX8" fmla="*/ 6416191 w 6465340"/>
                      <a:gd name="connsiteY8" fmla="*/ 1931614 h 3731782"/>
                      <a:gd name="connsiteX9" fmla="*/ 6463245 w 6465340"/>
                      <a:gd name="connsiteY9" fmla="*/ 1871320 h 3731782"/>
                      <a:gd name="connsiteX10" fmla="*/ 6465341 w 6465340"/>
                      <a:gd name="connsiteY10" fmla="*/ 1871320 h 3731782"/>
                      <a:gd name="connsiteX11" fmla="*/ 6465341 w 6465340"/>
                      <a:gd name="connsiteY11" fmla="*/ 1186092 h 37317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6465340" h="3731782">
                        <a:moveTo>
                          <a:pt x="6465150" y="1186092"/>
                        </a:moveTo>
                        <a:lnTo>
                          <a:pt x="3310851" y="19279"/>
                        </a:lnTo>
                        <a:cubicBezTo>
                          <a:pt x="3261416" y="-9296"/>
                          <a:pt x="3174929" y="-5676"/>
                          <a:pt x="3117779" y="27280"/>
                        </a:cubicBezTo>
                        <a:lnTo>
                          <a:pt x="723" y="1187521"/>
                        </a:lnTo>
                        <a:lnTo>
                          <a:pt x="723" y="1855223"/>
                        </a:lnTo>
                        <a:cubicBezTo>
                          <a:pt x="-2992" y="1876178"/>
                          <a:pt x="7581" y="1896847"/>
                          <a:pt x="33298" y="1911706"/>
                        </a:cubicBezTo>
                        <a:lnTo>
                          <a:pt x="3152355" y="3712503"/>
                        </a:lnTo>
                        <a:cubicBezTo>
                          <a:pt x="3201789" y="3741078"/>
                          <a:pt x="3288276" y="3737458"/>
                          <a:pt x="3345426" y="3704502"/>
                        </a:cubicBezTo>
                        <a:lnTo>
                          <a:pt x="6416191" y="1931614"/>
                        </a:lnTo>
                        <a:cubicBezTo>
                          <a:pt x="6446100" y="1914278"/>
                          <a:pt x="6461911" y="1892371"/>
                          <a:pt x="6463245" y="1871320"/>
                        </a:cubicBezTo>
                        <a:lnTo>
                          <a:pt x="6465341" y="1871320"/>
                        </a:lnTo>
                        <a:lnTo>
                          <a:pt x="6465341" y="1186092"/>
                        </a:lnTo>
                        <a:close/>
                      </a:path>
                    </a:pathLst>
                  </a:custGeom>
                  <a:solidFill>
                    <a:srgbClr val="18958B"/>
                  </a:solidFill>
                  <a:ln>
                    <a:solidFill>
                      <a:schemeClr val="bg2"/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endParaRPr lang="en-GB" dirty="0"/>
                  </a:p>
                </p:txBody>
              </p:sp>
              <p:sp>
                <p:nvSpPr>
                  <p:cNvPr id="54" name="Graphic 10">
                    <a:extLst>
                      <a:ext uri="{FF2B5EF4-FFF2-40B4-BE49-F238E27FC236}">
                        <a16:creationId xmlns:a16="http://schemas.microsoft.com/office/drawing/2014/main" id="{93E5B03A-2C91-DCF3-EF4B-8C16BAD2A1B4}"/>
                      </a:ext>
                    </a:extLst>
                  </p:cNvPr>
                  <p:cNvSpPr/>
                  <p:nvPr/>
                </p:nvSpPr>
                <p:spPr>
                  <a:xfrm>
                    <a:off x="5817353" y="652951"/>
                    <a:ext cx="6463445" cy="3731687"/>
                  </a:xfrm>
                  <a:custGeom>
                    <a:avLst/>
                    <a:gdLst>
                      <a:gd name="connsiteX0" fmla="*/ 3152332 w 6463445"/>
                      <a:gd name="connsiteY0" fmla="*/ 3712408 h 3731686"/>
                      <a:gd name="connsiteX1" fmla="*/ 33371 w 6463445"/>
                      <a:gd name="connsiteY1" fmla="*/ 1911706 h 3731686"/>
                      <a:gd name="connsiteX2" fmla="*/ 47277 w 6463445"/>
                      <a:gd name="connsiteY2" fmla="*/ 1800264 h 3731686"/>
                      <a:gd name="connsiteX3" fmla="*/ 3117947 w 6463445"/>
                      <a:gd name="connsiteY3" fmla="*/ 27280 h 3731686"/>
                      <a:gd name="connsiteX4" fmla="*/ 3311019 w 6463445"/>
                      <a:gd name="connsiteY4" fmla="*/ 19279 h 3731686"/>
                      <a:gd name="connsiteX5" fmla="*/ 6430075 w 6463445"/>
                      <a:gd name="connsiteY5" fmla="*/ 1820076 h 3731686"/>
                      <a:gd name="connsiteX6" fmla="*/ 6416169 w 6463445"/>
                      <a:gd name="connsiteY6" fmla="*/ 1931518 h 3731686"/>
                      <a:gd name="connsiteX7" fmla="*/ 3345404 w 6463445"/>
                      <a:gd name="connsiteY7" fmla="*/ 3704407 h 3731686"/>
                      <a:gd name="connsiteX8" fmla="*/ 3152332 w 6463445"/>
                      <a:gd name="connsiteY8" fmla="*/ 3712408 h 3731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6463445" h="3731686">
                        <a:moveTo>
                          <a:pt x="3152332" y="3712408"/>
                        </a:moveTo>
                        <a:lnTo>
                          <a:pt x="33371" y="1911706"/>
                        </a:lnTo>
                        <a:cubicBezTo>
                          <a:pt x="-16064" y="1883131"/>
                          <a:pt x="-9873" y="1833220"/>
                          <a:pt x="47277" y="1800264"/>
                        </a:cubicBezTo>
                        <a:lnTo>
                          <a:pt x="3117947" y="27280"/>
                        </a:lnTo>
                        <a:cubicBezTo>
                          <a:pt x="3175097" y="-5676"/>
                          <a:pt x="3261489" y="-9296"/>
                          <a:pt x="3311019" y="19279"/>
                        </a:cubicBezTo>
                        <a:lnTo>
                          <a:pt x="6430075" y="1820076"/>
                        </a:lnTo>
                        <a:cubicBezTo>
                          <a:pt x="6479510" y="1848651"/>
                          <a:pt x="6473319" y="1898562"/>
                          <a:pt x="6416169" y="1931518"/>
                        </a:cubicBezTo>
                        <a:lnTo>
                          <a:pt x="3345404" y="3704407"/>
                        </a:lnTo>
                        <a:cubicBezTo>
                          <a:pt x="3288254" y="3737363"/>
                          <a:pt x="3201862" y="3740983"/>
                          <a:pt x="3152332" y="3712408"/>
                        </a:cubicBezTo>
                        <a:close/>
                      </a:path>
                    </a:pathLst>
                  </a:custGeom>
                  <a:solidFill>
                    <a:srgbClr val="18958B"/>
                  </a:solidFill>
                  <a:ln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endParaRPr lang="en-GB" dirty="0"/>
                  </a:p>
                </p:txBody>
              </p:sp>
            </p:grpSp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B376F46B-EA83-FBA7-C5D2-B00438670FF2}"/>
                    </a:ext>
                  </a:extLst>
                </p:cNvPr>
                <p:cNvSpPr txBox="1"/>
                <p:nvPr/>
              </p:nvSpPr>
              <p:spPr>
                <a:xfrm>
                  <a:off x="7817253" y="2676654"/>
                  <a:ext cx="2556086" cy="315856"/>
                </a:xfrm>
                <a:prstGeom prst="rect">
                  <a:avLst/>
                </a:prstGeom>
                <a:noFill/>
                <a:scene3d>
                  <a:camera prst="isometricRightUp"/>
                  <a:lightRig rig="threePt" dir="t"/>
                </a:scene3d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200" b="1" dirty="0">
                      <a:latin typeface="Helvetica" pitchFamily="2" charset="0"/>
                    </a:rPr>
                    <a:t>PROFESSIONAL SERVICES</a:t>
                  </a:r>
                </a:p>
              </p:txBody>
            </p:sp>
          </p:grpSp>
          <p:grpSp>
            <p:nvGrpSpPr>
              <p:cNvPr id="11" name="Expo Logo">
                <a:extLst>
                  <a:ext uri="{FF2B5EF4-FFF2-40B4-BE49-F238E27FC236}">
                    <a16:creationId xmlns:a16="http://schemas.microsoft.com/office/drawing/2014/main" id="{E2252778-B9F9-E81A-F96D-30D521C99AE8}"/>
                  </a:ext>
                </a:extLst>
              </p:cNvPr>
              <p:cNvGrpSpPr/>
              <p:nvPr/>
            </p:nvGrpSpPr>
            <p:grpSpPr>
              <a:xfrm>
                <a:off x="2647361" y="2338121"/>
                <a:ext cx="1741423" cy="973316"/>
                <a:chOff x="2087185" y="830280"/>
                <a:chExt cx="2573346" cy="1438294"/>
              </a:xfrm>
              <a:solidFill>
                <a:srgbClr val="FFFFFF"/>
              </a:solidFill>
            </p:grpSpPr>
            <p:grpSp>
              <p:nvGrpSpPr>
                <p:cNvPr id="13" name="Graphic 100">
                  <a:extLst>
                    <a:ext uri="{FF2B5EF4-FFF2-40B4-BE49-F238E27FC236}">
                      <a16:creationId xmlns:a16="http://schemas.microsoft.com/office/drawing/2014/main" id="{18784379-9E2E-819C-4360-204C4569FB13}"/>
                    </a:ext>
                  </a:extLst>
                </p:cNvPr>
                <p:cNvGrpSpPr/>
                <p:nvPr/>
              </p:nvGrpSpPr>
              <p:grpSpPr>
                <a:xfrm>
                  <a:off x="2363184" y="830280"/>
                  <a:ext cx="2297347" cy="1335520"/>
                  <a:chOff x="2363184" y="830280"/>
                  <a:chExt cx="2297347" cy="1335520"/>
                </a:xfrm>
                <a:solidFill>
                  <a:srgbClr val="FFFFFF"/>
                </a:solidFill>
              </p:grpSpPr>
              <p:sp>
                <p:nvSpPr>
                  <p:cNvPr id="47" name="Free-form: Shape 85">
                    <a:extLst>
                      <a:ext uri="{FF2B5EF4-FFF2-40B4-BE49-F238E27FC236}">
                        <a16:creationId xmlns:a16="http://schemas.microsoft.com/office/drawing/2014/main" id="{81DC814F-87A8-1A4E-4AC0-32DE59A403CE}"/>
                      </a:ext>
                    </a:extLst>
                  </p:cNvPr>
                  <p:cNvSpPr/>
                  <p:nvPr/>
                </p:nvSpPr>
                <p:spPr>
                  <a:xfrm>
                    <a:off x="3013360" y="991726"/>
                    <a:ext cx="1358074" cy="773357"/>
                  </a:xfrm>
                  <a:custGeom>
                    <a:avLst/>
                    <a:gdLst>
                      <a:gd name="connsiteX0" fmla="*/ 1152525 w 1358074"/>
                      <a:gd name="connsiteY0" fmla="*/ 714303 h 773357"/>
                      <a:gd name="connsiteX1" fmla="*/ 1336834 w 1358074"/>
                      <a:gd name="connsiteY1" fmla="*/ 527994 h 773357"/>
                      <a:gd name="connsiteX2" fmla="*/ 1337310 w 1358074"/>
                      <a:gd name="connsiteY2" fmla="*/ 527136 h 773357"/>
                      <a:gd name="connsiteX3" fmla="*/ 1355312 w 1358074"/>
                      <a:gd name="connsiteY3" fmla="*/ 464938 h 773357"/>
                      <a:gd name="connsiteX4" fmla="*/ 1355503 w 1358074"/>
                      <a:gd name="connsiteY4" fmla="*/ 463319 h 773357"/>
                      <a:gd name="connsiteX5" fmla="*/ 1357884 w 1358074"/>
                      <a:gd name="connsiteY5" fmla="*/ 432648 h 773357"/>
                      <a:gd name="connsiteX6" fmla="*/ 1357884 w 1358074"/>
                      <a:gd name="connsiteY6" fmla="*/ 432267 h 773357"/>
                      <a:gd name="connsiteX7" fmla="*/ 1358075 w 1358074"/>
                      <a:gd name="connsiteY7" fmla="*/ 430458 h 773357"/>
                      <a:gd name="connsiteX8" fmla="*/ 1262634 w 1358074"/>
                      <a:gd name="connsiteY8" fmla="*/ 234243 h 773357"/>
                      <a:gd name="connsiteX9" fmla="*/ 1262444 w 1358074"/>
                      <a:gd name="connsiteY9" fmla="*/ 234243 h 773357"/>
                      <a:gd name="connsiteX10" fmla="*/ 1117949 w 1358074"/>
                      <a:gd name="connsiteY10" fmla="*/ 126991 h 773357"/>
                      <a:gd name="connsiteX11" fmla="*/ 952690 w 1358074"/>
                      <a:gd name="connsiteY11" fmla="*/ 53839 h 773357"/>
                      <a:gd name="connsiteX12" fmla="*/ 952214 w 1358074"/>
                      <a:gd name="connsiteY12" fmla="*/ 53553 h 773357"/>
                      <a:gd name="connsiteX13" fmla="*/ 593693 w 1358074"/>
                      <a:gd name="connsiteY13" fmla="*/ 23 h 773357"/>
                      <a:gd name="connsiteX14" fmla="*/ 379095 w 1358074"/>
                      <a:gd name="connsiteY14" fmla="*/ 19930 h 773357"/>
                      <a:gd name="connsiteX15" fmla="*/ 373761 w 1358074"/>
                      <a:gd name="connsiteY15" fmla="*/ 20978 h 773357"/>
                      <a:gd name="connsiteX16" fmla="*/ 112395 w 1358074"/>
                      <a:gd name="connsiteY16" fmla="*/ 106893 h 773357"/>
                      <a:gd name="connsiteX17" fmla="*/ 2381 w 1358074"/>
                      <a:gd name="connsiteY17" fmla="*/ 162615 h 773357"/>
                      <a:gd name="connsiteX18" fmla="*/ 0 w 1358074"/>
                      <a:gd name="connsiteY18" fmla="*/ 163853 h 773357"/>
                      <a:gd name="connsiteX19" fmla="*/ 1143 w 1358074"/>
                      <a:gd name="connsiteY19" fmla="*/ 164520 h 773357"/>
                      <a:gd name="connsiteX20" fmla="*/ 1055751 w 1358074"/>
                      <a:gd name="connsiteY20" fmla="*/ 773358 h 773357"/>
                      <a:gd name="connsiteX21" fmla="*/ 1152716 w 1358074"/>
                      <a:gd name="connsiteY21" fmla="*/ 714207 h 773357"/>
                      <a:gd name="connsiteX22" fmla="*/ 220885 w 1358074"/>
                      <a:gd name="connsiteY22" fmla="*/ 168044 h 773357"/>
                      <a:gd name="connsiteX23" fmla="*/ 227457 w 1358074"/>
                      <a:gd name="connsiteY23" fmla="*/ 164996 h 773357"/>
                      <a:gd name="connsiteX24" fmla="*/ 243649 w 1358074"/>
                      <a:gd name="connsiteY24" fmla="*/ 157852 h 773357"/>
                      <a:gd name="connsiteX25" fmla="*/ 245269 w 1358074"/>
                      <a:gd name="connsiteY25" fmla="*/ 156900 h 773357"/>
                      <a:gd name="connsiteX26" fmla="*/ 255175 w 1358074"/>
                      <a:gd name="connsiteY26" fmla="*/ 152613 h 773357"/>
                      <a:gd name="connsiteX27" fmla="*/ 271843 w 1358074"/>
                      <a:gd name="connsiteY27" fmla="*/ 145946 h 773357"/>
                      <a:gd name="connsiteX28" fmla="*/ 283559 w 1358074"/>
                      <a:gd name="connsiteY28" fmla="*/ 141564 h 773357"/>
                      <a:gd name="connsiteX29" fmla="*/ 288703 w 1358074"/>
                      <a:gd name="connsiteY29" fmla="*/ 139945 h 773357"/>
                      <a:gd name="connsiteX30" fmla="*/ 289179 w 1358074"/>
                      <a:gd name="connsiteY30" fmla="*/ 139659 h 773357"/>
                      <a:gd name="connsiteX31" fmla="*/ 299942 w 1358074"/>
                      <a:gd name="connsiteY31" fmla="*/ 135659 h 773357"/>
                      <a:gd name="connsiteX32" fmla="*/ 327850 w 1358074"/>
                      <a:gd name="connsiteY32" fmla="*/ 126801 h 773357"/>
                      <a:gd name="connsiteX33" fmla="*/ 357569 w 1358074"/>
                      <a:gd name="connsiteY33" fmla="*/ 118609 h 773357"/>
                      <a:gd name="connsiteX34" fmla="*/ 418814 w 1358074"/>
                      <a:gd name="connsiteY34" fmla="*/ 104703 h 773357"/>
                      <a:gd name="connsiteX35" fmla="*/ 450437 w 1358074"/>
                      <a:gd name="connsiteY35" fmla="*/ 99273 h 773357"/>
                      <a:gd name="connsiteX36" fmla="*/ 482536 w 1358074"/>
                      <a:gd name="connsiteY36" fmla="*/ 94701 h 773357"/>
                      <a:gd name="connsiteX37" fmla="*/ 515303 w 1358074"/>
                      <a:gd name="connsiteY37" fmla="*/ 91463 h 773357"/>
                      <a:gd name="connsiteX38" fmla="*/ 547021 w 1358074"/>
                      <a:gd name="connsiteY38" fmla="*/ 89177 h 773357"/>
                      <a:gd name="connsiteX39" fmla="*/ 561023 w 1358074"/>
                      <a:gd name="connsiteY39" fmla="*/ 88510 h 773357"/>
                      <a:gd name="connsiteX40" fmla="*/ 563118 w 1358074"/>
                      <a:gd name="connsiteY40" fmla="*/ 88510 h 773357"/>
                      <a:gd name="connsiteX41" fmla="*/ 576262 w 1358074"/>
                      <a:gd name="connsiteY41" fmla="*/ 87843 h 773357"/>
                      <a:gd name="connsiteX42" fmla="*/ 580739 w 1358074"/>
                      <a:gd name="connsiteY42" fmla="*/ 87843 h 773357"/>
                      <a:gd name="connsiteX43" fmla="*/ 590264 w 1358074"/>
                      <a:gd name="connsiteY43" fmla="*/ 87558 h 773357"/>
                      <a:gd name="connsiteX44" fmla="*/ 591693 w 1358074"/>
                      <a:gd name="connsiteY44" fmla="*/ 87558 h 773357"/>
                      <a:gd name="connsiteX45" fmla="*/ 593122 w 1358074"/>
                      <a:gd name="connsiteY45" fmla="*/ 87558 h 773357"/>
                      <a:gd name="connsiteX46" fmla="*/ 600646 w 1358074"/>
                      <a:gd name="connsiteY46" fmla="*/ 87653 h 773357"/>
                      <a:gd name="connsiteX47" fmla="*/ 604361 w 1358074"/>
                      <a:gd name="connsiteY47" fmla="*/ 87653 h 773357"/>
                      <a:gd name="connsiteX48" fmla="*/ 607219 w 1358074"/>
                      <a:gd name="connsiteY48" fmla="*/ 87653 h 773357"/>
                      <a:gd name="connsiteX49" fmla="*/ 610743 w 1358074"/>
                      <a:gd name="connsiteY49" fmla="*/ 87653 h 773357"/>
                      <a:gd name="connsiteX50" fmla="*/ 627983 w 1358074"/>
                      <a:gd name="connsiteY50" fmla="*/ 87939 h 773357"/>
                      <a:gd name="connsiteX51" fmla="*/ 642271 w 1358074"/>
                      <a:gd name="connsiteY51" fmla="*/ 88415 h 773357"/>
                      <a:gd name="connsiteX52" fmla="*/ 657892 w 1358074"/>
                      <a:gd name="connsiteY52" fmla="*/ 89272 h 773357"/>
                      <a:gd name="connsiteX53" fmla="*/ 660654 w 1358074"/>
                      <a:gd name="connsiteY53" fmla="*/ 89558 h 773357"/>
                      <a:gd name="connsiteX54" fmla="*/ 663416 w 1358074"/>
                      <a:gd name="connsiteY54" fmla="*/ 89558 h 773357"/>
                      <a:gd name="connsiteX55" fmla="*/ 674656 w 1358074"/>
                      <a:gd name="connsiteY55" fmla="*/ 90415 h 773357"/>
                      <a:gd name="connsiteX56" fmla="*/ 676751 w 1358074"/>
                      <a:gd name="connsiteY56" fmla="*/ 90415 h 773357"/>
                      <a:gd name="connsiteX57" fmla="*/ 699611 w 1358074"/>
                      <a:gd name="connsiteY57" fmla="*/ 92606 h 773357"/>
                      <a:gd name="connsiteX58" fmla="*/ 701231 w 1358074"/>
                      <a:gd name="connsiteY58" fmla="*/ 92796 h 773357"/>
                      <a:gd name="connsiteX59" fmla="*/ 706660 w 1358074"/>
                      <a:gd name="connsiteY59" fmla="*/ 93368 h 773357"/>
                      <a:gd name="connsiteX60" fmla="*/ 712279 w 1358074"/>
                      <a:gd name="connsiteY60" fmla="*/ 94035 h 773357"/>
                      <a:gd name="connsiteX61" fmla="*/ 737521 w 1358074"/>
                      <a:gd name="connsiteY61" fmla="*/ 97368 h 773357"/>
                      <a:gd name="connsiteX62" fmla="*/ 739331 w 1358074"/>
                      <a:gd name="connsiteY62" fmla="*/ 97654 h 773357"/>
                      <a:gd name="connsiteX63" fmla="*/ 752570 w 1358074"/>
                      <a:gd name="connsiteY63" fmla="*/ 99750 h 773357"/>
                      <a:gd name="connsiteX64" fmla="*/ 763524 w 1358074"/>
                      <a:gd name="connsiteY64" fmla="*/ 101655 h 773357"/>
                      <a:gd name="connsiteX65" fmla="*/ 765429 w 1358074"/>
                      <a:gd name="connsiteY65" fmla="*/ 102036 h 773357"/>
                      <a:gd name="connsiteX66" fmla="*/ 767524 w 1358074"/>
                      <a:gd name="connsiteY66" fmla="*/ 102321 h 773357"/>
                      <a:gd name="connsiteX67" fmla="*/ 774287 w 1358074"/>
                      <a:gd name="connsiteY67" fmla="*/ 103464 h 773357"/>
                      <a:gd name="connsiteX68" fmla="*/ 779431 w 1358074"/>
                      <a:gd name="connsiteY68" fmla="*/ 104417 h 773357"/>
                      <a:gd name="connsiteX69" fmla="*/ 791146 w 1358074"/>
                      <a:gd name="connsiteY69" fmla="*/ 106989 h 773357"/>
                      <a:gd name="connsiteX70" fmla="*/ 796576 w 1358074"/>
                      <a:gd name="connsiteY70" fmla="*/ 108132 h 773357"/>
                      <a:gd name="connsiteX71" fmla="*/ 797242 w 1358074"/>
                      <a:gd name="connsiteY71" fmla="*/ 108322 h 773357"/>
                      <a:gd name="connsiteX72" fmla="*/ 814292 w 1358074"/>
                      <a:gd name="connsiteY72" fmla="*/ 112037 h 773357"/>
                      <a:gd name="connsiteX73" fmla="*/ 814292 w 1358074"/>
                      <a:gd name="connsiteY73" fmla="*/ 112227 h 773357"/>
                      <a:gd name="connsiteX74" fmla="*/ 824484 w 1358074"/>
                      <a:gd name="connsiteY74" fmla="*/ 114799 h 773357"/>
                      <a:gd name="connsiteX75" fmla="*/ 826103 w 1358074"/>
                      <a:gd name="connsiteY75" fmla="*/ 115180 h 773357"/>
                      <a:gd name="connsiteX76" fmla="*/ 839915 w 1358074"/>
                      <a:gd name="connsiteY76" fmla="*/ 118704 h 773357"/>
                      <a:gd name="connsiteX77" fmla="*/ 854774 w 1358074"/>
                      <a:gd name="connsiteY77" fmla="*/ 122991 h 773357"/>
                      <a:gd name="connsiteX78" fmla="*/ 857155 w 1358074"/>
                      <a:gd name="connsiteY78" fmla="*/ 123657 h 773357"/>
                      <a:gd name="connsiteX79" fmla="*/ 873442 w 1358074"/>
                      <a:gd name="connsiteY79" fmla="*/ 128610 h 773357"/>
                      <a:gd name="connsiteX80" fmla="*/ 880491 w 1358074"/>
                      <a:gd name="connsiteY80" fmla="*/ 130992 h 773357"/>
                      <a:gd name="connsiteX81" fmla="*/ 881824 w 1358074"/>
                      <a:gd name="connsiteY81" fmla="*/ 131373 h 773357"/>
                      <a:gd name="connsiteX82" fmla="*/ 883253 w 1358074"/>
                      <a:gd name="connsiteY82" fmla="*/ 131849 h 773357"/>
                      <a:gd name="connsiteX83" fmla="*/ 902589 w 1358074"/>
                      <a:gd name="connsiteY83" fmla="*/ 138612 h 773357"/>
                      <a:gd name="connsiteX84" fmla="*/ 914495 w 1358074"/>
                      <a:gd name="connsiteY84" fmla="*/ 143279 h 773357"/>
                      <a:gd name="connsiteX85" fmla="*/ 919353 w 1358074"/>
                      <a:gd name="connsiteY85" fmla="*/ 145470 h 773357"/>
                      <a:gd name="connsiteX86" fmla="*/ 923068 w 1358074"/>
                      <a:gd name="connsiteY86" fmla="*/ 146327 h 773357"/>
                      <a:gd name="connsiteX87" fmla="*/ 926306 w 1358074"/>
                      <a:gd name="connsiteY87" fmla="*/ 147660 h 773357"/>
                      <a:gd name="connsiteX88" fmla="*/ 926782 w 1358074"/>
                      <a:gd name="connsiteY88" fmla="*/ 147946 h 773357"/>
                      <a:gd name="connsiteX89" fmla="*/ 929831 w 1358074"/>
                      <a:gd name="connsiteY89" fmla="*/ 149184 h 773357"/>
                      <a:gd name="connsiteX90" fmla="*/ 947547 w 1358074"/>
                      <a:gd name="connsiteY90" fmla="*/ 156614 h 773357"/>
                      <a:gd name="connsiteX91" fmla="*/ 948785 w 1358074"/>
                      <a:gd name="connsiteY91" fmla="*/ 157185 h 773357"/>
                      <a:gd name="connsiteX92" fmla="*/ 964120 w 1358074"/>
                      <a:gd name="connsiteY92" fmla="*/ 164329 h 773357"/>
                      <a:gd name="connsiteX93" fmla="*/ 965930 w 1358074"/>
                      <a:gd name="connsiteY93" fmla="*/ 165186 h 773357"/>
                      <a:gd name="connsiteX94" fmla="*/ 968692 w 1358074"/>
                      <a:gd name="connsiteY94" fmla="*/ 166425 h 773357"/>
                      <a:gd name="connsiteX95" fmla="*/ 970502 w 1358074"/>
                      <a:gd name="connsiteY95" fmla="*/ 167663 h 773357"/>
                      <a:gd name="connsiteX96" fmla="*/ 973741 w 1358074"/>
                      <a:gd name="connsiteY96" fmla="*/ 169187 h 773357"/>
                      <a:gd name="connsiteX97" fmla="*/ 986314 w 1358074"/>
                      <a:gd name="connsiteY97" fmla="*/ 175569 h 773357"/>
                      <a:gd name="connsiteX98" fmla="*/ 993743 w 1358074"/>
                      <a:gd name="connsiteY98" fmla="*/ 179283 h 773357"/>
                      <a:gd name="connsiteX99" fmla="*/ 1012984 w 1358074"/>
                      <a:gd name="connsiteY99" fmla="*/ 189856 h 773357"/>
                      <a:gd name="connsiteX100" fmla="*/ 1042797 w 1358074"/>
                      <a:gd name="connsiteY100" fmla="*/ 208239 h 773357"/>
                      <a:gd name="connsiteX101" fmla="*/ 1066895 w 1358074"/>
                      <a:gd name="connsiteY101" fmla="*/ 224146 h 773357"/>
                      <a:gd name="connsiteX102" fmla="*/ 1069181 w 1358074"/>
                      <a:gd name="connsiteY102" fmla="*/ 225861 h 773357"/>
                      <a:gd name="connsiteX103" fmla="*/ 1069658 w 1358074"/>
                      <a:gd name="connsiteY103" fmla="*/ 226337 h 773357"/>
                      <a:gd name="connsiteX104" fmla="*/ 1073372 w 1358074"/>
                      <a:gd name="connsiteY104" fmla="*/ 228813 h 773357"/>
                      <a:gd name="connsiteX105" fmla="*/ 1088898 w 1358074"/>
                      <a:gd name="connsiteY105" fmla="*/ 240339 h 773357"/>
                      <a:gd name="connsiteX106" fmla="*/ 1090517 w 1358074"/>
                      <a:gd name="connsiteY106" fmla="*/ 241672 h 773357"/>
                      <a:gd name="connsiteX107" fmla="*/ 1098233 w 1358074"/>
                      <a:gd name="connsiteY107" fmla="*/ 247673 h 773357"/>
                      <a:gd name="connsiteX108" fmla="*/ 1099185 w 1358074"/>
                      <a:gd name="connsiteY108" fmla="*/ 248625 h 773357"/>
                      <a:gd name="connsiteX109" fmla="*/ 1100328 w 1358074"/>
                      <a:gd name="connsiteY109" fmla="*/ 249673 h 773357"/>
                      <a:gd name="connsiteX110" fmla="*/ 1118235 w 1358074"/>
                      <a:gd name="connsiteY110" fmla="*/ 264627 h 773357"/>
                      <a:gd name="connsiteX111" fmla="*/ 1142048 w 1358074"/>
                      <a:gd name="connsiteY111" fmla="*/ 287964 h 773357"/>
                      <a:gd name="connsiteX112" fmla="*/ 1142333 w 1358074"/>
                      <a:gd name="connsiteY112" fmla="*/ 288345 h 773357"/>
                      <a:gd name="connsiteX113" fmla="*/ 1148620 w 1358074"/>
                      <a:gd name="connsiteY113" fmla="*/ 295107 h 773357"/>
                      <a:gd name="connsiteX114" fmla="*/ 1157478 w 1358074"/>
                      <a:gd name="connsiteY114" fmla="*/ 305585 h 773357"/>
                      <a:gd name="connsiteX115" fmla="*/ 1161479 w 1358074"/>
                      <a:gd name="connsiteY115" fmla="*/ 310538 h 773357"/>
                      <a:gd name="connsiteX116" fmla="*/ 1181862 w 1358074"/>
                      <a:gd name="connsiteY116" fmla="*/ 341018 h 773357"/>
                      <a:gd name="connsiteX117" fmla="*/ 1208532 w 1358074"/>
                      <a:gd name="connsiteY117" fmla="*/ 431220 h 773357"/>
                      <a:gd name="connsiteX118" fmla="*/ 1208341 w 1358074"/>
                      <a:gd name="connsiteY118" fmla="*/ 432077 h 773357"/>
                      <a:gd name="connsiteX119" fmla="*/ 1208532 w 1358074"/>
                      <a:gd name="connsiteY119" fmla="*/ 432934 h 773357"/>
                      <a:gd name="connsiteX120" fmla="*/ 1208532 w 1358074"/>
                      <a:gd name="connsiteY120" fmla="*/ 437792 h 773357"/>
                      <a:gd name="connsiteX121" fmla="*/ 1207294 w 1358074"/>
                      <a:gd name="connsiteY121" fmla="*/ 452841 h 773357"/>
                      <a:gd name="connsiteX122" fmla="*/ 1206056 w 1358074"/>
                      <a:gd name="connsiteY122" fmla="*/ 460842 h 773357"/>
                      <a:gd name="connsiteX123" fmla="*/ 1202722 w 1358074"/>
                      <a:gd name="connsiteY123" fmla="*/ 475416 h 773357"/>
                      <a:gd name="connsiteX124" fmla="*/ 1197292 w 1358074"/>
                      <a:gd name="connsiteY124" fmla="*/ 491418 h 773357"/>
                      <a:gd name="connsiteX125" fmla="*/ 1196054 w 1358074"/>
                      <a:gd name="connsiteY125" fmla="*/ 495513 h 773357"/>
                      <a:gd name="connsiteX126" fmla="*/ 1191292 w 1358074"/>
                      <a:gd name="connsiteY126" fmla="*/ 506086 h 773357"/>
                      <a:gd name="connsiteX127" fmla="*/ 1189101 w 1358074"/>
                      <a:gd name="connsiteY127" fmla="*/ 509610 h 773357"/>
                      <a:gd name="connsiteX128" fmla="*/ 1188911 w 1358074"/>
                      <a:gd name="connsiteY128" fmla="*/ 511515 h 773357"/>
                      <a:gd name="connsiteX129" fmla="*/ 1184624 w 1358074"/>
                      <a:gd name="connsiteY129" fmla="*/ 519421 h 773357"/>
                      <a:gd name="connsiteX130" fmla="*/ 1183672 w 1358074"/>
                      <a:gd name="connsiteY130" fmla="*/ 520945 h 773357"/>
                      <a:gd name="connsiteX131" fmla="*/ 1183005 w 1358074"/>
                      <a:gd name="connsiteY131" fmla="*/ 522088 h 773357"/>
                      <a:gd name="connsiteX132" fmla="*/ 1182338 w 1358074"/>
                      <a:gd name="connsiteY132" fmla="*/ 523422 h 773357"/>
                      <a:gd name="connsiteX133" fmla="*/ 1176147 w 1358074"/>
                      <a:gd name="connsiteY133" fmla="*/ 533709 h 773357"/>
                      <a:gd name="connsiteX134" fmla="*/ 1166432 w 1358074"/>
                      <a:gd name="connsiteY134" fmla="*/ 547710 h 773357"/>
                      <a:gd name="connsiteX135" fmla="*/ 1142619 w 1358074"/>
                      <a:gd name="connsiteY135" fmla="*/ 575619 h 773357"/>
                      <a:gd name="connsiteX136" fmla="*/ 1114806 w 1358074"/>
                      <a:gd name="connsiteY136" fmla="*/ 602479 h 773357"/>
                      <a:gd name="connsiteX137" fmla="*/ 1051655 w 1358074"/>
                      <a:gd name="connsiteY137" fmla="*/ 648390 h 773357"/>
                      <a:gd name="connsiteX138" fmla="*/ 220885 w 1358074"/>
                      <a:gd name="connsiteY138" fmla="*/ 168044 h 7733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  <a:cxn ang="0">
                        <a:pos x="connsiteX129" y="connsiteY129"/>
                      </a:cxn>
                      <a:cxn ang="0">
                        <a:pos x="connsiteX130" y="connsiteY130"/>
                      </a:cxn>
                      <a:cxn ang="0">
                        <a:pos x="connsiteX131" y="connsiteY131"/>
                      </a:cxn>
                      <a:cxn ang="0">
                        <a:pos x="connsiteX132" y="connsiteY132"/>
                      </a:cxn>
                      <a:cxn ang="0">
                        <a:pos x="connsiteX133" y="connsiteY133"/>
                      </a:cxn>
                      <a:cxn ang="0">
                        <a:pos x="connsiteX134" y="connsiteY134"/>
                      </a:cxn>
                      <a:cxn ang="0">
                        <a:pos x="connsiteX135" y="connsiteY135"/>
                      </a:cxn>
                      <a:cxn ang="0">
                        <a:pos x="connsiteX136" y="connsiteY136"/>
                      </a:cxn>
                      <a:cxn ang="0">
                        <a:pos x="connsiteX137" y="connsiteY137"/>
                      </a:cxn>
                      <a:cxn ang="0">
                        <a:pos x="connsiteX138" y="connsiteY138"/>
                      </a:cxn>
                    </a:cxnLst>
                    <a:rect l="l" t="t" r="r" b="b"/>
                    <a:pathLst>
                      <a:path w="1358074" h="773357">
                        <a:moveTo>
                          <a:pt x="1152525" y="714303"/>
                        </a:moveTo>
                        <a:cubicBezTo>
                          <a:pt x="1244537" y="658010"/>
                          <a:pt x="1306735" y="594669"/>
                          <a:pt x="1336834" y="527994"/>
                        </a:cubicBezTo>
                        <a:cubicBezTo>
                          <a:pt x="1337024" y="527708"/>
                          <a:pt x="1337120" y="527422"/>
                          <a:pt x="1337310" y="527136"/>
                        </a:cubicBezTo>
                        <a:cubicBezTo>
                          <a:pt x="1346359" y="506848"/>
                          <a:pt x="1352169" y="485893"/>
                          <a:pt x="1355312" y="464938"/>
                        </a:cubicBezTo>
                        <a:cubicBezTo>
                          <a:pt x="1355312" y="464367"/>
                          <a:pt x="1355503" y="463890"/>
                          <a:pt x="1355503" y="463319"/>
                        </a:cubicBezTo>
                        <a:cubicBezTo>
                          <a:pt x="1356932" y="453222"/>
                          <a:pt x="1357979" y="442935"/>
                          <a:pt x="1357884" y="432648"/>
                        </a:cubicBezTo>
                        <a:cubicBezTo>
                          <a:pt x="1357884" y="432458"/>
                          <a:pt x="1357884" y="432267"/>
                          <a:pt x="1357884" y="432267"/>
                        </a:cubicBezTo>
                        <a:cubicBezTo>
                          <a:pt x="1357694" y="431601"/>
                          <a:pt x="1358075" y="431029"/>
                          <a:pt x="1358075" y="430458"/>
                        </a:cubicBezTo>
                        <a:cubicBezTo>
                          <a:pt x="1357694" y="362830"/>
                          <a:pt x="1325023" y="296536"/>
                          <a:pt x="1262634" y="234243"/>
                        </a:cubicBezTo>
                        <a:lnTo>
                          <a:pt x="1262444" y="234243"/>
                        </a:lnTo>
                        <a:cubicBezTo>
                          <a:pt x="1224915" y="196714"/>
                          <a:pt x="1176623" y="160900"/>
                          <a:pt x="1117949" y="126991"/>
                        </a:cubicBezTo>
                        <a:cubicBezTo>
                          <a:pt x="1066991" y="97559"/>
                          <a:pt x="1011460" y="73080"/>
                          <a:pt x="952690" y="53839"/>
                        </a:cubicBezTo>
                        <a:lnTo>
                          <a:pt x="952214" y="53553"/>
                        </a:lnTo>
                        <a:cubicBezTo>
                          <a:pt x="842772" y="17644"/>
                          <a:pt x="721614" y="-739"/>
                          <a:pt x="593693" y="23"/>
                        </a:cubicBezTo>
                        <a:cubicBezTo>
                          <a:pt x="520351" y="404"/>
                          <a:pt x="448151" y="7262"/>
                          <a:pt x="379095" y="19930"/>
                        </a:cubicBezTo>
                        <a:cubicBezTo>
                          <a:pt x="377285" y="20216"/>
                          <a:pt x="375380" y="20597"/>
                          <a:pt x="373761" y="20978"/>
                        </a:cubicBezTo>
                        <a:cubicBezTo>
                          <a:pt x="278320" y="38790"/>
                          <a:pt x="189166" y="67936"/>
                          <a:pt x="112395" y="106893"/>
                        </a:cubicBezTo>
                        <a:lnTo>
                          <a:pt x="2381" y="162615"/>
                        </a:lnTo>
                        <a:lnTo>
                          <a:pt x="0" y="163853"/>
                        </a:lnTo>
                        <a:lnTo>
                          <a:pt x="1143" y="164520"/>
                        </a:lnTo>
                        <a:lnTo>
                          <a:pt x="1055751" y="773358"/>
                        </a:lnTo>
                        <a:lnTo>
                          <a:pt x="1152716" y="714207"/>
                        </a:lnTo>
                        <a:close/>
                        <a:moveTo>
                          <a:pt x="220885" y="168044"/>
                        </a:moveTo>
                        <a:cubicBezTo>
                          <a:pt x="223171" y="166901"/>
                          <a:pt x="225266" y="165948"/>
                          <a:pt x="227457" y="164996"/>
                        </a:cubicBezTo>
                        <a:lnTo>
                          <a:pt x="243649" y="157852"/>
                        </a:lnTo>
                        <a:lnTo>
                          <a:pt x="245269" y="156900"/>
                        </a:lnTo>
                        <a:lnTo>
                          <a:pt x="255175" y="152613"/>
                        </a:lnTo>
                        <a:lnTo>
                          <a:pt x="271843" y="145946"/>
                        </a:lnTo>
                        <a:cubicBezTo>
                          <a:pt x="275653" y="144327"/>
                          <a:pt x="280035" y="142707"/>
                          <a:pt x="283559" y="141564"/>
                        </a:cubicBezTo>
                        <a:lnTo>
                          <a:pt x="288703" y="139945"/>
                        </a:lnTo>
                        <a:lnTo>
                          <a:pt x="289179" y="139659"/>
                        </a:lnTo>
                        <a:cubicBezTo>
                          <a:pt x="292703" y="138326"/>
                          <a:pt x="297561" y="136707"/>
                          <a:pt x="299942" y="135659"/>
                        </a:cubicBezTo>
                        <a:cubicBezTo>
                          <a:pt x="309372" y="132420"/>
                          <a:pt x="318611" y="129563"/>
                          <a:pt x="327850" y="126801"/>
                        </a:cubicBezTo>
                        <a:cubicBezTo>
                          <a:pt x="338614" y="123562"/>
                          <a:pt x="348044" y="120895"/>
                          <a:pt x="357569" y="118609"/>
                        </a:cubicBezTo>
                        <a:cubicBezTo>
                          <a:pt x="377285" y="113370"/>
                          <a:pt x="397097" y="108798"/>
                          <a:pt x="418814" y="104703"/>
                        </a:cubicBezTo>
                        <a:cubicBezTo>
                          <a:pt x="428149" y="102893"/>
                          <a:pt x="438055" y="101178"/>
                          <a:pt x="450437" y="99273"/>
                        </a:cubicBezTo>
                        <a:cubicBezTo>
                          <a:pt x="461010" y="97654"/>
                          <a:pt x="472154" y="96035"/>
                          <a:pt x="482536" y="94701"/>
                        </a:cubicBezTo>
                        <a:cubicBezTo>
                          <a:pt x="493490" y="93463"/>
                          <a:pt x="504444" y="92320"/>
                          <a:pt x="515303" y="91463"/>
                        </a:cubicBezTo>
                        <a:cubicBezTo>
                          <a:pt x="525590" y="90510"/>
                          <a:pt x="536162" y="89844"/>
                          <a:pt x="547021" y="89177"/>
                        </a:cubicBezTo>
                        <a:cubicBezTo>
                          <a:pt x="551878" y="88796"/>
                          <a:pt x="557022" y="88605"/>
                          <a:pt x="561023" y="88510"/>
                        </a:cubicBezTo>
                        <a:lnTo>
                          <a:pt x="563118" y="88510"/>
                        </a:lnTo>
                        <a:cubicBezTo>
                          <a:pt x="567595" y="88224"/>
                          <a:pt x="571976" y="87939"/>
                          <a:pt x="576262" y="87843"/>
                        </a:cubicBezTo>
                        <a:lnTo>
                          <a:pt x="580739" y="87843"/>
                        </a:lnTo>
                        <a:cubicBezTo>
                          <a:pt x="584264" y="87653"/>
                          <a:pt x="587692" y="87558"/>
                          <a:pt x="590264" y="87558"/>
                        </a:cubicBezTo>
                        <a:lnTo>
                          <a:pt x="591693" y="87558"/>
                        </a:lnTo>
                        <a:cubicBezTo>
                          <a:pt x="591693" y="87558"/>
                          <a:pt x="593122" y="87558"/>
                          <a:pt x="593122" y="87558"/>
                        </a:cubicBezTo>
                        <a:cubicBezTo>
                          <a:pt x="595408" y="87558"/>
                          <a:pt x="597979" y="87558"/>
                          <a:pt x="600646" y="87653"/>
                        </a:cubicBezTo>
                        <a:lnTo>
                          <a:pt x="604361" y="87653"/>
                        </a:lnTo>
                        <a:cubicBezTo>
                          <a:pt x="604361" y="87653"/>
                          <a:pt x="607219" y="87653"/>
                          <a:pt x="607219" y="87653"/>
                        </a:cubicBezTo>
                        <a:cubicBezTo>
                          <a:pt x="608362" y="87653"/>
                          <a:pt x="609600" y="87653"/>
                          <a:pt x="610743" y="87653"/>
                        </a:cubicBezTo>
                        <a:lnTo>
                          <a:pt x="627983" y="87939"/>
                        </a:lnTo>
                        <a:cubicBezTo>
                          <a:pt x="632650" y="88034"/>
                          <a:pt x="637794" y="88224"/>
                          <a:pt x="642271" y="88415"/>
                        </a:cubicBezTo>
                        <a:cubicBezTo>
                          <a:pt x="650462" y="88701"/>
                          <a:pt x="656273" y="89082"/>
                          <a:pt x="657892" y="89272"/>
                        </a:cubicBezTo>
                        <a:lnTo>
                          <a:pt x="660654" y="89558"/>
                        </a:lnTo>
                        <a:lnTo>
                          <a:pt x="663416" y="89558"/>
                        </a:lnTo>
                        <a:cubicBezTo>
                          <a:pt x="667607" y="89844"/>
                          <a:pt x="671417" y="90034"/>
                          <a:pt x="674656" y="90415"/>
                        </a:cubicBezTo>
                        <a:lnTo>
                          <a:pt x="676751" y="90415"/>
                        </a:lnTo>
                        <a:cubicBezTo>
                          <a:pt x="683990" y="90987"/>
                          <a:pt x="691706" y="91749"/>
                          <a:pt x="699611" y="92606"/>
                        </a:cubicBezTo>
                        <a:lnTo>
                          <a:pt x="701231" y="92796"/>
                        </a:lnTo>
                        <a:cubicBezTo>
                          <a:pt x="702659" y="92892"/>
                          <a:pt x="704278" y="93082"/>
                          <a:pt x="706660" y="93368"/>
                        </a:cubicBezTo>
                        <a:lnTo>
                          <a:pt x="712279" y="94035"/>
                        </a:lnTo>
                        <a:cubicBezTo>
                          <a:pt x="722090" y="95082"/>
                          <a:pt x="731234" y="96511"/>
                          <a:pt x="737521" y="97368"/>
                        </a:cubicBezTo>
                        <a:lnTo>
                          <a:pt x="739331" y="97654"/>
                        </a:lnTo>
                        <a:cubicBezTo>
                          <a:pt x="743712" y="98130"/>
                          <a:pt x="747903" y="98892"/>
                          <a:pt x="752570" y="99750"/>
                        </a:cubicBezTo>
                        <a:cubicBezTo>
                          <a:pt x="756761" y="100321"/>
                          <a:pt x="761143" y="101178"/>
                          <a:pt x="763524" y="101655"/>
                        </a:cubicBezTo>
                        <a:lnTo>
                          <a:pt x="765429" y="102036"/>
                        </a:lnTo>
                        <a:lnTo>
                          <a:pt x="767524" y="102321"/>
                        </a:lnTo>
                        <a:cubicBezTo>
                          <a:pt x="769620" y="102607"/>
                          <a:pt x="771525" y="102988"/>
                          <a:pt x="774287" y="103464"/>
                        </a:cubicBezTo>
                        <a:lnTo>
                          <a:pt x="779431" y="104417"/>
                        </a:lnTo>
                        <a:cubicBezTo>
                          <a:pt x="779431" y="104417"/>
                          <a:pt x="788575" y="106417"/>
                          <a:pt x="791146" y="106989"/>
                        </a:cubicBezTo>
                        <a:lnTo>
                          <a:pt x="796576" y="108132"/>
                        </a:lnTo>
                        <a:lnTo>
                          <a:pt x="797242" y="108322"/>
                        </a:lnTo>
                        <a:cubicBezTo>
                          <a:pt x="802577" y="109370"/>
                          <a:pt x="808387" y="110703"/>
                          <a:pt x="814292" y="112037"/>
                        </a:cubicBezTo>
                        <a:lnTo>
                          <a:pt x="814292" y="112227"/>
                        </a:lnTo>
                        <a:cubicBezTo>
                          <a:pt x="814292" y="112227"/>
                          <a:pt x="824484" y="114799"/>
                          <a:pt x="824484" y="114799"/>
                        </a:cubicBezTo>
                        <a:lnTo>
                          <a:pt x="826103" y="115180"/>
                        </a:lnTo>
                        <a:lnTo>
                          <a:pt x="839915" y="118704"/>
                        </a:lnTo>
                        <a:cubicBezTo>
                          <a:pt x="844867" y="119943"/>
                          <a:pt x="849535" y="121276"/>
                          <a:pt x="854774" y="122991"/>
                        </a:cubicBezTo>
                        <a:lnTo>
                          <a:pt x="857155" y="123657"/>
                        </a:lnTo>
                        <a:cubicBezTo>
                          <a:pt x="862108" y="125086"/>
                          <a:pt x="866965" y="126515"/>
                          <a:pt x="873442" y="128610"/>
                        </a:cubicBezTo>
                        <a:cubicBezTo>
                          <a:pt x="876014" y="129372"/>
                          <a:pt x="878586" y="130325"/>
                          <a:pt x="880491" y="130992"/>
                        </a:cubicBezTo>
                        <a:lnTo>
                          <a:pt x="881824" y="131373"/>
                        </a:lnTo>
                        <a:lnTo>
                          <a:pt x="883253" y="131849"/>
                        </a:lnTo>
                        <a:cubicBezTo>
                          <a:pt x="889254" y="133849"/>
                          <a:pt x="895350" y="135849"/>
                          <a:pt x="902589" y="138612"/>
                        </a:cubicBezTo>
                        <a:cubicBezTo>
                          <a:pt x="905446" y="139755"/>
                          <a:pt x="912400" y="142231"/>
                          <a:pt x="914495" y="143279"/>
                        </a:cubicBezTo>
                        <a:lnTo>
                          <a:pt x="919353" y="145470"/>
                        </a:lnTo>
                        <a:lnTo>
                          <a:pt x="923068" y="146327"/>
                        </a:lnTo>
                        <a:cubicBezTo>
                          <a:pt x="923068" y="146327"/>
                          <a:pt x="925640" y="147470"/>
                          <a:pt x="926306" y="147660"/>
                        </a:cubicBezTo>
                        <a:lnTo>
                          <a:pt x="926782" y="147946"/>
                        </a:lnTo>
                        <a:lnTo>
                          <a:pt x="929831" y="149184"/>
                        </a:lnTo>
                        <a:cubicBezTo>
                          <a:pt x="935355" y="151470"/>
                          <a:pt x="941165" y="153852"/>
                          <a:pt x="947547" y="156614"/>
                        </a:cubicBezTo>
                        <a:lnTo>
                          <a:pt x="948785" y="157185"/>
                        </a:lnTo>
                        <a:cubicBezTo>
                          <a:pt x="953167" y="159186"/>
                          <a:pt x="957834" y="161281"/>
                          <a:pt x="964120" y="164329"/>
                        </a:cubicBezTo>
                        <a:lnTo>
                          <a:pt x="965930" y="165186"/>
                        </a:lnTo>
                        <a:cubicBezTo>
                          <a:pt x="966883" y="165567"/>
                          <a:pt x="967835" y="165948"/>
                          <a:pt x="968692" y="166425"/>
                        </a:cubicBezTo>
                        <a:lnTo>
                          <a:pt x="970502" y="167663"/>
                        </a:lnTo>
                        <a:lnTo>
                          <a:pt x="973741" y="169187"/>
                        </a:lnTo>
                        <a:cubicBezTo>
                          <a:pt x="977456" y="170806"/>
                          <a:pt x="980789" y="172521"/>
                          <a:pt x="986314" y="175569"/>
                        </a:cubicBezTo>
                        <a:lnTo>
                          <a:pt x="993743" y="179283"/>
                        </a:lnTo>
                        <a:cubicBezTo>
                          <a:pt x="1000030" y="182712"/>
                          <a:pt x="1006507" y="186046"/>
                          <a:pt x="1012984" y="189856"/>
                        </a:cubicBezTo>
                        <a:cubicBezTo>
                          <a:pt x="1024795" y="196619"/>
                          <a:pt x="1034129" y="202429"/>
                          <a:pt x="1042797" y="208239"/>
                        </a:cubicBezTo>
                        <a:cubicBezTo>
                          <a:pt x="1051179" y="213478"/>
                          <a:pt x="1059085" y="218717"/>
                          <a:pt x="1066895" y="224146"/>
                        </a:cubicBezTo>
                        <a:cubicBezTo>
                          <a:pt x="1067657" y="224813"/>
                          <a:pt x="1068515" y="225289"/>
                          <a:pt x="1069181" y="225861"/>
                        </a:cubicBezTo>
                        <a:lnTo>
                          <a:pt x="1069658" y="226337"/>
                        </a:lnTo>
                        <a:lnTo>
                          <a:pt x="1073372" y="228813"/>
                        </a:lnTo>
                        <a:cubicBezTo>
                          <a:pt x="1079183" y="232909"/>
                          <a:pt x="1084707" y="237005"/>
                          <a:pt x="1088898" y="240339"/>
                        </a:cubicBezTo>
                        <a:lnTo>
                          <a:pt x="1090517" y="241672"/>
                        </a:lnTo>
                        <a:cubicBezTo>
                          <a:pt x="1094232" y="244339"/>
                          <a:pt x="1097185" y="246816"/>
                          <a:pt x="1098233" y="247673"/>
                        </a:cubicBezTo>
                        <a:lnTo>
                          <a:pt x="1099185" y="248625"/>
                        </a:lnTo>
                        <a:lnTo>
                          <a:pt x="1100328" y="249673"/>
                        </a:lnTo>
                        <a:cubicBezTo>
                          <a:pt x="1106329" y="254055"/>
                          <a:pt x="1112139" y="259103"/>
                          <a:pt x="1118235" y="264627"/>
                        </a:cubicBezTo>
                        <a:cubicBezTo>
                          <a:pt x="1127284" y="273009"/>
                          <a:pt x="1135094" y="280629"/>
                          <a:pt x="1142048" y="287964"/>
                        </a:cubicBezTo>
                        <a:cubicBezTo>
                          <a:pt x="1142238" y="288059"/>
                          <a:pt x="1142333" y="288154"/>
                          <a:pt x="1142333" y="288345"/>
                        </a:cubicBezTo>
                        <a:cubicBezTo>
                          <a:pt x="1144619" y="290535"/>
                          <a:pt x="1146715" y="292917"/>
                          <a:pt x="1148620" y="295107"/>
                        </a:cubicBezTo>
                        <a:cubicBezTo>
                          <a:pt x="1151668" y="298536"/>
                          <a:pt x="1154621" y="302061"/>
                          <a:pt x="1157478" y="305585"/>
                        </a:cubicBezTo>
                        <a:lnTo>
                          <a:pt x="1161479" y="310538"/>
                        </a:lnTo>
                        <a:cubicBezTo>
                          <a:pt x="1170051" y="321587"/>
                          <a:pt x="1176719" y="331588"/>
                          <a:pt x="1181862" y="341018"/>
                        </a:cubicBezTo>
                        <a:cubicBezTo>
                          <a:pt x="1199579" y="371022"/>
                          <a:pt x="1208437" y="401311"/>
                          <a:pt x="1208532" y="431220"/>
                        </a:cubicBezTo>
                        <a:lnTo>
                          <a:pt x="1208341" y="432077"/>
                        </a:lnTo>
                        <a:lnTo>
                          <a:pt x="1208532" y="432934"/>
                        </a:lnTo>
                        <a:cubicBezTo>
                          <a:pt x="1208723" y="434363"/>
                          <a:pt x="1208723" y="435982"/>
                          <a:pt x="1208532" y="437792"/>
                        </a:cubicBezTo>
                        <a:lnTo>
                          <a:pt x="1207294" y="452841"/>
                        </a:lnTo>
                        <a:cubicBezTo>
                          <a:pt x="1207008" y="455413"/>
                          <a:pt x="1206722" y="458080"/>
                          <a:pt x="1206056" y="460842"/>
                        </a:cubicBezTo>
                        <a:cubicBezTo>
                          <a:pt x="1205484" y="465129"/>
                          <a:pt x="1204341" y="469986"/>
                          <a:pt x="1202722" y="475416"/>
                        </a:cubicBezTo>
                        <a:cubicBezTo>
                          <a:pt x="1201293" y="480750"/>
                          <a:pt x="1199388" y="486655"/>
                          <a:pt x="1197292" y="491418"/>
                        </a:cubicBezTo>
                        <a:cubicBezTo>
                          <a:pt x="1197292" y="491418"/>
                          <a:pt x="1196340" y="494561"/>
                          <a:pt x="1196054" y="495513"/>
                        </a:cubicBezTo>
                        <a:cubicBezTo>
                          <a:pt x="1194816" y="498657"/>
                          <a:pt x="1192721" y="503800"/>
                          <a:pt x="1191292" y="506086"/>
                        </a:cubicBezTo>
                        <a:lnTo>
                          <a:pt x="1189101" y="509610"/>
                        </a:lnTo>
                        <a:lnTo>
                          <a:pt x="1188911" y="511515"/>
                        </a:lnTo>
                        <a:cubicBezTo>
                          <a:pt x="1188911" y="511515"/>
                          <a:pt x="1185577" y="517707"/>
                          <a:pt x="1184624" y="519421"/>
                        </a:cubicBezTo>
                        <a:lnTo>
                          <a:pt x="1183672" y="520945"/>
                        </a:lnTo>
                        <a:lnTo>
                          <a:pt x="1183005" y="522088"/>
                        </a:lnTo>
                        <a:lnTo>
                          <a:pt x="1182338" y="523422"/>
                        </a:lnTo>
                        <a:cubicBezTo>
                          <a:pt x="1180433" y="526946"/>
                          <a:pt x="1178338" y="530184"/>
                          <a:pt x="1176147" y="533709"/>
                        </a:cubicBezTo>
                        <a:cubicBezTo>
                          <a:pt x="1172908" y="538566"/>
                          <a:pt x="1169956" y="543234"/>
                          <a:pt x="1166432" y="547710"/>
                        </a:cubicBezTo>
                        <a:cubicBezTo>
                          <a:pt x="1158621" y="557997"/>
                          <a:pt x="1150906" y="566951"/>
                          <a:pt x="1142619" y="575619"/>
                        </a:cubicBezTo>
                        <a:cubicBezTo>
                          <a:pt x="1134428" y="584572"/>
                          <a:pt x="1124998" y="593621"/>
                          <a:pt x="1114806" y="602479"/>
                        </a:cubicBezTo>
                        <a:cubicBezTo>
                          <a:pt x="1096232" y="618195"/>
                          <a:pt x="1074896" y="633721"/>
                          <a:pt x="1051655" y="648390"/>
                        </a:cubicBezTo>
                        <a:lnTo>
                          <a:pt x="220885" y="16804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GB"/>
                  </a:p>
                </p:txBody>
              </p:sp>
              <p:sp>
                <p:nvSpPr>
                  <p:cNvPr id="48" name="Free-form: Shape 86">
                    <a:extLst>
                      <a:ext uri="{FF2B5EF4-FFF2-40B4-BE49-F238E27FC236}">
                        <a16:creationId xmlns:a16="http://schemas.microsoft.com/office/drawing/2014/main" id="{551D6D89-ECE5-6971-18D0-6D6A867CB6E6}"/>
                      </a:ext>
                    </a:extLst>
                  </p:cNvPr>
                  <p:cNvSpPr/>
                  <p:nvPr/>
                </p:nvSpPr>
                <p:spPr>
                  <a:xfrm>
                    <a:off x="2788189" y="830280"/>
                    <a:ext cx="1872342" cy="1058628"/>
                  </a:xfrm>
                  <a:custGeom>
                    <a:avLst/>
                    <a:gdLst>
                      <a:gd name="connsiteX0" fmla="*/ 1557528 w 1872342"/>
                      <a:gd name="connsiteY0" fmla="*/ 1021767 h 1058628"/>
                      <a:gd name="connsiteX1" fmla="*/ 1588675 w 1872342"/>
                      <a:gd name="connsiteY1" fmla="*/ 1003098 h 1058628"/>
                      <a:gd name="connsiteX2" fmla="*/ 1620393 w 1872342"/>
                      <a:gd name="connsiteY2" fmla="*/ 981381 h 1058628"/>
                      <a:gd name="connsiteX3" fmla="*/ 1702880 w 1872342"/>
                      <a:gd name="connsiteY3" fmla="*/ 913467 h 1058628"/>
                      <a:gd name="connsiteX4" fmla="*/ 1751076 w 1872342"/>
                      <a:gd name="connsiteY4" fmla="*/ 865176 h 1058628"/>
                      <a:gd name="connsiteX5" fmla="*/ 1749171 w 1872342"/>
                      <a:gd name="connsiteY5" fmla="*/ 865176 h 1058628"/>
                      <a:gd name="connsiteX6" fmla="*/ 1867090 w 1872342"/>
                      <a:gd name="connsiteY6" fmla="*/ 536468 h 1058628"/>
                      <a:gd name="connsiteX7" fmla="*/ 1867090 w 1872342"/>
                      <a:gd name="connsiteY7" fmla="*/ 535896 h 1058628"/>
                      <a:gd name="connsiteX8" fmla="*/ 1694498 w 1872342"/>
                      <a:gd name="connsiteY8" fmla="*/ 276340 h 1058628"/>
                      <a:gd name="connsiteX9" fmla="*/ 1541431 w 1872342"/>
                      <a:gd name="connsiteY9" fmla="*/ 170613 h 1058628"/>
                      <a:gd name="connsiteX10" fmla="*/ 1383887 w 1872342"/>
                      <a:gd name="connsiteY10" fmla="*/ 96508 h 1058628"/>
                      <a:gd name="connsiteX11" fmla="*/ 1383411 w 1872342"/>
                      <a:gd name="connsiteY11" fmla="*/ 96222 h 1058628"/>
                      <a:gd name="connsiteX12" fmla="*/ 914686 w 1872342"/>
                      <a:gd name="connsiteY12" fmla="*/ 2401 h 1058628"/>
                      <a:gd name="connsiteX13" fmla="*/ 911352 w 1872342"/>
                      <a:gd name="connsiteY13" fmla="*/ 2306 h 1058628"/>
                      <a:gd name="connsiteX14" fmla="*/ 741521 w 1872342"/>
                      <a:gd name="connsiteY14" fmla="*/ 1639 h 1058628"/>
                      <a:gd name="connsiteX15" fmla="*/ 569786 w 1872342"/>
                      <a:gd name="connsiteY15" fmla="*/ 16593 h 1058628"/>
                      <a:gd name="connsiteX16" fmla="*/ 400717 w 1872342"/>
                      <a:gd name="connsiteY16" fmla="*/ 46978 h 1058628"/>
                      <a:gd name="connsiteX17" fmla="*/ 236887 w 1872342"/>
                      <a:gd name="connsiteY17" fmla="*/ 92793 h 1058628"/>
                      <a:gd name="connsiteX18" fmla="*/ 81820 w 1872342"/>
                      <a:gd name="connsiteY18" fmla="*/ 153944 h 1058628"/>
                      <a:gd name="connsiteX19" fmla="*/ 0 w 1872342"/>
                      <a:gd name="connsiteY19" fmla="*/ 194806 h 1058628"/>
                      <a:gd name="connsiteX20" fmla="*/ 105347 w 1872342"/>
                      <a:gd name="connsiteY20" fmla="*/ 255671 h 1058628"/>
                      <a:gd name="connsiteX21" fmla="*/ 134207 w 1872342"/>
                      <a:gd name="connsiteY21" fmla="*/ 240526 h 1058628"/>
                      <a:gd name="connsiteX22" fmla="*/ 291465 w 1872342"/>
                      <a:gd name="connsiteY22" fmla="*/ 173756 h 1058628"/>
                      <a:gd name="connsiteX23" fmla="*/ 460915 w 1872342"/>
                      <a:gd name="connsiteY23" fmla="*/ 125274 h 1058628"/>
                      <a:gd name="connsiteX24" fmla="*/ 638937 w 1872342"/>
                      <a:gd name="connsiteY24" fmla="*/ 95651 h 1058628"/>
                      <a:gd name="connsiteX25" fmla="*/ 764858 w 1872342"/>
                      <a:gd name="connsiteY25" fmla="*/ 86888 h 1058628"/>
                      <a:gd name="connsiteX26" fmla="*/ 768668 w 1872342"/>
                      <a:gd name="connsiteY26" fmla="*/ 86697 h 1058628"/>
                      <a:gd name="connsiteX27" fmla="*/ 793909 w 1872342"/>
                      <a:gd name="connsiteY27" fmla="*/ 85935 h 1058628"/>
                      <a:gd name="connsiteX28" fmla="*/ 1275683 w 1872342"/>
                      <a:gd name="connsiteY28" fmla="*/ 158421 h 1058628"/>
                      <a:gd name="connsiteX29" fmla="*/ 1276160 w 1872342"/>
                      <a:gd name="connsiteY29" fmla="*/ 158706 h 1058628"/>
                      <a:gd name="connsiteX30" fmla="*/ 1436561 w 1872342"/>
                      <a:gd name="connsiteY30" fmla="*/ 231192 h 1058628"/>
                      <a:gd name="connsiteX31" fmla="*/ 1587722 w 1872342"/>
                      <a:gd name="connsiteY31" fmla="*/ 338253 h 1058628"/>
                      <a:gd name="connsiteX32" fmla="*/ 1726025 w 1872342"/>
                      <a:gd name="connsiteY32" fmla="*/ 608667 h 1058628"/>
                      <a:gd name="connsiteX33" fmla="*/ 1725263 w 1872342"/>
                      <a:gd name="connsiteY33" fmla="*/ 617907 h 1058628"/>
                      <a:gd name="connsiteX34" fmla="*/ 1725263 w 1872342"/>
                      <a:gd name="connsiteY34" fmla="*/ 618478 h 1058628"/>
                      <a:gd name="connsiteX35" fmla="*/ 1586484 w 1872342"/>
                      <a:gd name="connsiteY35" fmla="*/ 864985 h 1058628"/>
                      <a:gd name="connsiteX36" fmla="*/ 1539716 w 1872342"/>
                      <a:gd name="connsiteY36" fmla="*/ 905943 h 1058628"/>
                      <a:gd name="connsiteX37" fmla="*/ 1532382 w 1872342"/>
                      <a:gd name="connsiteY37" fmla="*/ 911658 h 1058628"/>
                      <a:gd name="connsiteX38" fmla="*/ 1520190 w 1872342"/>
                      <a:gd name="connsiteY38" fmla="*/ 921278 h 1058628"/>
                      <a:gd name="connsiteX39" fmla="*/ 1441990 w 1872342"/>
                      <a:gd name="connsiteY39" fmla="*/ 972427 h 1058628"/>
                      <a:gd name="connsiteX40" fmla="*/ 1405223 w 1872342"/>
                      <a:gd name="connsiteY40" fmla="*/ 993477 h 1058628"/>
                      <a:gd name="connsiteX41" fmla="*/ 1393317 w 1872342"/>
                      <a:gd name="connsiteY41" fmla="*/ 1000335 h 1058628"/>
                      <a:gd name="connsiteX42" fmla="*/ 1494187 w 1872342"/>
                      <a:gd name="connsiteY42" fmla="*/ 1058628 h 1058628"/>
                      <a:gd name="connsiteX43" fmla="*/ 1557338 w 1872342"/>
                      <a:gd name="connsiteY43" fmla="*/ 1022148 h 10586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</a:cxnLst>
                    <a:rect l="l" t="t" r="r" b="b"/>
                    <a:pathLst>
                      <a:path w="1872342" h="1058628">
                        <a:moveTo>
                          <a:pt x="1557528" y="1021767"/>
                        </a:moveTo>
                        <a:lnTo>
                          <a:pt x="1588675" y="1003098"/>
                        </a:lnTo>
                        <a:cubicBezTo>
                          <a:pt x="1599724" y="996144"/>
                          <a:pt x="1610297" y="988905"/>
                          <a:pt x="1620393" y="981381"/>
                        </a:cubicBezTo>
                        <a:cubicBezTo>
                          <a:pt x="1649825" y="959378"/>
                          <a:pt x="1677257" y="936804"/>
                          <a:pt x="1702880" y="913467"/>
                        </a:cubicBezTo>
                        <a:cubicBezTo>
                          <a:pt x="1719834" y="897751"/>
                          <a:pt x="1736027" y="881654"/>
                          <a:pt x="1751076" y="865176"/>
                        </a:cubicBezTo>
                        <a:lnTo>
                          <a:pt x="1749171" y="865176"/>
                        </a:lnTo>
                        <a:cubicBezTo>
                          <a:pt x="1848136" y="756400"/>
                          <a:pt x="1887569" y="644958"/>
                          <a:pt x="1867090" y="536468"/>
                        </a:cubicBezTo>
                        <a:lnTo>
                          <a:pt x="1867090" y="535896"/>
                        </a:lnTo>
                        <a:cubicBezTo>
                          <a:pt x="1850231" y="446361"/>
                          <a:pt x="1792605" y="358827"/>
                          <a:pt x="1694498" y="276340"/>
                        </a:cubicBezTo>
                        <a:cubicBezTo>
                          <a:pt x="1651159" y="240050"/>
                          <a:pt x="1600295" y="204617"/>
                          <a:pt x="1541431" y="170613"/>
                        </a:cubicBezTo>
                        <a:cubicBezTo>
                          <a:pt x="1492377" y="142323"/>
                          <a:pt x="1439513" y="117654"/>
                          <a:pt x="1383887" y="96508"/>
                        </a:cubicBezTo>
                        <a:lnTo>
                          <a:pt x="1383411" y="96222"/>
                        </a:lnTo>
                        <a:cubicBezTo>
                          <a:pt x="1241584" y="42120"/>
                          <a:pt x="1080897" y="10974"/>
                          <a:pt x="914686" y="2401"/>
                        </a:cubicBezTo>
                        <a:cubicBezTo>
                          <a:pt x="913543" y="2401"/>
                          <a:pt x="912400" y="2211"/>
                          <a:pt x="911352" y="2306"/>
                        </a:cubicBezTo>
                        <a:cubicBezTo>
                          <a:pt x="854869" y="-647"/>
                          <a:pt x="797814" y="-647"/>
                          <a:pt x="741521" y="1639"/>
                        </a:cubicBezTo>
                        <a:cubicBezTo>
                          <a:pt x="683800" y="4020"/>
                          <a:pt x="626364" y="9069"/>
                          <a:pt x="569786" y="16593"/>
                        </a:cubicBezTo>
                        <a:cubicBezTo>
                          <a:pt x="512064" y="24213"/>
                          <a:pt x="455676" y="34405"/>
                          <a:pt x="400717" y="46978"/>
                        </a:cubicBezTo>
                        <a:cubicBezTo>
                          <a:pt x="344138" y="59837"/>
                          <a:pt x="289560" y="75172"/>
                          <a:pt x="236887" y="92793"/>
                        </a:cubicBezTo>
                        <a:cubicBezTo>
                          <a:pt x="182785" y="110986"/>
                          <a:pt x="130969" y="131465"/>
                          <a:pt x="81820" y="153944"/>
                        </a:cubicBezTo>
                        <a:cubicBezTo>
                          <a:pt x="53626" y="166898"/>
                          <a:pt x="26480" y="180709"/>
                          <a:pt x="0" y="194806"/>
                        </a:cubicBezTo>
                        <a:lnTo>
                          <a:pt x="105347" y="255671"/>
                        </a:lnTo>
                        <a:cubicBezTo>
                          <a:pt x="114776" y="250623"/>
                          <a:pt x="124397" y="245384"/>
                          <a:pt x="134207" y="240526"/>
                        </a:cubicBezTo>
                        <a:cubicBezTo>
                          <a:pt x="183452" y="215856"/>
                          <a:pt x="235934" y="193377"/>
                          <a:pt x="291465" y="173756"/>
                        </a:cubicBezTo>
                        <a:cubicBezTo>
                          <a:pt x="345281" y="154801"/>
                          <a:pt x="401955" y="138513"/>
                          <a:pt x="460915" y="125274"/>
                        </a:cubicBezTo>
                        <a:cubicBezTo>
                          <a:pt x="518541" y="112320"/>
                          <a:pt x="578168" y="102318"/>
                          <a:pt x="638937" y="95651"/>
                        </a:cubicBezTo>
                        <a:cubicBezTo>
                          <a:pt x="680371" y="91079"/>
                          <a:pt x="722567" y="88031"/>
                          <a:pt x="764858" y="86888"/>
                        </a:cubicBezTo>
                        <a:cubicBezTo>
                          <a:pt x="766001" y="86888"/>
                          <a:pt x="767429" y="86697"/>
                          <a:pt x="768668" y="86697"/>
                        </a:cubicBezTo>
                        <a:cubicBezTo>
                          <a:pt x="777145" y="86412"/>
                          <a:pt x="785527" y="86126"/>
                          <a:pt x="793909" y="85935"/>
                        </a:cubicBezTo>
                        <a:cubicBezTo>
                          <a:pt x="968693" y="83745"/>
                          <a:pt x="1134428" y="108986"/>
                          <a:pt x="1275683" y="158421"/>
                        </a:cubicBezTo>
                        <a:lnTo>
                          <a:pt x="1276160" y="158706"/>
                        </a:lnTo>
                        <a:cubicBezTo>
                          <a:pt x="1333976" y="178995"/>
                          <a:pt x="1387888" y="202998"/>
                          <a:pt x="1436561" y="231192"/>
                        </a:cubicBezTo>
                        <a:cubicBezTo>
                          <a:pt x="1495806" y="265386"/>
                          <a:pt x="1546003" y="301200"/>
                          <a:pt x="1587722" y="338253"/>
                        </a:cubicBezTo>
                        <a:cubicBezTo>
                          <a:pt x="1683258" y="423597"/>
                          <a:pt x="1730693" y="515418"/>
                          <a:pt x="1726025" y="608667"/>
                        </a:cubicBezTo>
                        <a:cubicBezTo>
                          <a:pt x="1725835" y="611715"/>
                          <a:pt x="1725549" y="614859"/>
                          <a:pt x="1725263" y="617907"/>
                        </a:cubicBezTo>
                        <a:lnTo>
                          <a:pt x="1725263" y="618478"/>
                        </a:lnTo>
                        <a:cubicBezTo>
                          <a:pt x="1717834" y="701727"/>
                          <a:pt x="1671352" y="784308"/>
                          <a:pt x="1586484" y="864985"/>
                        </a:cubicBezTo>
                        <a:cubicBezTo>
                          <a:pt x="1571911" y="878606"/>
                          <a:pt x="1556195" y="892322"/>
                          <a:pt x="1539716" y="905943"/>
                        </a:cubicBezTo>
                        <a:cubicBezTo>
                          <a:pt x="1537145" y="907752"/>
                          <a:pt x="1534763" y="909753"/>
                          <a:pt x="1532382" y="911658"/>
                        </a:cubicBezTo>
                        <a:cubicBezTo>
                          <a:pt x="1528382" y="914896"/>
                          <a:pt x="1524191" y="918039"/>
                          <a:pt x="1520190" y="921278"/>
                        </a:cubicBezTo>
                        <a:cubicBezTo>
                          <a:pt x="1495806" y="939280"/>
                          <a:pt x="1469708" y="956425"/>
                          <a:pt x="1441990" y="972427"/>
                        </a:cubicBezTo>
                        <a:cubicBezTo>
                          <a:pt x="1429607" y="979380"/>
                          <a:pt x="1417415" y="986429"/>
                          <a:pt x="1405223" y="993477"/>
                        </a:cubicBezTo>
                        <a:cubicBezTo>
                          <a:pt x="1401318" y="995763"/>
                          <a:pt x="1397318" y="998049"/>
                          <a:pt x="1393317" y="1000335"/>
                        </a:cubicBezTo>
                        <a:lnTo>
                          <a:pt x="1494187" y="1058628"/>
                        </a:lnTo>
                        <a:lnTo>
                          <a:pt x="1557338" y="102214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GB"/>
                  </a:p>
                </p:txBody>
              </p:sp>
              <p:sp>
                <p:nvSpPr>
                  <p:cNvPr id="49" name="Free-form: Shape 87">
                    <a:extLst>
                      <a:ext uri="{FF2B5EF4-FFF2-40B4-BE49-F238E27FC236}">
                        <a16:creationId xmlns:a16="http://schemas.microsoft.com/office/drawing/2014/main" id="{4B28CFC6-A2D5-0CC4-4282-92DEBFFCF899}"/>
                      </a:ext>
                    </a:extLst>
                  </p:cNvPr>
                  <p:cNvSpPr/>
                  <p:nvPr/>
                </p:nvSpPr>
                <p:spPr>
                  <a:xfrm>
                    <a:off x="2627333" y="1486477"/>
                    <a:ext cx="684064" cy="538257"/>
                  </a:xfrm>
                  <a:custGeom>
                    <a:avLst/>
                    <a:gdLst>
                      <a:gd name="connsiteX0" fmla="*/ 741 w 684064"/>
                      <a:gd name="connsiteY0" fmla="*/ 40005 h 538257"/>
                      <a:gd name="connsiteX1" fmla="*/ 21696 w 684064"/>
                      <a:gd name="connsiteY1" fmla="*/ 161734 h 538257"/>
                      <a:gd name="connsiteX2" fmla="*/ 213339 w 684064"/>
                      <a:gd name="connsiteY2" fmla="*/ 379571 h 538257"/>
                      <a:gd name="connsiteX3" fmla="*/ 246295 w 684064"/>
                      <a:gd name="connsiteY3" fmla="*/ 399669 h 538257"/>
                      <a:gd name="connsiteX4" fmla="*/ 387837 w 684064"/>
                      <a:gd name="connsiteY4" fmla="*/ 467487 h 538257"/>
                      <a:gd name="connsiteX5" fmla="*/ 512710 w 684064"/>
                      <a:gd name="connsiteY5" fmla="*/ 507397 h 538257"/>
                      <a:gd name="connsiteX6" fmla="*/ 514329 w 684064"/>
                      <a:gd name="connsiteY6" fmla="*/ 507778 h 538257"/>
                      <a:gd name="connsiteX7" fmla="*/ 577480 w 684064"/>
                      <a:gd name="connsiteY7" fmla="*/ 520922 h 538257"/>
                      <a:gd name="connsiteX8" fmla="*/ 662062 w 684064"/>
                      <a:gd name="connsiteY8" fmla="*/ 538258 h 538257"/>
                      <a:gd name="connsiteX9" fmla="*/ 684064 w 684064"/>
                      <a:gd name="connsiteY9" fmla="*/ 449866 h 538257"/>
                      <a:gd name="connsiteX10" fmla="*/ 647488 w 684064"/>
                      <a:gd name="connsiteY10" fmla="*/ 444151 h 538257"/>
                      <a:gd name="connsiteX11" fmla="*/ 494803 w 684064"/>
                      <a:gd name="connsiteY11" fmla="*/ 405575 h 538257"/>
                      <a:gd name="connsiteX12" fmla="*/ 351166 w 684064"/>
                      <a:gd name="connsiteY12" fmla="*/ 339090 h 538257"/>
                      <a:gd name="connsiteX13" fmla="*/ 157522 w 684064"/>
                      <a:gd name="connsiteY13" fmla="*/ 127063 h 538257"/>
                      <a:gd name="connsiteX14" fmla="*/ 157237 w 684064"/>
                      <a:gd name="connsiteY14" fmla="*/ 125730 h 538257"/>
                      <a:gd name="connsiteX15" fmla="*/ 152284 w 684064"/>
                      <a:gd name="connsiteY15" fmla="*/ 109538 h 538257"/>
                      <a:gd name="connsiteX16" fmla="*/ 147807 w 684064"/>
                      <a:gd name="connsiteY16" fmla="*/ 81153 h 538257"/>
                      <a:gd name="connsiteX17" fmla="*/ 7313 w 684064"/>
                      <a:gd name="connsiteY17" fmla="*/ 0 h 538257"/>
                      <a:gd name="connsiteX18" fmla="*/ 836 w 684064"/>
                      <a:gd name="connsiteY18" fmla="*/ 39815 h 5382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684064" h="538257">
                        <a:moveTo>
                          <a:pt x="741" y="40005"/>
                        </a:moveTo>
                        <a:cubicBezTo>
                          <a:pt x="-2974" y="91154"/>
                          <a:pt x="7789" y="122015"/>
                          <a:pt x="21696" y="161734"/>
                        </a:cubicBezTo>
                        <a:cubicBezTo>
                          <a:pt x="49985" y="242697"/>
                          <a:pt x="118089" y="318135"/>
                          <a:pt x="213339" y="379571"/>
                        </a:cubicBezTo>
                        <a:cubicBezTo>
                          <a:pt x="224007" y="386429"/>
                          <a:pt x="234961" y="393192"/>
                          <a:pt x="246295" y="399669"/>
                        </a:cubicBezTo>
                        <a:cubicBezTo>
                          <a:pt x="291634" y="425863"/>
                          <a:pt x="339069" y="448437"/>
                          <a:pt x="387837" y="467487"/>
                        </a:cubicBezTo>
                        <a:cubicBezTo>
                          <a:pt x="428604" y="483298"/>
                          <a:pt x="470228" y="496729"/>
                          <a:pt x="512710" y="507397"/>
                        </a:cubicBezTo>
                        <a:lnTo>
                          <a:pt x="514329" y="507778"/>
                        </a:lnTo>
                        <a:cubicBezTo>
                          <a:pt x="517758" y="508635"/>
                          <a:pt x="546904" y="514540"/>
                          <a:pt x="577480" y="520922"/>
                        </a:cubicBezTo>
                        <a:lnTo>
                          <a:pt x="662062" y="538258"/>
                        </a:lnTo>
                        <a:lnTo>
                          <a:pt x="684064" y="449866"/>
                        </a:lnTo>
                        <a:lnTo>
                          <a:pt x="647488" y="444151"/>
                        </a:lnTo>
                        <a:cubicBezTo>
                          <a:pt x="595291" y="436055"/>
                          <a:pt x="544428" y="423196"/>
                          <a:pt x="494803" y="405575"/>
                        </a:cubicBezTo>
                        <a:cubicBezTo>
                          <a:pt x="445463" y="388048"/>
                          <a:pt x="397457" y="365855"/>
                          <a:pt x="351166" y="339090"/>
                        </a:cubicBezTo>
                        <a:cubicBezTo>
                          <a:pt x="251629" y="281654"/>
                          <a:pt x="184954" y="206502"/>
                          <a:pt x="157522" y="127063"/>
                        </a:cubicBezTo>
                        <a:cubicBezTo>
                          <a:pt x="157332" y="126587"/>
                          <a:pt x="157332" y="126206"/>
                          <a:pt x="157237" y="125730"/>
                        </a:cubicBezTo>
                        <a:cubicBezTo>
                          <a:pt x="155427" y="120396"/>
                          <a:pt x="153808" y="115062"/>
                          <a:pt x="152284" y="109538"/>
                        </a:cubicBezTo>
                        <a:cubicBezTo>
                          <a:pt x="149998" y="100203"/>
                          <a:pt x="148664" y="90678"/>
                          <a:pt x="147807" y="81153"/>
                        </a:cubicBezTo>
                        <a:lnTo>
                          <a:pt x="7313" y="0"/>
                        </a:lnTo>
                        <a:cubicBezTo>
                          <a:pt x="4265" y="11525"/>
                          <a:pt x="2074" y="24194"/>
                          <a:pt x="836" y="3981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GB"/>
                  </a:p>
                </p:txBody>
              </p:sp>
              <p:sp>
                <p:nvSpPr>
                  <p:cNvPr id="50" name="Free-form: Shape 88">
                    <a:extLst>
                      <a:ext uri="{FF2B5EF4-FFF2-40B4-BE49-F238E27FC236}">
                        <a16:creationId xmlns:a16="http://schemas.microsoft.com/office/drawing/2014/main" id="{66C9C8B5-3FE2-90E6-4A1A-679F92C0277D}"/>
                      </a:ext>
                    </a:extLst>
                  </p:cNvPr>
                  <p:cNvSpPr/>
                  <p:nvPr/>
                </p:nvSpPr>
                <p:spPr>
                  <a:xfrm>
                    <a:off x="2363184" y="1356175"/>
                    <a:ext cx="910780" cy="809625"/>
                  </a:xfrm>
                  <a:custGeom>
                    <a:avLst/>
                    <a:gdLst>
                      <a:gd name="connsiteX0" fmla="*/ 29147 w 910780"/>
                      <a:gd name="connsiteY0" fmla="*/ 38862 h 809625"/>
                      <a:gd name="connsiteX1" fmla="*/ 6001 w 910780"/>
                      <a:gd name="connsiteY1" fmla="*/ 244316 h 809625"/>
                      <a:gd name="connsiteX2" fmla="*/ 6287 w 910780"/>
                      <a:gd name="connsiteY2" fmla="*/ 246221 h 809625"/>
                      <a:gd name="connsiteX3" fmla="*/ 171164 w 910780"/>
                      <a:gd name="connsiteY3" fmla="*/ 515493 h 809625"/>
                      <a:gd name="connsiteX4" fmla="*/ 171450 w 910780"/>
                      <a:gd name="connsiteY4" fmla="*/ 515874 h 809625"/>
                      <a:gd name="connsiteX5" fmla="*/ 333280 w 910780"/>
                      <a:gd name="connsiteY5" fmla="*/ 632270 h 809625"/>
                      <a:gd name="connsiteX6" fmla="*/ 472440 w 910780"/>
                      <a:gd name="connsiteY6" fmla="*/ 701516 h 809625"/>
                      <a:gd name="connsiteX7" fmla="*/ 845344 w 910780"/>
                      <a:gd name="connsiteY7" fmla="*/ 803338 h 809625"/>
                      <a:gd name="connsiteX8" fmla="*/ 890588 w 910780"/>
                      <a:gd name="connsiteY8" fmla="*/ 809625 h 809625"/>
                      <a:gd name="connsiteX9" fmla="*/ 910781 w 910780"/>
                      <a:gd name="connsiteY9" fmla="*/ 728663 h 809625"/>
                      <a:gd name="connsiteX10" fmla="*/ 877634 w 910780"/>
                      <a:gd name="connsiteY10" fmla="*/ 721900 h 809625"/>
                      <a:gd name="connsiteX11" fmla="*/ 767811 w 910780"/>
                      <a:gd name="connsiteY11" fmla="*/ 699421 h 809625"/>
                      <a:gd name="connsiteX12" fmla="*/ 578644 w 910780"/>
                      <a:gd name="connsiteY12" fmla="*/ 639985 h 809625"/>
                      <a:gd name="connsiteX13" fmla="*/ 438150 w 910780"/>
                      <a:gd name="connsiteY13" fmla="*/ 571690 h 809625"/>
                      <a:gd name="connsiteX14" fmla="*/ 279273 w 910780"/>
                      <a:gd name="connsiteY14" fmla="*/ 453676 h 809625"/>
                      <a:gd name="connsiteX15" fmla="*/ 278987 w 910780"/>
                      <a:gd name="connsiteY15" fmla="*/ 453295 h 809625"/>
                      <a:gd name="connsiteX16" fmla="*/ 148019 w 910780"/>
                      <a:gd name="connsiteY16" fmla="*/ 186976 h 809625"/>
                      <a:gd name="connsiteX17" fmla="*/ 148685 w 910780"/>
                      <a:gd name="connsiteY17" fmla="*/ 164021 h 809625"/>
                      <a:gd name="connsiteX18" fmla="*/ 148876 w 910780"/>
                      <a:gd name="connsiteY18" fmla="*/ 161925 h 809625"/>
                      <a:gd name="connsiteX19" fmla="*/ 165449 w 910780"/>
                      <a:gd name="connsiteY19" fmla="*/ 80391 h 809625"/>
                      <a:gd name="connsiteX20" fmla="*/ 168593 w 910780"/>
                      <a:gd name="connsiteY20" fmla="*/ 71247 h 809625"/>
                      <a:gd name="connsiteX21" fmla="*/ 45149 w 910780"/>
                      <a:gd name="connsiteY21" fmla="*/ 0 h 809625"/>
                      <a:gd name="connsiteX22" fmla="*/ 29147 w 910780"/>
                      <a:gd name="connsiteY22" fmla="*/ 38957 h 8096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</a:cxnLst>
                    <a:rect l="l" t="t" r="r" b="b"/>
                    <a:pathLst>
                      <a:path w="910780" h="809625">
                        <a:moveTo>
                          <a:pt x="29147" y="38862"/>
                        </a:moveTo>
                        <a:cubicBezTo>
                          <a:pt x="572" y="106966"/>
                          <a:pt x="-6667" y="176308"/>
                          <a:pt x="6001" y="244316"/>
                        </a:cubicBezTo>
                        <a:cubicBezTo>
                          <a:pt x="6001" y="244888"/>
                          <a:pt x="6191" y="245554"/>
                          <a:pt x="6287" y="246221"/>
                        </a:cubicBezTo>
                        <a:cubicBezTo>
                          <a:pt x="24003" y="340709"/>
                          <a:pt x="80201" y="432530"/>
                          <a:pt x="171164" y="515493"/>
                        </a:cubicBezTo>
                        <a:cubicBezTo>
                          <a:pt x="171164" y="515493"/>
                          <a:pt x="171450" y="515684"/>
                          <a:pt x="171450" y="515874"/>
                        </a:cubicBezTo>
                        <a:cubicBezTo>
                          <a:pt x="216884" y="557117"/>
                          <a:pt x="270986" y="596265"/>
                          <a:pt x="333280" y="632270"/>
                        </a:cubicBezTo>
                        <a:cubicBezTo>
                          <a:pt x="377857" y="657987"/>
                          <a:pt x="424053" y="681038"/>
                          <a:pt x="472440" y="701516"/>
                        </a:cubicBezTo>
                        <a:cubicBezTo>
                          <a:pt x="587217" y="750570"/>
                          <a:pt x="712184" y="784765"/>
                          <a:pt x="845344" y="803338"/>
                        </a:cubicBezTo>
                        <a:lnTo>
                          <a:pt x="890588" y="809625"/>
                        </a:lnTo>
                        <a:lnTo>
                          <a:pt x="910781" y="728663"/>
                        </a:lnTo>
                        <a:lnTo>
                          <a:pt x="877634" y="721900"/>
                        </a:lnTo>
                        <a:cubicBezTo>
                          <a:pt x="844963" y="715232"/>
                          <a:pt x="772859" y="700468"/>
                          <a:pt x="767811" y="699421"/>
                        </a:cubicBezTo>
                        <a:cubicBezTo>
                          <a:pt x="702278" y="684562"/>
                          <a:pt x="639128" y="664559"/>
                          <a:pt x="578644" y="639985"/>
                        </a:cubicBezTo>
                        <a:cubicBezTo>
                          <a:pt x="529971" y="620173"/>
                          <a:pt x="482918" y="597503"/>
                          <a:pt x="438150" y="571690"/>
                        </a:cubicBezTo>
                        <a:cubicBezTo>
                          <a:pt x="375380" y="535496"/>
                          <a:pt x="322421" y="495776"/>
                          <a:pt x="279273" y="453676"/>
                        </a:cubicBezTo>
                        <a:cubicBezTo>
                          <a:pt x="279083" y="453676"/>
                          <a:pt x="278987" y="453485"/>
                          <a:pt x="278987" y="453295"/>
                        </a:cubicBezTo>
                        <a:cubicBezTo>
                          <a:pt x="195263" y="371380"/>
                          <a:pt x="149543" y="280225"/>
                          <a:pt x="148019" y="186976"/>
                        </a:cubicBezTo>
                        <a:cubicBezTo>
                          <a:pt x="148019" y="179356"/>
                          <a:pt x="148209" y="171736"/>
                          <a:pt x="148685" y="164021"/>
                        </a:cubicBezTo>
                        <a:cubicBezTo>
                          <a:pt x="148685" y="163259"/>
                          <a:pt x="148685" y="162496"/>
                          <a:pt x="148876" y="161925"/>
                        </a:cubicBezTo>
                        <a:cubicBezTo>
                          <a:pt x="150686" y="134588"/>
                          <a:pt x="156115" y="107442"/>
                          <a:pt x="165449" y="80391"/>
                        </a:cubicBezTo>
                        <a:lnTo>
                          <a:pt x="168593" y="71247"/>
                        </a:lnTo>
                        <a:lnTo>
                          <a:pt x="45149" y="0"/>
                        </a:lnTo>
                        <a:cubicBezTo>
                          <a:pt x="39338" y="12668"/>
                          <a:pt x="29147" y="38957"/>
                          <a:pt x="29147" y="38957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14" name="Graphic 100">
                  <a:extLst>
                    <a:ext uri="{FF2B5EF4-FFF2-40B4-BE49-F238E27FC236}">
                      <a16:creationId xmlns:a16="http://schemas.microsoft.com/office/drawing/2014/main" id="{B3FD5864-5B68-2A51-0C33-EE6C1AF86739}"/>
                    </a:ext>
                  </a:extLst>
                </p:cNvPr>
                <p:cNvGrpSpPr/>
                <p:nvPr/>
              </p:nvGrpSpPr>
              <p:grpSpPr>
                <a:xfrm>
                  <a:off x="2087185" y="869915"/>
                  <a:ext cx="2398497" cy="1398659"/>
                  <a:chOff x="2087185" y="869915"/>
                  <a:chExt cx="2398497" cy="1398659"/>
                </a:xfrm>
                <a:solidFill>
                  <a:srgbClr val="FFFFFF"/>
                </a:solidFill>
              </p:grpSpPr>
              <p:grpSp>
                <p:nvGrpSpPr>
                  <p:cNvPr id="15" name="Graphic 100">
                    <a:extLst>
                      <a:ext uri="{FF2B5EF4-FFF2-40B4-BE49-F238E27FC236}">
                        <a16:creationId xmlns:a16="http://schemas.microsoft.com/office/drawing/2014/main" id="{EAA1212A-E28F-1BFF-DD77-4E4505C3C4B9}"/>
                      </a:ext>
                    </a:extLst>
                  </p:cNvPr>
                  <p:cNvGrpSpPr/>
                  <p:nvPr/>
                </p:nvGrpSpPr>
                <p:grpSpPr>
                  <a:xfrm>
                    <a:off x="2087185" y="869915"/>
                    <a:ext cx="2398497" cy="1398659"/>
                    <a:chOff x="2087185" y="869915"/>
                    <a:chExt cx="2398497" cy="1398659"/>
                  </a:xfrm>
                  <a:solidFill>
                    <a:srgbClr val="FFFFFF"/>
                  </a:solidFill>
                </p:grpSpPr>
                <p:sp>
                  <p:nvSpPr>
                    <p:cNvPr id="34" name="Free-form: Shape 72">
                      <a:extLst>
                        <a:ext uri="{FF2B5EF4-FFF2-40B4-BE49-F238E27FC236}">
                          <a16:creationId xmlns:a16="http://schemas.microsoft.com/office/drawing/2014/main" id="{78705883-9C74-2B0E-98D5-0DD5F409FE1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087185" y="869915"/>
                      <a:ext cx="275470" cy="172982"/>
                    </a:xfrm>
                    <a:custGeom>
                      <a:avLst/>
                      <a:gdLst>
                        <a:gd name="connsiteX0" fmla="*/ 83880 w 275470"/>
                        <a:gd name="connsiteY0" fmla="*/ 65922 h 172982"/>
                        <a:gd name="connsiteX1" fmla="*/ 67497 w 275470"/>
                        <a:gd name="connsiteY1" fmla="*/ 93259 h 172982"/>
                        <a:gd name="connsiteX2" fmla="*/ 94452 w 275470"/>
                        <a:gd name="connsiteY2" fmla="*/ 120310 h 172982"/>
                        <a:gd name="connsiteX3" fmla="*/ 122456 w 275470"/>
                        <a:gd name="connsiteY3" fmla="*/ 133740 h 172982"/>
                        <a:gd name="connsiteX4" fmla="*/ 154174 w 275470"/>
                        <a:gd name="connsiteY4" fmla="*/ 144217 h 172982"/>
                        <a:gd name="connsiteX5" fmla="*/ 143601 w 275470"/>
                        <a:gd name="connsiteY5" fmla="*/ 158410 h 172982"/>
                        <a:gd name="connsiteX6" fmla="*/ 124932 w 275470"/>
                        <a:gd name="connsiteY6" fmla="*/ 172983 h 172982"/>
                        <a:gd name="connsiteX7" fmla="*/ 49018 w 275470"/>
                        <a:gd name="connsiteY7" fmla="*/ 141836 h 172982"/>
                        <a:gd name="connsiteX8" fmla="*/ 10823 w 275470"/>
                        <a:gd name="connsiteY8" fmla="*/ 111261 h 172982"/>
                        <a:gd name="connsiteX9" fmla="*/ 60 w 275470"/>
                        <a:gd name="connsiteY9" fmla="*/ 81733 h 172982"/>
                        <a:gd name="connsiteX10" fmla="*/ 13299 w 275470"/>
                        <a:gd name="connsiteY10" fmla="*/ 53635 h 172982"/>
                        <a:gd name="connsiteX11" fmla="*/ 46827 w 275470"/>
                        <a:gd name="connsiteY11" fmla="*/ 27727 h 172982"/>
                        <a:gd name="connsiteX12" fmla="*/ 91976 w 275470"/>
                        <a:gd name="connsiteY12" fmla="*/ 8486 h 172982"/>
                        <a:gd name="connsiteX13" fmla="*/ 141411 w 275470"/>
                        <a:gd name="connsiteY13" fmla="*/ 199 h 172982"/>
                        <a:gd name="connsiteX14" fmla="*/ 191608 w 275470"/>
                        <a:gd name="connsiteY14" fmla="*/ 4390 h 172982"/>
                        <a:gd name="connsiteX15" fmla="*/ 239518 w 275470"/>
                        <a:gd name="connsiteY15" fmla="*/ 22964 h 172982"/>
                        <a:gd name="connsiteX16" fmla="*/ 267998 w 275470"/>
                        <a:gd name="connsiteY16" fmla="*/ 47443 h 172982"/>
                        <a:gd name="connsiteX17" fmla="*/ 275332 w 275470"/>
                        <a:gd name="connsiteY17" fmla="*/ 73637 h 172982"/>
                        <a:gd name="connsiteX18" fmla="*/ 262950 w 275470"/>
                        <a:gd name="connsiteY18" fmla="*/ 99736 h 172982"/>
                        <a:gd name="connsiteX19" fmla="*/ 232756 w 275470"/>
                        <a:gd name="connsiteY19" fmla="*/ 123548 h 172982"/>
                        <a:gd name="connsiteX20" fmla="*/ 218468 w 275470"/>
                        <a:gd name="connsiteY20" fmla="*/ 131168 h 172982"/>
                        <a:gd name="connsiteX21" fmla="*/ 206371 w 275470"/>
                        <a:gd name="connsiteY21" fmla="*/ 136693 h 172982"/>
                        <a:gd name="connsiteX22" fmla="*/ 83880 w 275470"/>
                        <a:gd name="connsiteY22" fmla="*/ 66017 h 172982"/>
                        <a:gd name="connsiteX23" fmla="*/ 195036 w 275470"/>
                        <a:gd name="connsiteY23" fmla="*/ 88210 h 172982"/>
                        <a:gd name="connsiteX24" fmla="*/ 213706 w 275470"/>
                        <a:gd name="connsiteY24" fmla="*/ 66208 h 172982"/>
                        <a:gd name="connsiteX25" fmla="*/ 199227 w 275470"/>
                        <a:gd name="connsiteY25" fmla="*/ 45348 h 172982"/>
                        <a:gd name="connsiteX26" fmla="*/ 160937 w 275470"/>
                        <a:gd name="connsiteY26" fmla="*/ 35061 h 172982"/>
                        <a:gd name="connsiteX27" fmla="*/ 120551 w 275470"/>
                        <a:gd name="connsiteY27" fmla="*/ 45157 h 172982"/>
                        <a:gd name="connsiteX28" fmla="*/ 195036 w 275470"/>
                        <a:gd name="connsiteY28" fmla="*/ 88210 h 17298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</a:cxnLst>
                      <a:rect l="l" t="t" r="r" b="b"/>
                      <a:pathLst>
                        <a:path w="275470" h="172982">
                          <a:moveTo>
                            <a:pt x="83880" y="65922"/>
                          </a:moveTo>
                          <a:cubicBezTo>
                            <a:pt x="70164" y="74971"/>
                            <a:pt x="64734" y="84115"/>
                            <a:pt x="67497" y="93259"/>
                          </a:cubicBezTo>
                          <a:cubicBezTo>
                            <a:pt x="70259" y="102498"/>
                            <a:pt x="79213" y="111451"/>
                            <a:pt x="94452" y="120310"/>
                          </a:cubicBezTo>
                          <a:cubicBezTo>
                            <a:pt x="102834" y="125167"/>
                            <a:pt x="112169" y="129644"/>
                            <a:pt x="122456" y="133740"/>
                          </a:cubicBezTo>
                          <a:cubicBezTo>
                            <a:pt x="132743" y="137836"/>
                            <a:pt x="143316" y="141360"/>
                            <a:pt x="154174" y="144217"/>
                          </a:cubicBezTo>
                          <a:cubicBezTo>
                            <a:pt x="151983" y="148599"/>
                            <a:pt x="148459" y="153361"/>
                            <a:pt x="143601" y="158410"/>
                          </a:cubicBezTo>
                          <a:cubicBezTo>
                            <a:pt x="138744" y="163458"/>
                            <a:pt x="132457" y="168411"/>
                            <a:pt x="124932" y="172983"/>
                          </a:cubicBezTo>
                          <a:cubicBezTo>
                            <a:pt x="98453" y="166125"/>
                            <a:pt x="73116" y="155743"/>
                            <a:pt x="49018" y="141836"/>
                          </a:cubicBezTo>
                          <a:cubicBezTo>
                            <a:pt x="31302" y="131644"/>
                            <a:pt x="18538" y="121453"/>
                            <a:pt x="10823" y="111261"/>
                          </a:cubicBezTo>
                          <a:cubicBezTo>
                            <a:pt x="3012" y="101260"/>
                            <a:pt x="-512" y="91354"/>
                            <a:pt x="60" y="81733"/>
                          </a:cubicBezTo>
                          <a:cubicBezTo>
                            <a:pt x="726" y="72113"/>
                            <a:pt x="5203" y="62779"/>
                            <a:pt x="13299" y="53635"/>
                          </a:cubicBezTo>
                          <a:cubicBezTo>
                            <a:pt x="21491" y="44491"/>
                            <a:pt x="32635" y="35918"/>
                            <a:pt x="46827" y="27727"/>
                          </a:cubicBezTo>
                          <a:cubicBezTo>
                            <a:pt x="61020" y="19535"/>
                            <a:pt x="75783" y="13249"/>
                            <a:pt x="91976" y="8486"/>
                          </a:cubicBezTo>
                          <a:cubicBezTo>
                            <a:pt x="108073" y="3724"/>
                            <a:pt x="124551" y="961"/>
                            <a:pt x="141411" y="199"/>
                          </a:cubicBezTo>
                          <a:cubicBezTo>
                            <a:pt x="158270" y="-563"/>
                            <a:pt x="174939" y="866"/>
                            <a:pt x="191608" y="4390"/>
                          </a:cubicBezTo>
                          <a:cubicBezTo>
                            <a:pt x="208276" y="8010"/>
                            <a:pt x="224278" y="14106"/>
                            <a:pt x="239518" y="22964"/>
                          </a:cubicBezTo>
                          <a:cubicBezTo>
                            <a:pt x="252758" y="30584"/>
                            <a:pt x="262283" y="38776"/>
                            <a:pt x="267998" y="47443"/>
                          </a:cubicBezTo>
                          <a:cubicBezTo>
                            <a:pt x="273713" y="56111"/>
                            <a:pt x="276094" y="64874"/>
                            <a:pt x="275332" y="73637"/>
                          </a:cubicBezTo>
                          <a:cubicBezTo>
                            <a:pt x="274570" y="82400"/>
                            <a:pt x="270379" y="91163"/>
                            <a:pt x="262950" y="99736"/>
                          </a:cubicBezTo>
                          <a:cubicBezTo>
                            <a:pt x="255520" y="108308"/>
                            <a:pt x="245424" y="116214"/>
                            <a:pt x="232756" y="123548"/>
                          </a:cubicBezTo>
                          <a:cubicBezTo>
                            <a:pt x="228088" y="126215"/>
                            <a:pt x="223326" y="128787"/>
                            <a:pt x="218468" y="131168"/>
                          </a:cubicBezTo>
                          <a:cubicBezTo>
                            <a:pt x="213610" y="133549"/>
                            <a:pt x="209514" y="135359"/>
                            <a:pt x="206371" y="136693"/>
                          </a:cubicBezTo>
                          <a:lnTo>
                            <a:pt x="83880" y="66017"/>
                          </a:lnTo>
                          <a:close/>
                          <a:moveTo>
                            <a:pt x="195036" y="88210"/>
                          </a:moveTo>
                          <a:cubicBezTo>
                            <a:pt x="206276" y="81162"/>
                            <a:pt x="212467" y="73828"/>
                            <a:pt x="213706" y="66208"/>
                          </a:cubicBezTo>
                          <a:cubicBezTo>
                            <a:pt x="214848" y="58588"/>
                            <a:pt x="210086" y="51634"/>
                            <a:pt x="199227" y="45348"/>
                          </a:cubicBezTo>
                          <a:cubicBezTo>
                            <a:pt x="186940" y="38204"/>
                            <a:pt x="174177" y="34870"/>
                            <a:pt x="160937" y="35061"/>
                          </a:cubicBezTo>
                          <a:cubicBezTo>
                            <a:pt x="147697" y="35347"/>
                            <a:pt x="134267" y="38680"/>
                            <a:pt x="120551" y="45157"/>
                          </a:cubicBezTo>
                          <a:lnTo>
                            <a:pt x="195036" y="8821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" name="Free-form: Shape 73">
                      <a:extLst>
                        <a:ext uri="{FF2B5EF4-FFF2-40B4-BE49-F238E27FC236}">
                          <a16:creationId xmlns:a16="http://schemas.microsoft.com/office/drawing/2014/main" id="{1BA19E64-4173-9FDE-851B-3188344B12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232405" y="956887"/>
                      <a:ext cx="368331" cy="212693"/>
                    </a:xfrm>
                    <a:custGeom>
                      <a:avLst/>
                      <a:gdLst>
                        <a:gd name="connsiteX0" fmla="*/ 141351 w 368331"/>
                        <a:gd name="connsiteY0" fmla="*/ 74009 h 212693"/>
                        <a:gd name="connsiteX1" fmla="*/ 196501 w 368331"/>
                        <a:gd name="connsiteY1" fmla="*/ 0 h 212693"/>
                        <a:gd name="connsiteX2" fmla="*/ 225647 w 368331"/>
                        <a:gd name="connsiteY2" fmla="*/ 14288 h 212693"/>
                        <a:gd name="connsiteX3" fmla="*/ 251841 w 368331"/>
                        <a:gd name="connsiteY3" fmla="*/ 31909 h 212693"/>
                        <a:gd name="connsiteX4" fmla="*/ 188214 w 368331"/>
                        <a:gd name="connsiteY4" fmla="*/ 102299 h 212693"/>
                        <a:gd name="connsiteX5" fmla="*/ 53435 w 368331"/>
                        <a:gd name="connsiteY5" fmla="*/ 136208 h 212693"/>
                        <a:gd name="connsiteX6" fmla="*/ 25051 w 368331"/>
                        <a:gd name="connsiteY6" fmla="*/ 122396 h 212693"/>
                        <a:gd name="connsiteX7" fmla="*/ 0 w 368331"/>
                        <a:gd name="connsiteY7" fmla="*/ 105347 h 212693"/>
                        <a:gd name="connsiteX8" fmla="*/ 141351 w 368331"/>
                        <a:gd name="connsiteY8" fmla="*/ 74009 h 212693"/>
                        <a:gd name="connsiteX9" fmla="*/ 190786 w 368331"/>
                        <a:gd name="connsiteY9" fmla="*/ 103823 h 212693"/>
                        <a:gd name="connsiteX10" fmla="*/ 312992 w 368331"/>
                        <a:gd name="connsiteY10" fmla="*/ 67342 h 212693"/>
                        <a:gd name="connsiteX11" fmla="*/ 343567 w 368331"/>
                        <a:gd name="connsiteY11" fmla="*/ 82486 h 212693"/>
                        <a:gd name="connsiteX12" fmla="*/ 368332 w 368331"/>
                        <a:gd name="connsiteY12" fmla="*/ 99250 h 212693"/>
                        <a:gd name="connsiteX13" fmla="*/ 239839 w 368331"/>
                        <a:gd name="connsiteY13" fmla="*/ 130874 h 212693"/>
                        <a:gd name="connsiteX14" fmla="*/ 185833 w 368331"/>
                        <a:gd name="connsiteY14" fmla="*/ 212693 h 212693"/>
                        <a:gd name="connsiteX15" fmla="*/ 156305 w 368331"/>
                        <a:gd name="connsiteY15" fmla="*/ 198215 h 212693"/>
                        <a:gd name="connsiteX16" fmla="*/ 132302 w 368331"/>
                        <a:gd name="connsiteY16" fmla="*/ 181832 h 212693"/>
                        <a:gd name="connsiteX17" fmla="*/ 190690 w 368331"/>
                        <a:gd name="connsiteY17" fmla="*/ 103823 h 21269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368331" h="212693">
                          <a:moveTo>
                            <a:pt x="141351" y="74009"/>
                          </a:moveTo>
                          <a:lnTo>
                            <a:pt x="196501" y="0"/>
                          </a:lnTo>
                          <a:cubicBezTo>
                            <a:pt x="206121" y="3810"/>
                            <a:pt x="215741" y="8572"/>
                            <a:pt x="225647" y="14288"/>
                          </a:cubicBezTo>
                          <a:cubicBezTo>
                            <a:pt x="235553" y="20002"/>
                            <a:pt x="243745" y="25527"/>
                            <a:pt x="251841" y="31909"/>
                          </a:cubicBezTo>
                          <a:lnTo>
                            <a:pt x="188214" y="102299"/>
                          </a:lnTo>
                          <a:lnTo>
                            <a:pt x="53435" y="136208"/>
                          </a:lnTo>
                          <a:cubicBezTo>
                            <a:pt x="43148" y="131921"/>
                            <a:pt x="33623" y="127349"/>
                            <a:pt x="25051" y="122396"/>
                          </a:cubicBezTo>
                          <a:cubicBezTo>
                            <a:pt x="16478" y="117443"/>
                            <a:pt x="8096" y="111728"/>
                            <a:pt x="0" y="105347"/>
                          </a:cubicBezTo>
                          <a:lnTo>
                            <a:pt x="141351" y="74009"/>
                          </a:lnTo>
                          <a:close/>
                          <a:moveTo>
                            <a:pt x="190786" y="103823"/>
                          </a:moveTo>
                          <a:lnTo>
                            <a:pt x="312992" y="67342"/>
                          </a:lnTo>
                          <a:cubicBezTo>
                            <a:pt x="323564" y="71723"/>
                            <a:pt x="333756" y="76772"/>
                            <a:pt x="343567" y="82486"/>
                          </a:cubicBezTo>
                          <a:cubicBezTo>
                            <a:pt x="352616" y="87725"/>
                            <a:pt x="360902" y="93345"/>
                            <a:pt x="368332" y="99250"/>
                          </a:cubicBezTo>
                          <a:lnTo>
                            <a:pt x="239839" y="130874"/>
                          </a:lnTo>
                          <a:lnTo>
                            <a:pt x="185833" y="212693"/>
                          </a:lnTo>
                          <a:cubicBezTo>
                            <a:pt x="174784" y="208026"/>
                            <a:pt x="164973" y="203168"/>
                            <a:pt x="156305" y="198215"/>
                          </a:cubicBezTo>
                          <a:cubicBezTo>
                            <a:pt x="147638" y="193262"/>
                            <a:pt x="139732" y="187738"/>
                            <a:pt x="132302" y="181832"/>
                          </a:cubicBezTo>
                          <a:lnTo>
                            <a:pt x="190690" y="103823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6" name="Free-form: Shape 74">
                      <a:extLst>
                        <a:ext uri="{FF2B5EF4-FFF2-40B4-BE49-F238E27FC236}">
                          <a16:creationId xmlns:a16="http://schemas.microsoft.com/office/drawing/2014/main" id="{5AAEAC9C-2321-5DB5-8976-9C319A94E96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356421" y="1074425"/>
                      <a:ext cx="413741" cy="190023"/>
                    </a:xfrm>
                    <a:custGeom>
                      <a:avLst/>
                      <a:gdLst>
                        <a:gd name="connsiteX0" fmla="*/ 276797 w 413741"/>
                        <a:gd name="connsiteY0" fmla="*/ 0 h 190023"/>
                        <a:gd name="connsiteX1" fmla="*/ 288417 w 413741"/>
                        <a:gd name="connsiteY1" fmla="*/ 5048 h 190023"/>
                        <a:gd name="connsiteX2" fmla="*/ 300037 w 413741"/>
                        <a:gd name="connsiteY2" fmla="*/ 11335 h 190023"/>
                        <a:gd name="connsiteX3" fmla="*/ 318897 w 413741"/>
                        <a:gd name="connsiteY3" fmla="*/ 24765 h 190023"/>
                        <a:gd name="connsiteX4" fmla="*/ 315563 w 413741"/>
                        <a:gd name="connsiteY4" fmla="*/ 29051 h 190023"/>
                        <a:gd name="connsiteX5" fmla="*/ 309848 w 413741"/>
                        <a:gd name="connsiteY5" fmla="*/ 34481 h 190023"/>
                        <a:gd name="connsiteX6" fmla="*/ 303467 w 413741"/>
                        <a:gd name="connsiteY6" fmla="*/ 39910 h 190023"/>
                        <a:gd name="connsiteX7" fmla="*/ 297942 w 413741"/>
                        <a:gd name="connsiteY7" fmla="*/ 44101 h 190023"/>
                        <a:gd name="connsiteX8" fmla="*/ 317563 w 413741"/>
                        <a:gd name="connsiteY8" fmla="*/ 42101 h 190023"/>
                        <a:gd name="connsiteX9" fmla="*/ 339281 w 413741"/>
                        <a:gd name="connsiteY9" fmla="*/ 42958 h 190023"/>
                        <a:gd name="connsiteX10" fmla="*/ 361759 w 413741"/>
                        <a:gd name="connsiteY10" fmla="*/ 47625 h 190023"/>
                        <a:gd name="connsiteX11" fmla="*/ 383286 w 413741"/>
                        <a:gd name="connsiteY11" fmla="*/ 56864 h 190023"/>
                        <a:gd name="connsiteX12" fmla="*/ 407099 w 413741"/>
                        <a:gd name="connsiteY12" fmla="*/ 77438 h 190023"/>
                        <a:gd name="connsiteX13" fmla="*/ 413480 w 413741"/>
                        <a:gd name="connsiteY13" fmla="*/ 101632 h 190023"/>
                        <a:gd name="connsiteX14" fmla="*/ 399669 w 413741"/>
                        <a:gd name="connsiteY14" fmla="*/ 128111 h 190023"/>
                        <a:gd name="connsiteX15" fmla="*/ 362903 w 413741"/>
                        <a:gd name="connsiteY15" fmla="*/ 155924 h 190023"/>
                        <a:gd name="connsiteX16" fmla="*/ 313182 w 413741"/>
                        <a:gd name="connsiteY16" fmla="*/ 176498 h 190023"/>
                        <a:gd name="connsiteX17" fmla="*/ 260794 w 413741"/>
                        <a:gd name="connsiteY17" fmla="*/ 183261 h 190023"/>
                        <a:gd name="connsiteX18" fmla="*/ 208026 w 413741"/>
                        <a:gd name="connsiteY18" fmla="*/ 176308 h 190023"/>
                        <a:gd name="connsiteX19" fmla="*/ 157353 w 413741"/>
                        <a:gd name="connsiteY19" fmla="*/ 155353 h 190023"/>
                        <a:gd name="connsiteX20" fmla="*/ 145542 w 413741"/>
                        <a:gd name="connsiteY20" fmla="*/ 147923 h 190023"/>
                        <a:gd name="connsiteX21" fmla="*/ 136684 w 413741"/>
                        <a:gd name="connsiteY21" fmla="*/ 141351 h 190023"/>
                        <a:gd name="connsiteX22" fmla="*/ 52387 w 413741"/>
                        <a:gd name="connsiteY22" fmla="*/ 190024 h 190023"/>
                        <a:gd name="connsiteX23" fmla="*/ 37433 w 413741"/>
                        <a:gd name="connsiteY23" fmla="*/ 183071 h 190023"/>
                        <a:gd name="connsiteX24" fmla="*/ 24384 w 413741"/>
                        <a:gd name="connsiteY24" fmla="*/ 175927 h 190023"/>
                        <a:gd name="connsiteX25" fmla="*/ 12002 w 413741"/>
                        <a:gd name="connsiteY25" fmla="*/ 168402 h 190023"/>
                        <a:gd name="connsiteX26" fmla="*/ 0 w 413741"/>
                        <a:gd name="connsiteY26" fmla="*/ 159829 h 190023"/>
                        <a:gd name="connsiteX27" fmla="*/ 276701 w 413741"/>
                        <a:gd name="connsiteY27" fmla="*/ 95 h 190023"/>
                        <a:gd name="connsiteX28" fmla="*/ 179641 w 413741"/>
                        <a:gd name="connsiteY28" fmla="*/ 116586 h 190023"/>
                        <a:gd name="connsiteX29" fmla="*/ 199549 w 413741"/>
                        <a:gd name="connsiteY29" fmla="*/ 131445 h 190023"/>
                        <a:gd name="connsiteX30" fmla="*/ 249269 w 413741"/>
                        <a:gd name="connsiteY30" fmla="*/ 143256 h 190023"/>
                        <a:gd name="connsiteX31" fmla="*/ 305753 w 413741"/>
                        <a:gd name="connsiteY31" fmla="*/ 124682 h 190023"/>
                        <a:gd name="connsiteX32" fmla="*/ 324993 w 413741"/>
                        <a:gd name="connsiteY32" fmla="*/ 111443 h 190023"/>
                        <a:gd name="connsiteX33" fmla="*/ 335375 w 413741"/>
                        <a:gd name="connsiteY33" fmla="*/ 98203 h 190023"/>
                        <a:gd name="connsiteX34" fmla="*/ 335090 w 413741"/>
                        <a:gd name="connsiteY34" fmla="*/ 85344 h 190023"/>
                        <a:gd name="connsiteX35" fmla="*/ 322326 w 413741"/>
                        <a:gd name="connsiteY35" fmla="*/ 73343 h 190023"/>
                        <a:gd name="connsiteX36" fmla="*/ 303181 w 413741"/>
                        <a:gd name="connsiteY36" fmla="*/ 66294 h 190023"/>
                        <a:gd name="connsiteX37" fmla="*/ 283178 w 413741"/>
                        <a:gd name="connsiteY37" fmla="*/ 65723 h 190023"/>
                        <a:gd name="connsiteX38" fmla="*/ 263176 w 413741"/>
                        <a:gd name="connsiteY38" fmla="*/ 70485 h 190023"/>
                        <a:gd name="connsiteX39" fmla="*/ 244126 w 413741"/>
                        <a:gd name="connsiteY39" fmla="*/ 79343 h 190023"/>
                        <a:gd name="connsiteX40" fmla="*/ 179641 w 413741"/>
                        <a:gd name="connsiteY40" fmla="*/ 116586 h 19002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</a:cxnLst>
                      <a:rect l="l" t="t" r="r" b="b"/>
                      <a:pathLst>
                        <a:path w="413741" h="190023">
                          <a:moveTo>
                            <a:pt x="276797" y="0"/>
                          </a:moveTo>
                          <a:cubicBezTo>
                            <a:pt x="280987" y="1524"/>
                            <a:pt x="284798" y="3239"/>
                            <a:pt x="288417" y="5048"/>
                          </a:cubicBezTo>
                          <a:cubicBezTo>
                            <a:pt x="292036" y="6858"/>
                            <a:pt x="295847" y="8954"/>
                            <a:pt x="300037" y="11335"/>
                          </a:cubicBezTo>
                          <a:cubicBezTo>
                            <a:pt x="306896" y="15335"/>
                            <a:pt x="313182" y="19812"/>
                            <a:pt x="318897" y="24765"/>
                          </a:cubicBezTo>
                          <a:cubicBezTo>
                            <a:pt x="318421" y="25908"/>
                            <a:pt x="317278" y="27337"/>
                            <a:pt x="315563" y="29051"/>
                          </a:cubicBezTo>
                          <a:cubicBezTo>
                            <a:pt x="313849" y="30766"/>
                            <a:pt x="311944" y="32576"/>
                            <a:pt x="309848" y="34481"/>
                          </a:cubicBezTo>
                          <a:cubicBezTo>
                            <a:pt x="307753" y="36385"/>
                            <a:pt x="305657" y="38195"/>
                            <a:pt x="303467" y="39910"/>
                          </a:cubicBezTo>
                          <a:cubicBezTo>
                            <a:pt x="301276" y="41624"/>
                            <a:pt x="299466" y="43053"/>
                            <a:pt x="297942" y="44101"/>
                          </a:cubicBezTo>
                          <a:cubicBezTo>
                            <a:pt x="304038" y="43148"/>
                            <a:pt x="310610" y="42482"/>
                            <a:pt x="317563" y="42101"/>
                          </a:cubicBezTo>
                          <a:cubicBezTo>
                            <a:pt x="324517" y="41720"/>
                            <a:pt x="331756" y="42101"/>
                            <a:pt x="339281" y="42958"/>
                          </a:cubicBezTo>
                          <a:cubicBezTo>
                            <a:pt x="346710" y="43910"/>
                            <a:pt x="354235" y="45434"/>
                            <a:pt x="361759" y="47625"/>
                          </a:cubicBezTo>
                          <a:cubicBezTo>
                            <a:pt x="369284" y="49816"/>
                            <a:pt x="376428" y="52959"/>
                            <a:pt x="383286" y="56864"/>
                          </a:cubicBezTo>
                          <a:cubicBezTo>
                            <a:pt x="393859" y="62960"/>
                            <a:pt x="401765" y="69818"/>
                            <a:pt x="407099" y="77438"/>
                          </a:cubicBezTo>
                          <a:cubicBezTo>
                            <a:pt x="412432" y="85058"/>
                            <a:pt x="414528" y="93059"/>
                            <a:pt x="413480" y="101632"/>
                          </a:cubicBezTo>
                          <a:cubicBezTo>
                            <a:pt x="412432" y="110204"/>
                            <a:pt x="407765" y="119063"/>
                            <a:pt x="399669" y="128111"/>
                          </a:cubicBezTo>
                          <a:cubicBezTo>
                            <a:pt x="391478" y="137255"/>
                            <a:pt x="379190" y="146495"/>
                            <a:pt x="362903" y="155924"/>
                          </a:cubicBezTo>
                          <a:cubicBezTo>
                            <a:pt x="346615" y="165354"/>
                            <a:pt x="330422" y="171926"/>
                            <a:pt x="313182" y="176498"/>
                          </a:cubicBezTo>
                          <a:cubicBezTo>
                            <a:pt x="295942" y="181070"/>
                            <a:pt x="278511" y="183356"/>
                            <a:pt x="260794" y="183261"/>
                          </a:cubicBezTo>
                          <a:cubicBezTo>
                            <a:pt x="243173" y="183261"/>
                            <a:pt x="225552" y="180880"/>
                            <a:pt x="208026" y="176308"/>
                          </a:cubicBezTo>
                          <a:cubicBezTo>
                            <a:pt x="190500" y="171641"/>
                            <a:pt x="173641" y="164687"/>
                            <a:pt x="157353" y="155353"/>
                          </a:cubicBezTo>
                          <a:cubicBezTo>
                            <a:pt x="153162" y="152972"/>
                            <a:pt x="149257" y="150495"/>
                            <a:pt x="145542" y="147923"/>
                          </a:cubicBezTo>
                          <a:cubicBezTo>
                            <a:pt x="141827" y="145352"/>
                            <a:pt x="138875" y="143161"/>
                            <a:pt x="136684" y="141351"/>
                          </a:cubicBezTo>
                          <a:lnTo>
                            <a:pt x="52387" y="190024"/>
                          </a:lnTo>
                          <a:cubicBezTo>
                            <a:pt x="46958" y="187738"/>
                            <a:pt x="42005" y="185452"/>
                            <a:pt x="37433" y="183071"/>
                          </a:cubicBezTo>
                          <a:cubicBezTo>
                            <a:pt x="32861" y="180689"/>
                            <a:pt x="28480" y="178308"/>
                            <a:pt x="24384" y="175927"/>
                          </a:cubicBezTo>
                          <a:cubicBezTo>
                            <a:pt x="20288" y="173546"/>
                            <a:pt x="16097" y="170974"/>
                            <a:pt x="12002" y="168402"/>
                          </a:cubicBezTo>
                          <a:cubicBezTo>
                            <a:pt x="7906" y="165735"/>
                            <a:pt x="3905" y="162878"/>
                            <a:pt x="0" y="159829"/>
                          </a:cubicBezTo>
                          <a:lnTo>
                            <a:pt x="276701" y="95"/>
                          </a:lnTo>
                          <a:close/>
                          <a:moveTo>
                            <a:pt x="179641" y="116586"/>
                          </a:moveTo>
                          <a:cubicBezTo>
                            <a:pt x="184309" y="121539"/>
                            <a:pt x="190976" y="126492"/>
                            <a:pt x="199549" y="131445"/>
                          </a:cubicBezTo>
                          <a:cubicBezTo>
                            <a:pt x="214789" y="140208"/>
                            <a:pt x="231362" y="144209"/>
                            <a:pt x="249269" y="143256"/>
                          </a:cubicBezTo>
                          <a:cubicBezTo>
                            <a:pt x="267176" y="142304"/>
                            <a:pt x="286036" y="136112"/>
                            <a:pt x="305753" y="124682"/>
                          </a:cubicBezTo>
                          <a:cubicBezTo>
                            <a:pt x="313277" y="120301"/>
                            <a:pt x="319754" y="115919"/>
                            <a:pt x="324993" y="111443"/>
                          </a:cubicBezTo>
                          <a:cubicBezTo>
                            <a:pt x="330232" y="106966"/>
                            <a:pt x="333756" y="102584"/>
                            <a:pt x="335375" y="98203"/>
                          </a:cubicBezTo>
                          <a:cubicBezTo>
                            <a:pt x="337090" y="93821"/>
                            <a:pt x="336995" y="89535"/>
                            <a:pt x="335090" y="85344"/>
                          </a:cubicBezTo>
                          <a:cubicBezTo>
                            <a:pt x="333185" y="81153"/>
                            <a:pt x="328994" y="77153"/>
                            <a:pt x="322326" y="73343"/>
                          </a:cubicBezTo>
                          <a:cubicBezTo>
                            <a:pt x="316135" y="69818"/>
                            <a:pt x="309753" y="67437"/>
                            <a:pt x="303181" y="66294"/>
                          </a:cubicBezTo>
                          <a:cubicBezTo>
                            <a:pt x="296513" y="65151"/>
                            <a:pt x="289846" y="64960"/>
                            <a:pt x="283178" y="65723"/>
                          </a:cubicBezTo>
                          <a:cubicBezTo>
                            <a:pt x="276511" y="66484"/>
                            <a:pt x="269748" y="68104"/>
                            <a:pt x="263176" y="70485"/>
                          </a:cubicBezTo>
                          <a:cubicBezTo>
                            <a:pt x="256604" y="72866"/>
                            <a:pt x="250222" y="75819"/>
                            <a:pt x="244126" y="79343"/>
                          </a:cubicBezTo>
                          <a:lnTo>
                            <a:pt x="179641" y="116586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7" name="Free-form: Shape 75">
                      <a:extLst>
                        <a:ext uri="{FF2B5EF4-FFF2-40B4-BE49-F238E27FC236}">
                          <a16:creationId xmlns:a16="http://schemas.microsoft.com/office/drawing/2014/main" id="{A41284AD-EEA6-8B49-94CB-E93EE071B92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692936" y="1218964"/>
                      <a:ext cx="279958" cy="161595"/>
                    </a:xfrm>
                    <a:custGeom>
                      <a:avLst/>
                      <a:gdLst>
                        <a:gd name="connsiteX0" fmla="*/ 40770 w 279958"/>
                        <a:gd name="connsiteY0" fmla="*/ 137783 h 161595"/>
                        <a:gd name="connsiteX1" fmla="*/ 7909 w 279958"/>
                        <a:gd name="connsiteY1" fmla="*/ 110160 h 161595"/>
                        <a:gd name="connsiteX2" fmla="*/ 384 w 279958"/>
                        <a:gd name="connsiteY2" fmla="*/ 81680 h 161595"/>
                        <a:gd name="connsiteX3" fmla="*/ 14767 w 279958"/>
                        <a:gd name="connsiteY3" fmla="*/ 53772 h 161595"/>
                        <a:gd name="connsiteX4" fmla="*/ 47914 w 279958"/>
                        <a:gd name="connsiteY4" fmla="*/ 28055 h 161595"/>
                        <a:gd name="connsiteX5" fmla="*/ 92872 w 279958"/>
                        <a:gd name="connsiteY5" fmla="*/ 8719 h 161595"/>
                        <a:gd name="connsiteX6" fmla="*/ 141544 w 279958"/>
                        <a:gd name="connsiteY6" fmla="*/ 242 h 161595"/>
                        <a:gd name="connsiteX7" fmla="*/ 190979 w 279958"/>
                        <a:gd name="connsiteY7" fmla="*/ 4433 h 161595"/>
                        <a:gd name="connsiteX8" fmla="*/ 239080 w 279958"/>
                        <a:gd name="connsiteY8" fmla="*/ 23292 h 161595"/>
                        <a:gd name="connsiteX9" fmla="*/ 271942 w 279958"/>
                        <a:gd name="connsiteY9" fmla="*/ 51200 h 161595"/>
                        <a:gd name="connsiteX10" fmla="*/ 279657 w 279958"/>
                        <a:gd name="connsiteY10" fmla="*/ 79966 h 161595"/>
                        <a:gd name="connsiteX11" fmla="*/ 264893 w 279958"/>
                        <a:gd name="connsiteY11" fmla="*/ 108065 h 161595"/>
                        <a:gd name="connsiteX12" fmla="*/ 231175 w 279958"/>
                        <a:gd name="connsiteY12" fmla="*/ 133877 h 161595"/>
                        <a:gd name="connsiteX13" fmla="*/ 186788 w 279958"/>
                        <a:gd name="connsiteY13" fmla="*/ 153118 h 161595"/>
                        <a:gd name="connsiteX14" fmla="*/ 138496 w 279958"/>
                        <a:gd name="connsiteY14" fmla="*/ 161405 h 161595"/>
                        <a:gd name="connsiteX15" fmla="*/ 88871 w 279958"/>
                        <a:gd name="connsiteY15" fmla="*/ 156833 h 161595"/>
                        <a:gd name="connsiteX16" fmla="*/ 40770 w 279958"/>
                        <a:gd name="connsiteY16" fmla="*/ 137783 h 161595"/>
                        <a:gd name="connsiteX17" fmla="*/ 80394 w 279958"/>
                        <a:gd name="connsiteY17" fmla="*/ 114923 h 161595"/>
                        <a:gd name="connsiteX18" fmla="*/ 125257 w 279958"/>
                        <a:gd name="connsiteY18" fmla="*/ 123305 h 161595"/>
                        <a:gd name="connsiteX19" fmla="*/ 178120 w 279958"/>
                        <a:gd name="connsiteY19" fmla="*/ 103207 h 161595"/>
                        <a:gd name="connsiteX20" fmla="*/ 212887 w 279958"/>
                        <a:gd name="connsiteY20" fmla="*/ 72727 h 161595"/>
                        <a:gd name="connsiteX21" fmla="*/ 198409 w 279958"/>
                        <a:gd name="connsiteY21" fmla="*/ 46819 h 161595"/>
                        <a:gd name="connsiteX22" fmla="*/ 153832 w 279958"/>
                        <a:gd name="connsiteY22" fmla="*/ 38627 h 161595"/>
                        <a:gd name="connsiteX23" fmla="*/ 100968 w 279958"/>
                        <a:gd name="connsiteY23" fmla="*/ 58725 h 161595"/>
                        <a:gd name="connsiteX24" fmla="*/ 66202 w 279958"/>
                        <a:gd name="connsiteY24" fmla="*/ 89205 h 161595"/>
                        <a:gd name="connsiteX25" fmla="*/ 80299 w 279958"/>
                        <a:gd name="connsiteY25" fmla="*/ 114923 h 16159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</a:cxnLst>
                      <a:rect l="l" t="t" r="r" b="b"/>
                      <a:pathLst>
                        <a:path w="279958" h="161595">
                          <a:moveTo>
                            <a:pt x="40770" y="137783"/>
                          </a:moveTo>
                          <a:cubicBezTo>
                            <a:pt x="25244" y="128829"/>
                            <a:pt x="14290" y="119590"/>
                            <a:pt x="7909" y="110160"/>
                          </a:cubicBezTo>
                          <a:cubicBezTo>
                            <a:pt x="1527" y="100730"/>
                            <a:pt x="-1045" y="91205"/>
                            <a:pt x="384" y="81680"/>
                          </a:cubicBezTo>
                          <a:cubicBezTo>
                            <a:pt x="1813" y="72155"/>
                            <a:pt x="6575" y="62916"/>
                            <a:pt x="14767" y="53772"/>
                          </a:cubicBezTo>
                          <a:cubicBezTo>
                            <a:pt x="22958" y="44628"/>
                            <a:pt x="34007" y="36056"/>
                            <a:pt x="47914" y="28055"/>
                          </a:cubicBezTo>
                          <a:cubicBezTo>
                            <a:pt x="61820" y="20054"/>
                            <a:pt x="76774" y="13577"/>
                            <a:pt x="92872" y="8719"/>
                          </a:cubicBezTo>
                          <a:cubicBezTo>
                            <a:pt x="108874" y="3861"/>
                            <a:pt x="125066" y="1004"/>
                            <a:pt x="141544" y="242"/>
                          </a:cubicBezTo>
                          <a:cubicBezTo>
                            <a:pt x="157927" y="-616"/>
                            <a:pt x="174406" y="813"/>
                            <a:pt x="190979" y="4433"/>
                          </a:cubicBezTo>
                          <a:cubicBezTo>
                            <a:pt x="207553" y="8052"/>
                            <a:pt x="223555" y="14339"/>
                            <a:pt x="239080" y="23292"/>
                          </a:cubicBezTo>
                          <a:cubicBezTo>
                            <a:pt x="254606" y="32246"/>
                            <a:pt x="265560" y="41485"/>
                            <a:pt x="271942" y="51200"/>
                          </a:cubicBezTo>
                          <a:cubicBezTo>
                            <a:pt x="278323" y="60821"/>
                            <a:pt x="280895" y="70441"/>
                            <a:pt x="279657" y="79966"/>
                          </a:cubicBezTo>
                          <a:cubicBezTo>
                            <a:pt x="278323" y="89491"/>
                            <a:pt x="273466" y="98921"/>
                            <a:pt x="264893" y="108065"/>
                          </a:cubicBezTo>
                          <a:cubicBezTo>
                            <a:pt x="256321" y="117209"/>
                            <a:pt x="245176" y="125876"/>
                            <a:pt x="231175" y="133877"/>
                          </a:cubicBezTo>
                          <a:cubicBezTo>
                            <a:pt x="217173" y="141878"/>
                            <a:pt x="202409" y="148355"/>
                            <a:pt x="186788" y="153118"/>
                          </a:cubicBezTo>
                          <a:cubicBezTo>
                            <a:pt x="171167" y="157880"/>
                            <a:pt x="154975" y="160643"/>
                            <a:pt x="138496" y="161405"/>
                          </a:cubicBezTo>
                          <a:cubicBezTo>
                            <a:pt x="121923" y="162167"/>
                            <a:pt x="105349" y="160643"/>
                            <a:pt x="88871" y="156833"/>
                          </a:cubicBezTo>
                          <a:cubicBezTo>
                            <a:pt x="72298" y="153023"/>
                            <a:pt x="56296" y="146641"/>
                            <a:pt x="40770" y="137783"/>
                          </a:cubicBezTo>
                          <a:close/>
                          <a:moveTo>
                            <a:pt x="80394" y="114923"/>
                          </a:moveTo>
                          <a:cubicBezTo>
                            <a:pt x="94205" y="122828"/>
                            <a:pt x="109159" y="125686"/>
                            <a:pt x="125257" y="123305"/>
                          </a:cubicBezTo>
                          <a:cubicBezTo>
                            <a:pt x="141449" y="120923"/>
                            <a:pt x="159070" y="114256"/>
                            <a:pt x="178120" y="103207"/>
                          </a:cubicBezTo>
                          <a:cubicBezTo>
                            <a:pt x="197170" y="92158"/>
                            <a:pt x="208791" y="82061"/>
                            <a:pt x="212887" y="72727"/>
                          </a:cubicBezTo>
                          <a:cubicBezTo>
                            <a:pt x="216982" y="63392"/>
                            <a:pt x="212220" y="54725"/>
                            <a:pt x="198409" y="46819"/>
                          </a:cubicBezTo>
                          <a:cubicBezTo>
                            <a:pt x="184597" y="38913"/>
                            <a:pt x="170024" y="36341"/>
                            <a:pt x="153832" y="38627"/>
                          </a:cubicBezTo>
                          <a:cubicBezTo>
                            <a:pt x="137639" y="41009"/>
                            <a:pt x="120018" y="47676"/>
                            <a:pt x="100968" y="58725"/>
                          </a:cubicBezTo>
                          <a:cubicBezTo>
                            <a:pt x="81918" y="69774"/>
                            <a:pt x="70297" y="79871"/>
                            <a:pt x="66202" y="89205"/>
                          </a:cubicBezTo>
                          <a:cubicBezTo>
                            <a:pt x="62106" y="98540"/>
                            <a:pt x="66773" y="107112"/>
                            <a:pt x="80299" y="114923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8" name="Free-form: Shape 76">
                      <a:extLst>
                        <a:ext uri="{FF2B5EF4-FFF2-40B4-BE49-F238E27FC236}">
                          <a16:creationId xmlns:a16="http://schemas.microsoft.com/office/drawing/2014/main" id="{2FB4703A-E8F8-A826-54F1-31F9EF4DA61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860579" y="1315598"/>
                      <a:ext cx="329042" cy="206883"/>
                    </a:xfrm>
                    <a:custGeom>
                      <a:avLst/>
                      <a:gdLst>
                        <a:gd name="connsiteX0" fmla="*/ 189833 w 329042"/>
                        <a:gd name="connsiteY0" fmla="*/ 95 h 206883"/>
                        <a:gd name="connsiteX1" fmla="*/ 201835 w 329042"/>
                        <a:gd name="connsiteY1" fmla="*/ 5144 h 206883"/>
                        <a:gd name="connsiteX2" fmla="*/ 213836 w 329042"/>
                        <a:gd name="connsiteY2" fmla="*/ 11430 h 206883"/>
                        <a:gd name="connsiteX3" fmla="*/ 224314 w 329042"/>
                        <a:gd name="connsiteY3" fmla="*/ 18098 h 206883"/>
                        <a:gd name="connsiteX4" fmla="*/ 232600 w 329042"/>
                        <a:gd name="connsiteY4" fmla="*/ 24765 h 206883"/>
                        <a:gd name="connsiteX5" fmla="*/ 229267 w 329042"/>
                        <a:gd name="connsiteY5" fmla="*/ 29051 h 206883"/>
                        <a:gd name="connsiteX6" fmla="*/ 223552 w 329042"/>
                        <a:gd name="connsiteY6" fmla="*/ 34195 h 206883"/>
                        <a:gd name="connsiteX7" fmla="*/ 217361 w 329042"/>
                        <a:gd name="connsiteY7" fmla="*/ 39243 h 206883"/>
                        <a:gd name="connsiteX8" fmla="*/ 212026 w 329042"/>
                        <a:gd name="connsiteY8" fmla="*/ 43339 h 206883"/>
                        <a:gd name="connsiteX9" fmla="*/ 231838 w 329042"/>
                        <a:gd name="connsiteY9" fmla="*/ 42101 h 206883"/>
                        <a:gd name="connsiteX10" fmla="*/ 253746 w 329042"/>
                        <a:gd name="connsiteY10" fmla="*/ 43339 h 206883"/>
                        <a:gd name="connsiteX11" fmla="*/ 276225 w 329042"/>
                        <a:gd name="connsiteY11" fmla="*/ 48006 h 206883"/>
                        <a:gd name="connsiteX12" fmla="*/ 297751 w 329042"/>
                        <a:gd name="connsiteY12" fmla="*/ 57245 h 206883"/>
                        <a:gd name="connsiteX13" fmla="*/ 328994 w 329042"/>
                        <a:gd name="connsiteY13" fmla="*/ 95631 h 206883"/>
                        <a:gd name="connsiteX14" fmla="*/ 290036 w 329042"/>
                        <a:gd name="connsiteY14" fmla="*/ 137065 h 206883"/>
                        <a:gd name="connsiteX15" fmla="*/ 169069 w 329042"/>
                        <a:gd name="connsiteY15" fmla="*/ 206883 h 206883"/>
                        <a:gd name="connsiteX16" fmla="*/ 140684 w 329042"/>
                        <a:gd name="connsiteY16" fmla="*/ 193072 h 206883"/>
                        <a:gd name="connsiteX17" fmla="*/ 116681 w 329042"/>
                        <a:gd name="connsiteY17" fmla="*/ 176689 h 206883"/>
                        <a:gd name="connsiteX18" fmla="*/ 223742 w 329042"/>
                        <a:gd name="connsiteY18" fmla="*/ 114872 h 206883"/>
                        <a:gd name="connsiteX19" fmla="*/ 248031 w 329042"/>
                        <a:gd name="connsiteY19" fmla="*/ 93821 h 206883"/>
                        <a:gd name="connsiteX20" fmla="*/ 237458 w 329042"/>
                        <a:gd name="connsiteY20" fmla="*/ 75438 h 206883"/>
                        <a:gd name="connsiteX21" fmla="*/ 222694 w 329042"/>
                        <a:gd name="connsiteY21" fmla="*/ 69056 h 206883"/>
                        <a:gd name="connsiteX22" fmla="*/ 203549 w 329042"/>
                        <a:gd name="connsiteY22" fmla="*/ 66294 h 206883"/>
                        <a:gd name="connsiteX23" fmla="*/ 180022 w 329042"/>
                        <a:gd name="connsiteY23" fmla="*/ 69818 h 206883"/>
                        <a:gd name="connsiteX24" fmla="*/ 151733 w 329042"/>
                        <a:gd name="connsiteY24" fmla="*/ 82296 h 206883"/>
                        <a:gd name="connsiteX25" fmla="*/ 52388 w 329042"/>
                        <a:gd name="connsiteY25" fmla="*/ 139637 h 206883"/>
                        <a:gd name="connsiteX26" fmla="*/ 24003 w 329042"/>
                        <a:gd name="connsiteY26" fmla="*/ 125825 h 206883"/>
                        <a:gd name="connsiteX27" fmla="*/ 0 w 329042"/>
                        <a:gd name="connsiteY27" fmla="*/ 109442 h 206883"/>
                        <a:gd name="connsiteX28" fmla="*/ 189452 w 329042"/>
                        <a:gd name="connsiteY28" fmla="*/ 0 h 2068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</a:cxnLst>
                      <a:rect l="l" t="t" r="r" b="b"/>
                      <a:pathLst>
                        <a:path w="329042" h="206883">
                          <a:moveTo>
                            <a:pt x="189833" y="95"/>
                          </a:moveTo>
                          <a:cubicBezTo>
                            <a:pt x="194024" y="1619"/>
                            <a:pt x="198025" y="3334"/>
                            <a:pt x="201835" y="5144"/>
                          </a:cubicBezTo>
                          <a:cubicBezTo>
                            <a:pt x="205645" y="6953"/>
                            <a:pt x="209645" y="9049"/>
                            <a:pt x="213836" y="11430"/>
                          </a:cubicBezTo>
                          <a:cubicBezTo>
                            <a:pt x="218027" y="13811"/>
                            <a:pt x="221551" y="16097"/>
                            <a:pt x="224314" y="18098"/>
                          </a:cubicBezTo>
                          <a:cubicBezTo>
                            <a:pt x="227171" y="20193"/>
                            <a:pt x="229934" y="22384"/>
                            <a:pt x="232600" y="24765"/>
                          </a:cubicBezTo>
                          <a:cubicBezTo>
                            <a:pt x="232124" y="25908"/>
                            <a:pt x="230981" y="27337"/>
                            <a:pt x="229267" y="29051"/>
                          </a:cubicBezTo>
                          <a:cubicBezTo>
                            <a:pt x="227552" y="30766"/>
                            <a:pt x="225647" y="32480"/>
                            <a:pt x="223552" y="34195"/>
                          </a:cubicBezTo>
                          <a:cubicBezTo>
                            <a:pt x="221456" y="36005"/>
                            <a:pt x="219361" y="37624"/>
                            <a:pt x="217361" y="39243"/>
                          </a:cubicBezTo>
                          <a:cubicBezTo>
                            <a:pt x="215265" y="40862"/>
                            <a:pt x="213550" y="42291"/>
                            <a:pt x="212026" y="43339"/>
                          </a:cubicBezTo>
                          <a:cubicBezTo>
                            <a:pt x="218122" y="42672"/>
                            <a:pt x="224790" y="42196"/>
                            <a:pt x="231838" y="42101"/>
                          </a:cubicBezTo>
                          <a:cubicBezTo>
                            <a:pt x="238982" y="42005"/>
                            <a:pt x="246221" y="42386"/>
                            <a:pt x="253746" y="43339"/>
                          </a:cubicBezTo>
                          <a:cubicBezTo>
                            <a:pt x="261271" y="44291"/>
                            <a:pt x="268700" y="45815"/>
                            <a:pt x="276225" y="48006"/>
                          </a:cubicBezTo>
                          <a:cubicBezTo>
                            <a:pt x="283750" y="50197"/>
                            <a:pt x="290894" y="53340"/>
                            <a:pt x="297751" y="57245"/>
                          </a:cubicBezTo>
                          <a:cubicBezTo>
                            <a:pt x="319373" y="69723"/>
                            <a:pt x="329851" y="82487"/>
                            <a:pt x="328994" y="95631"/>
                          </a:cubicBezTo>
                          <a:cubicBezTo>
                            <a:pt x="328232" y="108680"/>
                            <a:pt x="315182" y="122492"/>
                            <a:pt x="290036" y="137065"/>
                          </a:cubicBezTo>
                          <a:lnTo>
                            <a:pt x="169069" y="206883"/>
                          </a:lnTo>
                          <a:cubicBezTo>
                            <a:pt x="158782" y="202597"/>
                            <a:pt x="149257" y="198025"/>
                            <a:pt x="140684" y="193072"/>
                          </a:cubicBezTo>
                          <a:cubicBezTo>
                            <a:pt x="132112" y="188119"/>
                            <a:pt x="124111" y="182594"/>
                            <a:pt x="116681" y="176689"/>
                          </a:cubicBezTo>
                          <a:lnTo>
                            <a:pt x="223742" y="114872"/>
                          </a:lnTo>
                          <a:cubicBezTo>
                            <a:pt x="236982" y="107252"/>
                            <a:pt x="245078" y="100203"/>
                            <a:pt x="248031" y="93821"/>
                          </a:cubicBezTo>
                          <a:cubicBezTo>
                            <a:pt x="251079" y="87344"/>
                            <a:pt x="247555" y="81248"/>
                            <a:pt x="237458" y="75438"/>
                          </a:cubicBezTo>
                          <a:cubicBezTo>
                            <a:pt x="233267" y="73057"/>
                            <a:pt x="228314" y="70866"/>
                            <a:pt x="222694" y="69056"/>
                          </a:cubicBezTo>
                          <a:cubicBezTo>
                            <a:pt x="217075" y="67247"/>
                            <a:pt x="210693" y="66294"/>
                            <a:pt x="203549" y="66294"/>
                          </a:cubicBezTo>
                          <a:cubicBezTo>
                            <a:pt x="196405" y="66294"/>
                            <a:pt x="188595" y="67437"/>
                            <a:pt x="180022" y="69818"/>
                          </a:cubicBezTo>
                          <a:cubicBezTo>
                            <a:pt x="171450" y="72200"/>
                            <a:pt x="162020" y="76391"/>
                            <a:pt x="151733" y="82296"/>
                          </a:cubicBezTo>
                          <a:lnTo>
                            <a:pt x="52388" y="139637"/>
                          </a:lnTo>
                          <a:cubicBezTo>
                            <a:pt x="42100" y="135350"/>
                            <a:pt x="32575" y="130778"/>
                            <a:pt x="24003" y="125825"/>
                          </a:cubicBezTo>
                          <a:cubicBezTo>
                            <a:pt x="15430" y="120872"/>
                            <a:pt x="7429" y="115348"/>
                            <a:pt x="0" y="109442"/>
                          </a:cubicBezTo>
                          <a:lnTo>
                            <a:pt x="189452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9" name="Free-form: Shape 77">
                      <a:extLst>
                        <a:ext uri="{FF2B5EF4-FFF2-40B4-BE49-F238E27FC236}">
                          <a16:creationId xmlns:a16="http://schemas.microsoft.com/office/drawing/2014/main" id="{E2ED6398-EED6-BBD8-2EA6-5D9680601B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103768" y="1456750"/>
                      <a:ext cx="275490" cy="173077"/>
                    </a:xfrm>
                    <a:custGeom>
                      <a:avLst/>
                      <a:gdLst>
                        <a:gd name="connsiteX0" fmla="*/ 83804 w 275490"/>
                        <a:gd name="connsiteY0" fmla="*/ 66017 h 173077"/>
                        <a:gd name="connsiteX1" fmla="*/ 67421 w 275490"/>
                        <a:gd name="connsiteY1" fmla="*/ 93354 h 173077"/>
                        <a:gd name="connsiteX2" fmla="*/ 94377 w 275490"/>
                        <a:gd name="connsiteY2" fmla="*/ 120405 h 173077"/>
                        <a:gd name="connsiteX3" fmla="*/ 122380 w 275490"/>
                        <a:gd name="connsiteY3" fmla="*/ 133835 h 173077"/>
                        <a:gd name="connsiteX4" fmla="*/ 154099 w 275490"/>
                        <a:gd name="connsiteY4" fmla="*/ 144313 h 173077"/>
                        <a:gd name="connsiteX5" fmla="*/ 143526 w 275490"/>
                        <a:gd name="connsiteY5" fmla="*/ 158505 h 173077"/>
                        <a:gd name="connsiteX6" fmla="*/ 124857 w 275490"/>
                        <a:gd name="connsiteY6" fmla="*/ 173078 h 173077"/>
                        <a:gd name="connsiteX7" fmla="*/ 48943 w 275490"/>
                        <a:gd name="connsiteY7" fmla="*/ 141931 h 173077"/>
                        <a:gd name="connsiteX8" fmla="*/ 10747 w 275490"/>
                        <a:gd name="connsiteY8" fmla="*/ 111356 h 173077"/>
                        <a:gd name="connsiteX9" fmla="*/ 80 w 275490"/>
                        <a:gd name="connsiteY9" fmla="*/ 81733 h 173077"/>
                        <a:gd name="connsiteX10" fmla="*/ 13319 w 275490"/>
                        <a:gd name="connsiteY10" fmla="*/ 53635 h 173077"/>
                        <a:gd name="connsiteX11" fmla="*/ 46847 w 275490"/>
                        <a:gd name="connsiteY11" fmla="*/ 27727 h 173077"/>
                        <a:gd name="connsiteX12" fmla="*/ 91996 w 275490"/>
                        <a:gd name="connsiteY12" fmla="*/ 8486 h 173077"/>
                        <a:gd name="connsiteX13" fmla="*/ 141430 w 275490"/>
                        <a:gd name="connsiteY13" fmla="*/ 199 h 173077"/>
                        <a:gd name="connsiteX14" fmla="*/ 191627 w 275490"/>
                        <a:gd name="connsiteY14" fmla="*/ 4390 h 173077"/>
                        <a:gd name="connsiteX15" fmla="*/ 239538 w 275490"/>
                        <a:gd name="connsiteY15" fmla="*/ 22964 h 173077"/>
                        <a:gd name="connsiteX16" fmla="*/ 268018 w 275490"/>
                        <a:gd name="connsiteY16" fmla="*/ 47443 h 173077"/>
                        <a:gd name="connsiteX17" fmla="*/ 275352 w 275490"/>
                        <a:gd name="connsiteY17" fmla="*/ 73637 h 173077"/>
                        <a:gd name="connsiteX18" fmla="*/ 262970 w 275490"/>
                        <a:gd name="connsiteY18" fmla="*/ 99736 h 173077"/>
                        <a:gd name="connsiteX19" fmla="*/ 232775 w 275490"/>
                        <a:gd name="connsiteY19" fmla="*/ 123548 h 173077"/>
                        <a:gd name="connsiteX20" fmla="*/ 218488 w 275490"/>
                        <a:gd name="connsiteY20" fmla="*/ 131168 h 173077"/>
                        <a:gd name="connsiteX21" fmla="*/ 206391 w 275490"/>
                        <a:gd name="connsiteY21" fmla="*/ 136692 h 173077"/>
                        <a:gd name="connsiteX22" fmla="*/ 83899 w 275490"/>
                        <a:gd name="connsiteY22" fmla="*/ 66017 h 173077"/>
                        <a:gd name="connsiteX23" fmla="*/ 194961 w 275490"/>
                        <a:gd name="connsiteY23" fmla="*/ 88306 h 173077"/>
                        <a:gd name="connsiteX24" fmla="*/ 213630 w 275490"/>
                        <a:gd name="connsiteY24" fmla="*/ 66303 h 173077"/>
                        <a:gd name="connsiteX25" fmla="*/ 199152 w 275490"/>
                        <a:gd name="connsiteY25" fmla="*/ 45443 h 173077"/>
                        <a:gd name="connsiteX26" fmla="*/ 160861 w 275490"/>
                        <a:gd name="connsiteY26" fmla="*/ 35156 h 173077"/>
                        <a:gd name="connsiteX27" fmla="*/ 120476 w 275490"/>
                        <a:gd name="connsiteY27" fmla="*/ 45253 h 173077"/>
                        <a:gd name="connsiteX28" fmla="*/ 194961 w 275490"/>
                        <a:gd name="connsiteY28" fmla="*/ 88306 h 17307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</a:cxnLst>
                      <a:rect l="l" t="t" r="r" b="b"/>
                      <a:pathLst>
                        <a:path w="275490" h="173077">
                          <a:moveTo>
                            <a:pt x="83804" y="66017"/>
                          </a:moveTo>
                          <a:cubicBezTo>
                            <a:pt x="70088" y="75066"/>
                            <a:pt x="64659" y="84210"/>
                            <a:pt x="67421" y="93354"/>
                          </a:cubicBezTo>
                          <a:cubicBezTo>
                            <a:pt x="70183" y="102593"/>
                            <a:pt x="79137" y="111546"/>
                            <a:pt x="94377" y="120405"/>
                          </a:cubicBezTo>
                          <a:cubicBezTo>
                            <a:pt x="102759" y="125263"/>
                            <a:pt x="112093" y="129739"/>
                            <a:pt x="122380" y="133835"/>
                          </a:cubicBezTo>
                          <a:cubicBezTo>
                            <a:pt x="132667" y="137931"/>
                            <a:pt x="143240" y="141455"/>
                            <a:pt x="154099" y="144313"/>
                          </a:cubicBezTo>
                          <a:cubicBezTo>
                            <a:pt x="151908" y="148694"/>
                            <a:pt x="148384" y="153457"/>
                            <a:pt x="143526" y="158505"/>
                          </a:cubicBezTo>
                          <a:cubicBezTo>
                            <a:pt x="138668" y="163553"/>
                            <a:pt x="132382" y="168506"/>
                            <a:pt x="124857" y="173078"/>
                          </a:cubicBezTo>
                          <a:cubicBezTo>
                            <a:pt x="98378" y="166220"/>
                            <a:pt x="73041" y="155838"/>
                            <a:pt x="48943" y="141931"/>
                          </a:cubicBezTo>
                          <a:cubicBezTo>
                            <a:pt x="31226" y="131740"/>
                            <a:pt x="18463" y="121548"/>
                            <a:pt x="10747" y="111356"/>
                          </a:cubicBezTo>
                          <a:cubicBezTo>
                            <a:pt x="2937" y="101260"/>
                            <a:pt x="-587" y="91354"/>
                            <a:pt x="80" y="81733"/>
                          </a:cubicBezTo>
                          <a:cubicBezTo>
                            <a:pt x="746" y="72113"/>
                            <a:pt x="5223" y="62779"/>
                            <a:pt x="13319" y="53635"/>
                          </a:cubicBezTo>
                          <a:cubicBezTo>
                            <a:pt x="21511" y="44490"/>
                            <a:pt x="32655" y="35918"/>
                            <a:pt x="46847" y="27727"/>
                          </a:cubicBezTo>
                          <a:cubicBezTo>
                            <a:pt x="61039" y="19535"/>
                            <a:pt x="75803" y="13248"/>
                            <a:pt x="91996" y="8486"/>
                          </a:cubicBezTo>
                          <a:cubicBezTo>
                            <a:pt x="108093" y="3723"/>
                            <a:pt x="124571" y="961"/>
                            <a:pt x="141430" y="199"/>
                          </a:cubicBezTo>
                          <a:cubicBezTo>
                            <a:pt x="158290" y="-563"/>
                            <a:pt x="174958" y="866"/>
                            <a:pt x="191627" y="4390"/>
                          </a:cubicBezTo>
                          <a:cubicBezTo>
                            <a:pt x="208296" y="8010"/>
                            <a:pt x="224298" y="14106"/>
                            <a:pt x="239538" y="22964"/>
                          </a:cubicBezTo>
                          <a:cubicBezTo>
                            <a:pt x="252778" y="30584"/>
                            <a:pt x="262303" y="38776"/>
                            <a:pt x="268018" y="47443"/>
                          </a:cubicBezTo>
                          <a:cubicBezTo>
                            <a:pt x="273733" y="56111"/>
                            <a:pt x="276114" y="64874"/>
                            <a:pt x="275352" y="73637"/>
                          </a:cubicBezTo>
                          <a:cubicBezTo>
                            <a:pt x="274495" y="82495"/>
                            <a:pt x="270399" y="91163"/>
                            <a:pt x="262970" y="99736"/>
                          </a:cubicBezTo>
                          <a:cubicBezTo>
                            <a:pt x="255540" y="108308"/>
                            <a:pt x="245444" y="116214"/>
                            <a:pt x="232775" y="123548"/>
                          </a:cubicBezTo>
                          <a:cubicBezTo>
                            <a:pt x="228108" y="126215"/>
                            <a:pt x="223345" y="128787"/>
                            <a:pt x="218488" y="131168"/>
                          </a:cubicBezTo>
                          <a:cubicBezTo>
                            <a:pt x="213630" y="133549"/>
                            <a:pt x="209534" y="135359"/>
                            <a:pt x="206391" y="136692"/>
                          </a:cubicBezTo>
                          <a:lnTo>
                            <a:pt x="83899" y="66017"/>
                          </a:lnTo>
                          <a:close/>
                          <a:moveTo>
                            <a:pt x="194961" y="88306"/>
                          </a:moveTo>
                          <a:cubicBezTo>
                            <a:pt x="206200" y="81257"/>
                            <a:pt x="212392" y="73923"/>
                            <a:pt x="213630" y="66303"/>
                          </a:cubicBezTo>
                          <a:cubicBezTo>
                            <a:pt x="214773" y="58683"/>
                            <a:pt x="210011" y="51730"/>
                            <a:pt x="199152" y="45443"/>
                          </a:cubicBezTo>
                          <a:cubicBezTo>
                            <a:pt x="186865" y="38299"/>
                            <a:pt x="174101" y="34965"/>
                            <a:pt x="160861" y="35156"/>
                          </a:cubicBezTo>
                          <a:cubicBezTo>
                            <a:pt x="147622" y="35442"/>
                            <a:pt x="134191" y="38776"/>
                            <a:pt x="120476" y="45253"/>
                          </a:cubicBezTo>
                          <a:lnTo>
                            <a:pt x="194961" y="88306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40" name="Free-form: Shape 78">
                      <a:extLst>
                        <a:ext uri="{FF2B5EF4-FFF2-40B4-BE49-F238E27FC236}">
                          <a16:creationId xmlns:a16="http://schemas.microsoft.com/office/drawing/2014/main" id="{E35497D7-A8B1-2993-A020-D6634E0424D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268821" y="1551342"/>
                      <a:ext cx="329042" cy="206883"/>
                    </a:xfrm>
                    <a:custGeom>
                      <a:avLst/>
                      <a:gdLst>
                        <a:gd name="connsiteX0" fmla="*/ 189833 w 329042"/>
                        <a:gd name="connsiteY0" fmla="*/ 95 h 206883"/>
                        <a:gd name="connsiteX1" fmla="*/ 201835 w 329042"/>
                        <a:gd name="connsiteY1" fmla="*/ 5144 h 206883"/>
                        <a:gd name="connsiteX2" fmla="*/ 213836 w 329042"/>
                        <a:gd name="connsiteY2" fmla="*/ 11430 h 206883"/>
                        <a:gd name="connsiteX3" fmla="*/ 224314 w 329042"/>
                        <a:gd name="connsiteY3" fmla="*/ 18098 h 206883"/>
                        <a:gd name="connsiteX4" fmla="*/ 232600 w 329042"/>
                        <a:gd name="connsiteY4" fmla="*/ 24765 h 206883"/>
                        <a:gd name="connsiteX5" fmla="*/ 229267 w 329042"/>
                        <a:gd name="connsiteY5" fmla="*/ 29051 h 206883"/>
                        <a:gd name="connsiteX6" fmla="*/ 223552 w 329042"/>
                        <a:gd name="connsiteY6" fmla="*/ 34195 h 206883"/>
                        <a:gd name="connsiteX7" fmla="*/ 217360 w 329042"/>
                        <a:gd name="connsiteY7" fmla="*/ 39243 h 206883"/>
                        <a:gd name="connsiteX8" fmla="*/ 212026 w 329042"/>
                        <a:gd name="connsiteY8" fmla="*/ 43339 h 206883"/>
                        <a:gd name="connsiteX9" fmla="*/ 231838 w 329042"/>
                        <a:gd name="connsiteY9" fmla="*/ 42100 h 206883"/>
                        <a:gd name="connsiteX10" fmla="*/ 253746 w 329042"/>
                        <a:gd name="connsiteY10" fmla="*/ 43339 h 206883"/>
                        <a:gd name="connsiteX11" fmla="*/ 276225 w 329042"/>
                        <a:gd name="connsiteY11" fmla="*/ 48006 h 206883"/>
                        <a:gd name="connsiteX12" fmla="*/ 297751 w 329042"/>
                        <a:gd name="connsiteY12" fmla="*/ 57245 h 206883"/>
                        <a:gd name="connsiteX13" fmla="*/ 328993 w 329042"/>
                        <a:gd name="connsiteY13" fmla="*/ 95631 h 206883"/>
                        <a:gd name="connsiteX14" fmla="*/ 290036 w 329042"/>
                        <a:gd name="connsiteY14" fmla="*/ 137065 h 206883"/>
                        <a:gd name="connsiteX15" fmla="*/ 169069 w 329042"/>
                        <a:gd name="connsiteY15" fmla="*/ 206883 h 206883"/>
                        <a:gd name="connsiteX16" fmla="*/ 140684 w 329042"/>
                        <a:gd name="connsiteY16" fmla="*/ 193072 h 206883"/>
                        <a:gd name="connsiteX17" fmla="*/ 116681 w 329042"/>
                        <a:gd name="connsiteY17" fmla="*/ 176689 h 206883"/>
                        <a:gd name="connsiteX18" fmla="*/ 223742 w 329042"/>
                        <a:gd name="connsiteY18" fmla="*/ 114871 h 206883"/>
                        <a:gd name="connsiteX19" fmla="*/ 248031 w 329042"/>
                        <a:gd name="connsiteY19" fmla="*/ 93821 h 206883"/>
                        <a:gd name="connsiteX20" fmla="*/ 237458 w 329042"/>
                        <a:gd name="connsiteY20" fmla="*/ 75438 h 206883"/>
                        <a:gd name="connsiteX21" fmla="*/ 222694 w 329042"/>
                        <a:gd name="connsiteY21" fmla="*/ 69056 h 206883"/>
                        <a:gd name="connsiteX22" fmla="*/ 203549 w 329042"/>
                        <a:gd name="connsiteY22" fmla="*/ 66294 h 206883"/>
                        <a:gd name="connsiteX23" fmla="*/ 180022 w 329042"/>
                        <a:gd name="connsiteY23" fmla="*/ 69818 h 206883"/>
                        <a:gd name="connsiteX24" fmla="*/ 151733 w 329042"/>
                        <a:gd name="connsiteY24" fmla="*/ 82296 h 206883"/>
                        <a:gd name="connsiteX25" fmla="*/ 52388 w 329042"/>
                        <a:gd name="connsiteY25" fmla="*/ 139637 h 206883"/>
                        <a:gd name="connsiteX26" fmla="*/ 24003 w 329042"/>
                        <a:gd name="connsiteY26" fmla="*/ 125825 h 206883"/>
                        <a:gd name="connsiteX27" fmla="*/ 0 w 329042"/>
                        <a:gd name="connsiteY27" fmla="*/ 109442 h 206883"/>
                        <a:gd name="connsiteX28" fmla="*/ 189452 w 329042"/>
                        <a:gd name="connsiteY28" fmla="*/ 0 h 2068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</a:cxnLst>
                      <a:rect l="l" t="t" r="r" b="b"/>
                      <a:pathLst>
                        <a:path w="329042" h="206883">
                          <a:moveTo>
                            <a:pt x="189833" y="95"/>
                          </a:moveTo>
                          <a:cubicBezTo>
                            <a:pt x="194024" y="1619"/>
                            <a:pt x="198025" y="3334"/>
                            <a:pt x="201835" y="5144"/>
                          </a:cubicBezTo>
                          <a:cubicBezTo>
                            <a:pt x="205645" y="6953"/>
                            <a:pt x="209645" y="9049"/>
                            <a:pt x="213836" y="11430"/>
                          </a:cubicBezTo>
                          <a:cubicBezTo>
                            <a:pt x="218027" y="13811"/>
                            <a:pt x="221551" y="16097"/>
                            <a:pt x="224314" y="18098"/>
                          </a:cubicBezTo>
                          <a:cubicBezTo>
                            <a:pt x="227171" y="20193"/>
                            <a:pt x="229934" y="22384"/>
                            <a:pt x="232600" y="24765"/>
                          </a:cubicBezTo>
                          <a:cubicBezTo>
                            <a:pt x="232124" y="25908"/>
                            <a:pt x="230981" y="27337"/>
                            <a:pt x="229267" y="29051"/>
                          </a:cubicBezTo>
                          <a:cubicBezTo>
                            <a:pt x="227552" y="30766"/>
                            <a:pt x="225647" y="32480"/>
                            <a:pt x="223552" y="34195"/>
                          </a:cubicBezTo>
                          <a:cubicBezTo>
                            <a:pt x="221456" y="36004"/>
                            <a:pt x="219361" y="37624"/>
                            <a:pt x="217360" y="39243"/>
                          </a:cubicBezTo>
                          <a:cubicBezTo>
                            <a:pt x="215265" y="40862"/>
                            <a:pt x="213550" y="42291"/>
                            <a:pt x="212026" y="43339"/>
                          </a:cubicBezTo>
                          <a:cubicBezTo>
                            <a:pt x="218122" y="42672"/>
                            <a:pt x="224790" y="42196"/>
                            <a:pt x="231838" y="42100"/>
                          </a:cubicBezTo>
                          <a:cubicBezTo>
                            <a:pt x="238982" y="42005"/>
                            <a:pt x="246221" y="42386"/>
                            <a:pt x="253746" y="43339"/>
                          </a:cubicBezTo>
                          <a:cubicBezTo>
                            <a:pt x="261271" y="44291"/>
                            <a:pt x="268700" y="45815"/>
                            <a:pt x="276225" y="48006"/>
                          </a:cubicBezTo>
                          <a:cubicBezTo>
                            <a:pt x="283750" y="50197"/>
                            <a:pt x="290893" y="53340"/>
                            <a:pt x="297751" y="57245"/>
                          </a:cubicBezTo>
                          <a:cubicBezTo>
                            <a:pt x="319373" y="69723"/>
                            <a:pt x="329851" y="82487"/>
                            <a:pt x="328993" y="95631"/>
                          </a:cubicBezTo>
                          <a:cubicBezTo>
                            <a:pt x="328231" y="108680"/>
                            <a:pt x="315182" y="122492"/>
                            <a:pt x="290036" y="137065"/>
                          </a:cubicBezTo>
                          <a:lnTo>
                            <a:pt x="169069" y="206883"/>
                          </a:lnTo>
                          <a:cubicBezTo>
                            <a:pt x="158782" y="202597"/>
                            <a:pt x="149257" y="198025"/>
                            <a:pt x="140684" y="193072"/>
                          </a:cubicBezTo>
                          <a:cubicBezTo>
                            <a:pt x="132112" y="188119"/>
                            <a:pt x="124111" y="182594"/>
                            <a:pt x="116681" y="176689"/>
                          </a:cubicBezTo>
                          <a:lnTo>
                            <a:pt x="223742" y="114871"/>
                          </a:lnTo>
                          <a:cubicBezTo>
                            <a:pt x="236982" y="107252"/>
                            <a:pt x="245078" y="100203"/>
                            <a:pt x="248031" y="93821"/>
                          </a:cubicBezTo>
                          <a:cubicBezTo>
                            <a:pt x="251079" y="87344"/>
                            <a:pt x="247555" y="81248"/>
                            <a:pt x="237458" y="75438"/>
                          </a:cubicBezTo>
                          <a:cubicBezTo>
                            <a:pt x="233267" y="73057"/>
                            <a:pt x="228314" y="70866"/>
                            <a:pt x="222694" y="69056"/>
                          </a:cubicBezTo>
                          <a:cubicBezTo>
                            <a:pt x="217075" y="67246"/>
                            <a:pt x="210693" y="66294"/>
                            <a:pt x="203549" y="66294"/>
                          </a:cubicBezTo>
                          <a:cubicBezTo>
                            <a:pt x="196405" y="66294"/>
                            <a:pt x="188595" y="67437"/>
                            <a:pt x="180022" y="69818"/>
                          </a:cubicBezTo>
                          <a:cubicBezTo>
                            <a:pt x="171450" y="72200"/>
                            <a:pt x="162020" y="76391"/>
                            <a:pt x="151733" y="82296"/>
                          </a:cubicBezTo>
                          <a:lnTo>
                            <a:pt x="52388" y="139637"/>
                          </a:lnTo>
                          <a:cubicBezTo>
                            <a:pt x="42100" y="135350"/>
                            <a:pt x="32575" y="130778"/>
                            <a:pt x="24003" y="125825"/>
                          </a:cubicBezTo>
                          <a:cubicBezTo>
                            <a:pt x="15430" y="120872"/>
                            <a:pt x="7429" y="115348"/>
                            <a:pt x="0" y="109442"/>
                          </a:cubicBezTo>
                          <a:lnTo>
                            <a:pt x="189452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41" name="Free-form: Shape 79">
                      <a:extLst>
                        <a:ext uri="{FF2B5EF4-FFF2-40B4-BE49-F238E27FC236}">
                          <a16:creationId xmlns:a16="http://schemas.microsoft.com/office/drawing/2014/main" id="{EAF5C281-D4C1-3FAD-D814-2F48359B841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516729" y="1669357"/>
                      <a:ext cx="265489" cy="175355"/>
                    </a:xfrm>
                    <a:custGeom>
                      <a:avLst/>
                      <a:gdLst>
                        <a:gd name="connsiteX0" fmla="*/ 118899 w 265489"/>
                        <a:gd name="connsiteY0" fmla="*/ 29908 h 175355"/>
                        <a:gd name="connsiteX1" fmla="*/ 94896 w 265489"/>
                        <a:gd name="connsiteY1" fmla="*/ 16097 h 175355"/>
                        <a:gd name="connsiteX2" fmla="*/ 100421 w 265489"/>
                        <a:gd name="connsiteY2" fmla="*/ 10763 h 175355"/>
                        <a:gd name="connsiteX3" fmla="*/ 257012 w 265489"/>
                        <a:gd name="connsiteY3" fmla="*/ 0 h 175355"/>
                        <a:gd name="connsiteX4" fmla="*/ 265489 w 265489"/>
                        <a:gd name="connsiteY4" fmla="*/ 4858 h 175355"/>
                        <a:gd name="connsiteX5" fmla="*/ 210149 w 265489"/>
                        <a:gd name="connsiteY5" fmla="*/ 36767 h 175355"/>
                        <a:gd name="connsiteX6" fmla="*/ 254821 w 265489"/>
                        <a:gd name="connsiteY6" fmla="*/ 62579 h 175355"/>
                        <a:gd name="connsiteX7" fmla="*/ 246439 w 265489"/>
                        <a:gd name="connsiteY7" fmla="*/ 69152 h 175355"/>
                        <a:gd name="connsiteX8" fmla="*/ 237676 w 265489"/>
                        <a:gd name="connsiteY8" fmla="*/ 74676 h 175355"/>
                        <a:gd name="connsiteX9" fmla="*/ 227389 w 265489"/>
                        <a:gd name="connsiteY9" fmla="*/ 80200 h 175355"/>
                        <a:gd name="connsiteX10" fmla="*/ 215292 w 265489"/>
                        <a:gd name="connsiteY10" fmla="*/ 85439 h 175355"/>
                        <a:gd name="connsiteX11" fmla="*/ 170620 w 265489"/>
                        <a:gd name="connsiteY11" fmla="*/ 59627 h 175355"/>
                        <a:gd name="connsiteX12" fmla="*/ 96230 w 265489"/>
                        <a:gd name="connsiteY12" fmla="*/ 102584 h 175355"/>
                        <a:gd name="connsiteX13" fmla="*/ 79752 w 265489"/>
                        <a:gd name="connsiteY13" fmla="*/ 114205 h 175355"/>
                        <a:gd name="connsiteX14" fmla="*/ 74132 w 265489"/>
                        <a:gd name="connsiteY14" fmla="*/ 123635 h 175355"/>
                        <a:gd name="connsiteX15" fmla="*/ 77275 w 265489"/>
                        <a:gd name="connsiteY15" fmla="*/ 131826 h 175355"/>
                        <a:gd name="connsiteX16" fmla="*/ 87943 w 265489"/>
                        <a:gd name="connsiteY16" fmla="*/ 139732 h 175355"/>
                        <a:gd name="connsiteX17" fmla="*/ 99754 w 265489"/>
                        <a:gd name="connsiteY17" fmla="*/ 145447 h 175355"/>
                        <a:gd name="connsiteX18" fmla="*/ 110803 w 265489"/>
                        <a:gd name="connsiteY18" fmla="*/ 149923 h 175355"/>
                        <a:gd name="connsiteX19" fmla="*/ 100040 w 265489"/>
                        <a:gd name="connsiteY19" fmla="*/ 160401 h 175355"/>
                        <a:gd name="connsiteX20" fmla="*/ 87753 w 265489"/>
                        <a:gd name="connsiteY20" fmla="*/ 168783 h 175355"/>
                        <a:gd name="connsiteX21" fmla="*/ 80799 w 265489"/>
                        <a:gd name="connsiteY21" fmla="*/ 172593 h 175355"/>
                        <a:gd name="connsiteX22" fmla="*/ 74894 w 265489"/>
                        <a:gd name="connsiteY22" fmla="*/ 175355 h 175355"/>
                        <a:gd name="connsiteX23" fmla="*/ 35841 w 265489"/>
                        <a:gd name="connsiteY23" fmla="*/ 157448 h 175355"/>
                        <a:gd name="connsiteX24" fmla="*/ 123 w 265489"/>
                        <a:gd name="connsiteY24" fmla="*/ 118872 h 175355"/>
                        <a:gd name="connsiteX25" fmla="*/ 33174 w 265489"/>
                        <a:gd name="connsiteY25" fmla="*/ 79343 h 175355"/>
                        <a:gd name="connsiteX26" fmla="*/ 118899 w 265489"/>
                        <a:gd name="connsiteY26" fmla="*/ 29813 h 17535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</a:cxnLst>
                      <a:rect l="l" t="t" r="r" b="b"/>
                      <a:pathLst>
                        <a:path w="265489" h="175355">
                          <a:moveTo>
                            <a:pt x="118899" y="29908"/>
                          </a:moveTo>
                          <a:lnTo>
                            <a:pt x="94896" y="16097"/>
                          </a:lnTo>
                          <a:lnTo>
                            <a:pt x="100421" y="10763"/>
                          </a:lnTo>
                          <a:lnTo>
                            <a:pt x="257012" y="0"/>
                          </a:lnTo>
                          <a:lnTo>
                            <a:pt x="265489" y="4858"/>
                          </a:lnTo>
                          <a:lnTo>
                            <a:pt x="210149" y="36767"/>
                          </a:lnTo>
                          <a:lnTo>
                            <a:pt x="254821" y="62579"/>
                          </a:lnTo>
                          <a:cubicBezTo>
                            <a:pt x="251869" y="65151"/>
                            <a:pt x="249106" y="67342"/>
                            <a:pt x="246439" y="69152"/>
                          </a:cubicBezTo>
                          <a:cubicBezTo>
                            <a:pt x="243772" y="70961"/>
                            <a:pt x="240820" y="72866"/>
                            <a:pt x="237676" y="74676"/>
                          </a:cubicBezTo>
                          <a:cubicBezTo>
                            <a:pt x="234247" y="76676"/>
                            <a:pt x="230818" y="78486"/>
                            <a:pt x="227389" y="80200"/>
                          </a:cubicBezTo>
                          <a:cubicBezTo>
                            <a:pt x="223960" y="81915"/>
                            <a:pt x="219960" y="83629"/>
                            <a:pt x="215292" y="85439"/>
                          </a:cubicBezTo>
                          <a:lnTo>
                            <a:pt x="170620" y="59627"/>
                          </a:lnTo>
                          <a:lnTo>
                            <a:pt x="96230" y="102584"/>
                          </a:lnTo>
                          <a:cubicBezTo>
                            <a:pt x="88610" y="106966"/>
                            <a:pt x="83181" y="110871"/>
                            <a:pt x="79752" y="114205"/>
                          </a:cubicBezTo>
                          <a:cubicBezTo>
                            <a:pt x="76323" y="117634"/>
                            <a:pt x="74418" y="120777"/>
                            <a:pt x="74132" y="123635"/>
                          </a:cubicBezTo>
                          <a:cubicBezTo>
                            <a:pt x="73846" y="126492"/>
                            <a:pt x="74799" y="129254"/>
                            <a:pt x="77275" y="131826"/>
                          </a:cubicBezTo>
                          <a:cubicBezTo>
                            <a:pt x="79752" y="134398"/>
                            <a:pt x="83276" y="136970"/>
                            <a:pt x="87943" y="139732"/>
                          </a:cubicBezTo>
                          <a:cubicBezTo>
                            <a:pt x="91658" y="141827"/>
                            <a:pt x="95563" y="143732"/>
                            <a:pt x="99754" y="145447"/>
                          </a:cubicBezTo>
                          <a:cubicBezTo>
                            <a:pt x="103945" y="147161"/>
                            <a:pt x="107565" y="148685"/>
                            <a:pt x="110803" y="149923"/>
                          </a:cubicBezTo>
                          <a:cubicBezTo>
                            <a:pt x="107850" y="153638"/>
                            <a:pt x="104326" y="157067"/>
                            <a:pt x="100040" y="160401"/>
                          </a:cubicBezTo>
                          <a:cubicBezTo>
                            <a:pt x="95754" y="163735"/>
                            <a:pt x="91658" y="166497"/>
                            <a:pt x="87753" y="168783"/>
                          </a:cubicBezTo>
                          <a:cubicBezTo>
                            <a:pt x="85086" y="170307"/>
                            <a:pt x="82704" y="171641"/>
                            <a:pt x="80799" y="172593"/>
                          </a:cubicBezTo>
                          <a:cubicBezTo>
                            <a:pt x="78799" y="173546"/>
                            <a:pt x="76894" y="174498"/>
                            <a:pt x="74894" y="175355"/>
                          </a:cubicBezTo>
                          <a:cubicBezTo>
                            <a:pt x="60892" y="170402"/>
                            <a:pt x="47843" y="164402"/>
                            <a:pt x="35841" y="157448"/>
                          </a:cubicBezTo>
                          <a:cubicBezTo>
                            <a:pt x="13458" y="144494"/>
                            <a:pt x="1552" y="131636"/>
                            <a:pt x="123" y="118872"/>
                          </a:cubicBezTo>
                          <a:cubicBezTo>
                            <a:pt x="-1306" y="106108"/>
                            <a:pt x="9743" y="92869"/>
                            <a:pt x="33174" y="79343"/>
                          </a:cubicBezTo>
                          <a:lnTo>
                            <a:pt x="118899" y="29813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42" name="Free-form: Shape 80">
                      <a:extLst>
                        <a:ext uri="{FF2B5EF4-FFF2-40B4-BE49-F238E27FC236}">
                          <a16:creationId xmlns:a16="http://schemas.microsoft.com/office/drawing/2014/main" id="{87D6E2BD-DB1F-E46F-160A-428385C681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632199" y="1709838"/>
                      <a:ext cx="316515" cy="190309"/>
                    </a:xfrm>
                    <a:custGeom>
                      <a:avLst/>
                      <a:gdLst>
                        <a:gd name="connsiteX0" fmla="*/ 149828 w 316515"/>
                        <a:gd name="connsiteY0" fmla="*/ 74009 h 190309"/>
                        <a:gd name="connsiteX1" fmla="*/ 125158 w 316515"/>
                        <a:gd name="connsiteY1" fmla="*/ 59722 h 190309"/>
                        <a:gd name="connsiteX2" fmla="*/ 133541 w 316515"/>
                        <a:gd name="connsiteY2" fmla="*/ 52959 h 190309"/>
                        <a:gd name="connsiteX3" fmla="*/ 143066 w 316515"/>
                        <a:gd name="connsiteY3" fmla="*/ 46863 h 190309"/>
                        <a:gd name="connsiteX4" fmla="*/ 164687 w 316515"/>
                        <a:gd name="connsiteY4" fmla="*/ 36957 h 190309"/>
                        <a:gd name="connsiteX5" fmla="*/ 240697 w 316515"/>
                        <a:gd name="connsiteY5" fmla="*/ 80867 h 190309"/>
                        <a:gd name="connsiteX6" fmla="*/ 51245 w 316515"/>
                        <a:gd name="connsiteY6" fmla="*/ 190310 h 190309"/>
                        <a:gd name="connsiteX7" fmla="*/ 23241 w 316515"/>
                        <a:gd name="connsiteY7" fmla="*/ 176689 h 190309"/>
                        <a:gd name="connsiteX8" fmla="*/ 0 w 316515"/>
                        <a:gd name="connsiteY8" fmla="*/ 160687 h 190309"/>
                        <a:gd name="connsiteX9" fmla="*/ 149924 w 316515"/>
                        <a:gd name="connsiteY9" fmla="*/ 74104 h 190309"/>
                        <a:gd name="connsiteX10" fmla="*/ 213550 w 316515"/>
                        <a:gd name="connsiteY10" fmla="*/ 28289 h 190309"/>
                        <a:gd name="connsiteX11" fmla="*/ 235934 w 316515"/>
                        <a:gd name="connsiteY11" fmla="*/ 12859 h 190309"/>
                        <a:gd name="connsiteX12" fmla="*/ 262700 w 316515"/>
                        <a:gd name="connsiteY12" fmla="*/ 0 h 190309"/>
                        <a:gd name="connsiteX13" fmla="*/ 277844 w 316515"/>
                        <a:gd name="connsiteY13" fmla="*/ 6858 h 190309"/>
                        <a:gd name="connsiteX14" fmla="*/ 291465 w 316515"/>
                        <a:gd name="connsiteY14" fmla="*/ 14097 h 190309"/>
                        <a:gd name="connsiteX15" fmla="*/ 304514 w 316515"/>
                        <a:gd name="connsiteY15" fmla="*/ 22289 h 190309"/>
                        <a:gd name="connsiteX16" fmla="*/ 316516 w 316515"/>
                        <a:gd name="connsiteY16" fmla="*/ 31147 h 190309"/>
                        <a:gd name="connsiteX17" fmla="*/ 305753 w 316515"/>
                        <a:gd name="connsiteY17" fmla="*/ 39052 h 190309"/>
                        <a:gd name="connsiteX18" fmla="*/ 293846 w 316515"/>
                        <a:gd name="connsiteY18" fmla="*/ 46387 h 190309"/>
                        <a:gd name="connsiteX19" fmla="*/ 281369 w 316515"/>
                        <a:gd name="connsiteY19" fmla="*/ 53150 h 190309"/>
                        <a:gd name="connsiteX20" fmla="*/ 267462 w 316515"/>
                        <a:gd name="connsiteY20" fmla="*/ 59531 h 190309"/>
                        <a:gd name="connsiteX21" fmla="*/ 252508 w 316515"/>
                        <a:gd name="connsiteY21" fmla="*/ 52578 h 190309"/>
                        <a:gd name="connsiteX22" fmla="*/ 238696 w 316515"/>
                        <a:gd name="connsiteY22" fmla="*/ 45053 h 190309"/>
                        <a:gd name="connsiteX23" fmla="*/ 225742 w 316515"/>
                        <a:gd name="connsiteY23" fmla="*/ 37148 h 190309"/>
                        <a:gd name="connsiteX24" fmla="*/ 213550 w 316515"/>
                        <a:gd name="connsiteY24" fmla="*/ 28385 h 19030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</a:cxnLst>
                      <a:rect l="l" t="t" r="r" b="b"/>
                      <a:pathLst>
                        <a:path w="316515" h="190309">
                          <a:moveTo>
                            <a:pt x="149828" y="74009"/>
                          </a:moveTo>
                          <a:lnTo>
                            <a:pt x="125158" y="59722"/>
                          </a:lnTo>
                          <a:cubicBezTo>
                            <a:pt x="127635" y="57436"/>
                            <a:pt x="130397" y="55245"/>
                            <a:pt x="133541" y="52959"/>
                          </a:cubicBezTo>
                          <a:cubicBezTo>
                            <a:pt x="136684" y="50673"/>
                            <a:pt x="139922" y="48673"/>
                            <a:pt x="143066" y="46863"/>
                          </a:cubicBezTo>
                          <a:cubicBezTo>
                            <a:pt x="149638" y="43053"/>
                            <a:pt x="156877" y="39719"/>
                            <a:pt x="164687" y="36957"/>
                          </a:cubicBezTo>
                          <a:lnTo>
                            <a:pt x="240697" y="80867"/>
                          </a:lnTo>
                          <a:lnTo>
                            <a:pt x="51245" y="190310"/>
                          </a:lnTo>
                          <a:cubicBezTo>
                            <a:pt x="40958" y="186023"/>
                            <a:pt x="31623" y="181547"/>
                            <a:pt x="23241" y="176689"/>
                          </a:cubicBezTo>
                          <a:cubicBezTo>
                            <a:pt x="14859" y="171831"/>
                            <a:pt x="7429" y="166688"/>
                            <a:pt x="0" y="160687"/>
                          </a:cubicBezTo>
                          <a:lnTo>
                            <a:pt x="149924" y="74104"/>
                          </a:lnTo>
                          <a:close/>
                          <a:moveTo>
                            <a:pt x="213550" y="28289"/>
                          </a:moveTo>
                          <a:cubicBezTo>
                            <a:pt x="220409" y="22670"/>
                            <a:pt x="227838" y="17526"/>
                            <a:pt x="235934" y="12859"/>
                          </a:cubicBezTo>
                          <a:cubicBezTo>
                            <a:pt x="244031" y="8192"/>
                            <a:pt x="252698" y="4000"/>
                            <a:pt x="262700" y="0"/>
                          </a:cubicBezTo>
                          <a:cubicBezTo>
                            <a:pt x="267653" y="2000"/>
                            <a:pt x="272606" y="4286"/>
                            <a:pt x="277844" y="6858"/>
                          </a:cubicBezTo>
                          <a:cubicBezTo>
                            <a:pt x="282988" y="9430"/>
                            <a:pt x="287560" y="11811"/>
                            <a:pt x="291465" y="14097"/>
                          </a:cubicBezTo>
                          <a:cubicBezTo>
                            <a:pt x="295656" y="16478"/>
                            <a:pt x="300038" y="19241"/>
                            <a:pt x="304514" y="22289"/>
                          </a:cubicBezTo>
                          <a:cubicBezTo>
                            <a:pt x="309086" y="25337"/>
                            <a:pt x="313087" y="28289"/>
                            <a:pt x="316516" y="31147"/>
                          </a:cubicBezTo>
                          <a:cubicBezTo>
                            <a:pt x="313087" y="34004"/>
                            <a:pt x="309467" y="36576"/>
                            <a:pt x="305753" y="39052"/>
                          </a:cubicBezTo>
                          <a:cubicBezTo>
                            <a:pt x="301942" y="41529"/>
                            <a:pt x="298037" y="44006"/>
                            <a:pt x="293846" y="46387"/>
                          </a:cubicBezTo>
                          <a:cubicBezTo>
                            <a:pt x="289941" y="48673"/>
                            <a:pt x="285750" y="50864"/>
                            <a:pt x="281369" y="53150"/>
                          </a:cubicBezTo>
                          <a:cubicBezTo>
                            <a:pt x="276987" y="55435"/>
                            <a:pt x="272320" y="57531"/>
                            <a:pt x="267462" y="59531"/>
                          </a:cubicBezTo>
                          <a:cubicBezTo>
                            <a:pt x="262509" y="57531"/>
                            <a:pt x="257556" y="55245"/>
                            <a:pt x="252508" y="52578"/>
                          </a:cubicBezTo>
                          <a:cubicBezTo>
                            <a:pt x="247459" y="49911"/>
                            <a:pt x="242888" y="47435"/>
                            <a:pt x="238696" y="45053"/>
                          </a:cubicBezTo>
                          <a:cubicBezTo>
                            <a:pt x="234791" y="42767"/>
                            <a:pt x="230410" y="40196"/>
                            <a:pt x="225742" y="37148"/>
                          </a:cubicBezTo>
                          <a:cubicBezTo>
                            <a:pt x="221075" y="34195"/>
                            <a:pt x="216979" y="31242"/>
                            <a:pt x="213550" y="28385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43" name="Free-form: Shape 81">
                      <a:extLst>
                        <a:ext uri="{FF2B5EF4-FFF2-40B4-BE49-F238E27FC236}">
                          <a16:creationId xmlns:a16="http://schemas.microsoft.com/office/drawing/2014/main" id="{47495A54-22E6-4D5E-7B91-62E159F29CE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55278" y="1825091"/>
                      <a:ext cx="279980" cy="185070"/>
                    </a:xfrm>
                    <a:custGeom>
                      <a:avLst/>
                      <a:gdLst>
                        <a:gd name="connsiteX0" fmla="*/ 199533 w 279980"/>
                        <a:gd name="connsiteY0" fmla="*/ 87725 h 185070"/>
                        <a:gd name="connsiteX1" fmla="*/ 210868 w 279980"/>
                        <a:gd name="connsiteY1" fmla="*/ 77724 h 185070"/>
                        <a:gd name="connsiteX2" fmla="*/ 211344 w 279980"/>
                        <a:gd name="connsiteY2" fmla="*/ 68104 h 185070"/>
                        <a:gd name="connsiteX3" fmla="*/ 202867 w 279980"/>
                        <a:gd name="connsiteY3" fmla="*/ 58293 h 185070"/>
                        <a:gd name="connsiteX4" fmla="*/ 187151 w 279980"/>
                        <a:gd name="connsiteY4" fmla="*/ 48006 h 185070"/>
                        <a:gd name="connsiteX5" fmla="*/ 137049 w 279980"/>
                        <a:gd name="connsiteY5" fmla="*/ 28004 h 185070"/>
                        <a:gd name="connsiteX6" fmla="*/ 147241 w 279980"/>
                        <a:gd name="connsiteY6" fmla="*/ 13145 h 185070"/>
                        <a:gd name="connsiteX7" fmla="*/ 164862 w 279980"/>
                        <a:gd name="connsiteY7" fmla="*/ 0 h 185070"/>
                        <a:gd name="connsiteX8" fmla="*/ 205343 w 279980"/>
                        <a:gd name="connsiteY8" fmla="*/ 14097 h 185070"/>
                        <a:gd name="connsiteX9" fmla="*/ 238109 w 279980"/>
                        <a:gd name="connsiteY9" fmla="*/ 30099 h 185070"/>
                        <a:gd name="connsiteX10" fmla="*/ 279734 w 279980"/>
                        <a:gd name="connsiteY10" fmla="*/ 75248 h 185070"/>
                        <a:gd name="connsiteX11" fmla="*/ 242682 w 279980"/>
                        <a:gd name="connsiteY11" fmla="*/ 121539 h 185070"/>
                        <a:gd name="connsiteX12" fmla="*/ 132763 w 279980"/>
                        <a:gd name="connsiteY12" fmla="*/ 185071 h 185070"/>
                        <a:gd name="connsiteX13" fmla="*/ 93711 w 279980"/>
                        <a:gd name="connsiteY13" fmla="*/ 171450 h 185070"/>
                        <a:gd name="connsiteX14" fmla="*/ 48371 w 279980"/>
                        <a:gd name="connsiteY14" fmla="*/ 149543 h 185070"/>
                        <a:gd name="connsiteX15" fmla="*/ 17225 w 279980"/>
                        <a:gd name="connsiteY15" fmla="*/ 127730 h 185070"/>
                        <a:gd name="connsiteX16" fmla="*/ 1318 w 279980"/>
                        <a:gd name="connsiteY16" fmla="*/ 105823 h 185070"/>
                        <a:gd name="connsiteX17" fmla="*/ 3795 w 279980"/>
                        <a:gd name="connsiteY17" fmla="*/ 84392 h 185070"/>
                        <a:gd name="connsiteX18" fmla="*/ 27416 w 279980"/>
                        <a:gd name="connsiteY18" fmla="*/ 63722 h 185070"/>
                        <a:gd name="connsiteX19" fmla="*/ 64469 w 279980"/>
                        <a:gd name="connsiteY19" fmla="*/ 51054 h 185070"/>
                        <a:gd name="connsiteX20" fmla="*/ 103045 w 279980"/>
                        <a:gd name="connsiteY20" fmla="*/ 51340 h 185070"/>
                        <a:gd name="connsiteX21" fmla="*/ 140002 w 279980"/>
                        <a:gd name="connsiteY21" fmla="*/ 60865 h 185070"/>
                        <a:gd name="connsiteX22" fmla="*/ 172578 w 279980"/>
                        <a:gd name="connsiteY22" fmla="*/ 76105 h 185070"/>
                        <a:gd name="connsiteX23" fmla="*/ 195057 w 279980"/>
                        <a:gd name="connsiteY23" fmla="*/ 90392 h 185070"/>
                        <a:gd name="connsiteX24" fmla="*/ 199438 w 279980"/>
                        <a:gd name="connsiteY24" fmla="*/ 87821 h 185070"/>
                        <a:gd name="connsiteX25" fmla="*/ 161814 w 279980"/>
                        <a:gd name="connsiteY25" fmla="*/ 109538 h 185070"/>
                        <a:gd name="connsiteX26" fmla="*/ 153528 w 279980"/>
                        <a:gd name="connsiteY26" fmla="*/ 103251 h 185070"/>
                        <a:gd name="connsiteX27" fmla="*/ 144860 w 279980"/>
                        <a:gd name="connsiteY27" fmla="*/ 97631 h 185070"/>
                        <a:gd name="connsiteX28" fmla="*/ 109903 w 279980"/>
                        <a:gd name="connsiteY28" fmla="*/ 84868 h 185070"/>
                        <a:gd name="connsiteX29" fmla="*/ 78661 w 279980"/>
                        <a:gd name="connsiteY29" fmla="*/ 90773 h 185070"/>
                        <a:gd name="connsiteX30" fmla="*/ 68088 w 279980"/>
                        <a:gd name="connsiteY30" fmla="*/ 101537 h 185070"/>
                        <a:gd name="connsiteX31" fmla="*/ 70374 w 279980"/>
                        <a:gd name="connsiteY31" fmla="*/ 111538 h 185070"/>
                        <a:gd name="connsiteX32" fmla="*/ 79613 w 279980"/>
                        <a:gd name="connsiteY32" fmla="*/ 120301 h 185070"/>
                        <a:gd name="connsiteX33" fmla="*/ 90282 w 279980"/>
                        <a:gd name="connsiteY33" fmla="*/ 127159 h 185070"/>
                        <a:gd name="connsiteX34" fmla="*/ 102283 w 279980"/>
                        <a:gd name="connsiteY34" fmla="*/ 132969 h 185070"/>
                        <a:gd name="connsiteX35" fmla="*/ 113522 w 279980"/>
                        <a:gd name="connsiteY35" fmla="*/ 137541 h 185070"/>
                        <a:gd name="connsiteX36" fmla="*/ 161909 w 279980"/>
                        <a:gd name="connsiteY36" fmla="*/ 109633 h 1850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</a:cxnLst>
                      <a:rect l="l" t="t" r="r" b="b"/>
                      <a:pathLst>
                        <a:path w="279980" h="185070">
                          <a:moveTo>
                            <a:pt x="199533" y="87725"/>
                          </a:moveTo>
                          <a:cubicBezTo>
                            <a:pt x="205439" y="84296"/>
                            <a:pt x="209154" y="81058"/>
                            <a:pt x="210868" y="77724"/>
                          </a:cubicBezTo>
                          <a:cubicBezTo>
                            <a:pt x="212583" y="74486"/>
                            <a:pt x="212773" y="71247"/>
                            <a:pt x="211344" y="68104"/>
                          </a:cubicBezTo>
                          <a:cubicBezTo>
                            <a:pt x="210011" y="64960"/>
                            <a:pt x="207153" y="61627"/>
                            <a:pt x="202867" y="58293"/>
                          </a:cubicBezTo>
                          <a:cubicBezTo>
                            <a:pt x="198581" y="54959"/>
                            <a:pt x="193342" y="51530"/>
                            <a:pt x="187151" y="48006"/>
                          </a:cubicBezTo>
                          <a:cubicBezTo>
                            <a:pt x="173911" y="40386"/>
                            <a:pt x="157147" y="33623"/>
                            <a:pt x="137049" y="28004"/>
                          </a:cubicBezTo>
                          <a:cubicBezTo>
                            <a:pt x="140002" y="22384"/>
                            <a:pt x="143336" y="17431"/>
                            <a:pt x="147241" y="13145"/>
                          </a:cubicBezTo>
                          <a:cubicBezTo>
                            <a:pt x="151146" y="8954"/>
                            <a:pt x="156957" y="4572"/>
                            <a:pt x="164862" y="0"/>
                          </a:cubicBezTo>
                          <a:cubicBezTo>
                            <a:pt x="179340" y="4096"/>
                            <a:pt x="192866" y="8858"/>
                            <a:pt x="205343" y="14097"/>
                          </a:cubicBezTo>
                          <a:cubicBezTo>
                            <a:pt x="217821" y="19336"/>
                            <a:pt x="228775" y="24670"/>
                            <a:pt x="238109" y="30099"/>
                          </a:cubicBezTo>
                          <a:cubicBezTo>
                            <a:pt x="263637" y="44863"/>
                            <a:pt x="277543" y="59912"/>
                            <a:pt x="279734" y="75248"/>
                          </a:cubicBezTo>
                          <a:cubicBezTo>
                            <a:pt x="281925" y="90583"/>
                            <a:pt x="269542" y="106013"/>
                            <a:pt x="242682" y="121539"/>
                          </a:cubicBezTo>
                          <a:lnTo>
                            <a:pt x="132763" y="185071"/>
                          </a:lnTo>
                          <a:cubicBezTo>
                            <a:pt x="121428" y="181642"/>
                            <a:pt x="108474" y="177070"/>
                            <a:pt x="93711" y="171450"/>
                          </a:cubicBezTo>
                          <a:cubicBezTo>
                            <a:pt x="78947" y="165830"/>
                            <a:pt x="63897" y="158401"/>
                            <a:pt x="48371" y="149543"/>
                          </a:cubicBezTo>
                          <a:cubicBezTo>
                            <a:pt x="35799" y="142304"/>
                            <a:pt x="25416" y="135065"/>
                            <a:pt x="17225" y="127730"/>
                          </a:cubicBezTo>
                          <a:cubicBezTo>
                            <a:pt x="8938" y="120396"/>
                            <a:pt x="3699" y="113157"/>
                            <a:pt x="1318" y="105823"/>
                          </a:cubicBezTo>
                          <a:cubicBezTo>
                            <a:pt x="-1063" y="98489"/>
                            <a:pt x="-206" y="91345"/>
                            <a:pt x="3795" y="84392"/>
                          </a:cubicBezTo>
                          <a:cubicBezTo>
                            <a:pt x="7795" y="77438"/>
                            <a:pt x="15701" y="70485"/>
                            <a:pt x="27416" y="63722"/>
                          </a:cubicBezTo>
                          <a:cubicBezTo>
                            <a:pt x="39132" y="56960"/>
                            <a:pt x="51515" y="52769"/>
                            <a:pt x="64469" y="51054"/>
                          </a:cubicBezTo>
                          <a:cubicBezTo>
                            <a:pt x="77423" y="49340"/>
                            <a:pt x="90282" y="49435"/>
                            <a:pt x="103045" y="51340"/>
                          </a:cubicBezTo>
                          <a:cubicBezTo>
                            <a:pt x="115808" y="53245"/>
                            <a:pt x="128096" y="56388"/>
                            <a:pt x="140002" y="60865"/>
                          </a:cubicBezTo>
                          <a:cubicBezTo>
                            <a:pt x="151908" y="65342"/>
                            <a:pt x="162767" y="70390"/>
                            <a:pt x="172578" y="76105"/>
                          </a:cubicBezTo>
                          <a:cubicBezTo>
                            <a:pt x="179721" y="80201"/>
                            <a:pt x="187246" y="84963"/>
                            <a:pt x="195057" y="90392"/>
                          </a:cubicBezTo>
                          <a:lnTo>
                            <a:pt x="199438" y="87821"/>
                          </a:lnTo>
                          <a:close/>
                          <a:moveTo>
                            <a:pt x="161814" y="109538"/>
                          </a:moveTo>
                          <a:cubicBezTo>
                            <a:pt x="159338" y="107537"/>
                            <a:pt x="156575" y="105442"/>
                            <a:pt x="153528" y="103251"/>
                          </a:cubicBezTo>
                          <a:cubicBezTo>
                            <a:pt x="150479" y="101060"/>
                            <a:pt x="147527" y="99155"/>
                            <a:pt x="144860" y="97631"/>
                          </a:cubicBezTo>
                          <a:cubicBezTo>
                            <a:pt x="132763" y="90678"/>
                            <a:pt x="121142" y="86392"/>
                            <a:pt x="109903" y="84868"/>
                          </a:cubicBezTo>
                          <a:cubicBezTo>
                            <a:pt x="98663" y="83249"/>
                            <a:pt x="88186" y="85249"/>
                            <a:pt x="78661" y="90773"/>
                          </a:cubicBezTo>
                          <a:cubicBezTo>
                            <a:pt x="72279" y="94488"/>
                            <a:pt x="68755" y="98012"/>
                            <a:pt x="68088" y="101537"/>
                          </a:cubicBezTo>
                          <a:cubicBezTo>
                            <a:pt x="67326" y="105061"/>
                            <a:pt x="68088" y="108395"/>
                            <a:pt x="70374" y="111538"/>
                          </a:cubicBezTo>
                          <a:cubicBezTo>
                            <a:pt x="72565" y="114681"/>
                            <a:pt x="75708" y="117539"/>
                            <a:pt x="79613" y="120301"/>
                          </a:cubicBezTo>
                          <a:cubicBezTo>
                            <a:pt x="83519" y="122968"/>
                            <a:pt x="87138" y="125254"/>
                            <a:pt x="90282" y="127159"/>
                          </a:cubicBezTo>
                          <a:cubicBezTo>
                            <a:pt x="93996" y="129254"/>
                            <a:pt x="97997" y="131255"/>
                            <a:pt x="102283" y="132969"/>
                          </a:cubicBezTo>
                          <a:cubicBezTo>
                            <a:pt x="106569" y="134779"/>
                            <a:pt x="110284" y="136303"/>
                            <a:pt x="113522" y="137541"/>
                          </a:cubicBezTo>
                          <a:lnTo>
                            <a:pt x="161909" y="109633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44" name="Free-form: Shape 82">
                      <a:extLst>
                        <a:ext uri="{FF2B5EF4-FFF2-40B4-BE49-F238E27FC236}">
                          <a16:creationId xmlns:a16="http://schemas.microsoft.com/office/drawing/2014/main" id="{E4F9AA3F-99D5-4C5C-59DC-67DF846F16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946267" y="1879383"/>
                      <a:ext cx="289436" cy="207359"/>
                    </a:xfrm>
                    <a:custGeom>
                      <a:avLst/>
                      <a:gdLst>
                        <a:gd name="connsiteX0" fmla="*/ 237430 w 289436"/>
                        <a:gd name="connsiteY0" fmla="*/ 95 h 207359"/>
                        <a:gd name="connsiteX1" fmla="*/ 265815 w 289436"/>
                        <a:gd name="connsiteY1" fmla="*/ 13906 h 207359"/>
                        <a:gd name="connsiteX2" fmla="*/ 289437 w 289436"/>
                        <a:gd name="connsiteY2" fmla="*/ 30099 h 207359"/>
                        <a:gd name="connsiteX3" fmla="*/ 97032 w 289436"/>
                        <a:gd name="connsiteY3" fmla="*/ 141161 h 207359"/>
                        <a:gd name="connsiteX4" fmla="*/ 79982 w 289436"/>
                        <a:gd name="connsiteY4" fmla="*/ 152495 h 207359"/>
                        <a:gd name="connsiteX5" fmla="*/ 73219 w 289436"/>
                        <a:gd name="connsiteY5" fmla="*/ 161068 h 207359"/>
                        <a:gd name="connsiteX6" fmla="*/ 75124 w 289436"/>
                        <a:gd name="connsiteY6" fmla="*/ 168307 h 207359"/>
                        <a:gd name="connsiteX7" fmla="*/ 84744 w 289436"/>
                        <a:gd name="connsiteY7" fmla="*/ 175546 h 207359"/>
                        <a:gd name="connsiteX8" fmla="*/ 91602 w 289436"/>
                        <a:gd name="connsiteY8" fmla="*/ 179070 h 207359"/>
                        <a:gd name="connsiteX9" fmla="*/ 99508 w 289436"/>
                        <a:gd name="connsiteY9" fmla="*/ 182404 h 207359"/>
                        <a:gd name="connsiteX10" fmla="*/ 74267 w 289436"/>
                        <a:gd name="connsiteY10" fmla="*/ 201644 h 207359"/>
                        <a:gd name="connsiteX11" fmla="*/ 68933 w 289436"/>
                        <a:gd name="connsiteY11" fmla="*/ 204692 h 207359"/>
                        <a:gd name="connsiteX12" fmla="*/ 62837 w 289436"/>
                        <a:gd name="connsiteY12" fmla="*/ 207359 h 207359"/>
                        <a:gd name="connsiteX13" fmla="*/ 46073 w 289436"/>
                        <a:gd name="connsiteY13" fmla="*/ 200597 h 207359"/>
                        <a:gd name="connsiteX14" fmla="*/ 30071 w 289436"/>
                        <a:gd name="connsiteY14" fmla="*/ 192215 h 207359"/>
                        <a:gd name="connsiteX15" fmla="*/ 67 w 289436"/>
                        <a:gd name="connsiteY15" fmla="*/ 156877 h 207359"/>
                        <a:gd name="connsiteX16" fmla="*/ 33690 w 289436"/>
                        <a:gd name="connsiteY16" fmla="*/ 117634 h 207359"/>
                        <a:gd name="connsiteX17" fmla="*/ 237525 w 289436"/>
                        <a:gd name="connsiteY17" fmla="*/ 0 h 2073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289436" h="207359">
                          <a:moveTo>
                            <a:pt x="237430" y="95"/>
                          </a:moveTo>
                          <a:cubicBezTo>
                            <a:pt x="247717" y="4381"/>
                            <a:pt x="257242" y="8953"/>
                            <a:pt x="265815" y="13906"/>
                          </a:cubicBezTo>
                          <a:cubicBezTo>
                            <a:pt x="274387" y="18859"/>
                            <a:pt x="282007" y="24098"/>
                            <a:pt x="289437" y="30099"/>
                          </a:cubicBezTo>
                          <a:lnTo>
                            <a:pt x="97032" y="141161"/>
                          </a:lnTo>
                          <a:cubicBezTo>
                            <a:pt x="89412" y="145542"/>
                            <a:pt x="83792" y="149352"/>
                            <a:pt x="79982" y="152495"/>
                          </a:cubicBezTo>
                          <a:cubicBezTo>
                            <a:pt x="76172" y="155638"/>
                            <a:pt x="73981" y="158496"/>
                            <a:pt x="73219" y="161068"/>
                          </a:cubicBezTo>
                          <a:cubicBezTo>
                            <a:pt x="72457" y="163640"/>
                            <a:pt x="73124" y="166021"/>
                            <a:pt x="75124" y="168307"/>
                          </a:cubicBezTo>
                          <a:cubicBezTo>
                            <a:pt x="77124" y="170593"/>
                            <a:pt x="80268" y="172974"/>
                            <a:pt x="84744" y="175546"/>
                          </a:cubicBezTo>
                          <a:cubicBezTo>
                            <a:pt x="86745" y="176689"/>
                            <a:pt x="88935" y="177832"/>
                            <a:pt x="91602" y="179070"/>
                          </a:cubicBezTo>
                          <a:cubicBezTo>
                            <a:pt x="94174" y="180308"/>
                            <a:pt x="96841" y="181356"/>
                            <a:pt x="99508" y="182404"/>
                          </a:cubicBezTo>
                          <a:cubicBezTo>
                            <a:pt x="92174" y="189738"/>
                            <a:pt x="83792" y="196215"/>
                            <a:pt x="74267" y="201644"/>
                          </a:cubicBezTo>
                          <a:lnTo>
                            <a:pt x="68933" y="204692"/>
                          </a:lnTo>
                          <a:cubicBezTo>
                            <a:pt x="67314" y="205645"/>
                            <a:pt x="65313" y="206502"/>
                            <a:pt x="62837" y="207359"/>
                          </a:cubicBezTo>
                          <a:cubicBezTo>
                            <a:pt x="57693" y="205835"/>
                            <a:pt x="52074" y="203549"/>
                            <a:pt x="46073" y="200597"/>
                          </a:cubicBezTo>
                          <a:cubicBezTo>
                            <a:pt x="40072" y="197644"/>
                            <a:pt x="34738" y="194881"/>
                            <a:pt x="30071" y="192215"/>
                          </a:cubicBezTo>
                          <a:cubicBezTo>
                            <a:pt x="11116" y="181261"/>
                            <a:pt x="1115" y="169545"/>
                            <a:pt x="67" y="156877"/>
                          </a:cubicBezTo>
                          <a:cubicBezTo>
                            <a:pt x="-981" y="144304"/>
                            <a:pt x="10259" y="131254"/>
                            <a:pt x="33690" y="117634"/>
                          </a:cubicBezTo>
                          <a:lnTo>
                            <a:pt x="237525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45" name="Free-form: Shape 83">
                      <a:extLst>
                        <a:ext uri="{FF2B5EF4-FFF2-40B4-BE49-F238E27FC236}">
                          <a16:creationId xmlns:a16="http://schemas.microsoft.com/office/drawing/2014/main" id="{391E154C-FE5C-3178-AE4C-05A932C26A4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110450" y="2030355"/>
                      <a:ext cx="139064" cy="80295"/>
                    </a:xfrm>
                    <a:custGeom>
                      <a:avLst/>
                      <a:gdLst>
                        <a:gd name="connsiteX0" fmla="*/ 139065 w 139064"/>
                        <a:gd name="connsiteY0" fmla="*/ 54292 h 80295"/>
                        <a:gd name="connsiteX1" fmla="*/ 118967 w 139064"/>
                        <a:gd name="connsiteY1" fmla="*/ 68485 h 80295"/>
                        <a:gd name="connsiteX2" fmla="*/ 94012 w 139064"/>
                        <a:gd name="connsiteY2" fmla="*/ 80296 h 80295"/>
                        <a:gd name="connsiteX3" fmla="*/ 0 w 139064"/>
                        <a:gd name="connsiteY3" fmla="*/ 26003 h 80295"/>
                        <a:gd name="connsiteX4" fmla="*/ 20098 w 139064"/>
                        <a:gd name="connsiteY4" fmla="*/ 11811 h 80295"/>
                        <a:gd name="connsiteX5" fmla="*/ 45053 w 139064"/>
                        <a:gd name="connsiteY5" fmla="*/ 0 h 80295"/>
                        <a:gd name="connsiteX6" fmla="*/ 139065 w 139064"/>
                        <a:gd name="connsiteY6" fmla="*/ 54292 h 8029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39064" h="80295">
                          <a:moveTo>
                            <a:pt x="139065" y="54292"/>
                          </a:moveTo>
                          <a:cubicBezTo>
                            <a:pt x="133255" y="59341"/>
                            <a:pt x="126492" y="64103"/>
                            <a:pt x="118967" y="68485"/>
                          </a:cubicBezTo>
                          <a:cubicBezTo>
                            <a:pt x="111442" y="72866"/>
                            <a:pt x="102870" y="76962"/>
                            <a:pt x="94012" y="80296"/>
                          </a:cubicBezTo>
                          <a:lnTo>
                            <a:pt x="0" y="26003"/>
                          </a:lnTo>
                          <a:cubicBezTo>
                            <a:pt x="5810" y="20955"/>
                            <a:pt x="12573" y="16192"/>
                            <a:pt x="20098" y="11811"/>
                          </a:cubicBezTo>
                          <a:cubicBezTo>
                            <a:pt x="27622" y="7429"/>
                            <a:pt x="36195" y="3334"/>
                            <a:pt x="45053" y="0"/>
                          </a:cubicBezTo>
                          <a:lnTo>
                            <a:pt x="139065" y="54292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46" name="Free-form: Shape 84">
                      <a:extLst>
                        <a:ext uri="{FF2B5EF4-FFF2-40B4-BE49-F238E27FC236}">
                          <a16:creationId xmlns:a16="http://schemas.microsoft.com/office/drawing/2014/main" id="{7D39C04F-7745-8894-1F11-B8C89A6938E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210192" y="2095497"/>
                      <a:ext cx="275490" cy="173077"/>
                    </a:xfrm>
                    <a:custGeom>
                      <a:avLst/>
                      <a:gdLst>
                        <a:gd name="connsiteX0" fmla="*/ 83804 w 275490"/>
                        <a:gd name="connsiteY0" fmla="*/ 66017 h 173077"/>
                        <a:gd name="connsiteX1" fmla="*/ 67421 w 275490"/>
                        <a:gd name="connsiteY1" fmla="*/ 93354 h 173077"/>
                        <a:gd name="connsiteX2" fmla="*/ 94377 w 275490"/>
                        <a:gd name="connsiteY2" fmla="*/ 120405 h 173077"/>
                        <a:gd name="connsiteX3" fmla="*/ 122380 w 275490"/>
                        <a:gd name="connsiteY3" fmla="*/ 133835 h 173077"/>
                        <a:gd name="connsiteX4" fmla="*/ 154099 w 275490"/>
                        <a:gd name="connsiteY4" fmla="*/ 144313 h 173077"/>
                        <a:gd name="connsiteX5" fmla="*/ 143526 w 275490"/>
                        <a:gd name="connsiteY5" fmla="*/ 158505 h 173077"/>
                        <a:gd name="connsiteX6" fmla="*/ 124857 w 275490"/>
                        <a:gd name="connsiteY6" fmla="*/ 173078 h 173077"/>
                        <a:gd name="connsiteX7" fmla="*/ 48943 w 275490"/>
                        <a:gd name="connsiteY7" fmla="*/ 141931 h 173077"/>
                        <a:gd name="connsiteX8" fmla="*/ 10747 w 275490"/>
                        <a:gd name="connsiteY8" fmla="*/ 111356 h 173077"/>
                        <a:gd name="connsiteX9" fmla="*/ 79 w 275490"/>
                        <a:gd name="connsiteY9" fmla="*/ 81733 h 173077"/>
                        <a:gd name="connsiteX10" fmla="*/ 13319 w 275490"/>
                        <a:gd name="connsiteY10" fmla="*/ 53635 h 173077"/>
                        <a:gd name="connsiteX11" fmla="*/ 46847 w 275490"/>
                        <a:gd name="connsiteY11" fmla="*/ 27727 h 173077"/>
                        <a:gd name="connsiteX12" fmla="*/ 91996 w 275490"/>
                        <a:gd name="connsiteY12" fmla="*/ 8486 h 173077"/>
                        <a:gd name="connsiteX13" fmla="*/ 141430 w 275490"/>
                        <a:gd name="connsiteY13" fmla="*/ 199 h 173077"/>
                        <a:gd name="connsiteX14" fmla="*/ 191627 w 275490"/>
                        <a:gd name="connsiteY14" fmla="*/ 4390 h 173077"/>
                        <a:gd name="connsiteX15" fmla="*/ 239538 w 275490"/>
                        <a:gd name="connsiteY15" fmla="*/ 22964 h 173077"/>
                        <a:gd name="connsiteX16" fmla="*/ 268018 w 275490"/>
                        <a:gd name="connsiteY16" fmla="*/ 47443 h 173077"/>
                        <a:gd name="connsiteX17" fmla="*/ 275352 w 275490"/>
                        <a:gd name="connsiteY17" fmla="*/ 73637 h 173077"/>
                        <a:gd name="connsiteX18" fmla="*/ 262970 w 275490"/>
                        <a:gd name="connsiteY18" fmla="*/ 99736 h 173077"/>
                        <a:gd name="connsiteX19" fmla="*/ 232775 w 275490"/>
                        <a:gd name="connsiteY19" fmla="*/ 123548 h 173077"/>
                        <a:gd name="connsiteX20" fmla="*/ 218488 w 275490"/>
                        <a:gd name="connsiteY20" fmla="*/ 131168 h 173077"/>
                        <a:gd name="connsiteX21" fmla="*/ 206391 w 275490"/>
                        <a:gd name="connsiteY21" fmla="*/ 136693 h 173077"/>
                        <a:gd name="connsiteX22" fmla="*/ 83900 w 275490"/>
                        <a:gd name="connsiteY22" fmla="*/ 66017 h 173077"/>
                        <a:gd name="connsiteX23" fmla="*/ 194961 w 275490"/>
                        <a:gd name="connsiteY23" fmla="*/ 88306 h 173077"/>
                        <a:gd name="connsiteX24" fmla="*/ 213630 w 275490"/>
                        <a:gd name="connsiteY24" fmla="*/ 66303 h 173077"/>
                        <a:gd name="connsiteX25" fmla="*/ 199152 w 275490"/>
                        <a:gd name="connsiteY25" fmla="*/ 45443 h 173077"/>
                        <a:gd name="connsiteX26" fmla="*/ 160862 w 275490"/>
                        <a:gd name="connsiteY26" fmla="*/ 35156 h 173077"/>
                        <a:gd name="connsiteX27" fmla="*/ 120475 w 275490"/>
                        <a:gd name="connsiteY27" fmla="*/ 45253 h 173077"/>
                        <a:gd name="connsiteX28" fmla="*/ 194961 w 275490"/>
                        <a:gd name="connsiteY28" fmla="*/ 88306 h 17307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</a:cxnLst>
                      <a:rect l="l" t="t" r="r" b="b"/>
                      <a:pathLst>
                        <a:path w="275490" h="173077">
                          <a:moveTo>
                            <a:pt x="83804" y="66017"/>
                          </a:moveTo>
                          <a:cubicBezTo>
                            <a:pt x="70088" y="75066"/>
                            <a:pt x="64659" y="84210"/>
                            <a:pt x="67421" y="93354"/>
                          </a:cubicBezTo>
                          <a:cubicBezTo>
                            <a:pt x="70184" y="102593"/>
                            <a:pt x="79137" y="111547"/>
                            <a:pt x="94377" y="120405"/>
                          </a:cubicBezTo>
                          <a:cubicBezTo>
                            <a:pt x="102759" y="125263"/>
                            <a:pt x="112093" y="129739"/>
                            <a:pt x="122380" y="133835"/>
                          </a:cubicBezTo>
                          <a:cubicBezTo>
                            <a:pt x="132667" y="137931"/>
                            <a:pt x="143240" y="141455"/>
                            <a:pt x="154099" y="144313"/>
                          </a:cubicBezTo>
                          <a:cubicBezTo>
                            <a:pt x="151908" y="148694"/>
                            <a:pt x="148384" y="153457"/>
                            <a:pt x="143526" y="158505"/>
                          </a:cubicBezTo>
                          <a:cubicBezTo>
                            <a:pt x="138668" y="163553"/>
                            <a:pt x="132382" y="168506"/>
                            <a:pt x="124857" y="173078"/>
                          </a:cubicBezTo>
                          <a:cubicBezTo>
                            <a:pt x="98378" y="166220"/>
                            <a:pt x="73041" y="155838"/>
                            <a:pt x="48943" y="141931"/>
                          </a:cubicBezTo>
                          <a:cubicBezTo>
                            <a:pt x="31226" y="131740"/>
                            <a:pt x="18463" y="121548"/>
                            <a:pt x="10747" y="111356"/>
                          </a:cubicBezTo>
                          <a:cubicBezTo>
                            <a:pt x="2937" y="101260"/>
                            <a:pt x="-587" y="91353"/>
                            <a:pt x="79" y="81733"/>
                          </a:cubicBezTo>
                          <a:cubicBezTo>
                            <a:pt x="746" y="72113"/>
                            <a:pt x="5223" y="62778"/>
                            <a:pt x="13319" y="53635"/>
                          </a:cubicBezTo>
                          <a:cubicBezTo>
                            <a:pt x="21511" y="44490"/>
                            <a:pt x="32655" y="35918"/>
                            <a:pt x="46847" y="27727"/>
                          </a:cubicBezTo>
                          <a:cubicBezTo>
                            <a:pt x="61039" y="19535"/>
                            <a:pt x="75803" y="13249"/>
                            <a:pt x="91996" y="8486"/>
                          </a:cubicBezTo>
                          <a:cubicBezTo>
                            <a:pt x="108093" y="3724"/>
                            <a:pt x="124571" y="961"/>
                            <a:pt x="141430" y="199"/>
                          </a:cubicBezTo>
                          <a:cubicBezTo>
                            <a:pt x="158290" y="-563"/>
                            <a:pt x="174959" y="866"/>
                            <a:pt x="191627" y="4390"/>
                          </a:cubicBezTo>
                          <a:cubicBezTo>
                            <a:pt x="208296" y="8010"/>
                            <a:pt x="224298" y="14106"/>
                            <a:pt x="239538" y="22964"/>
                          </a:cubicBezTo>
                          <a:cubicBezTo>
                            <a:pt x="252778" y="30584"/>
                            <a:pt x="262303" y="38776"/>
                            <a:pt x="268018" y="47443"/>
                          </a:cubicBezTo>
                          <a:cubicBezTo>
                            <a:pt x="273733" y="56111"/>
                            <a:pt x="276114" y="64874"/>
                            <a:pt x="275352" y="73637"/>
                          </a:cubicBezTo>
                          <a:cubicBezTo>
                            <a:pt x="274590" y="82400"/>
                            <a:pt x="270399" y="91163"/>
                            <a:pt x="262970" y="99736"/>
                          </a:cubicBezTo>
                          <a:cubicBezTo>
                            <a:pt x="255540" y="108308"/>
                            <a:pt x="245443" y="116214"/>
                            <a:pt x="232775" y="123548"/>
                          </a:cubicBezTo>
                          <a:cubicBezTo>
                            <a:pt x="228108" y="126215"/>
                            <a:pt x="223346" y="128787"/>
                            <a:pt x="218488" y="131168"/>
                          </a:cubicBezTo>
                          <a:cubicBezTo>
                            <a:pt x="213630" y="133549"/>
                            <a:pt x="209534" y="135359"/>
                            <a:pt x="206391" y="136693"/>
                          </a:cubicBezTo>
                          <a:lnTo>
                            <a:pt x="83900" y="66017"/>
                          </a:lnTo>
                          <a:close/>
                          <a:moveTo>
                            <a:pt x="194961" y="88306"/>
                          </a:moveTo>
                          <a:cubicBezTo>
                            <a:pt x="206200" y="81257"/>
                            <a:pt x="212392" y="73923"/>
                            <a:pt x="213630" y="66303"/>
                          </a:cubicBezTo>
                          <a:cubicBezTo>
                            <a:pt x="214773" y="58683"/>
                            <a:pt x="210010" y="51730"/>
                            <a:pt x="199152" y="45443"/>
                          </a:cubicBezTo>
                          <a:cubicBezTo>
                            <a:pt x="186865" y="38299"/>
                            <a:pt x="174101" y="34965"/>
                            <a:pt x="160862" y="35156"/>
                          </a:cubicBezTo>
                          <a:cubicBezTo>
                            <a:pt x="147622" y="35442"/>
                            <a:pt x="134192" y="38776"/>
                            <a:pt x="120475" y="45253"/>
                          </a:cubicBezTo>
                          <a:lnTo>
                            <a:pt x="194961" y="88306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GB"/>
                    </a:p>
                  </p:txBody>
                </p:sp>
              </p:grpSp>
              <p:grpSp>
                <p:nvGrpSpPr>
                  <p:cNvPr id="16" name="Graphic 100">
                    <a:extLst>
                      <a:ext uri="{FF2B5EF4-FFF2-40B4-BE49-F238E27FC236}">
                        <a16:creationId xmlns:a16="http://schemas.microsoft.com/office/drawing/2014/main" id="{B1B9AC52-2EEA-C0A3-5587-C81F751F45AC}"/>
                      </a:ext>
                    </a:extLst>
                  </p:cNvPr>
                  <p:cNvGrpSpPr/>
                  <p:nvPr/>
                </p:nvGrpSpPr>
                <p:grpSpPr>
                  <a:xfrm>
                    <a:off x="2430240" y="1271688"/>
                    <a:ext cx="1519484" cy="863097"/>
                    <a:chOff x="2430240" y="1271688"/>
                    <a:chExt cx="1519484" cy="863097"/>
                  </a:xfrm>
                  <a:solidFill>
                    <a:srgbClr val="FFFFFF"/>
                  </a:solidFill>
                </p:grpSpPr>
                <p:sp>
                  <p:nvSpPr>
                    <p:cNvPr id="17" name="Free-form: Shape 55">
                      <a:extLst>
                        <a:ext uri="{FF2B5EF4-FFF2-40B4-BE49-F238E27FC236}">
                          <a16:creationId xmlns:a16="http://schemas.microsoft.com/office/drawing/2014/main" id="{F07B2CB0-0C79-A896-CFBE-76A283B852A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430240" y="1271688"/>
                      <a:ext cx="107650" cy="62407"/>
                    </a:xfrm>
                    <a:custGeom>
                      <a:avLst/>
                      <a:gdLst>
                        <a:gd name="connsiteX0" fmla="*/ 68390 w 107650"/>
                        <a:gd name="connsiteY0" fmla="*/ 59531 h 62407"/>
                        <a:gd name="connsiteX1" fmla="*/ 66199 w 107650"/>
                        <a:gd name="connsiteY1" fmla="*/ 61722 h 62407"/>
                        <a:gd name="connsiteX2" fmla="*/ 64103 w 107650"/>
                        <a:gd name="connsiteY2" fmla="*/ 62389 h 62407"/>
                        <a:gd name="connsiteX3" fmla="*/ 61246 w 107650"/>
                        <a:gd name="connsiteY3" fmla="*/ 61532 h 62407"/>
                        <a:gd name="connsiteX4" fmla="*/ 56960 w 107650"/>
                        <a:gd name="connsiteY4" fmla="*/ 59150 h 62407"/>
                        <a:gd name="connsiteX5" fmla="*/ 52673 w 107650"/>
                        <a:gd name="connsiteY5" fmla="*/ 56579 h 62407"/>
                        <a:gd name="connsiteX6" fmla="*/ 50578 w 107650"/>
                        <a:gd name="connsiteY6" fmla="*/ 55055 h 62407"/>
                        <a:gd name="connsiteX7" fmla="*/ 50102 w 107650"/>
                        <a:gd name="connsiteY7" fmla="*/ 54007 h 62407"/>
                        <a:gd name="connsiteX8" fmla="*/ 50673 w 107650"/>
                        <a:gd name="connsiteY8" fmla="*/ 53054 h 62407"/>
                        <a:gd name="connsiteX9" fmla="*/ 59627 w 107650"/>
                        <a:gd name="connsiteY9" fmla="*/ 42386 h 62407"/>
                        <a:gd name="connsiteX10" fmla="*/ 33147 w 107650"/>
                        <a:gd name="connsiteY10" fmla="*/ 27051 h 62407"/>
                        <a:gd name="connsiteX11" fmla="*/ 15335 w 107650"/>
                        <a:gd name="connsiteY11" fmla="*/ 32195 h 62407"/>
                        <a:gd name="connsiteX12" fmla="*/ 13526 w 107650"/>
                        <a:gd name="connsiteY12" fmla="*/ 32576 h 62407"/>
                        <a:gd name="connsiteX13" fmla="*/ 11621 w 107650"/>
                        <a:gd name="connsiteY13" fmla="*/ 32385 h 62407"/>
                        <a:gd name="connsiteX14" fmla="*/ 8954 w 107650"/>
                        <a:gd name="connsiteY14" fmla="*/ 31337 h 62407"/>
                        <a:gd name="connsiteX15" fmla="*/ 5048 w 107650"/>
                        <a:gd name="connsiteY15" fmla="*/ 29242 h 62407"/>
                        <a:gd name="connsiteX16" fmla="*/ 1238 w 107650"/>
                        <a:gd name="connsiteY16" fmla="*/ 26860 h 62407"/>
                        <a:gd name="connsiteX17" fmla="*/ 0 w 107650"/>
                        <a:gd name="connsiteY17" fmla="*/ 25241 h 62407"/>
                        <a:gd name="connsiteX18" fmla="*/ 1334 w 107650"/>
                        <a:gd name="connsiteY18" fmla="*/ 24003 h 62407"/>
                        <a:gd name="connsiteX19" fmla="*/ 5144 w 107650"/>
                        <a:gd name="connsiteY19" fmla="*/ 22765 h 62407"/>
                        <a:gd name="connsiteX20" fmla="*/ 87344 w 107650"/>
                        <a:gd name="connsiteY20" fmla="*/ 381 h 62407"/>
                        <a:gd name="connsiteX21" fmla="*/ 89535 w 107650"/>
                        <a:gd name="connsiteY21" fmla="*/ 0 h 62407"/>
                        <a:gd name="connsiteX22" fmla="*/ 91726 w 107650"/>
                        <a:gd name="connsiteY22" fmla="*/ 286 h 62407"/>
                        <a:gd name="connsiteX23" fmla="*/ 94774 w 107650"/>
                        <a:gd name="connsiteY23" fmla="*/ 1619 h 62407"/>
                        <a:gd name="connsiteX24" fmla="*/ 99346 w 107650"/>
                        <a:gd name="connsiteY24" fmla="*/ 4191 h 62407"/>
                        <a:gd name="connsiteX25" fmla="*/ 104394 w 107650"/>
                        <a:gd name="connsiteY25" fmla="*/ 7239 h 62407"/>
                        <a:gd name="connsiteX26" fmla="*/ 106966 w 107650"/>
                        <a:gd name="connsiteY26" fmla="*/ 9144 h 62407"/>
                        <a:gd name="connsiteX27" fmla="*/ 107633 w 107650"/>
                        <a:gd name="connsiteY27" fmla="*/ 10573 h 62407"/>
                        <a:gd name="connsiteX28" fmla="*/ 106871 w 107650"/>
                        <a:gd name="connsiteY28" fmla="*/ 11906 h 62407"/>
                        <a:gd name="connsiteX29" fmla="*/ 68294 w 107650"/>
                        <a:gd name="connsiteY29" fmla="*/ 59341 h 62407"/>
                        <a:gd name="connsiteX30" fmla="*/ 85916 w 107650"/>
                        <a:gd name="connsiteY30" fmla="*/ 12002 h 62407"/>
                        <a:gd name="connsiteX31" fmla="*/ 85916 w 107650"/>
                        <a:gd name="connsiteY31" fmla="*/ 12002 h 62407"/>
                        <a:gd name="connsiteX32" fmla="*/ 46958 w 107650"/>
                        <a:gd name="connsiteY32" fmla="*/ 22955 h 62407"/>
                        <a:gd name="connsiteX33" fmla="*/ 66961 w 107650"/>
                        <a:gd name="connsiteY33" fmla="*/ 34481 h 62407"/>
                        <a:gd name="connsiteX34" fmla="*/ 85916 w 107650"/>
                        <a:gd name="connsiteY34" fmla="*/ 12002 h 6240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</a:cxnLst>
                      <a:rect l="l" t="t" r="r" b="b"/>
                      <a:pathLst>
                        <a:path w="107650" h="62407">
                          <a:moveTo>
                            <a:pt x="68390" y="59531"/>
                          </a:moveTo>
                          <a:cubicBezTo>
                            <a:pt x="67532" y="60484"/>
                            <a:pt x="66866" y="61246"/>
                            <a:pt x="66199" y="61722"/>
                          </a:cubicBezTo>
                          <a:cubicBezTo>
                            <a:pt x="65532" y="62198"/>
                            <a:pt x="64865" y="62484"/>
                            <a:pt x="64103" y="62389"/>
                          </a:cubicBezTo>
                          <a:cubicBezTo>
                            <a:pt x="63341" y="62389"/>
                            <a:pt x="62389" y="62103"/>
                            <a:pt x="61246" y="61532"/>
                          </a:cubicBezTo>
                          <a:cubicBezTo>
                            <a:pt x="60103" y="60960"/>
                            <a:pt x="58674" y="60198"/>
                            <a:pt x="56960" y="59150"/>
                          </a:cubicBezTo>
                          <a:cubicBezTo>
                            <a:pt x="55245" y="58103"/>
                            <a:pt x="53721" y="57245"/>
                            <a:pt x="52673" y="56579"/>
                          </a:cubicBezTo>
                          <a:cubicBezTo>
                            <a:pt x="51721" y="55912"/>
                            <a:pt x="50959" y="55435"/>
                            <a:pt x="50578" y="55055"/>
                          </a:cubicBezTo>
                          <a:cubicBezTo>
                            <a:pt x="50197" y="54674"/>
                            <a:pt x="50006" y="54293"/>
                            <a:pt x="50102" y="54007"/>
                          </a:cubicBezTo>
                          <a:cubicBezTo>
                            <a:pt x="50102" y="53721"/>
                            <a:pt x="50387" y="53435"/>
                            <a:pt x="50673" y="53054"/>
                          </a:cubicBezTo>
                          <a:lnTo>
                            <a:pt x="59627" y="42386"/>
                          </a:lnTo>
                          <a:lnTo>
                            <a:pt x="33147" y="27051"/>
                          </a:lnTo>
                          <a:lnTo>
                            <a:pt x="15335" y="32195"/>
                          </a:lnTo>
                          <a:cubicBezTo>
                            <a:pt x="14669" y="32385"/>
                            <a:pt x="14097" y="32480"/>
                            <a:pt x="13526" y="32576"/>
                          </a:cubicBezTo>
                          <a:cubicBezTo>
                            <a:pt x="12954" y="32576"/>
                            <a:pt x="12287" y="32576"/>
                            <a:pt x="11621" y="32385"/>
                          </a:cubicBezTo>
                          <a:cubicBezTo>
                            <a:pt x="10859" y="32195"/>
                            <a:pt x="10001" y="31814"/>
                            <a:pt x="8954" y="31337"/>
                          </a:cubicBezTo>
                          <a:cubicBezTo>
                            <a:pt x="7906" y="30861"/>
                            <a:pt x="6572" y="30099"/>
                            <a:pt x="5048" y="29242"/>
                          </a:cubicBezTo>
                          <a:cubicBezTo>
                            <a:pt x="3334" y="28289"/>
                            <a:pt x="2096" y="27527"/>
                            <a:pt x="1238" y="26860"/>
                          </a:cubicBezTo>
                          <a:cubicBezTo>
                            <a:pt x="381" y="26289"/>
                            <a:pt x="0" y="25718"/>
                            <a:pt x="0" y="25241"/>
                          </a:cubicBezTo>
                          <a:cubicBezTo>
                            <a:pt x="0" y="24765"/>
                            <a:pt x="476" y="24384"/>
                            <a:pt x="1334" y="24003"/>
                          </a:cubicBezTo>
                          <a:cubicBezTo>
                            <a:pt x="2191" y="23622"/>
                            <a:pt x="3429" y="23241"/>
                            <a:pt x="5144" y="22765"/>
                          </a:cubicBezTo>
                          <a:lnTo>
                            <a:pt x="87344" y="381"/>
                          </a:lnTo>
                          <a:cubicBezTo>
                            <a:pt x="88202" y="191"/>
                            <a:pt x="88868" y="0"/>
                            <a:pt x="89535" y="0"/>
                          </a:cubicBezTo>
                          <a:cubicBezTo>
                            <a:pt x="90202" y="0"/>
                            <a:pt x="90964" y="0"/>
                            <a:pt x="91726" y="286"/>
                          </a:cubicBezTo>
                          <a:cubicBezTo>
                            <a:pt x="92583" y="572"/>
                            <a:pt x="93536" y="953"/>
                            <a:pt x="94774" y="1619"/>
                          </a:cubicBezTo>
                          <a:cubicBezTo>
                            <a:pt x="95917" y="2286"/>
                            <a:pt x="97441" y="3048"/>
                            <a:pt x="99346" y="4191"/>
                          </a:cubicBezTo>
                          <a:cubicBezTo>
                            <a:pt x="101441" y="5429"/>
                            <a:pt x="103156" y="6477"/>
                            <a:pt x="104394" y="7239"/>
                          </a:cubicBezTo>
                          <a:cubicBezTo>
                            <a:pt x="105632" y="8001"/>
                            <a:pt x="106490" y="8668"/>
                            <a:pt x="106966" y="9144"/>
                          </a:cubicBezTo>
                          <a:cubicBezTo>
                            <a:pt x="107442" y="9620"/>
                            <a:pt x="107728" y="10097"/>
                            <a:pt x="107633" y="10573"/>
                          </a:cubicBezTo>
                          <a:cubicBezTo>
                            <a:pt x="107633" y="10954"/>
                            <a:pt x="107252" y="11430"/>
                            <a:pt x="106871" y="11906"/>
                          </a:cubicBezTo>
                          <a:lnTo>
                            <a:pt x="68294" y="59341"/>
                          </a:lnTo>
                          <a:close/>
                          <a:moveTo>
                            <a:pt x="85916" y="12002"/>
                          </a:moveTo>
                          <a:lnTo>
                            <a:pt x="85916" y="12002"/>
                          </a:lnTo>
                          <a:cubicBezTo>
                            <a:pt x="85916" y="12002"/>
                            <a:pt x="46958" y="22955"/>
                            <a:pt x="46958" y="22955"/>
                          </a:cubicBezTo>
                          <a:lnTo>
                            <a:pt x="66961" y="34481"/>
                          </a:lnTo>
                          <a:lnTo>
                            <a:pt x="85916" y="12002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8" name="Free-form: Shape 56">
                      <a:extLst>
                        <a:ext uri="{FF2B5EF4-FFF2-40B4-BE49-F238E27FC236}">
                          <a16:creationId xmlns:a16="http://schemas.microsoft.com/office/drawing/2014/main" id="{75659728-FACC-83EB-ACB0-0A3EF9D8204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32514" y="1318063"/>
                      <a:ext cx="103382" cy="45446"/>
                    </a:xfrm>
                    <a:custGeom>
                      <a:avLst/>
                      <a:gdLst>
                        <a:gd name="connsiteX0" fmla="*/ 94608 w 103382"/>
                        <a:gd name="connsiteY0" fmla="*/ 38493 h 45446"/>
                        <a:gd name="connsiteX1" fmla="*/ 82606 w 103382"/>
                        <a:gd name="connsiteY1" fmla="*/ 43255 h 45446"/>
                        <a:gd name="connsiteX2" fmla="*/ 69747 w 103382"/>
                        <a:gd name="connsiteY2" fmla="*/ 44398 h 45446"/>
                        <a:gd name="connsiteX3" fmla="*/ 56412 w 103382"/>
                        <a:gd name="connsiteY3" fmla="*/ 42017 h 45446"/>
                        <a:gd name="connsiteX4" fmla="*/ 42696 w 103382"/>
                        <a:gd name="connsiteY4" fmla="*/ 35921 h 45446"/>
                        <a:gd name="connsiteX5" fmla="*/ 36791 w 103382"/>
                        <a:gd name="connsiteY5" fmla="*/ 32492 h 45446"/>
                        <a:gd name="connsiteX6" fmla="*/ 15074 w 103382"/>
                        <a:gd name="connsiteY6" fmla="*/ 45065 h 45446"/>
                        <a:gd name="connsiteX7" fmla="*/ 13740 w 103382"/>
                        <a:gd name="connsiteY7" fmla="*/ 45446 h 45446"/>
                        <a:gd name="connsiteX8" fmla="*/ 11835 w 103382"/>
                        <a:gd name="connsiteY8" fmla="*/ 45160 h 45446"/>
                        <a:gd name="connsiteX9" fmla="*/ 9264 w 103382"/>
                        <a:gd name="connsiteY9" fmla="*/ 44113 h 45446"/>
                        <a:gd name="connsiteX10" fmla="*/ 5644 w 103382"/>
                        <a:gd name="connsiteY10" fmla="*/ 42208 h 45446"/>
                        <a:gd name="connsiteX11" fmla="*/ 2310 w 103382"/>
                        <a:gd name="connsiteY11" fmla="*/ 40112 h 45446"/>
                        <a:gd name="connsiteX12" fmla="*/ 501 w 103382"/>
                        <a:gd name="connsiteY12" fmla="*/ 38588 h 45446"/>
                        <a:gd name="connsiteX13" fmla="*/ 24 w 103382"/>
                        <a:gd name="connsiteY13" fmla="*/ 37540 h 45446"/>
                        <a:gd name="connsiteX14" fmla="*/ 691 w 103382"/>
                        <a:gd name="connsiteY14" fmla="*/ 36778 h 45446"/>
                        <a:gd name="connsiteX15" fmla="*/ 62032 w 103382"/>
                        <a:gd name="connsiteY15" fmla="*/ 1345 h 45446"/>
                        <a:gd name="connsiteX16" fmla="*/ 67080 w 103382"/>
                        <a:gd name="connsiteY16" fmla="*/ 12 h 45446"/>
                        <a:gd name="connsiteX17" fmla="*/ 71843 w 103382"/>
                        <a:gd name="connsiteY17" fmla="*/ 1345 h 45446"/>
                        <a:gd name="connsiteX18" fmla="*/ 88512 w 103382"/>
                        <a:gd name="connsiteY18" fmla="*/ 10966 h 45446"/>
                        <a:gd name="connsiteX19" fmla="*/ 93084 w 103382"/>
                        <a:gd name="connsiteY19" fmla="*/ 13823 h 45446"/>
                        <a:gd name="connsiteX20" fmla="*/ 97751 w 103382"/>
                        <a:gd name="connsiteY20" fmla="*/ 17443 h 45446"/>
                        <a:gd name="connsiteX21" fmla="*/ 101942 w 103382"/>
                        <a:gd name="connsiteY21" fmla="*/ 22396 h 45446"/>
                        <a:gd name="connsiteX22" fmla="*/ 103371 w 103382"/>
                        <a:gd name="connsiteY22" fmla="*/ 28015 h 45446"/>
                        <a:gd name="connsiteX23" fmla="*/ 100989 w 103382"/>
                        <a:gd name="connsiteY23" fmla="*/ 33445 h 45446"/>
                        <a:gd name="connsiteX24" fmla="*/ 94703 w 103382"/>
                        <a:gd name="connsiteY24" fmla="*/ 38493 h 45446"/>
                        <a:gd name="connsiteX25" fmla="*/ 78606 w 103382"/>
                        <a:gd name="connsiteY25" fmla="*/ 30397 h 45446"/>
                        <a:gd name="connsiteX26" fmla="*/ 83178 w 103382"/>
                        <a:gd name="connsiteY26" fmla="*/ 26206 h 45446"/>
                        <a:gd name="connsiteX27" fmla="*/ 83368 w 103382"/>
                        <a:gd name="connsiteY27" fmla="*/ 22396 h 45446"/>
                        <a:gd name="connsiteX28" fmla="*/ 80796 w 103382"/>
                        <a:gd name="connsiteY28" fmla="*/ 19252 h 45446"/>
                        <a:gd name="connsiteX29" fmla="*/ 76796 w 103382"/>
                        <a:gd name="connsiteY29" fmla="*/ 16585 h 45446"/>
                        <a:gd name="connsiteX30" fmla="*/ 70700 w 103382"/>
                        <a:gd name="connsiteY30" fmla="*/ 13061 h 45446"/>
                        <a:gd name="connsiteX31" fmla="*/ 47554 w 103382"/>
                        <a:gd name="connsiteY31" fmla="*/ 26396 h 45446"/>
                        <a:gd name="connsiteX32" fmla="*/ 54031 w 103382"/>
                        <a:gd name="connsiteY32" fmla="*/ 30111 h 45446"/>
                        <a:gd name="connsiteX33" fmla="*/ 60699 w 103382"/>
                        <a:gd name="connsiteY33" fmla="*/ 32873 h 45446"/>
                        <a:gd name="connsiteX34" fmla="*/ 66985 w 103382"/>
                        <a:gd name="connsiteY34" fmla="*/ 33635 h 45446"/>
                        <a:gd name="connsiteX35" fmla="*/ 73081 w 103382"/>
                        <a:gd name="connsiteY35" fmla="*/ 32683 h 45446"/>
                        <a:gd name="connsiteX36" fmla="*/ 78701 w 103382"/>
                        <a:gd name="connsiteY36" fmla="*/ 30301 h 454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</a:cxnLst>
                      <a:rect l="l" t="t" r="r" b="b"/>
                      <a:pathLst>
                        <a:path w="103382" h="45446">
                          <a:moveTo>
                            <a:pt x="94608" y="38493"/>
                          </a:moveTo>
                          <a:cubicBezTo>
                            <a:pt x="90798" y="40684"/>
                            <a:pt x="86797" y="42303"/>
                            <a:pt x="82606" y="43255"/>
                          </a:cubicBezTo>
                          <a:cubicBezTo>
                            <a:pt x="78415" y="44208"/>
                            <a:pt x="74129" y="44684"/>
                            <a:pt x="69747" y="44398"/>
                          </a:cubicBezTo>
                          <a:cubicBezTo>
                            <a:pt x="65366" y="44113"/>
                            <a:pt x="60889" y="43446"/>
                            <a:pt x="56412" y="42017"/>
                          </a:cubicBezTo>
                          <a:cubicBezTo>
                            <a:pt x="51936" y="40684"/>
                            <a:pt x="47364" y="38588"/>
                            <a:pt x="42696" y="35921"/>
                          </a:cubicBezTo>
                          <a:lnTo>
                            <a:pt x="36791" y="32492"/>
                          </a:lnTo>
                          <a:lnTo>
                            <a:pt x="15074" y="45065"/>
                          </a:lnTo>
                          <a:cubicBezTo>
                            <a:pt x="15074" y="45065"/>
                            <a:pt x="14312" y="45351"/>
                            <a:pt x="13740" y="45446"/>
                          </a:cubicBezTo>
                          <a:cubicBezTo>
                            <a:pt x="13264" y="45446"/>
                            <a:pt x="12597" y="45446"/>
                            <a:pt x="11835" y="45160"/>
                          </a:cubicBezTo>
                          <a:cubicBezTo>
                            <a:pt x="11073" y="44875"/>
                            <a:pt x="10216" y="44589"/>
                            <a:pt x="9264" y="44113"/>
                          </a:cubicBezTo>
                          <a:cubicBezTo>
                            <a:pt x="8311" y="43636"/>
                            <a:pt x="7073" y="42970"/>
                            <a:pt x="5644" y="42208"/>
                          </a:cubicBezTo>
                          <a:cubicBezTo>
                            <a:pt x="4215" y="41446"/>
                            <a:pt x="3168" y="40684"/>
                            <a:pt x="2310" y="40112"/>
                          </a:cubicBezTo>
                          <a:cubicBezTo>
                            <a:pt x="1453" y="39541"/>
                            <a:pt x="882" y="38969"/>
                            <a:pt x="501" y="38588"/>
                          </a:cubicBezTo>
                          <a:cubicBezTo>
                            <a:pt x="120" y="38207"/>
                            <a:pt x="-71" y="37826"/>
                            <a:pt x="24" y="37540"/>
                          </a:cubicBezTo>
                          <a:cubicBezTo>
                            <a:pt x="24" y="37255"/>
                            <a:pt x="310" y="36969"/>
                            <a:pt x="691" y="36778"/>
                          </a:cubicBezTo>
                          <a:lnTo>
                            <a:pt x="62032" y="1345"/>
                          </a:lnTo>
                          <a:cubicBezTo>
                            <a:pt x="63651" y="393"/>
                            <a:pt x="65366" y="-83"/>
                            <a:pt x="67080" y="12"/>
                          </a:cubicBezTo>
                          <a:cubicBezTo>
                            <a:pt x="68795" y="107"/>
                            <a:pt x="70414" y="488"/>
                            <a:pt x="71843" y="1345"/>
                          </a:cubicBezTo>
                          <a:lnTo>
                            <a:pt x="88512" y="10966"/>
                          </a:lnTo>
                          <a:cubicBezTo>
                            <a:pt x="90226" y="11918"/>
                            <a:pt x="91750" y="12871"/>
                            <a:pt x="93084" y="13823"/>
                          </a:cubicBezTo>
                          <a:cubicBezTo>
                            <a:pt x="94512" y="14776"/>
                            <a:pt x="96036" y="15919"/>
                            <a:pt x="97751" y="17443"/>
                          </a:cubicBezTo>
                          <a:cubicBezTo>
                            <a:pt x="99465" y="18871"/>
                            <a:pt x="100894" y="20586"/>
                            <a:pt x="101942" y="22396"/>
                          </a:cubicBezTo>
                          <a:cubicBezTo>
                            <a:pt x="102990" y="24205"/>
                            <a:pt x="103466" y="26110"/>
                            <a:pt x="103371" y="28015"/>
                          </a:cubicBezTo>
                          <a:cubicBezTo>
                            <a:pt x="103275" y="29825"/>
                            <a:pt x="102418" y="31635"/>
                            <a:pt x="100989" y="33445"/>
                          </a:cubicBezTo>
                          <a:cubicBezTo>
                            <a:pt x="99561" y="35159"/>
                            <a:pt x="97465" y="36874"/>
                            <a:pt x="94703" y="38493"/>
                          </a:cubicBezTo>
                          <a:close/>
                          <a:moveTo>
                            <a:pt x="78606" y="30397"/>
                          </a:moveTo>
                          <a:cubicBezTo>
                            <a:pt x="80987" y="29063"/>
                            <a:pt x="82511" y="27634"/>
                            <a:pt x="83178" y="26206"/>
                          </a:cubicBezTo>
                          <a:cubicBezTo>
                            <a:pt x="83844" y="24777"/>
                            <a:pt x="83940" y="23539"/>
                            <a:pt x="83368" y="22396"/>
                          </a:cubicBezTo>
                          <a:cubicBezTo>
                            <a:pt x="82797" y="21253"/>
                            <a:pt x="81939" y="20205"/>
                            <a:pt x="80796" y="19252"/>
                          </a:cubicBezTo>
                          <a:cubicBezTo>
                            <a:pt x="79558" y="18300"/>
                            <a:pt x="78225" y="17443"/>
                            <a:pt x="76796" y="16585"/>
                          </a:cubicBezTo>
                          <a:lnTo>
                            <a:pt x="70700" y="13061"/>
                          </a:lnTo>
                          <a:lnTo>
                            <a:pt x="47554" y="26396"/>
                          </a:lnTo>
                          <a:lnTo>
                            <a:pt x="54031" y="30111"/>
                          </a:lnTo>
                          <a:cubicBezTo>
                            <a:pt x="56317" y="31444"/>
                            <a:pt x="58508" y="32397"/>
                            <a:pt x="60699" y="32873"/>
                          </a:cubicBezTo>
                          <a:cubicBezTo>
                            <a:pt x="62794" y="33445"/>
                            <a:pt x="64985" y="33635"/>
                            <a:pt x="66985" y="33635"/>
                          </a:cubicBezTo>
                          <a:cubicBezTo>
                            <a:pt x="68985" y="33635"/>
                            <a:pt x="71081" y="33254"/>
                            <a:pt x="73081" y="32683"/>
                          </a:cubicBezTo>
                          <a:cubicBezTo>
                            <a:pt x="75081" y="32111"/>
                            <a:pt x="76986" y="31349"/>
                            <a:pt x="78701" y="30301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9" name="Free-form: Shape 57">
                      <a:extLst>
                        <a:ext uri="{FF2B5EF4-FFF2-40B4-BE49-F238E27FC236}">
                          <a16:creationId xmlns:a16="http://schemas.microsoft.com/office/drawing/2014/main" id="{9A39FBD3-A556-0318-5B5A-00561853D72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619858" y="1368450"/>
                      <a:ext cx="103382" cy="45446"/>
                    </a:xfrm>
                    <a:custGeom>
                      <a:avLst/>
                      <a:gdLst>
                        <a:gd name="connsiteX0" fmla="*/ 94608 w 103382"/>
                        <a:gd name="connsiteY0" fmla="*/ 38493 h 45446"/>
                        <a:gd name="connsiteX1" fmla="*/ 82606 w 103382"/>
                        <a:gd name="connsiteY1" fmla="*/ 43255 h 45446"/>
                        <a:gd name="connsiteX2" fmla="*/ 69747 w 103382"/>
                        <a:gd name="connsiteY2" fmla="*/ 44398 h 45446"/>
                        <a:gd name="connsiteX3" fmla="*/ 56412 w 103382"/>
                        <a:gd name="connsiteY3" fmla="*/ 42017 h 45446"/>
                        <a:gd name="connsiteX4" fmla="*/ 42696 w 103382"/>
                        <a:gd name="connsiteY4" fmla="*/ 35921 h 45446"/>
                        <a:gd name="connsiteX5" fmla="*/ 36791 w 103382"/>
                        <a:gd name="connsiteY5" fmla="*/ 32492 h 45446"/>
                        <a:gd name="connsiteX6" fmla="*/ 15074 w 103382"/>
                        <a:gd name="connsiteY6" fmla="*/ 45065 h 45446"/>
                        <a:gd name="connsiteX7" fmla="*/ 13740 w 103382"/>
                        <a:gd name="connsiteY7" fmla="*/ 45446 h 45446"/>
                        <a:gd name="connsiteX8" fmla="*/ 11835 w 103382"/>
                        <a:gd name="connsiteY8" fmla="*/ 45160 h 45446"/>
                        <a:gd name="connsiteX9" fmla="*/ 9264 w 103382"/>
                        <a:gd name="connsiteY9" fmla="*/ 44113 h 45446"/>
                        <a:gd name="connsiteX10" fmla="*/ 5644 w 103382"/>
                        <a:gd name="connsiteY10" fmla="*/ 42208 h 45446"/>
                        <a:gd name="connsiteX11" fmla="*/ 2310 w 103382"/>
                        <a:gd name="connsiteY11" fmla="*/ 40112 h 45446"/>
                        <a:gd name="connsiteX12" fmla="*/ 501 w 103382"/>
                        <a:gd name="connsiteY12" fmla="*/ 38588 h 45446"/>
                        <a:gd name="connsiteX13" fmla="*/ 24 w 103382"/>
                        <a:gd name="connsiteY13" fmla="*/ 37540 h 45446"/>
                        <a:gd name="connsiteX14" fmla="*/ 691 w 103382"/>
                        <a:gd name="connsiteY14" fmla="*/ 36778 h 45446"/>
                        <a:gd name="connsiteX15" fmla="*/ 62032 w 103382"/>
                        <a:gd name="connsiteY15" fmla="*/ 1345 h 45446"/>
                        <a:gd name="connsiteX16" fmla="*/ 67080 w 103382"/>
                        <a:gd name="connsiteY16" fmla="*/ 12 h 45446"/>
                        <a:gd name="connsiteX17" fmla="*/ 71843 w 103382"/>
                        <a:gd name="connsiteY17" fmla="*/ 1345 h 45446"/>
                        <a:gd name="connsiteX18" fmla="*/ 88512 w 103382"/>
                        <a:gd name="connsiteY18" fmla="*/ 10966 h 45446"/>
                        <a:gd name="connsiteX19" fmla="*/ 93084 w 103382"/>
                        <a:gd name="connsiteY19" fmla="*/ 13823 h 45446"/>
                        <a:gd name="connsiteX20" fmla="*/ 97751 w 103382"/>
                        <a:gd name="connsiteY20" fmla="*/ 17443 h 45446"/>
                        <a:gd name="connsiteX21" fmla="*/ 101942 w 103382"/>
                        <a:gd name="connsiteY21" fmla="*/ 22396 h 45446"/>
                        <a:gd name="connsiteX22" fmla="*/ 103371 w 103382"/>
                        <a:gd name="connsiteY22" fmla="*/ 28015 h 45446"/>
                        <a:gd name="connsiteX23" fmla="*/ 100989 w 103382"/>
                        <a:gd name="connsiteY23" fmla="*/ 33445 h 45446"/>
                        <a:gd name="connsiteX24" fmla="*/ 94703 w 103382"/>
                        <a:gd name="connsiteY24" fmla="*/ 38493 h 45446"/>
                        <a:gd name="connsiteX25" fmla="*/ 78606 w 103382"/>
                        <a:gd name="connsiteY25" fmla="*/ 30397 h 45446"/>
                        <a:gd name="connsiteX26" fmla="*/ 83178 w 103382"/>
                        <a:gd name="connsiteY26" fmla="*/ 26206 h 45446"/>
                        <a:gd name="connsiteX27" fmla="*/ 83368 w 103382"/>
                        <a:gd name="connsiteY27" fmla="*/ 22396 h 45446"/>
                        <a:gd name="connsiteX28" fmla="*/ 80796 w 103382"/>
                        <a:gd name="connsiteY28" fmla="*/ 19252 h 45446"/>
                        <a:gd name="connsiteX29" fmla="*/ 76796 w 103382"/>
                        <a:gd name="connsiteY29" fmla="*/ 16585 h 45446"/>
                        <a:gd name="connsiteX30" fmla="*/ 70700 w 103382"/>
                        <a:gd name="connsiteY30" fmla="*/ 13061 h 45446"/>
                        <a:gd name="connsiteX31" fmla="*/ 47554 w 103382"/>
                        <a:gd name="connsiteY31" fmla="*/ 26396 h 45446"/>
                        <a:gd name="connsiteX32" fmla="*/ 54031 w 103382"/>
                        <a:gd name="connsiteY32" fmla="*/ 30111 h 45446"/>
                        <a:gd name="connsiteX33" fmla="*/ 60699 w 103382"/>
                        <a:gd name="connsiteY33" fmla="*/ 32873 h 45446"/>
                        <a:gd name="connsiteX34" fmla="*/ 66985 w 103382"/>
                        <a:gd name="connsiteY34" fmla="*/ 33635 h 45446"/>
                        <a:gd name="connsiteX35" fmla="*/ 73081 w 103382"/>
                        <a:gd name="connsiteY35" fmla="*/ 32683 h 45446"/>
                        <a:gd name="connsiteX36" fmla="*/ 78701 w 103382"/>
                        <a:gd name="connsiteY36" fmla="*/ 30301 h 454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</a:cxnLst>
                      <a:rect l="l" t="t" r="r" b="b"/>
                      <a:pathLst>
                        <a:path w="103382" h="45446">
                          <a:moveTo>
                            <a:pt x="94608" y="38493"/>
                          </a:moveTo>
                          <a:cubicBezTo>
                            <a:pt x="90798" y="40684"/>
                            <a:pt x="86797" y="42303"/>
                            <a:pt x="82606" y="43255"/>
                          </a:cubicBezTo>
                          <a:cubicBezTo>
                            <a:pt x="78415" y="44208"/>
                            <a:pt x="74129" y="44684"/>
                            <a:pt x="69747" y="44398"/>
                          </a:cubicBezTo>
                          <a:cubicBezTo>
                            <a:pt x="65366" y="44113"/>
                            <a:pt x="60889" y="43446"/>
                            <a:pt x="56412" y="42017"/>
                          </a:cubicBezTo>
                          <a:cubicBezTo>
                            <a:pt x="51936" y="40684"/>
                            <a:pt x="47364" y="38588"/>
                            <a:pt x="42696" y="35921"/>
                          </a:cubicBezTo>
                          <a:lnTo>
                            <a:pt x="36791" y="32492"/>
                          </a:lnTo>
                          <a:lnTo>
                            <a:pt x="15074" y="45065"/>
                          </a:lnTo>
                          <a:cubicBezTo>
                            <a:pt x="15074" y="45065"/>
                            <a:pt x="14312" y="45351"/>
                            <a:pt x="13740" y="45446"/>
                          </a:cubicBezTo>
                          <a:cubicBezTo>
                            <a:pt x="13264" y="45446"/>
                            <a:pt x="12597" y="45446"/>
                            <a:pt x="11835" y="45160"/>
                          </a:cubicBezTo>
                          <a:cubicBezTo>
                            <a:pt x="11073" y="44875"/>
                            <a:pt x="10216" y="44589"/>
                            <a:pt x="9264" y="44113"/>
                          </a:cubicBezTo>
                          <a:cubicBezTo>
                            <a:pt x="8311" y="43636"/>
                            <a:pt x="7073" y="42970"/>
                            <a:pt x="5644" y="42208"/>
                          </a:cubicBezTo>
                          <a:cubicBezTo>
                            <a:pt x="4215" y="41446"/>
                            <a:pt x="3168" y="40684"/>
                            <a:pt x="2310" y="40112"/>
                          </a:cubicBezTo>
                          <a:cubicBezTo>
                            <a:pt x="1453" y="39541"/>
                            <a:pt x="882" y="38969"/>
                            <a:pt x="501" y="38588"/>
                          </a:cubicBezTo>
                          <a:cubicBezTo>
                            <a:pt x="120" y="38207"/>
                            <a:pt x="-71" y="37826"/>
                            <a:pt x="24" y="37540"/>
                          </a:cubicBezTo>
                          <a:cubicBezTo>
                            <a:pt x="24" y="37255"/>
                            <a:pt x="310" y="36969"/>
                            <a:pt x="691" y="36778"/>
                          </a:cubicBezTo>
                          <a:lnTo>
                            <a:pt x="62032" y="1345"/>
                          </a:lnTo>
                          <a:cubicBezTo>
                            <a:pt x="63651" y="393"/>
                            <a:pt x="65366" y="-83"/>
                            <a:pt x="67080" y="12"/>
                          </a:cubicBezTo>
                          <a:cubicBezTo>
                            <a:pt x="68795" y="107"/>
                            <a:pt x="70414" y="488"/>
                            <a:pt x="71843" y="1345"/>
                          </a:cubicBezTo>
                          <a:lnTo>
                            <a:pt x="88512" y="10966"/>
                          </a:lnTo>
                          <a:cubicBezTo>
                            <a:pt x="90226" y="11918"/>
                            <a:pt x="91750" y="12871"/>
                            <a:pt x="93084" y="13823"/>
                          </a:cubicBezTo>
                          <a:cubicBezTo>
                            <a:pt x="94512" y="14776"/>
                            <a:pt x="96036" y="15919"/>
                            <a:pt x="97751" y="17443"/>
                          </a:cubicBezTo>
                          <a:cubicBezTo>
                            <a:pt x="99465" y="18871"/>
                            <a:pt x="100894" y="20586"/>
                            <a:pt x="101942" y="22396"/>
                          </a:cubicBezTo>
                          <a:cubicBezTo>
                            <a:pt x="102990" y="24205"/>
                            <a:pt x="103466" y="26110"/>
                            <a:pt x="103371" y="28015"/>
                          </a:cubicBezTo>
                          <a:cubicBezTo>
                            <a:pt x="103275" y="29825"/>
                            <a:pt x="102418" y="31635"/>
                            <a:pt x="100989" y="33445"/>
                          </a:cubicBezTo>
                          <a:cubicBezTo>
                            <a:pt x="99561" y="35159"/>
                            <a:pt x="97465" y="36874"/>
                            <a:pt x="94703" y="38493"/>
                          </a:cubicBezTo>
                          <a:close/>
                          <a:moveTo>
                            <a:pt x="78606" y="30397"/>
                          </a:moveTo>
                          <a:cubicBezTo>
                            <a:pt x="80987" y="29063"/>
                            <a:pt x="82511" y="27634"/>
                            <a:pt x="83178" y="26206"/>
                          </a:cubicBezTo>
                          <a:cubicBezTo>
                            <a:pt x="83844" y="24777"/>
                            <a:pt x="83940" y="23539"/>
                            <a:pt x="83368" y="22396"/>
                          </a:cubicBezTo>
                          <a:cubicBezTo>
                            <a:pt x="82797" y="21253"/>
                            <a:pt x="81939" y="20205"/>
                            <a:pt x="80796" y="19252"/>
                          </a:cubicBezTo>
                          <a:cubicBezTo>
                            <a:pt x="79558" y="18300"/>
                            <a:pt x="78225" y="17443"/>
                            <a:pt x="76796" y="16585"/>
                          </a:cubicBezTo>
                          <a:lnTo>
                            <a:pt x="70700" y="13061"/>
                          </a:lnTo>
                          <a:lnTo>
                            <a:pt x="47554" y="26396"/>
                          </a:lnTo>
                          <a:lnTo>
                            <a:pt x="54031" y="30111"/>
                          </a:lnTo>
                          <a:cubicBezTo>
                            <a:pt x="56317" y="31444"/>
                            <a:pt x="58508" y="32397"/>
                            <a:pt x="60699" y="32873"/>
                          </a:cubicBezTo>
                          <a:cubicBezTo>
                            <a:pt x="62794" y="33445"/>
                            <a:pt x="64985" y="33635"/>
                            <a:pt x="66985" y="33635"/>
                          </a:cubicBezTo>
                          <a:cubicBezTo>
                            <a:pt x="68985" y="33635"/>
                            <a:pt x="71081" y="33254"/>
                            <a:pt x="73081" y="32683"/>
                          </a:cubicBezTo>
                          <a:cubicBezTo>
                            <a:pt x="75081" y="32111"/>
                            <a:pt x="76986" y="31349"/>
                            <a:pt x="78701" y="30301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20" name="Free-form: Shape 58">
                      <a:extLst>
                        <a:ext uri="{FF2B5EF4-FFF2-40B4-BE49-F238E27FC236}">
                          <a16:creationId xmlns:a16="http://schemas.microsoft.com/office/drawing/2014/main" id="{99B85A8D-1592-904B-0188-BA9887D19BC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08456" y="1418183"/>
                      <a:ext cx="79185" cy="60198"/>
                    </a:xfrm>
                    <a:custGeom>
                      <a:avLst/>
                      <a:gdLst>
                        <a:gd name="connsiteX0" fmla="*/ 42300 w 79185"/>
                        <a:gd name="connsiteY0" fmla="*/ 57817 h 60198"/>
                        <a:gd name="connsiteX1" fmla="*/ 39538 w 79185"/>
                        <a:gd name="connsiteY1" fmla="*/ 59245 h 60198"/>
                        <a:gd name="connsiteX2" fmla="*/ 37347 w 79185"/>
                        <a:gd name="connsiteY2" fmla="*/ 60007 h 60198"/>
                        <a:gd name="connsiteX3" fmla="*/ 35632 w 79185"/>
                        <a:gd name="connsiteY3" fmla="*/ 60198 h 60198"/>
                        <a:gd name="connsiteX4" fmla="*/ 34394 w 79185"/>
                        <a:gd name="connsiteY4" fmla="*/ 59817 h 60198"/>
                        <a:gd name="connsiteX5" fmla="*/ 2009 w 79185"/>
                        <a:gd name="connsiteY5" fmla="*/ 41148 h 60198"/>
                        <a:gd name="connsiteX6" fmla="*/ 9 w 79185"/>
                        <a:gd name="connsiteY6" fmla="*/ 38767 h 60198"/>
                        <a:gd name="connsiteX7" fmla="*/ 2104 w 79185"/>
                        <a:gd name="connsiteY7" fmla="*/ 36100 h 60198"/>
                        <a:gd name="connsiteX8" fmla="*/ 64017 w 79185"/>
                        <a:gd name="connsiteY8" fmla="*/ 381 h 60198"/>
                        <a:gd name="connsiteX9" fmla="*/ 65350 w 79185"/>
                        <a:gd name="connsiteY9" fmla="*/ 0 h 60198"/>
                        <a:gd name="connsiteX10" fmla="*/ 67255 w 79185"/>
                        <a:gd name="connsiteY10" fmla="*/ 286 h 60198"/>
                        <a:gd name="connsiteX11" fmla="*/ 69922 w 79185"/>
                        <a:gd name="connsiteY11" fmla="*/ 1333 h 60198"/>
                        <a:gd name="connsiteX12" fmla="*/ 73542 w 79185"/>
                        <a:gd name="connsiteY12" fmla="*/ 3239 h 60198"/>
                        <a:gd name="connsiteX13" fmla="*/ 76876 w 79185"/>
                        <a:gd name="connsiteY13" fmla="*/ 5334 h 60198"/>
                        <a:gd name="connsiteX14" fmla="*/ 78685 w 79185"/>
                        <a:gd name="connsiteY14" fmla="*/ 6858 h 60198"/>
                        <a:gd name="connsiteX15" fmla="*/ 79162 w 79185"/>
                        <a:gd name="connsiteY15" fmla="*/ 7906 h 60198"/>
                        <a:gd name="connsiteX16" fmla="*/ 78590 w 79185"/>
                        <a:gd name="connsiteY16" fmla="*/ 8668 h 60198"/>
                        <a:gd name="connsiteX17" fmla="*/ 23821 w 79185"/>
                        <a:gd name="connsiteY17" fmla="*/ 40291 h 60198"/>
                        <a:gd name="connsiteX18" fmla="*/ 46015 w 79185"/>
                        <a:gd name="connsiteY18" fmla="*/ 53149 h 60198"/>
                        <a:gd name="connsiteX19" fmla="*/ 46681 w 79185"/>
                        <a:gd name="connsiteY19" fmla="*/ 53912 h 60198"/>
                        <a:gd name="connsiteX20" fmla="*/ 46396 w 79185"/>
                        <a:gd name="connsiteY20" fmla="*/ 54864 h 60198"/>
                        <a:gd name="connsiteX21" fmla="*/ 45062 w 79185"/>
                        <a:gd name="connsiteY21" fmla="*/ 56102 h 60198"/>
                        <a:gd name="connsiteX22" fmla="*/ 42586 w 79185"/>
                        <a:gd name="connsiteY22" fmla="*/ 57722 h 6019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</a:cxnLst>
                      <a:rect l="l" t="t" r="r" b="b"/>
                      <a:pathLst>
                        <a:path w="79185" h="60198">
                          <a:moveTo>
                            <a:pt x="42300" y="57817"/>
                          </a:moveTo>
                          <a:cubicBezTo>
                            <a:pt x="41252" y="58388"/>
                            <a:pt x="40300" y="58865"/>
                            <a:pt x="39538" y="59245"/>
                          </a:cubicBezTo>
                          <a:cubicBezTo>
                            <a:pt x="38776" y="59626"/>
                            <a:pt x="38014" y="59912"/>
                            <a:pt x="37347" y="60007"/>
                          </a:cubicBezTo>
                          <a:cubicBezTo>
                            <a:pt x="36680" y="60198"/>
                            <a:pt x="36109" y="60198"/>
                            <a:pt x="35632" y="60198"/>
                          </a:cubicBezTo>
                          <a:cubicBezTo>
                            <a:pt x="35156" y="60198"/>
                            <a:pt x="34680" y="60007"/>
                            <a:pt x="34394" y="59817"/>
                          </a:cubicBezTo>
                          <a:lnTo>
                            <a:pt x="2009" y="41148"/>
                          </a:lnTo>
                          <a:cubicBezTo>
                            <a:pt x="771" y="40481"/>
                            <a:pt x="104" y="39719"/>
                            <a:pt x="9" y="38767"/>
                          </a:cubicBezTo>
                          <a:cubicBezTo>
                            <a:pt x="-86" y="37909"/>
                            <a:pt x="580" y="37052"/>
                            <a:pt x="2104" y="36100"/>
                          </a:cubicBezTo>
                          <a:lnTo>
                            <a:pt x="64017" y="381"/>
                          </a:lnTo>
                          <a:cubicBezTo>
                            <a:pt x="64017" y="381"/>
                            <a:pt x="64779" y="95"/>
                            <a:pt x="65350" y="0"/>
                          </a:cubicBezTo>
                          <a:cubicBezTo>
                            <a:pt x="65827" y="0"/>
                            <a:pt x="66493" y="0"/>
                            <a:pt x="67255" y="286"/>
                          </a:cubicBezTo>
                          <a:cubicBezTo>
                            <a:pt x="68017" y="476"/>
                            <a:pt x="68875" y="857"/>
                            <a:pt x="69922" y="1333"/>
                          </a:cubicBezTo>
                          <a:cubicBezTo>
                            <a:pt x="70970" y="1810"/>
                            <a:pt x="72208" y="2477"/>
                            <a:pt x="73542" y="3239"/>
                          </a:cubicBezTo>
                          <a:cubicBezTo>
                            <a:pt x="74875" y="4001"/>
                            <a:pt x="76114" y="4763"/>
                            <a:pt x="76876" y="5334"/>
                          </a:cubicBezTo>
                          <a:cubicBezTo>
                            <a:pt x="77638" y="5905"/>
                            <a:pt x="78304" y="6382"/>
                            <a:pt x="78685" y="6858"/>
                          </a:cubicBezTo>
                          <a:cubicBezTo>
                            <a:pt x="79066" y="7239"/>
                            <a:pt x="79257" y="7620"/>
                            <a:pt x="79162" y="7906"/>
                          </a:cubicBezTo>
                          <a:cubicBezTo>
                            <a:pt x="79162" y="8192"/>
                            <a:pt x="78876" y="8477"/>
                            <a:pt x="78590" y="8668"/>
                          </a:cubicBezTo>
                          <a:lnTo>
                            <a:pt x="23821" y="40291"/>
                          </a:lnTo>
                          <a:lnTo>
                            <a:pt x="46015" y="53149"/>
                          </a:lnTo>
                          <a:cubicBezTo>
                            <a:pt x="46015" y="53149"/>
                            <a:pt x="46586" y="53626"/>
                            <a:pt x="46681" y="53912"/>
                          </a:cubicBezTo>
                          <a:cubicBezTo>
                            <a:pt x="46777" y="54197"/>
                            <a:pt x="46681" y="54483"/>
                            <a:pt x="46396" y="54864"/>
                          </a:cubicBezTo>
                          <a:cubicBezTo>
                            <a:pt x="46110" y="55245"/>
                            <a:pt x="45729" y="55626"/>
                            <a:pt x="45062" y="56102"/>
                          </a:cubicBezTo>
                          <a:cubicBezTo>
                            <a:pt x="44395" y="56578"/>
                            <a:pt x="43633" y="57150"/>
                            <a:pt x="42586" y="57722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21" name="Free-form: Shape 59">
                      <a:extLst>
                        <a:ext uri="{FF2B5EF4-FFF2-40B4-BE49-F238E27FC236}">
                          <a16:creationId xmlns:a16="http://schemas.microsoft.com/office/drawing/2014/main" id="{7B14D332-CBA5-5DD3-7031-5A398FA556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82545" y="1461712"/>
                      <a:ext cx="80153" cy="46196"/>
                    </a:xfrm>
                    <a:custGeom>
                      <a:avLst/>
                      <a:gdLst>
                        <a:gd name="connsiteX0" fmla="*/ 15074 w 80153"/>
                        <a:gd name="connsiteY0" fmla="*/ 45815 h 46196"/>
                        <a:gd name="connsiteX1" fmla="*/ 13740 w 80153"/>
                        <a:gd name="connsiteY1" fmla="*/ 46196 h 46196"/>
                        <a:gd name="connsiteX2" fmla="*/ 11835 w 80153"/>
                        <a:gd name="connsiteY2" fmla="*/ 45910 h 46196"/>
                        <a:gd name="connsiteX3" fmla="*/ 9264 w 80153"/>
                        <a:gd name="connsiteY3" fmla="*/ 44863 h 46196"/>
                        <a:gd name="connsiteX4" fmla="*/ 5644 w 80153"/>
                        <a:gd name="connsiteY4" fmla="*/ 42958 h 46196"/>
                        <a:gd name="connsiteX5" fmla="*/ 2310 w 80153"/>
                        <a:gd name="connsiteY5" fmla="*/ 40862 h 46196"/>
                        <a:gd name="connsiteX6" fmla="*/ 501 w 80153"/>
                        <a:gd name="connsiteY6" fmla="*/ 39338 h 46196"/>
                        <a:gd name="connsiteX7" fmla="*/ 24 w 80153"/>
                        <a:gd name="connsiteY7" fmla="*/ 38290 h 46196"/>
                        <a:gd name="connsiteX8" fmla="*/ 596 w 80153"/>
                        <a:gd name="connsiteY8" fmla="*/ 37528 h 46196"/>
                        <a:gd name="connsiteX9" fmla="*/ 64985 w 80153"/>
                        <a:gd name="connsiteY9" fmla="*/ 381 h 46196"/>
                        <a:gd name="connsiteX10" fmla="*/ 66318 w 80153"/>
                        <a:gd name="connsiteY10" fmla="*/ 0 h 46196"/>
                        <a:gd name="connsiteX11" fmla="*/ 68223 w 80153"/>
                        <a:gd name="connsiteY11" fmla="*/ 286 h 46196"/>
                        <a:gd name="connsiteX12" fmla="*/ 70890 w 80153"/>
                        <a:gd name="connsiteY12" fmla="*/ 1333 h 46196"/>
                        <a:gd name="connsiteX13" fmla="*/ 74510 w 80153"/>
                        <a:gd name="connsiteY13" fmla="*/ 3238 h 46196"/>
                        <a:gd name="connsiteX14" fmla="*/ 77844 w 80153"/>
                        <a:gd name="connsiteY14" fmla="*/ 5334 h 46196"/>
                        <a:gd name="connsiteX15" fmla="*/ 79653 w 80153"/>
                        <a:gd name="connsiteY15" fmla="*/ 6858 h 46196"/>
                        <a:gd name="connsiteX16" fmla="*/ 80130 w 80153"/>
                        <a:gd name="connsiteY16" fmla="*/ 7906 h 46196"/>
                        <a:gd name="connsiteX17" fmla="*/ 79558 w 80153"/>
                        <a:gd name="connsiteY17" fmla="*/ 8668 h 46196"/>
                        <a:gd name="connsiteX18" fmla="*/ 15169 w 80153"/>
                        <a:gd name="connsiteY18" fmla="*/ 45815 h 461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</a:cxnLst>
                      <a:rect l="l" t="t" r="r" b="b"/>
                      <a:pathLst>
                        <a:path w="80153" h="46196">
                          <a:moveTo>
                            <a:pt x="15074" y="45815"/>
                          </a:moveTo>
                          <a:cubicBezTo>
                            <a:pt x="15074" y="45815"/>
                            <a:pt x="14312" y="46101"/>
                            <a:pt x="13740" y="46196"/>
                          </a:cubicBezTo>
                          <a:cubicBezTo>
                            <a:pt x="13264" y="46196"/>
                            <a:pt x="12597" y="46196"/>
                            <a:pt x="11835" y="45910"/>
                          </a:cubicBezTo>
                          <a:cubicBezTo>
                            <a:pt x="11073" y="45625"/>
                            <a:pt x="10216" y="45339"/>
                            <a:pt x="9264" y="44863"/>
                          </a:cubicBezTo>
                          <a:cubicBezTo>
                            <a:pt x="8311" y="44386"/>
                            <a:pt x="7073" y="43720"/>
                            <a:pt x="5644" y="42958"/>
                          </a:cubicBezTo>
                          <a:cubicBezTo>
                            <a:pt x="4215" y="42196"/>
                            <a:pt x="3168" y="41434"/>
                            <a:pt x="2310" y="40862"/>
                          </a:cubicBezTo>
                          <a:cubicBezTo>
                            <a:pt x="1453" y="40291"/>
                            <a:pt x="881" y="39719"/>
                            <a:pt x="501" y="39338"/>
                          </a:cubicBezTo>
                          <a:cubicBezTo>
                            <a:pt x="120" y="38957"/>
                            <a:pt x="-71" y="38576"/>
                            <a:pt x="24" y="38290"/>
                          </a:cubicBezTo>
                          <a:cubicBezTo>
                            <a:pt x="24" y="38005"/>
                            <a:pt x="310" y="37719"/>
                            <a:pt x="596" y="37528"/>
                          </a:cubicBezTo>
                          <a:lnTo>
                            <a:pt x="64985" y="381"/>
                          </a:lnTo>
                          <a:cubicBezTo>
                            <a:pt x="64985" y="381"/>
                            <a:pt x="65747" y="95"/>
                            <a:pt x="66318" y="0"/>
                          </a:cubicBezTo>
                          <a:cubicBezTo>
                            <a:pt x="66795" y="0"/>
                            <a:pt x="67461" y="0"/>
                            <a:pt x="68223" y="286"/>
                          </a:cubicBezTo>
                          <a:cubicBezTo>
                            <a:pt x="68985" y="476"/>
                            <a:pt x="69843" y="857"/>
                            <a:pt x="70890" y="1333"/>
                          </a:cubicBezTo>
                          <a:cubicBezTo>
                            <a:pt x="71938" y="1810"/>
                            <a:pt x="73081" y="2381"/>
                            <a:pt x="74510" y="3238"/>
                          </a:cubicBezTo>
                          <a:cubicBezTo>
                            <a:pt x="75939" y="4096"/>
                            <a:pt x="77081" y="4763"/>
                            <a:pt x="77844" y="5334"/>
                          </a:cubicBezTo>
                          <a:cubicBezTo>
                            <a:pt x="78606" y="5905"/>
                            <a:pt x="79272" y="6382"/>
                            <a:pt x="79653" y="6858"/>
                          </a:cubicBezTo>
                          <a:cubicBezTo>
                            <a:pt x="80034" y="7239"/>
                            <a:pt x="80225" y="7620"/>
                            <a:pt x="80130" y="7906"/>
                          </a:cubicBezTo>
                          <a:cubicBezTo>
                            <a:pt x="80130" y="8192"/>
                            <a:pt x="79844" y="8477"/>
                            <a:pt x="79558" y="8668"/>
                          </a:cubicBezTo>
                          <a:lnTo>
                            <a:pt x="15169" y="45815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22" name="Free-form: Shape 60">
                      <a:extLst>
                        <a:ext uri="{FF2B5EF4-FFF2-40B4-BE49-F238E27FC236}">
                          <a16:creationId xmlns:a16="http://schemas.microsoft.com/office/drawing/2014/main" id="{63C4F590-7885-D7F6-54AF-6C40307051B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841235" y="1495514"/>
                      <a:ext cx="106022" cy="61487"/>
                    </a:xfrm>
                    <a:custGeom>
                      <a:avLst/>
                      <a:gdLst>
                        <a:gd name="connsiteX0" fmla="*/ 45062 w 106022"/>
                        <a:gd name="connsiteY0" fmla="*/ 59162 h 61487"/>
                        <a:gd name="connsiteX1" fmla="*/ 42395 w 106022"/>
                        <a:gd name="connsiteY1" fmla="*/ 60591 h 61487"/>
                        <a:gd name="connsiteX2" fmla="*/ 40300 w 106022"/>
                        <a:gd name="connsiteY2" fmla="*/ 61353 h 61487"/>
                        <a:gd name="connsiteX3" fmla="*/ 38680 w 106022"/>
                        <a:gd name="connsiteY3" fmla="*/ 61448 h 61487"/>
                        <a:gd name="connsiteX4" fmla="*/ 37442 w 106022"/>
                        <a:gd name="connsiteY4" fmla="*/ 61067 h 61487"/>
                        <a:gd name="connsiteX5" fmla="*/ 2009 w 106022"/>
                        <a:gd name="connsiteY5" fmla="*/ 40589 h 61487"/>
                        <a:gd name="connsiteX6" fmla="*/ 9 w 106022"/>
                        <a:gd name="connsiteY6" fmla="*/ 38207 h 61487"/>
                        <a:gd name="connsiteX7" fmla="*/ 2104 w 106022"/>
                        <a:gd name="connsiteY7" fmla="*/ 35540 h 61487"/>
                        <a:gd name="connsiteX8" fmla="*/ 61540 w 106022"/>
                        <a:gd name="connsiteY8" fmla="*/ 1250 h 61487"/>
                        <a:gd name="connsiteX9" fmla="*/ 66112 w 106022"/>
                        <a:gd name="connsiteY9" fmla="*/ 12 h 61487"/>
                        <a:gd name="connsiteX10" fmla="*/ 70208 w 106022"/>
                        <a:gd name="connsiteY10" fmla="*/ 1155 h 61487"/>
                        <a:gd name="connsiteX11" fmla="*/ 105451 w 106022"/>
                        <a:gd name="connsiteY11" fmla="*/ 21539 h 61487"/>
                        <a:gd name="connsiteX12" fmla="*/ 106022 w 106022"/>
                        <a:gd name="connsiteY12" fmla="*/ 22205 h 61487"/>
                        <a:gd name="connsiteX13" fmla="*/ 105736 w 106022"/>
                        <a:gd name="connsiteY13" fmla="*/ 23158 h 61487"/>
                        <a:gd name="connsiteX14" fmla="*/ 104498 w 106022"/>
                        <a:gd name="connsiteY14" fmla="*/ 24396 h 61487"/>
                        <a:gd name="connsiteX15" fmla="*/ 102022 w 106022"/>
                        <a:gd name="connsiteY15" fmla="*/ 26015 h 61487"/>
                        <a:gd name="connsiteX16" fmla="*/ 99355 w 106022"/>
                        <a:gd name="connsiteY16" fmla="*/ 27349 h 61487"/>
                        <a:gd name="connsiteX17" fmla="*/ 97259 w 106022"/>
                        <a:gd name="connsiteY17" fmla="*/ 28111 h 61487"/>
                        <a:gd name="connsiteX18" fmla="*/ 95640 w 106022"/>
                        <a:gd name="connsiteY18" fmla="*/ 28301 h 61487"/>
                        <a:gd name="connsiteX19" fmla="*/ 94497 w 106022"/>
                        <a:gd name="connsiteY19" fmla="*/ 27920 h 61487"/>
                        <a:gd name="connsiteX20" fmla="*/ 69256 w 106022"/>
                        <a:gd name="connsiteY20" fmla="*/ 13347 h 61487"/>
                        <a:gd name="connsiteX21" fmla="*/ 52587 w 106022"/>
                        <a:gd name="connsiteY21" fmla="*/ 22967 h 61487"/>
                        <a:gd name="connsiteX22" fmla="*/ 73923 w 106022"/>
                        <a:gd name="connsiteY22" fmla="*/ 35255 h 61487"/>
                        <a:gd name="connsiteX23" fmla="*/ 74494 w 106022"/>
                        <a:gd name="connsiteY23" fmla="*/ 35921 h 61487"/>
                        <a:gd name="connsiteX24" fmla="*/ 74304 w 106022"/>
                        <a:gd name="connsiteY24" fmla="*/ 36874 h 61487"/>
                        <a:gd name="connsiteX25" fmla="*/ 73066 w 106022"/>
                        <a:gd name="connsiteY25" fmla="*/ 38017 h 61487"/>
                        <a:gd name="connsiteX26" fmla="*/ 70684 w 106022"/>
                        <a:gd name="connsiteY26" fmla="*/ 39541 h 61487"/>
                        <a:gd name="connsiteX27" fmla="*/ 68017 w 106022"/>
                        <a:gd name="connsiteY27" fmla="*/ 40970 h 61487"/>
                        <a:gd name="connsiteX28" fmla="*/ 66017 w 106022"/>
                        <a:gd name="connsiteY28" fmla="*/ 41636 h 61487"/>
                        <a:gd name="connsiteX29" fmla="*/ 64493 w 106022"/>
                        <a:gd name="connsiteY29" fmla="*/ 41732 h 61487"/>
                        <a:gd name="connsiteX30" fmla="*/ 63350 w 106022"/>
                        <a:gd name="connsiteY30" fmla="*/ 41351 h 61487"/>
                        <a:gd name="connsiteX31" fmla="*/ 42014 w 106022"/>
                        <a:gd name="connsiteY31" fmla="*/ 29063 h 61487"/>
                        <a:gd name="connsiteX32" fmla="*/ 22774 w 106022"/>
                        <a:gd name="connsiteY32" fmla="*/ 40208 h 61487"/>
                        <a:gd name="connsiteX33" fmla="*/ 48205 w 106022"/>
                        <a:gd name="connsiteY33" fmla="*/ 54876 h 61487"/>
                        <a:gd name="connsiteX34" fmla="*/ 48777 w 106022"/>
                        <a:gd name="connsiteY34" fmla="*/ 55543 h 61487"/>
                        <a:gd name="connsiteX35" fmla="*/ 48491 w 106022"/>
                        <a:gd name="connsiteY35" fmla="*/ 56495 h 61487"/>
                        <a:gd name="connsiteX36" fmla="*/ 47253 w 106022"/>
                        <a:gd name="connsiteY36" fmla="*/ 57734 h 61487"/>
                        <a:gd name="connsiteX37" fmla="*/ 44872 w 106022"/>
                        <a:gd name="connsiteY37" fmla="*/ 59258 h 6148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</a:cxnLst>
                      <a:rect l="l" t="t" r="r" b="b"/>
                      <a:pathLst>
                        <a:path w="106022" h="61487">
                          <a:moveTo>
                            <a:pt x="45062" y="59162"/>
                          </a:moveTo>
                          <a:cubicBezTo>
                            <a:pt x="44014" y="59734"/>
                            <a:pt x="43157" y="60210"/>
                            <a:pt x="42395" y="60591"/>
                          </a:cubicBezTo>
                          <a:cubicBezTo>
                            <a:pt x="41633" y="60972"/>
                            <a:pt x="40966" y="61163"/>
                            <a:pt x="40300" y="61353"/>
                          </a:cubicBezTo>
                          <a:cubicBezTo>
                            <a:pt x="39728" y="61448"/>
                            <a:pt x="39157" y="61544"/>
                            <a:pt x="38680" y="61448"/>
                          </a:cubicBezTo>
                          <a:cubicBezTo>
                            <a:pt x="38204" y="61353"/>
                            <a:pt x="37823" y="61258"/>
                            <a:pt x="37442" y="61067"/>
                          </a:cubicBezTo>
                          <a:lnTo>
                            <a:pt x="2009" y="40589"/>
                          </a:lnTo>
                          <a:cubicBezTo>
                            <a:pt x="771" y="39922"/>
                            <a:pt x="104" y="39160"/>
                            <a:pt x="9" y="38207"/>
                          </a:cubicBezTo>
                          <a:cubicBezTo>
                            <a:pt x="-86" y="37350"/>
                            <a:pt x="580" y="36493"/>
                            <a:pt x="2104" y="35540"/>
                          </a:cubicBezTo>
                          <a:lnTo>
                            <a:pt x="61540" y="1250"/>
                          </a:lnTo>
                          <a:cubicBezTo>
                            <a:pt x="63064" y="393"/>
                            <a:pt x="64588" y="-83"/>
                            <a:pt x="66112" y="12"/>
                          </a:cubicBezTo>
                          <a:cubicBezTo>
                            <a:pt x="67636" y="12"/>
                            <a:pt x="68970" y="488"/>
                            <a:pt x="70208" y="1155"/>
                          </a:cubicBezTo>
                          <a:lnTo>
                            <a:pt x="105451" y="21539"/>
                          </a:lnTo>
                          <a:cubicBezTo>
                            <a:pt x="105451" y="21539"/>
                            <a:pt x="106022" y="21920"/>
                            <a:pt x="106022" y="22205"/>
                          </a:cubicBezTo>
                          <a:cubicBezTo>
                            <a:pt x="106022" y="22491"/>
                            <a:pt x="106022" y="22777"/>
                            <a:pt x="105736" y="23158"/>
                          </a:cubicBezTo>
                          <a:cubicBezTo>
                            <a:pt x="105451" y="23539"/>
                            <a:pt x="105070" y="23920"/>
                            <a:pt x="104498" y="24396"/>
                          </a:cubicBezTo>
                          <a:cubicBezTo>
                            <a:pt x="103927" y="24872"/>
                            <a:pt x="103069" y="25349"/>
                            <a:pt x="102022" y="26015"/>
                          </a:cubicBezTo>
                          <a:cubicBezTo>
                            <a:pt x="101069" y="26587"/>
                            <a:pt x="100117" y="27063"/>
                            <a:pt x="99355" y="27349"/>
                          </a:cubicBezTo>
                          <a:cubicBezTo>
                            <a:pt x="98593" y="27635"/>
                            <a:pt x="97926" y="27920"/>
                            <a:pt x="97259" y="28111"/>
                          </a:cubicBezTo>
                          <a:cubicBezTo>
                            <a:pt x="96688" y="28206"/>
                            <a:pt x="96116" y="28301"/>
                            <a:pt x="95640" y="28301"/>
                          </a:cubicBezTo>
                          <a:cubicBezTo>
                            <a:pt x="95164" y="28301"/>
                            <a:pt x="94783" y="28111"/>
                            <a:pt x="94497" y="27920"/>
                          </a:cubicBezTo>
                          <a:lnTo>
                            <a:pt x="69256" y="13347"/>
                          </a:lnTo>
                          <a:lnTo>
                            <a:pt x="52587" y="22967"/>
                          </a:lnTo>
                          <a:lnTo>
                            <a:pt x="73923" y="35255"/>
                          </a:lnTo>
                          <a:cubicBezTo>
                            <a:pt x="73923" y="35255"/>
                            <a:pt x="74494" y="35636"/>
                            <a:pt x="74494" y="35921"/>
                          </a:cubicBezTo>
                          <a:cubicBezTo>
                            <a:pt x="74494" y="36207"/>
                            <a:pt x="74494" y="36493"/>
                            <a:pt x="74304" y="36874"/>
                          </a:cubicBezTo>
                          <a:cubicBezTo>
                            <a:pt x="74113" y="37255"/>
                            <a:pt x="73637" y="37636"/>
                            <a:pt x="73066" y="38017"/>
                          </a:cubicBezTo>
                          <a:cubicBezTo>
                            <a:pt x="72494" y="38493"/>
                            <a:pt x="71637" y="38969"/>
                            <a:pt x="70684" y="39541"/>
                          </a:cubicBezTo>
                          <a:cubicBezTo>
                            <a:pt x="69732" y="40112"/>
                            <a:pt x="68779" y="40589"/>
                            <a:pt x="68017" y="40970"/>
                          </a:cubicBezTo>
                          <a:cubicBezTo>
                            <a:pt x="67255" y="41351"/>
                            <a:pt x="66589" y="41541"/>
                            <a:pt x="66017" y="41636"/>
                          </a:cubicBezTo>
                          <a:cubicBezTo>
                            <a:pt x="65446" y="41732"/>
                            <a:pt x="64874" y="41827"/>
                            <a:pt x="64493" y="41732"/>
                          </a:cubicBezTo>
                          <a:cubicBezTo>
                            <a:pt x="64017" y="41732"/>
                            <a:pt x="63636" y="41541"/>
                            <a:pt x="63350" y="41351"/>
                          </a:cubicBezTo>
                          <a:lnTo>
                            <a:pt x="42014" y="29063"/>
                          </a:lnTo>
                          <a:lnTo>
                            <a:pt x="22774" y="40208"/>
                          </a:lnTo>
                          <a:lnTo>
                            <a:pt x="48205" y="54876"/>
                          </a:lnTo>
                          <a:cubicBezTo>
                            <a:pt x="48205" y="54876"/>
                            <a:pt x="48777" y="55257"/>
                            <a:pt x="48777" y="55543"/>
                          </a:cubicBezTo>
                          <a:cubicBezTo>
                            <a:pt x="48777" y="55829"/>
                            <a:pt x="48777" y="56114"/>
                            <a:pt x="48491" y="56495"/>
                          </a:cubicBezTo>
                          <a:cubicBezTo>
                            <a:pt x="48205" y="56876"/>
                            <a:pt x="47824" y="57257"/>
                            <a:pt x="47253" y="57734"/>
                          </a:cubicBezTo>
                          <a:cubicBezTo>
                            <a:pt x="46681" y="58210"/>
                            <a:pt x="45824" y="58686"/>
                            <a:pt x="44872" y="59258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23" name="Free-form: Shape 61">
                      <a:extLst>
                        <a:ext uri="{FF2B5EF4-FFF2-40B4-BE49-F238E27FC236}">
                          <a16:creationId xmlns:a16="http://schemas.microsoft.com/office/drawing/2014/main" id="{6413F2C9-DB34-108E-89DE-66B35263374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23626" y="1543234"/>
                      <a:ext cx="106995" cy="61575"/>
                    </a:xfrm>
                    <a:custGeom>
                      <a:avLst/>
                      <a:gdLst>
                        <a:gd name="connsiteX0" fmla="*/ 91544 w 106995"/>
                        <a:gd name="connsiteY0" fmla="*/ 51638 h 61575"/>
                        <a:gd name="connsiteX1" fmla="*/ 72970 w 106995"/>
                        <a:gd name="connsiteY1" fmla="*/ 59448 h 61575"/>
                        <a:gd name="connsiteX2" fmla="*/ 54778 w 106995"/>
                        <a:gd name="connsiteY2" fmla="*/ 61544 h 61575"/>
                        <a:gd name="connsiteX3" fmla="*/ 37061 w 106995"/>
                        <a:gd name="connsiteY3" fmla="*/ 58496 h 61575"/>
                        <a:gd name="connsiteX4" fmla="*/ 18868 w 106995"/>
                        <a:gd name="connsiteY4" fmla="*/ 50304 h 61575"/>
                        <a:gd name="connsiteX5" fmla="*/ 2009 w 106995"/>
                        <a:gd name="connsiteY5" fmla="*/ 40589 h 61575"/>
                        <a:gd name="connsiteX6" fmla="*/ 9 w 106995"/>
                        <a:gd name="connsiteY6" fmla="*/ 38207 h 61575"/>
                        <a:gd name="connsiteX7" fmla="*/ 2104 w 106995"/>
                        <a:gd name="connsiteY7" fmla="*/ 35540 h 61575"/>
                        <a:gd name="connsiteX8" fmla="*/ 61540 w 106995"/>
                        <a:gd name="connsiteY8" fmla="*/ 1250 h 61575"/>
                        <a:gd name="connsiteX9" fmla="*/ 66112 w 106995"/>
                        <a:gd name="connsiteY9" fmla="*/ 12 h 61575"/>
                        <a:gd name="connsiteX10" fmla="*/ 70208 w 106995"/>
                        <a:gd name="connsiteY10" fmla="*/ 1155 h 61575"/>
                        <a:gd name="connsiteX11" fmla="*/ 88306 w 106995"/>
                        <a:gd name="connsiteY11" fmla="*/ 11633 h 61575"/>
                        <a:gd name="connsiteX12" fmla="*/ 102212 w 106995"/>
                        <a:gd name="connsiteY12" fmla="*/ 22110 h 61575"/>
                        <a:gd name="connsiteX13" fmla="*/ 106975 w 106995"/>
                        <a:gd name="connsiteY13" fmla="*/ 32111 h 61575"/>
                        <a:gd name="connsiteX14" fmla="*/ 103450 w 106995"/>
                        <a:gd name="connsiteY14" fmla="*/ 42017 h 61575"/>
                        <a:gd name="connsiteX15" fmla="*/ 91544 w 106995"/>
                        <a:gd name="connsiteY15" fmla="*/ 51638 h 61575"/>
                        <a:gd name="connsiteX16" fmla="*/ 76209 w 106995"/>
                        <a:gd name="connsiteY16" fmla="*/ 43351 h 61575"/>
                        <a:gd name="connsiteX17" fmla="*/ 84019 w 106995"/>
                        <a:gd name="connsiteY17" fmla="*/ 37445 h 61575"/>
                        <a:gd name="connsiteX18" fmla="*/ 87448 w 106995"/>
                        <a:gd name="connsiteY18" fmla="*/ 31064 h 61575"/>
                        <a:gd name="connsiteX19" fmla="*/ 85543 w 106995"/>
                        <a:gd name="connsiteY19" fmla="*/ 24491 h 61575"/>
                        <a:gd name="connsiteX20" fmla="*/ 76590 w 106995"/>
                        <a:gd name="connsiteY20" fmla="*/ 17348 h 61575"/>
                        <a:gd name="connsiteX21" fmla="*/ 69351 w 106995"/>
                        <a:gd name="connsiteY21" fmla="*/ 13156 h 61575"/>
                        <a:gd name="connsiteX22" fmla="*/ 23059 w 106995"/>
                        <a:gd name="connsiteY22" fmla="*/ 39922 h 61575"/>
                        <a:gd name="connsiteX23" fmla="*/ 30489 w 106995"/>
                        <a:gd name="connsiteY23" fmla="*/ 44208 h 61575"/>
                        <a:gd name="connsiteX24" fmla="*/ 41919 w 106995"/>
                        <a:gd name="connsiteY24" fmla="*/ 49066 h 61575"/>
                        <a:gd name="connsiteX25" fmla="*/ 53158 w 106995"/>
                        <a:gd name="connsiteY25" fmla="*/ 50399 h 61575"/>
                        <a:gd name="connsiteX26" fmla="*/ 64588 w 106995"/>
                        <a:gd name="connsiteY26" fmla="*/ 48494 h 61575"/>
                        <a:gd name="connsiteX27" fmla="*/ 76209 w 106995"/>
                        <a:gd name="connsiteY27" fmla="*/ 43351 h 615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</a:cxnLst>
                      <a:rect l="l" t="t" r="r" b="b"/>
                      <a:pathLst>
                        <a:path w="106995" h="61575">
                          <a:moveTo>
                            <a:pt x="91544" y="51638"/>
                          </a:moveTo>
                          <a:cubicBezTo>
                            <a:pt x="85258" y="55257"/>
                            <a:pt x="79066" y="57829"/>
                            <a:pt x="72970" y="59448"/>
                          </a:cubicBezTo>
                          <a:cubicBezTo>
                            <a:pt x="66874" y="61067"/>
                            <a:pt x="60778" y="61734"/>
                            <a:pt x="54778" y="61544"/>
                          </a:cubicBezTo>
                          <a:cubicBezTo>
                            <a:pt x="48777" y="61353"/>
                            <a:pt x="42871" y="60305"/>
                            <a:pt x="37061" y="58496"/>
                          </a:cubicBezTo>
                          <a:cubicBezTo>
                            <a:pt x="31251" y="56686"/>
                            <a:pt x="25155" y="53923"/>
                            <a:pt x="18868" y="50304"/>
                          </a:cubicBezTo>
                          <a:lnTo>
                            <a:pt x="2009" y="40589"/>
                          </a:lnTo>
                          <a:cubicBezTo>
                            <a:pt x="771" y="39922"/>
                            <a:pt x="104" y="39160"/>
                            <a:pt x="9" y="38207"/>
                          </a:cubicBezTo>
                          <a:cubicBezTo>
                            <a:pt x="-86" y="37350"/>
                            <a:pt x="580" y="36493"/>
                            <a:pt x="2104" y="35540"/>
                          </a:cubicBezTo>
                          <a:lnTo>
                            <a:pt x="61540" y="1250"/>
                          </a:lnTo>
                          <a:cubicBezTo>
                            <a:pt x="63064" y="393"/>
                            <a:pt x="64588" y="-83"/>
                            <a:pt x="66112" y="12"/>
                          </a:cubicBezTo>
                          <a:cubicBezTo>
                            <a:pt x="67636" y="12"/>
                            <a:pt x="68970" y="488"/>
                            <a:pt x="70208" y="1155"/>
                          </a:cubicBezTo>
                          <a:lnTo>
                            <a:pt x="88306" y="11633"/>
                          </a:lnTo>
                          <a:cubicBezTo>
                            <a:pt x="94592" y="15252"/>
                            <a:pt x="99259" y="18776"/>
                            <a:pt x="102212" y="22110"/>
                          </a:cubicBezTo>
                          <a:cubicBezTo>
                            <a:pt x="105165" y="25444"/>
                            <a:pt x="106784" y="28777"/>
                            <a:pt x="106975" y="32111"/>
                          </a:cubicBezTo>
                          <a:cubicBezTo>
                            <a:pt x="107165" y="35445"/>
                            <a:pt x="106022" y="38779"/>
                            <a:pt x="103450" y="42017"/>
                          </a:cubicBezTo>
                          <a:cubicBezTo>
                            <a:pt x="100879" y="45256"/>
                            <a:pt x="96973" y="48494"/>
                            <a:pt x="91544" y="51638"/>
                          </a:cubicBezTo>
                          <a:close/>
                          <a:moveTo>
                            <a:pt x="76209" y="43351"/>
                          </a:moveTo>
                          <a:cubicBezTo>
                            <a:pt x="79447" y="41446"/>
                            <a:pt x="82019" y="39541"/>
                            <a:pt x="84019" y="37445"/>
                          </a:cubicBezTo>
                          <a:cubicBezTo>
                            <a:pt x="86020" y="35350"/>
                            <a:pt x="87163" y="33254"/>
                            <a:pt x="87448" y="31064"/>
                          </a:cubicBezTo>
                          <a:cubicBezTo>
                            <a:pt x="87734" y="28873"/>
                            <a:pt x="87163" y="26682"/>
                            <a:pt x="85543" y="24491"/>
                          </a:cubicBezTo>
                          <a:cubicBezTo>
                            <a:pt x="84019" y="22300"/>
                            <a:pt x="80971" y="19919"/>
                            <a:pt x="76590" y="17348"/>
                          </a:cubicBezTo>
                          <a:lnTo>
                            <a:pt x="69351" y="13156"/>
                          </a:lnTo>
                          <a:lnTo>
                            <a:pt x="23059" y="39922"/>
                          </a:lnTo>
                          <a:lnTo>
                            <a:pt x="30489" y="44208"/>
                          </a:lnTo>
                          <a:cubicBezTo>
                            <a:pt x="34394" y="46494"/>
                            <a:pt x="38204" y="48113"/>
                            <a:pt x="41919" y="49066"/>
                          </a:cubicBezTo>
                          <a:cubicBezTo>
                            <a:pt x="45634" y="50018"/>
                            <a:pt x="49348" y="50495"/>
                            <a:pt x="53158" y="50399"/>
                          </a:cubicBezTo>
                          <a:cubicBezTo>
                            <a:pt x="56968" y="50304"/>
                            <a:pt x="60778" y="49637"/>
                            <a:pt x="64588" y="48494"/>
                          </a:cubicBezTo>
                          <a:cubicBezTo>
                            <a:pt x="68398" y="47351"/>
                            <a:pt x="72304" y="45542"/>
                            <a:pt x="76209" y="43351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24" name="Free-form: Shape 62">
                      <a:extLst>
                        <a:ext uri="{FF2B5EF4-FFF2-40B4-BE49-F238E27FC236}">
                          <a16:creationId xmlns:a16="http://schemas.microsoft.com/office/drawing/2014/main" id="{03D44335-1B49-F025-D945-14ADB39F0F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074296" y="1630209"/>
                      <a:ext cx="80153" cy="46196"/>
                    </a:xfrm>
                    <a:custGeom>
                      <a:avLst/>
                      <a:gdLst>
                        <a:gd name="connsiteX0" fmla="*/ 15074 w 80153"/>
                        <a:gd name="connsiteY0" fmla="*/ 45815 h 46196"/>
                        <a:gd name="connsiteX1" fmla="*/ 13740 w 80153"/>
                        <a:gd name="connsiteY1" fmla="*/ 46196 h 46196"/>
                        <a:gd name="connsiteX2" fmla="*/ 11835 w 80153"/>
                        <a:gd name="connsiteY2" fmla="*/ 45910 h 46196"/>
                        <a:gd name="connsiteX3" fmla="*/ 9264 w 80153"/>
                        <a:gd name="connsiteY3" fmla="*/ 44863 h 46196"/>
                        <a:gd name="connsiteX4" fmla="*/ 5644 w 80153"/>
                        <a:gd name="connsiteY4" fmla="*/ 42958 h 46196"/>
                        <a:gd name="connsiteX5" fmla="*/ 2310 w 80153"/>
                        <a:gd name="connsiteY5" fmla="*/ 40862 h 46196"/>
                        <a:gd name="connsiteX6" fmla="*/ 501 w 80153"/>
                        <a:gd name="connsiteY6" fmla="*/ 39338 h 46196"/>
                        <a:gd name="connsiteX7" fmla="*/ 24 w 80153"/>
                        <a:gd name="connsiteY7" fmla="*/ 38291 h 46196"/>
                        <a:gd name="connsiteX8" fmla="*/ 596 w 80153"/>
                        <a:gd name="connsiteY8" fmla="*/ 37529 h 46196"/>
                        <a:gd name="connsiteX9" fmla="*/ 64985 w 80153"/>
                        <a:gd name="connsiteY9" fmla="*/ 381 h 46196"/>
                        <a:gd name="connsiteX10" fmla="*/ 66318 w 80153"/>
                        <a:gd name="connsiteY10" fmla="*/ 0 h 46196"/>
                        <a:gd name="connsiteX11" fmla="*/ 68223 w 80153"/>
                        <a:gd name="connsiteY11" fmla="*/ 286 h 46196"/>
                        <a:gd name="connsiteX12" fmla="*/ 70890 w 80153"/>
                        <a:gd name="connsiteY12" fmla="*/ 1333 h 46196"/>
                        <a:gd name="connsiteX13" fmla="*/ 74510 w 80153"/>
                        <a:gd name="connsiteY13" fmla="*/ 3239 h 46196"/>
                        <a:gd name="connsiteX14" fmla="*/ 77844 w 80153"/>
                        <a:gd name="connsiteY14" fmla="*/ 5334 h 46196"/>
                        <a:gd name="connsiteX15" fmla="*/ 79653 w 80153"/>
                        <a:gd name="connsiteY15" fmla="*/ 6858 h 46196"/>
                        <a:gd name="connsiteX16" fmla="*/ 80130 w 80153"/>
                        <a:gd name="connsiteY16" fmla="*/ 7906 h 46196"/>
                        <a:gd name="connsiteX17" fmla="*/ 79558 w 80153"/>
                        <a:gd name="connsiteY17" fmla="*/ 8668 h 46196"/>
                        <a:gd name="connsiteX18" fmla="*/ 15169 w 80153"/>
                        <a:gd name="connsiteY18" fmla="*/ 45815 h 461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</a:cxnLst>
                      <a:rect l="l" t="t" r="r" b="b"/>
                      <a:pathLst>
                        <a:path w="80153" h="46196">
                          <a:moveTo>
                            <a:pt x="15074" y="45815"/>
                          </a:moveTo>
                          <a:cubicBezTo>
                            <a:pt x="15074" y="45815"/>
                            <a:pt x="14312" y="46101"/>
                            <a:pt x="13740" y="46196"/>
                          </a:cubicBezTo>
                          <a:cubicBezTo>
                            <a:pt x="13264" y="46196"/>
                            <a:pt x="12597" y="46196"/>
                            <a:pt x="11835" y="45910"/>
                          </a:cubicBezTo>
                          <a:cubicBezTo>
                            <a:pt x="11073" y="45625"/>
                            <a:pt x="10216" y="45339"/>
                            <a:pt x="9264" y="44863"/>
                          </a:cubicBezTo>
                          <a:cubicBezTo>
                            <a:pt x="8311" y="44387"/>
                            <a:pt x="7073" y="43720"/>
                            <a:pt x="5644" y="42958"/>
                          </a:cubicBezTo>
                          <a:cubicBezTo>
                            <a:pt x="4215" y="42196"/>
                            <a:pt x="3168" y="41434"/>
                            <a:pt x="2310" y="40862"/>
                          </a:cubicBezTo>
                          <a:cubicBezTo>
                            <a:pt x="1453" y="40291"/>
                            <a:pt x="882" y="39719"/>
                            <a:pt x="501" y="39338"/>
                          </a:cubicBezTo>
                          <a:cubicBezTo>
                            <a:pt x="120" y="38957"/>
                            <a:pt x="-71" y="38576"/>
                            <a:pt x="24" y="38291"/>
                          </a:cubicBezTo>
                          <a:cubicBezTo>
                            <a:pt x="24" y="38005"/>
                            <a:pt x="310" y="37719"/>
                            <a:pt x="596" y="37529"/>
                          </a:cubicBezTo>
                          <a:lnTo>
                            <a:pt x="64985" y="381"/>
                          </a:lnTo>
                          <a:cubicBezTo>
                            <a:pt x="64985" y="381"/>
                            <a:pt x="65747" y="95"/>
                            <a:pt x="66318" y="0"/>
                          </a:cubicBezTo>
                          <a:cubicBezTo>
                            <a:pt x="66795" y="0"/>
                            <a:pt x="67461" y="0"/>
                            <a:pt x="68223" y="286"/>
                          </a:cubicBezTo>
                          <a:cubicBezTo>
                            <a:pt x="68985" y="476"/>
                            <a:pt x="69843" y="857"/>
                            <a:pt x="70890" y="1333"/>
                          </a:cubicBezTo>
                          <a:cubicBezTo>
                            <a:pt x="71938" y="1810"/>
                            <a:pt x="73081" y="2381"/>
                            <a:pt x="74510" y="3239"/>
                          </a:cubicBezTo>
                          <a:cubicBezTo>
                            <a:pt x="75939" y="4096"/>
                            <a:pt x="77082" y="4763"/>
                            <a:pt x="77844" y="5334"/>
                          </a:cubicBezTo>
                          <a:cubicBezTo>
                            <a:pt x="78606" y="5906"/>
                            <a:pt x="79272" y="6382"/>
                            <a:pt x="79653" y="6858"/>
                          </a:cubicBezTo>
                          <a:cubicBezTo>
                            <a:pt x="80034" y="7239"/>
                            <a:pt x="80225" y="7620"/>
                            <a:pt x="80130" y="7906"/>
                          </a:cubicBezTo>
                          <a:cubicBezTo>
                            <a:pt x="80130" y="8192"/>
                            <a:pt x="79844" y="8477"/>
                            <a:pt x="79558" y="8668"/>
                          </a:cubicBezTo>
                          <a:lnTo>
                            <a:pt x="15169" y="45815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25" name="Free-form: Shape 63">
                      <a:extLst>
                        <a:ext uri="{FF2B5EF4-FFF2-40B4-BE49-F238E27FC236}">
                          <a16:creationId xmlns:a16="http://schemas.microsoft.com/office/drawing/2014/main" id="{8D1FF448-67E2-9DA9-B5E2-F4E3C36D40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127434" y="1661628"/>
                      <a:ext cx="123822" cy="69869"/>
                    </a:xfrm>
                    <a:custGeom>
                      <a:avLst/>
                      <a:gdLst>
                        <a:gd name="connsiteX0" fmla="*/ 61948 w 123822"/>
                        <a:gd name="connsiteY0" fmla="*/ 68689 h 69869"/>
                        <a:gd name="connsiteX1" fmla="*/ 59377 w 123822"/>
                        <a:gd name="connsiteY1" fmla="*/ 69642 h 69869"/>
                        <a:gd name="connsiteX2" fmla="*/ 56614 w 123822"/>
                        <a:gd name="connsiteY2" fmla="*/ 69832 h 69869"/>
                        <a:gd name="connsiteX3" fmla="*/ 53947 w 123822"/>
                        <a:gd name="connsiteY3" fmla="*/ 69356 h 69869"/>
                        <a:gd name="connsiteX4" fmla="*/ 51566 w 123822"/>
                        <a:gd name="connsiteY4" fmla="*/ 68308 h 69869"/>
                        <a:gd name="connsiteX5" fmla="*/ 45470 w 123822"/>
                        <a:gd name="connsiteY5" fmla="*/ 64784 h 69869"/>
                        <a:gd name="connsiteX6" fmla="*/ 42517 w 123822"/>
                        <a:gd name="connsiteY6" fmla="*/ 62689 h 69869"/>
                        <a:gd name="connsiteX7" fmla="*/ 41279 w 123822"/>
                        <a:gd name="connsiteY7" fmla="*/ 60403 h 69869"/>
                        <a:gd name="connsiteX8" fmla="*/ 41660 w 123822"/>
                        <a:gd name="connsiteY8" fmla="*/ 57545 h 69869"/>
                        <a:gd name="connsiteX9" fmla="*/ 43470 w 123822"/>
                        <a:gd name="connsiteY9" fmla="*/ 53640 h 69869"/>
                        <a:gd name="connsiteX10" fmla="*/ 57757 w 123822"/>
                        <a:gd name="connsiteY10" fmla="*/ 25065 h 69869"/>
                        <a:gd name="connsiteX11" fmla="*/ 60805 w 123822"/>
                        <a:gd name="connsiteY11" fmla="*/ 19731 h 69869"/>
                        <a:gd name="connsiteX12" fmla="*/ 64329 w 123822"/>
                        <a:gd name="connsiteY12" fmla="*/ 14397 h 69869"/>
                        <a:gd name="connsiteX13" fmla="*/ 64234 w 123822"/>
                        <a:gd name="connsiteY13" fmla="*/ 14397 h 69869"/>
                        <a:gd name="connsiteX14" fmla="*/ 56995 w 123822"/>
                        <a:gd name="connsiteY14" fmla="*/ 18874 h 69869"/>
                        <a:gd name="connsiteX15" fmla="*/ 49375 w 123822"/>
                        <a:gd name="connsiteY15" fmla="*/ 23446 h 69869"/>
                        <a:gd name="connsiteX16" fmla="*/ 13752 w 123822"/>
                        <a:gd name="connsiteY16" fmla="*/ 44020 h 69869"/>
                        <a:gd name="connsiteX17" fmla="*/ 12513 w 123822"/>
                        <a:gd name="connsiteY17" fmla="*/ 44401 h 69869"/>
                        <a:gd name="connsiteX18" fmla="*/ 10799 w 123822"/>
                        <a:gd name="connsiteY18" fmla="*/ 44210 h 69869"/>
                        <a:gd name="connsiteX19" fmla="*/ 8323 w 123822"/>
                        <a:gd name="connsiteY19" fmla="*/ 43353 h 69869"/>
                        <a:gd name="connsiteX20" fmla="*/ 4893 w 123822"/>
                        <a:gd name="connsiteY20" fmla="*/ 41543 h 69869"/>
                        <a:gd name="connsiteX21" fmla="*/ 1846 w 123822"/>
                        <a:gd name="connsiteY21" fmla="*/ 39638 h 69869"/>
                        <a:gd name="connsiteX22" fmla="*/ 321 w 123822"/>
                        <a:gd name="connsiteY22" fmla="*/ 38209 h 69869"/>
                        <a:gd name="connsiteX23" fmla="*/ 36 w 123822"/>
                        <a:gd name="connsiteY23" fmla="*/ 37257 h 69869"/>
                        <a:gd name="connsiteX24" fmla="*/ 702 w 123822"/>
                        <a:gd name="connsiteY24" fmla="*/ 36590 h 69869"/>
                        <a:gd name="connsiteX25" fmla="*/ 61948 w 123822"/>
                        <a:gd name="connsiteY25" fmla="*/ 1252 h 69869"/>
                        <a:gd name="connsiteX26" fmla="*/ 67187 w 123822"/>
                        <a:gd name="connsiteY26" fmla="*/ 14 h 69869"/>
                        <a:gd name="connsiteX27" fmla="*/ 72140 w 123822"/>
                        <a:gd name="connsiteY27" fmla="*/ 1443 h 69869"/>
                        <a:gd name="connsiteX28" fmla="*/ 79855 w 123822"/>
                        <a:gd name="connsiteY28" fmla="*/ 5920 h 69869"/>
                        <a:gd name="connsiteX29" fmla="*/ 82998 w 123822"/>
                        <a:gd name="connsiteY29" fmla="*/ 8110 h 69869"/>
                        <a:gd name="connsiteX30" fmla="*/ 84427 w 123822"/>
                        <a:gd name="connsiteY30" fmla="*/ 10206 h 69869"/>
                        <a:gd name="connsiteX31" fmla="*/ 84427 w 123822"/>
                        <a:gd name="connsiteY31" fmla="*/ 12682 h 69869"/>
                        <a:gd name="connsiteX32" fmla="*/ 82998 w 123822"/>
                        <a:gd name="connsiteY32" fmla="*/ 15826 h 69869"/>
                        <a:gd name="connsiteX33" fmla="*/ 71854 w 123822"/>
                        <a:gd name="connsiteY33" fmla="*/ 38114 h 69869"/>
                        <a:gd name="connsiteX34" fmla="*/ 69759 w 123822"/>
                        <a:gd name="connsiteY34" fmla="*/ 42019 h 69869"/>
                        <a:gd name="connsiteX35" fmla="*/ 67663 w 123822"/>
                        <a:gd name="connsiteY35" fmla="*/ 45829 h 69869"/>
                        <a:gd name="connsiteX36" fmla="*/ 65473 w 123822"/>
                        <a:gd name="connsiteY36" fmla="*/ 49544 h 69869"/>
                        <a:gd name="connsiteX37" fmla="*/ 63282 w 123822"/>
                        <a:gd name="connsiteY37" fmla="*/ 53164 h 69869"/>
                        <a:gd name="connsiteX38" fmla="*/ 63282 w 123822"/>
                        <a:gd name="connsiteY38" fmla="*/ 53164 h 69869"/>
                        <a:gd name="connsiteX39" fmla="*/ 70711 w 123822"/>
                        <a:gd name="connsiteY39" fmla="*/ 48592 h 69869"/>
                        <a:gd name="connsiteX40" fmla="*/ 78236 w 123822"/>
                        <a:gd name="connsiteY40" fmla="*/ 44115 h 69869"/>
                        <a:gd name="connsiteX41" fmla="*/ 110240 w 123822"/>
                        <a:gd name="connsiteY41" fmla="*/ 25636 h 69869"/>
                        <a:gd name="connsiteX42" fmla="*/ 111478 w 123822"/>
                        <a:gd name="connsiteY42" fmla="*/ 25255 h 69869"/>
                        <a:gd name="connsiteX43" fmla="*/ 113288 w 123822"/>
                        <a:gd name="connsiteY43" fmla="*/ 25446 h 69869"/>
                        <a:gd name="connsiteX44" fmla="*/ 115764 w 123822"/>
                        <a:gd name="connsiteY44" fmla="*/ 26303 h 69869"/>
                        <a:gd name="connsiteX45" fmla="*/ 119098 w 123822"/>
                        <a:gd name="connsiteY45" fmla="*/ 28113 h 69869"/>
                        <a:gd name="connsiteX46" fmla="*/ 122051 w 123822"/>
                        <a:gd name="connsiteY46" fmla="*/ 30018 h 69869"/>
                        <a:gd name="connsiteX47" fmla="*/ 123575 w 123822"/>
                        <a:gd name="connsiteY47" fmla="*/ 31351 h 69869"/>
                        <a:gd name="connsiteX48" fmla="*/ 123765 w 123822"/>
                        <a:gd name="connsiteY48" fmla="*/ 32304 h 69869"/>
                        <a:gd name="connsiteX49" fmla="*/ 123099 w 123822"/>
                        <a:gd name="connsiteY49" fmla="*/ 32971 h 69869"/>
                        <a:gd name="connsiteX50" fmla="*/ 61853 w 123822"/>
                        <a:gd name="connsiteY50" fmla="*/ 68308 h 698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</a:cxnLst>
                      <a:rect l="l" t="t" r="r" b="b"/>
                      <a:pathLst>
                        <a:path w="123822" h="69869">
                          <a:moveTo>
                            <a:pt x="61948" y="68689"/>
                          </a:moveTo>
                          <a:cubicBezTo>
                            <a:pt x="61091" y="69166"/>
                            <a:pt x="60234" y="69451"/>
                            <a:pt x="59377" y="69642"/>
                          </a:cubicBezTo>
                          <a:cubicBezTo>
                            <a:pt x="58519" y="69832"/>
                            <a:pt x="57567" y="69928"/>
                            <a:pt x="56614" y="69832"/>
                          </a:cubicBezTo>
                          <a:cubicBezTo>
                            <a:pt x="55757" y="69832"/>
                            <a:pt x="54804" y="69642"/>
                            <a:pt x="53947" y="69356"/>
                          </a:cubicBezTo>
                          <a:cubicBezTo>
                            <a:pt x="53090" y="69070"/>
                            <a:pt x="52328" y="68785"/>
                            <a:pt x="51566" y="68308"/>
                          </a:cubicBezTo>
                          <a:lnTo>
                            <a:pt x="45470" y="64784"/>
                          </a:lnTo>
                          <a:cubicBezTo>
                            <a:pt x="44232" y="64022"/>
                            <a:pt x="43184" y="63355"/>
                            <a:pt x="42517" y="62689"/>
                          </a:cubicBezTo>
                          <a:cubicBezTo>
                            <a:pt x="41850" y="62022"/>
                            <a:pt x="41469" y="61260"/>
                            <a:pt x="41279" y="60403"/>
                          </a:cubicBezTo>
                          <a:cubicBezTo>
                            <a:pt x="41184" y="59545"/>
                            <a:pt x="41279" y="58593"/>
                            <a:pt x="41660" y="57545"/>
                          </a:cubicBezTo>
                          <a:cubicBezTo>
                            <a:pt x="42041" y="56497"/>
                            <a:pt x="42612" y="55164"/>
                            <a:pt x="43470" y="53640"/>
                          </a:cubicBezTo>
                          <a:lnTo>
                            <a:pt x="57757" y="25065"/>
                          </a:lnTo>
                          <a:cubicBezTo>
                            <a:pt x="58614" y="23350"/>
                            <a:pt x="59662" y="21636"/>
                            <a:pt x="60805" y="19731"/>
                          </a:cubicBezTo>
                          <a:cubicBezTo>
                            <a:pt x="61948" y="17826"/>
                            <a:pt x="63091" y="16111"/>
                            <a:pt x="64329" y="14397"/>
                          </a:cubicBezTo>
                          <a:lnTo>
                            <a:pt x="64234" y="14397"/>
                          </a:lnTo>
                          <a:cubicBezTo>
                            <a:pt x="61853" y="15921"/>
                            <a:pt x="59472" y="17350"/>
                            <a:pt x="56995" y="18874"/>
                          </a:cubicBezTo>
                          <a:cubicBezTo>
                            <a:pt x="54519" y="20398"/>
                            <a:pt x="52042" y="21922"/>
                            <a:pt x="49375" y="23446"/>
                          </a:cubicBezTo>
                          <a:lnTo>
                            <a:pt x="13752" y="44020"/>
                          </a:lnTo>
                          <a:cubicBezTo>
                            <a:pt x="13752" y="44020"/>
                            <a:pt x="12990" y="44305"/>
                            <a:pt x="12513" y="44401"/>
                          </a:cubicBezTo>
                          <a:cubicBezTo>
                            <a:pt x="12037" y="44401"/>
                            <a:pt x="11466" y="44401"/>
                            <a:pt x="10799" y="44210"/>
                          </a:cubicBezTo>
                          <a:cubicBezTo>
                            <a:pt x="10132" y="44020"/>
                            <a:pt x="9275" y="43734"/>
                            <a:pt x="8323" y="43353"/>
                          </a:cubicBezTo>
                          <a:cubicBezTo>
                            <a:pt x="7370" y="42972"/>
                            <a:pt x="6227" y="42305"/>
                            <a:pt x="4893" y="41543"/>
                          </a:cubicBezTo>
                          <a:cubicBezTo>
                            <a:pt x="3560" y="40781"/>
                            <a:pt x="2608" y="40210"/>
                            <a:pt x="1846" y="39638"/>
                          </a:cubicBezTo>
                          <a:cubicBezTo>
                            <a:pt x="1083" y="39067"/>
                            <a:pt x="607" y="38590"/>
                            <a:pt x="321" y="38209"/>
                          </a:cubicBezTo>
                          <a:cubicBezTo>
                            <a:pt x="36" y="37828"/>
                            <a:pt x="-60" y="37543"/>
                            <a:pt x="36" y="37257"/>
                          </a:cubicBezTo>
                          <a:cubicBezTo>
                            <a:pt x="131" y="36971"/>
                            <a:pt x="321" y="36781"/>
                            <a:pt x="702" y="36590"/>
                          </a:cubicBezTo>
                          <a:lnTo>
                            <a:pt x="61948" y="1252"/>
                          </a:lnTo>
                          <a:cubicBezTo>
                            <a:pt x="63567" y="300"/>
                            <a:pt x="65282" y="-81"/>
                            <a:pt x="67187" y="14"/>
                          </a:cubicBezTo>
                          <a:cubicBezTo>
                            <a:pt x="68997" y="109"/>
                            <a:pt x="70616" y="586"/>
                            <a:pt x="72140" y="1443"/>
                          </a:cubicBezTo>
                          <a:lnTo>
                            <a:pt x="79855" y="5920"/>
                          </a:lnTo>
                          <a:cubicBezTo>
                            <a:pt x="81284" y="6682"/>
                            <a:pt x="82332" y="7444"/>
                            <a:pt x="82998" y="8110"/>
                          </a:cubicBezTo>
                          <a:cubicBezTo>
                            <a:pt x="83760" y="8777"/>
                            <a:pt x="84141" y="9539"/>
                            <a:pt x="84427" y="10206"/>
                          </a:cubicBezTo>
                          <a:cubicBezTo>
                            <a:pt x="84713" y="10873"/>
                            <a:pt x="84618" y="11730"/>
                            <a:pt x="84427" y="12682"/>
                          </a:cubicBezTo>
                          <a:cubicBezTo>
                            <a:pt x="84237" y="13635"/>
                            <a:pt x="83665" y="14683"/>
                            <a:pt x="82998" y="15826"/>
                          </a:cubicBezTo>
                          <a:lnTo>
                            <a:pt x="71854" y="38114"/>
                          </a:lnTo>
                          <a:cubicBezTo>
                            <a:pt x="71187" y="39448"/>
                            <a:pt x="70425" y="40781"/>
                            <a:pt x="69759" y="42019"/>
                          </a:cubicBezTo>
                          <a:cubicBezTo>
                            <a:pt x="69092" y="43258"/>
                            <a:pt x="68425" y="44591"/>
                            <a:pt x="67663" y="45829"/>
                          </a:cubicBezTo>
                          <a:cubicBezTo>
                            <a:pt x="66901" y="47068"/>
                            <a:pt x="66235" y="48306"/>
                            <a:pt x="65473" y="49544"/>
                          </a:cubicBezTo>
                          <a:cubicBezTo>
                            <a:pt x="64710" y="50782"/>
                            <a:pt x="64044" y="51925"/>
                            <a:pt x="63282" y="53164"/>
                          </a:cubicBezTo>
                          <a:lnTo>
                            <a:pt x="63282" y="53164"/>
                          </a:lnTo>
                          <a:cubicBezTo>
                            <a:pt x="65663" y="51735"/>
                            <a:pt x="68139" y="50211"/>
                            <a:pt x="70711" y="48592"/>
                          </a:cubicBezTo>
                          <a:cubicBezTo>
                            <a:pt x="73283" y="47068"/>
                            <a:pt x="75855" y="45544"/>
                            <a:pt x="78236" y="44115"/>
                          </a:cubicBezTo>
                          <a:lnTo>
                            <a:pt x="110240" y="25636"/>
                          </a:lnTo>
                          <a:cubicBezTo>
                            <a:pt x="110240" y="25636"/>
                            <a:pt x="111002" y="25351"/>
                            <a:pt x="111478" y="25255"/>
                          </a:cubicBezTo>
                          <a:cubicBezTo>
                            <a:pt x="111954" y="25255"/>
                            <a:pt x="112621" y="25255"/>
                            <a:pt x="113288" y="25446"/>
                          </a:cubicBezTo>
                          <a:cubicBezTo>
                            <a:pt x="114050" y="25636"/>
                            <a:pt x="114812" y="25922"/>
                            <a:pt x="115764" y="26303"/>
                          </a:cubicBezTo>
                          <a:cubicBezTo>
                            <a:pt x="116717" y="26684"/>
                            <a:pt x="117765" y="27351"/>
                            <a:pt x="119098" y="28113"/>
                          </a:cubicBezTo>
                          <a:cubicBezTo>
                            <a:pt x="120432" y="28875"/>
                            <a:pt x="121289" y="29446"/>
                            <a:pt x="122051" y="30018"/>
                          </a:cubicBezTo>
                          <a:cubicBezTo>
                            <a:pt x="122813" y="30589"/>
                            <a:pt x="123289" y="30970"/>
                            <a:pt x="123575" y="31351"/>
                          </a:cubicBezTo>
                          <a:cubicBezTo>
                            <a:pt x="123861" y="31732"/>
                            <a:pt x="123861" y="32018"/>
                            <a:pt x="123765" y="32304"/>
                          </a:cubicBezTo>
                          <a:cubicBezTo>
                            <a:pt x="123670" y="32590"/>
                            <a:pt x="123480" y="32780"/>
                            <a:pt x="123099" y="32971"/>
                          </a:cubicBezTo>
                          <a:lnTo>
                            <a:pt x="61853" y="68308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26" name="Free-form: Shape 64">
                      <a:extLst>
                        <a:ext uri="{FF2B5EF4-FFF2-40B4-BE49-F238E27FC236}">
                          <a16:creationId xmlns:a16="http://schemas.microsoft.com/office/drawing/2014/main" id="{F7C00DC2-E783-14F1-CC90-0BFB74BCD40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228971" y="1720302"/>
                      <a:ext cx="123822" cy="69869"/>
                    </a:xfrm>
                    <a:custGeom>
                      <a:avLst/>
                      <a:gdLst>
                        <a:gd name="connsiteX0" fmla="*/ 61948 w 123822"/>
                        <a:gd name="connsiteY0" fmla="*/ 68689 h 69869"/>
                        <a:gd name="connsiteX1" fmla="*/ 59376 w 123822"/>
                        <a:gd name="connsiteY1" fmla="*/ 69642 h 69869"/>
                        <a:gd name="connsiteX2" fmla="*/ 56614 w 123822"/>
                        <a:gd name="connsiteY2" fmla="*/ 69832 h 69869"/>
                        <a:gd name="connsiteX3" fmla="*/ 53947 w 123822"/>
                        <a:gd name="connsiteY3" fmla="*/ 69356 h 69869"/>
                        <a:gd name="connsiteX4" fmla="*/ 51566 w 123822"/>
                        <a:gd name="connsiteY4" fmla="*/ 68308 h 69869"/>
                        <a:gd name="connsiteX5" fmla="*/ 45470 w 123822"/>
                        <a:gd name="connsiteY5" fmla="*/ 64784 h 69869"/>
                        <a:gd name="connsiteX6" fmla="*/ 42517 w 123822"/>
                        <a:gd name="connsiteY6" fmla="*/ 62689 h 69869"/>
                        <a:gd name="connsiteX7" fmla="*/ 41279 w 123822"/>
                        <a:gd name="connsiteY7" fmla="*/ 60403 h 69869"/>
                        <a:gd name="connsiteX8" fmla="*/ 41660 w 123822"/>
                        <a:gd name="connsiteY8" fmla="*/ 57545 h 69869"/>
                        <a:gd name="connsiteX9" fmla="*/ 43470 w 123822"/>
                        <a:gd name="connsiteY9" fmla="*/ 53640 h 69869"/>
                        <a:gd name="connsiteX10" fmla="*/ 57757 w 123822"/>
                        <a:gd name="connsiteY10" fmla="*/ 25065 h 69869"/>
                        <a:gd name="connsiteX11" fmla="*/ 60805 w 123822"/>
                        <a:gd name="connsiteY11" fmla="*/ 19731 h 69869"/>
                        <a:gd name="connsiteX12" fmla="*/ 64329 w 123822"/>
                        <a:gd name="connsiteY12" fmla="*/ 14397 h 69869"/>
                        <a:gd name="connsiteX13" fmla="*/ 64234 w 123822"/>
                        <a:gd name="connsiteY13" fmla="*/ 14397 h 69869"/>
                        <a:gd name="connsiteX14" fmla="*/ 56995 w 123822"/>
                        <a:gd name="connsiteY14" fmla="*/ 18874 h 69869"/>
                        <a:gd name="connsiteX15" fmla="*/ 49375 w 123822"/>
                        <a:gd name="connsiteY15" fmla="*/ 23446 h 69869"/>
                        <a:gd name="connsiteX16" fmla="*/ 13752 w 123822"/>
                        <a:gd name="connsiteY16" fmla="*/ 44020 h 69869"/>
                        <a:gd name="connsiteX17" fmla="*/ 12513 w 123822"/>
                        <a:gd name="connsiteY17" fmla="*/ 44401 h 69869"/>
                        <a:gd name="connsiteX18" fmla="*/ 10799 w 123822"/>
                        <a:gd name="connsiteY18" fmla="*/ 44210 h 69869"/>
                        <a:gd name="connsiteX19" fmla="*/ 8322 w 123822"/>
                        <a:gd name="connsiteY19" fmla="*/ 43353 h 69869"/>
                        <a:gd name="connsiteX20" fmla="*/ 4893 w 123822"/>
                        <a:gd name="connsiteY20" fmla="*/ 41543 h 69869"/>
                        <a:gd name="connsiteX21" fmla="*/ 1845 w 123822"/>
                        <a:gd name="connsiteY21" fmla="*/ 39638 h 69869"/>
                        <a:gd name="connsiteX22" fmla="*/ 321 w 123822"/>
                        <a:gd name="connsiteY22" fmla="*/ 38209 h 69869"/>
                        <a:gd name="connsiteX23" fmla="*/ 36 w 123822"/>
                        <a:gd name="connsiteY23" fmla="*/ 37257 h 69869"/>
                        <a:gd name="connsiteX24" fmla="*/ 702 w 123822"/>
                        <a:gd name="connsiteY24" fmla="*/ 36590 h 69869"/>
                        <a:gd name="connsiteX25" fmla="*/ 61948 w 123822"/>
                        <a:gd name="connsiteY25" fmla="*/ 1252 h 69869"/>
                        <a:gd name="connsiteX26" fmla="*/ 67187 w 123822"/>
                        <a:gd name="connsiteY26" fmla="*/ 14 h 69869"/>
                        <a:gd name="connsiteX27" fmla="*/ 72140 w 123822"/>
                        <a:gd name="connsiteY27" fmla="*/ 1443 h 69869"/>
                        <a:gd name="connsiteX28" fmla="*/ 79855 w 123822"/>
                        <a:gd name="connsiteY28" fmla="*/ 5920 h 69869"/>
                        <a:gd name="connsiteX29" fmla="*/ 82998 w 123822"/>
                        <a:gd name="connsiteY29" fmla="*/ 8110 h 69869"/>
                        <a:gd name="connsiteX30" fmla="*/ 84427 w 123822"/>
                        <a:gd name="connsiteY30" fmla="*/ 10206 h 69869"/>
                        <a:gd name="connsiteX31" fmla="*/ 84427 w 123822"/>
                        <a:gd name="connsiteY31" fmla="*/ 12682 h 69869"/>
                        <a:gd name="connsiteX32" fmla="*/ 82998 w 123822"/>
                        <a:gd name="connsiteY32" fmla="*/ 15826 h 69869"/>
                        <a:gd name="connsiteX33" fmla="*/ 71854 w 123822"/>
                        <a:gd name="connsiteY33" fmla="*/ 38114 h 69869"/>
                        <a:gd name="connsiteX34" fmla="*/ 69759 w 123822"/>
                        <a:gd name="connsiteY34" fmla="*/ 42019 h 69869"/>
                        <a:gd name="connsiteX35" fmla="*/ 67663 w 123822"/>
                        <a:gd name="connsiteY35" fmla="*/ 45829 h 69869"/>
                        <a:gd name="connsiteX36" fmla="*/ 65472 w 123822"/>
                        <a:gd name="connsiteY36" fmla="*/ 49544 h 69869"/>
                        <a:gd name="connsiteX37" fmla="*/ 63282 w 123822"/>
                        <a:gd name="connsiteY37" fmla="*/ 53164 h 69869"/>
                        <a:gd name="connsiteX38" fmla="*/ 63282 w 123822"/>
                        <a:gd name="connsiteY38" fmla="*/ 53164 h 69869"/>
                        <a:gd name="connsiteX39" fmla="*/ 70711 w 123822"/>
                        <a:gd name="connsiteY39" fmla="*/ 48592 h 69869"/>
                        <a:gd name="connsiteX40" fmla="*/ 78236 w 123822"/>
                        <a:gd name="connsiteY40" fmla="*/ 44115 h 69869"/>
                        <a:gd name="connsiteX41" fmla="*/ 110240 w 123822"/>
                        <a:gd name="connsiteY41" fmla="*/ 25636 h 69869"/>
                        <a:gd name="connsiteX42" fmla="*/ 111478 w 123822"/>
                        <a:gd name="connsiteY42" fmla="*/ 25255 h 69869"/>
                        <a:gd name="connsiteX43" fmla="*/ 113288 w 123822"/>
                        <a:gd name="connsiteY43" fmla="*/ 25446 h 69869"/>
                        <a:gd name="connsiteX44" fmla="*/ 115764 w 123822"/>
                        <a:gd name="connsiteY44" fmla="*/ 26303 h 69869"/>
                        <a:gd name="connsiteX45" fmla="*/ 119098 w 123822"/>
                        <a:gd name="connsiteY45" fmla="*/ 28113 h 69869"/>
                        <a:gd name="connsiteX46" fmla="*/ 122051 w 123822"/>
                        <a:gd name="connsiteY46" fmla="*/ 30018 h 69869"/>
                        <a:gd name="connsiteX47" fmla="*/ 123575 w 123822"/>
                        <a:gd name="connsiteY47" fmla="*/ 31351 h 69869"/>
                        <a:gd name="connsiteX48" fmla="*/ 123765 w 123822"/>
                        <a:gd name="connsiteY48" fmla="*/ 32304 h 69869"/>
                        <a:gd name="connsiteX49" fmla="*/ 123099 w 123822"/>
                        <a:gd name="connsiteY49" fmla="*/ 32971 h 69869"/>
                        <a:gd name="connsiteX50" fmla="*/ 61853 w 123822"/>
                        <a:gd name="connsiteY50" fmla="*/ 68308 h 698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</a:cxnLst>
                      <a:rect l="l" t="t" r="r" b="b"/>
                      <a:pathLst>
                        <a:path w="123822" h="69869">
                          <a:moveTo>
                            <a:pt x="61948" y="68689"/>
                          </a:moveTo>
                          <a:cubicBezTo>
                            <a:pt x="61091" y="69166"/>
                            <a:pt x="60234" y="69451"/>
                            <a:pt x="59376" y="69642"/>
                          </a:cubicBezTo>
                          <a:cubicBezTo>
                            <a:pt x="58519" y="69832"/>
                            <a:pt x="57567" y="69928"/>
                            <a:pt x="56614" y="69832"/>
                          </a:cubicBezTo>
                          <a:cubicBezTo>
                            <a:pt x="55757" y="69832"/>
                            <a:pt x="54804" y="69642"/>
                            <a:pt x="53947" y="69356"/>
                          </a:cubicBezTo>
                          <a:cubicBezTo>
                            <a:pt x="53090" y="69070"/>
                            <a:pt x="52328" y="68785"/>
                            <a:pt x="51566" y="68308"/>
                          </a:cubicBezTo>
                          <a:lnTo>
                            <a:pt x="45470" y="64784"/>
                          </a:lnTo>
                          <a:cubicBezTo>
                            <a:pt x="44232" y="64022"/>
                            <a:pt x="43184" y="63355"/>
                            <a:pt x="42517" y="62689"/>
                          </a:cubicBezTo>
                          <a:cubicBezTo>
                            <a:pt x="41850" y="62022"/>
                            <a:pt x="41469" y="61260"/>
                            <a:pt x="41279" y="60403"/>
                          </a:cubicBezTo>
                          <a:cubicBezTo>
                            <a:pt x="41184" y="59545"/>
                            <a:pt x="41279" y="58593"/>
                            <a:pt x="41660" y="57545"/>
                          </a:cubicBezTo>
                          <a:cubicBezTo>
                            <a:pt x="42041" y="56497"/>
                            <a:pt x="42612" y="55164"/>
                            <a:pt x="43470" y="53640"/>
                          </a:cubicBezTo>
                          <a:lnTo>
                            <a:pt x="57757" y="25065"/>
                          </a:lnTo>
                          <a:cubicBezTo>
                            <a:pt x="58614" y="23350"/>
                            <a:pt x="59662" y="21636"/>
                            <a:pt x="60805" y="19731"/>
                          </a:cubicBezTo>
                          <a:cubicBezTo>
                            <a:pt x="61948" y="17826"/>
                            <a:pt x="63091" y="16111"/>
                            <a:pt x="64329" y="14397"/>
                          </a:cubicBezTo>
                          <a:lnTo>
                            <a:pt x="64234" y="14397"/>
                          </a:lnTo>
                          <a:cubicBezTo>
                            <a:pt x="61853" y="15921"/>
                            <a:pt x="59472" y="17350"/>
                            <a:pt x="56995" y="18874"/>
                          </a:cubicBezTo>
                          <a:cubicBezTo>
                            <a:pt x="54519" y="20398"/>
                            <a:pt x="52042" y="21922"/>
                            <a:pt x="49375" y="23446"/>
                          </a:cubicBezTo>
                          <a:lnTo>
                            <a:pt x="13752" y="44020"/>
                          </a:lnTo>
                          <a:cubicBezTo>
                            <a:pt x="13752" y="44020"/>
                            <a:pt x="12990" y="44305"/>
                            <a:pt x="12513" y="44401"/>
                          </a:cubicBezTo>
                          <a:cubicBezTo>
                            <a:pt x="12037" y="44401"/>
                            <a:pt x="11466" y="44401"/>
                            <a:pt x="10799" y="44210"/>
                          </a:cubicBezTo>
                          <a:cubicBezTo>
                            <a:pt x="10132" y="44020"/>
                            <a:pt x="9275" y="43734"/>
                            <a:pt x="8322" y="43353"/>
                          </a:cubicBezTo>
                          <a:cubicBezTo>
                            <a:pt x="7370" y="42972"/>
                            <a:pt x="6227" y="42305"/>
                            <a:pt x="4893" y="41543"/>
                          </a:cubicBezTo>
                          <a:cubicBezTo>
                            <a:pt x="3560" y="40781"/>
                            <a:pt x="2607" y="40210"/>
                            <a:pt x="1845" y="39638"/>
                          </a:cubicBezTo>
                          <a:cubicBezTo>
                            <a:pt x="1083" y="39067"/>
                            <a:pt x="607" y="38590"/>
                            <a:pt x="321" y="38209"/>
                          </a:cubicBezTo>
                          <a:cubicBezTo>
                            <a:pt x="36" y="37828"/>
                            <a:pt x="-60" y="37543"/>
                            <a:pt x="36" y="37257"/>
                          </a:cubicBezTo>
                          <a:cubicBezTo>
                            <a:pt x="131" y="36971"/>
                            <a:pt x="321" y="36781"/>
                            <a:pt x="702" y="36590"/>
                          </a:cubicBezTo>
                          <a:lnTo>
                            <a:pt x="61948" y="1252"/>
                          </a:lnTo>
                          <a:cubicBezTo>
                            <a:pt x="63567" y="300"/>
                            <a:pt x="65282" y="-81"/>
                            <a:pt x="67187" y="14"/>
                          </a:cubicBezTo>
                          <a:cubicBezTo>
                            <a:pt x="68997" y="109"/>
                            <a:pt x="70616" y="586"/>
                            <a:pt x="72140" y="1443"/>
                          </a:cubicBezTo>
                          <a:lnTo>
                            <a:pt x="79855" y="5920"/>
                          </a:lnTo>
                          <a:cubicBezTo>
                            <a:pt x="81284" y="6682"/>
                            <a:pt x="82332" y="7444"/>
                            <a:pt x="82998" y="8110"/>
                          </a:cubicBezTo>
                          <a:cubicBezTo>
                            <a:pt x="83760" y="8777"/>
                            <a:pt x="84141" y="9539"/>
                            <a:pt x="84427" y="10206"/>
                          </a:cubicBezTo>
                          <a:cubicBezTo>
                            <a:pt x="84713" y="10873"/>
                            <a:pt x="84618" y="11730"/>
                            <a:pt x="84427" y="12682"/>
                          </a:cubicBezTo>
                          <a:cubicBezTo>
                            <a:pt x="84237" y="13635"/>
                            <a:pt x="83665" y="14683"/>
                            <a:pt x="82998" y="15826"/>
                          </a:cubicBezTo>
                          <a:lnTo>
                            <a:pt x="71854" y="38114"/>
                          </a:lnTo>
                          <a:cubicBezTo>
                            <a:pt x="71187" y="39448"/>
                            <a:pt x="70425" y="40781"/>
                            <a:pt x="69759" y="42019"/>
                          </a:cubicBezTo>
                          <a:cubicBezTo>
                            <a:pt x="69092" y="43258"/>
                            <a:pt x="68425" y="44591"/>
                            <a:pt x="67663" y="45829"/>
                          </a:cubicBezTo>
                          <a:cubicBezTo>
                            <a:pt x="66901" y="47068"/>
                            <a:pt x="66234" y="48306"/>
                            <a:pt x="65472" y="49544"/>
                          </a:cubicBezTo>
                          <a:cubicBezTo>
                            <a:pt x="64710" y="50782"/>
                            <a:pt x="64044" y="51925"/>
                            <a:pt x="63282" y="53164"/>
                          </a:cubicBezTo>
                          <a:lnTo>
                            <a:pt x="63282" y="53164"/>
                          </a:lnTo>
                          <a:cubicBezTo>
                            <a:pt x="65663" y="51735"/>
                            <a:pt x="68139" y="50211"/>
                            <a:pt x="70711" y="48592"/>
                          </a:cubicBezTo>
                          <a:cubicBezTo>
                            <a:pt x="73283" y="47068"/>
                            <a:pt x="75855" y="45544"/>
                            <a:pt x="78236" y="44115"/>
                          </a:cubicBezTo>
                          <a:lnTo>
                            <a:pt x="110240" y="25636"/>
                          </a:lnTo>
                          <a:cubicBezTo>
                            <a:pt x="110240" y="25636"/>
                            <a:pt x="111002" y="25351"/>
                            <a:pt x="111478" y="25255"/>
                          </a:cubicBezTo>
                          <a:cubicBezTo>
                            <a:pt x="111954" y="25255"/>
                            <a:pt x="112621" y="25255"/>
                            <a:pt x="113288" y="25446"/>
                          </a:cubicBezTo>
                          <a:cubicBezTo>
                            <a:pt x="114050" y="25636"/>
                            <a:pt x="114812" y="25922"/>
                            <a:pt x="115764" y="26303"/>
                          </a:cubicBezTo>
                          <a:cubicBezTo>
                            <a:pt x="116717" y="26684"/>
                            <a:pt x="117765" y="27351"/>
                            <a:pt x="119098" y="28113"/>
                          </a:cubicBezTo>
                          <a:cubicBezTo>
                            <a:pt x="120432" y="28875"/>
                            <a:pt x="121289" y="29446"/>
                            <a:pt x="122051" y="30018"/>
                          </a:cubicBezTo>
                          <a:cubicBezTo>
                            <a:pt x="122813" y="30589"/>
                            <a:pt x="123289" y="30970"/>
                            <a:pt x="123575" y="31351"/>
                          </a:cubicBezTo>
                          <a:cubicBezTo>
                            <a:pt x="123861" y="31732"/>
                            <a:pt x="123861" y="32018"/>
                            <a:pt x="123765" y="32304"/>
                          </a:cubicBezTo>
                          <a:cubicBezTo>
                            <a:pt x="123670" y="32590"/>
                            <a:pt x="123480" y="32780"/>
                            <a:pt x="123099" y="32971"/>
                          </a:cubicBezTo>
                          <a:lnTo>
                            <a:pt x="61853" y="68308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27" name="Free-form: Shape 65">
                      <a:extLst>
                        <a:ext uri="{FF2B5EF4-FFF2-40B4-BE49-F238E27FC236}">
                          <a16:creationId xmlns:a16="http://schemas.microsoft.com/office/drawing/2014/main" id="{F8C5E5CA-59D1-E903-B1FA-782E2D9836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332443" y="1780029"/>
                      <a:ext cx="104118" cy="58406"/>
                    </a:xfrm>
                    <a:custGeom>
                      <a:avLst/>
                      <a:gdLst>
                        <a:gd name="connsiteX0" fmla="*/ 86301 w 104118"/>
                        <a:gd name="connsiteY0" fmla="*/ 48110 h 58406"/>
                        <a:gd name="connsiteX1" fmla="*/ 68966 w 104118"/>
                        <a:gd name="connsiteY1" fmla="*/ 55635 h 58406"/>
                        <a:gd name="connsiteX2" fmla="*/ 51154 w 104118"/>
                        <a:gd name="connsiteY2" fmla="*/ 58397 h 58406"/>
                        <a:gd name="connsiteX3" fmla="*/ 33342 w 104118"/>
                        <a:gd name="connsiteY3" fmla="*/ 56302 h 58406"/>
                        <a:gd name="connsiteX4" fmla="*/ 16197 w 104118"/>
                        <a:gd name="connsiteY4" fmla="*/ 49253 h 58406"/>
                        <a:gd name="connsiteX5" fmla="*/ 3910 w 104118"/>
                        <a:gd name="connsiteY5" fmla="*/ 39728 h 58406"/>
                        <a:gd name="connsiteX6" fmla="*/ 5 w 104118"/>
                        <a:gd name="connsiteY6" fmla="*/ 30108 h 58406"/>
                        <a:gd name="connsiteX7" fmla="*/ 4767 w 104118"/>
                        <a:gd name="connsiteY7" fmla="*/ 20297 h 58406"/>
                        <a:gd name="connsiteX8" fmla="*/ 18293 w 104118"/>
                        <a:gd name="connsiteY8" fmla="*/ 10105 h 58406"/>
                        <a:gd name="connsiteX9" fmla="*/ 35343 w 104118"/>
                        <a:gd name="connsiteY9" fmla="*/ 2771 h 58406"/>
                        <a:gd name="connsiteX10" fmla="*/ 53059 w 104118"/>
                        <a:gd name="connsiteY10" fmla="*/ 9 h 58406"/>
                        <a:gd name="connsiteX11" fmla="*/ 70871 w 104118"/>
                        <a:gd name="connsiteY11" fmla="*/ 2104 h 58406"/>
                        <a:gd name="connsiteX12" fmla="*/ 88111 w 104118"/>
                        <a:gd name="connsiteY12" fmla="*/ 9153 h 58406"/>
                        <a:gd name="connsiteX13" fmla="*/ 100208 w 104118"/>
                        <a:gd name="connsiteY13" fmla="*/ 18487 h 58406"/>
                        <a:gd name="connsiteX14" fmla="*/ 104113 w 104118"/>
                        <a:gd name="connsiteY14" fmla="*/ 28012 h 58406"/>
                        <a:gd name="connsiteX15" fmla="*/ 99541 w 104118"/>
                        <a:gd name="connsiteY15" fmla="*/ 37823 h 58406"/>
                        <a:gd name="connsiteX16" fmla="*/ 86301 w 104118"/>
                        <a:gd name="connsiteY16" fmla="*/ 47920 h 58406"/>
                        <a:gd name="connsiteX17" fmla="*/ 70490 w 104118"/>
                        <a:gd name="connsiteY17" fmla="*/ 39823 h 58406"/>
                        <a:gd name="connsiteX18" fmla="*/ 79348 w 104118"/>
                        <a:gd name="connsiteY18" fmla="*/ 33632 h 58406"/>
                        <a:gd name="connsiteX19" fmla="*/ 83920 w 104118"/>
                        <a:gd name="connsiteY19" fmla="*/ 27536 h 58406"/>
                        <a:gd name="connsiteX20" fmla="*/ 83158 w 104118"/>
                        <a:gd name="connsiteY20" fmla="*/ 21535 h 58406"/>
                        <a:gd name="connsiteX21" fmla="*/ 76110 w 104118"/>
                        <a:gd name="connsiteY21" fmla="*/ 15535 h 58406"/>
                        <a:gd name="connsiteX22" fmla="*/ 65346 w 104118"/>
                        <a:gd name="connsiteY22" fmla="*/ 11534 h 58406"/>
                        <a:gd name="connsiteX23" fmla="*/ 54488 w 104118"/>
                        <a:gd name="connsiteY23" fmla="*/ 11153 h 58406"/>
                        <a:gd name="connsiteX24" fmla="*/ 43915 w 104118"/>
                        <a:gd name="connsiteY24" fmla="*/ 13725 h 58406"/>
                        <a:gd name="connsiteX25" fmla="*/ 33914 w 104118"/>
                        <a:gd name="connsiteY25" fmla="*/ 18487 h 58406"/>
                        <a:gd name="connsiteX26" fmla="*/ 24770 w 104118"/>
                        <a:gd name="connsiteY26" fmla="*/ 24774 h 58406"/>
                        <a:gd name="connsiteX27" fmla="*/ 20103 w 104118"/>
                        <a:gd name="connsiteY27" fmla="*/ 30870 h 58406"/>
                        <a:gd name="connsiteX28" fmla="*/ 20865 w 104118"/>
                        <a:gd name="connsiteY28" fmla="*/ 36871 h 58406"/>
                        <a:gd name="connsiteX29" fmla="*/ 28008 w 104118"/>
                        <a:gd name="connsiteY29" fmla="*/ 42871 h 58406"/>
                        <a:gd name="connsiteX30" fmla="*/ 38772 w 104118"/>
                        <a:gd name="connsiteY30" fmla="*/ 46872 h 58406"/>
                        <a:gd name="connsiteX31" fmla="*/ 49630 w 104118"/>
                        <a:gd name="connsiteY31" fmla="*/ 47158 h 58406"/>
                        <a:gd name="connsiteX32" fmla="*/ 60298 w 104118"/>
                        <a:gd name="connsiteY32" fmla="*/ 44586 h 58406"/>
                        <a:gd name="connsiteX33" fmla="*/ 70395 w 104118"/>
                        <a:gd name="connsiteY33" fmla="*/ 39728 h 5840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</a:cxnLst>
                      <a:rect l="l" t="t" r="r" b="b"/>
                      <a:pathLst>
                        <a:path w="104118" h="58406">
                          <a:moveTo>
                            <a:pt x="86301" y="48110"/>
                          </a:moveTo>
                          <a:cubicBezTo>
                            <a:pt x="80682" y="51349"/>
                            <a:pt x="74871" y="53825"/>
                            <a:pt x="68966" y="55635"/>
                          </a:cubicBezTo>
                          <a:cubicBezTo>
                            <a:pt x="63060" y="57349"/>
                            <a:pt x="57060" y="58302"/>
                            <a:pt x="51154" y="58397"/>
                          </a:cubicBezTo>
                          <a:cubicBezTo>
                            <a:pt x="45153" y="58492"/>
                            <a:pt x="39248" y="57826"/>
                            <a:pt x="33342" y="56302"/>
                          </a:cubicBezTo>
                          <a:cubicBezTo>
                            <a:pt x="27437" y="54778"/>
                            <a:pt x="21722" y="52396"/>
                            <a:pt x="16197" y="49253"/>
                          </a:cubicBezTo>
                          <a:cubicBezTo>
                            <a:pt x="10673" y="46110"/>
                            <a:pt x="6577" y="42871"/>
                            <a:pt x="3910" y="39728"/>
                          </a:cubicBezTo>
                          <a:cubicBezTo>
                            <a:pt x="1243" y="36585"/>
                            <a:pt x="-90" y="33346"/>
                            <a:pt x="5" y="30108"/>
                          </a:cubicBezTo>
                          <a:cubicBezTo>
                            <a:pt x="100" y="26869"/>
                            <a:pt x="1719" y="23631"/>
                            <a:pt x="4767" y="20297"/>
                          </a:cubicBezTo>
                          <a:cubicBezTo>
                            <a:pt x="7815" y="16963"/>
                            <a:pt x="12292" y="13630"/>
                            <a:pt x="18293" y="10105"/>
                          </a:cubicBezTo>
                          <a:cubicBezTo>
                            <a:pt x="23817" y="6962"/>
                            <a:pt x="29437" y="4486"/>
                            <a:pt x="35343" y="2771"/>
                          </a:cubicBezTo>
                          <a:cubicBezTo>
                            <a:pt x="41248" y="1057"/>
                            <a:pt x="47153" y="199"/>
                            <a:pt x="53059" y="9"/>
                          </a:cubicBezTo>
                          <a:cubicBezTo>
                            <a:pt x="59060" y="-86"/>
                            <a:pt x="64965" y="580"/>
                            <a:pt x="70871" y="2104"/>
                          </a:cubicBezTo>
                          <a:cubicBezTo>
                            <a:pt x="76776" y="3628"/>
                            <a:pt x="82491" y="6010"/>
                            <a:pt x="88111" y="9153"/>
                          </a:cubicBezTo>
                          <a:cubicBezTo>
                            <a:pt x="93731" y="12296"/>
                            <a:pt x="97541" y="15344"/>
                            <a:pt x="100208" y="18487"/>
                          </a:cubicBezTo>
                          <a:cubicBezTo>
                            <a:pt x="102970" y="21631"/>
                            <a:pt x="104208" y="24869"/>
                            <a:pt x="104113" y="28012"/>
                          </a:cubicBezTo>
                          <a:cubicBezTo>
                            <a:pt x="104018" y="31251"/>
                            <a:pt x="102494" y="34489"/>
                            <a:pt x="99541" y="37823"/>
                          </a:cubicBezTo>
                          <a:cubicBezTo>
                            <a:pt x="96588" y="41157"/>
                            <a:pt x="92207" y="44491"/>
                            <a:pt x="86301" y="47920"/>
                          </a:cubicBezTo>
                          <a:close/>
                          <a:moveTo>
                            <a:pt x="70490" y="39823"/>
                          </a:moveTo>
                          <a:cubicBezTo>
                            <a:pt x="74109" y="37728"/>
                            <a:pt x="77062" y="35728"/>
                            <a:pt x="79348" y="33632"/>
                          </a:cubicBezTo>
                          <a:cubicBezTo>
                            <a:pt x="81729" y="31632"/>
                            <a:pt x="83253" y="29536"/>
                            <a:pt x="83920" y="27536"/>
                          </a:cubicBezTo>
                          <a:cubicBezTo>
                            <a:pt x="84587" y="25536"/>
                            <a:pt x="84396" y="23536"/>
                            <a:pt x="83158" y="21535"/>
                          </a:cubicBezTo>
                          <a:cubicBezTo>
                            <a:pt x="82015" y="19535"/>
                            <a:pt x="79634" y="17535"/>
                            <a:pt x="76110" y="15535"/>
                          </a:cubicBezTo>
                          <a:cubicBezTo>
                            <a:pt x="72585" y="13534"/>
                            <a:pt x="68966" y="12201"/>
                            <a:pt x="65346" y="11534"/>
                          </a:cubicBezTo>
                          <a:cubicBezTo>
                            <a:pt x="61727" y="10867"/>
                            <a:pt x="58107" y="10772"/>
                            <a:pt x="54488" y="11153"/>
                          </a:cubicBezTo>
                          <a:cubicBezTo>
                            <a:pt x="50868" y="11534"/>
                            <a:pt x="47344" y="12391"/>
                            <a:pt x="43915" y="13725"/>
                          </a:cubicBezTo>
                          <a:cubicBezTo>
                            <a:pt x="40486" y="15058"/>
                            <a:pt x="37152" y="16582"/>
                            <a:pt x="33914" y="18487"/>
                          </a:cubicBezTo>
                          <a:cubicBezTo>
                            <a:pt x="30199" y="20678"/>
                            <a:pt x="27151" y="22774"/>
                            <a:pt x="24770" y="24774"/>
                          </a:cubicBezTo>
                          <a:cubicBezTo>
                            <a:pt x="22389" y="26774"/>
                            <a:pt x="20865" y="28870"/>
                            <a:pt x="20103" y="30870"/>
                          </a:cubicBezTo>
                          <a:cubicBezTo>
                            <a:pt x="19341" y="32870"/>
                            <a:pt x="19626" y="34870"/>
                            <a:pt x="20865" y="36871"/>
                          </a:cubicBezTo>
                          <a:cubicBezTo>
                            <a:pt x="22103" y="38871"/>
                            <a:pt x="24484" y="40871"/>
                            <a:pt x="28008" y="42871"/>
                          </a:cubicBezTo>
                          <a:cubicBezTo>
                            <a:pt x="31532" y="44872"/>
                            <a:pt x="35152" y="46205"/>
                            <a:pt x="38772" y="46872"/>
                          </a:cubicBezTo>
                          <a:cubicBezTo>
                            <a:pt x="42391" y="47539"/>
                            <a:pt x="46011" y="47634"/>
                            <a:pt x="49630" y="47158"/>
                          </a:cubicBezTo>
                          <a:cubicBezTo>
                            <a:pt x="53250" y="46777"/>
                            <a:pt x="56869" y="45919"/>
                            <a:pt x="60298" y="44586"/>
                          </a:cubicBezTo>
                          <a:cubicBezTo>
                            <a:pt x="63727" y="43252"/>
                            <a:pt x="67156" y="41633"/>
                            <a:pt x="70395" y="39728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28" name="Free-form: Shape 66">
                      <a:extLst>
                        <a:ext uri="{FF2B5EF4-FFF2-40B4-BE49-F238E27FC236}">
                          <a16:creationId xmlns:a16="http://schemas.microsoft.com/office/drawing/2014/main" id="{54A267C6-2AE9-017D-7E56-49C0004F14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32513" y="1823852"/>
                      <a:ext cx="106927" cy="61817"/>
                    </a:xfrm>
                    <a:custGeom>
                      <a:avLst/>
                      <a:gdLst>
                        <a:gd name="connsiteX0" fmla="*/ 20331 w 106927"/>
                        <a:gd name="connsiteY0" fmla="*/ 61436 h 61817"/>
                        <a:gd name="connsiteX1" fmla="*/ 18140 w 106927"/>
                        <a:gd name="connsiteY1" fmla="*/ 61817 h 61817"/>
                        <a:gd name="connsiteX2" fmla="*/ 15854 w 106927"/>
                        <a:gd name="connsiteY2" fmla="*/ 61436 h 61817"/>
                        <a:gd name="connsiteX3" fmla="*/ 12806 w 106927"/>
                        <a:gd name="connsiteY3" fmla="*/ 60103 h 61817"/>
                        <a:gd name="connsiteX4" fmla="*/ 8329 w 106927"/>
                        <a:gd name="connsiteY4" fmla="*/ 57626 h 61817"/>
                        <a:gd name="connsiteX5" fmla="*/ 4614 w 106927"/>
                        <a:gd name="connsiteY5" fmla="*/ 55435 h 61817"/>
                        <a:gd name="connsiteX6" fmla="*/ 2138 w 106927"/>
                        <a:gd name="connsiteY6" fmla="*/ 53816 h 61817"/>
                        <a:gd name="connsiteX7" fmla="*/ 709 w 106927"/>
                        <a:gd name="connsiteY7" fmla="*/ 52578 h 61817"/>
                        <a:gd name="connsiteX8" fmla="*/ 42 w 106927"/>
                        <a:gd name="connsiteY8" fmla="*/ 51625 h 61817"/>
                        <a:gd name="connsiteX9" fmla="*/ 42 w 106927"/>
                        <a:gd name="connsiteY9" fmla="*/ 50768 h 61817"/>
                        <a:gd name="connsiteX10" fmla="*/ 709 w 106927"/>
                        <a:gd name="connsiteY10" fmla="*/ 49816 h 61817"/>
                        <a:gd name="connsiteX11" fmla="*/ 40143 w 106927"/>
                        <a:gd name="connsiteY11" fmla="*/ 2858 h 61817"/>
                        <a:gd name="connsiteX12" fmla="*/ 42333 w 106927"/>
                        <a:gd name="connsiteY12" fmla="*/ 667 h 61817"/>
                        <a:gd name="connsiteX13" fmla="*/ 44524 w 106927"/>
                        <a:gd name="connsiteY13" fmla="*/ 0 h 61817"/>
                        <a:gd name="connsiteX14" fmla="*/ 47477 w 106927"/>
                        <a:gd name="connsiteY14" fmla="*/ 952 h 61817"/>
                        <a:gd name="connsiteX15" fmla="*/ 52239 w 106927"/>
                        <a:gd name="connsiteY15" fmla="*/ 3524 h 61817"/>
                        <a:gd name="connsiteX16" fmla="*/ 56049 w 106927"/>
                        <a:gd name="connsiteY16" fmla="*/ 5810 h 61817"/>
                        <a:gd name="connsiteX17" fmla="*/ 57859 w 106927"/>
                        <a:gd name="connsiteY17" fmla="*/ 7239 h 61817"/>
                        <a:gd name="connsiteX18" fmla="*/ 58145 w 106927"/>
                        <a:gd name="connsiteY18" fmla="*/ 8287 h 61817"/>
                        <a:gd name="connsiteX19" fmla="*/ 57383 w 106927"/>
                        <a:gd name="connsiteY19" fmla="*/ 9335 h 61817"/>
                        <a:gd name="connsiteX20" fmla="*/ 22045 w 106927"/>
                        <a:gd name="connsiteY20" fmla="*/ 49625 h 61817"/>
                        <a:gd name="connsiteX21" fmla="*/ 22045 w 106927"/>
                        <a:gd name="connsiteY21" fmla="*/ 49625 h 61817"/>
                        <a:gd name="connsiteX22" fmla="*/ 91197 w 106927"/>
                        <a:gd name="connsiteY22" fmla="*/ 29242 h 61817"/>
                        <a:gd name="connsiteX23" fmla="*/ 93197 w 106927"/>
                        <a:gd name="connsiteY23" fmla="*/ 28765 h 61817"/>
                        <a:gd name="connsiteX24" fmla="*/ 95197 w 106927"/>
                        <a:gd name="connsiteY24" fmla="*/ 28956 h 61817"/>
                        <a:gd name="connsiteX25" fmla="*/ 97864 w 106927"/>
                        <a:gd name="connsiteY25" fmla="*/ 30004 h 61817"/>
                        <a:gd name="connsiteX26" fmla="*/ 102055 w 106927"/>
                        <a:gd name="connsiteY26" fmla="*/ 32290 h 61817"/>
                        <a:gd name="connsiteX27" fmla="*/ 105770 w 106927"/>
                        <a:gd name="connsiteY27" fmla="*/ 34671 h 61817"/>
                        <a:gd name="connsiteX28" fmla="*/ 106913 w 106927"/>
                        <a:gd name="connsiteY28" fmla="*/ 36195 h 61817"/>
                        <a:gd name="connsiteX29" fmla="*/ 105484 w 106927"/>
                        <a:gd name="connsiteY29" fmla="*/ 37338 h 61817"/>
                        <a:gd name="connsiteX30" fmla="*/ 101674 w 106927"/>
                        <a:gd name="connsiteY30" fmla="*/ 38576 h 61817"/>
                        <a:gd name="connsiteX31" fmla="*/ 20140 w 106927"/>
                        <a:gd name="connsiteY31" fmla="*/ 61341 h 618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</a:cxnLst>
                      <a:rect l="l" t="t" r="r" b="b"/>
                      <a:pathLst>
                        <a:path w="106927" h="61817">
                          <a:moveTo>
                            <a:pt x="20331" y="61436"/>
                          </a:moveTo>
                          <a:cubicBezTo>
                            <a:pt x="19569" y="61722"/>
                            <a:pt x="18807" y="61817"/>
                            <a:pt x="18140" y="61817"/>
                          </a:cubicBezTo>
                          <a:cubicBezTo>
                            <a:pt x="17473" y="61817"/>
                            <a:pt x="16711" y="61817"/>
                            <a:pt x="15854" y="61436"/>
                          </a:cubicBezTo>
                          <a:cubicBezTo>
                            <a:pt x="14997" y="61055"/>
                            <a:pt x="13949" y="60769"/>
                            <a:pt x="12806" y="60103"/>
                          </a:cubicBezTo>
                          <a:cubicBezTo>
                            <a:pt x="11663" y="59436"/>
                            <a:pt x="10139" y="58674"/>
                            <a:pt x="8329" y="57626"/>
                          </a:cubicBezTo>
                          <a:cubicBezTo>
                            <a:pt x="6900" y="56769"/>
                            <a:pt x="5662" y="56102"/>
                            <a:pt x="4614" y="55435"/>
                          </a:cubicBezTo>
                          <a:cubicBezTo>
                            <a:pt x="3567" y="54864"/>
                            <a:pt x="2805" y="54292"/>
                            <a:pt x="2138" y="53816"/>
                          </a:cubicBezTo>
                          <a:cubicBezTo>
                            <a:pt x="1471" y="53340"/>
                            <a:pt x="995" y="52959"/>
                            <a:pt x="709" y="52578"/>
                          </a:cubicBezTo>
                          <a:cubicBezTo>
                            <a:pt x="423" y="52197"/>
                            <a:pt x="138" y="51911"/>
                            <a:pt x="42" y="51625"/>
                          </a:cubicBezTo>
                          <a:cubicBezTo>
                            <a:pt x="-53" y="51340"/>
                            <a:pt x="42" y="51054"/>
                            <a:pt x="42" y="50768"/>
                          </a:cubicBezTo>
                          <a:cubicBezTo>
                            <a:pt x="138" y="50483"/>
                            <a:pt x="423" y="50197"/>
                            <a:pt x="709" y="49816"/>
                          </a:cubicBezTo>
                          <a:lnTo>
                            <a:pt x="40143" y="2858"/>
                          </a:lnTo>
                          <a:cubicBezTo>
                            <a:pt x="41000" y="1905"/>
                            <a:pt x="41667" y="1143"/>
                            <a:pt x="42333" y="667"/>
                          </a:cubicBezTo>
                          <a:cubicBezTo>
                            <a:pt x="43000" y="190"/>
                            <a:pt x="43667" y="0"/>
                            <a:pt x="44524" y="0"/>
                          </a:cubicBezTo>
                          <a:cubicBezTo>
                            <a:pt x="45381" y="0"/>
                            <a:pt x="46334" y="381"/>
                            <a:pt x="47477" y="952"/>
                          </a:cubicBezTo>
                          <a:cubicBezTo>
                            <a:pt x="48620" y="1524"/>
                            <a:pt x="50239" y="2381"/>
                            <a:pt x="52239" y="3524"/>
                          </a:cubicBezTo>
                          <a:cubicBezTo>
                            <a:pt x="53954" y="4477"/>
                            <a:pt x="55192" y="5239"/>
                            <a:pt x="56049" y="5810"/>
                          </a:cubicBezTo>
                          <a:cubicBezTo>
                            <a:pt x="56907" y="6382"/>
                            <a:pt x="57573" y="6858"/>
                            <a:pt x="57859" y="7239"/>
                          </a:cubicBezTo>
                          <a:cubicBezTo>
                            <a:pt x="58145" y="7620"/>
                            <a:pt x="58240" y="8001"/>
                            <a:pt x="58145" y="8287"/>
                          </a:cubicBezTo>
                          <a:cubicBezTo>
                            <a:pt x="58050" y="8573"/>
                            <a:pt x="57764" y="8954"/>
                            <a:pt x="57383" y="9335"/>
                          </a:cubicBezTo>
                          <a:lnTo>
                            <a:pt x="22045" y="49625"/>
                          </a:lnTo>
                          <a:lnTo>
                            <a:pt x="22045" y="49625"/>
                          </a:lnTo>
                          <a:cubicBezTo>
                            <a:pt x="22045" y="49625"/>
                            <a:pt x="91197" y="29242"/>
                            <a:pt x="91197" y="29242"/>
                          </a:cubicBezTo>
                          <a:cubicBezTo>
                            <a:pt x="91959" y="28956"/>
                            <a:pt x="92625" y="28765"/>
                            <a:pt x="93197" y="28765"/>
                          </a:cubicBezTo>
                          <a:cubicBezTo>
                            <a:pt x="93768" y="28765"/>
                            <a:pt x="94435" y="28765"/>
                            <a:pt x="95197" y="28956"/>
                          </a:cubicBezTo>
                          <a:cubicBezTo>
                            <a:pt x="95959" y="29146"/>
                            <a:pt x="96816" y="29527"/>
                            <a:pt x="97864" y="30004"/>
                          </a:cubicBezTo>
                          <a:cubicBezTo>
                            <a:pt x="98912" y="30480"/>
                            <a:pt x="100341" y="31242"/>
                            <a:pt x="102055" y="32290"/>
                          </a:cubicBezTo>
                          <a:cubicBezTo>
                            <a:pt x="103770" y="33338"/>
                            <a:pt x="105008" y="34004"/>
                            <a:pt x="105770" y="34671"/>
                          </a:cubicBezTo>
                          <a:cubicBezTo>
                            <a:pt x="106627" y="35242"/>
                            <a:pt x="107008" y="35814"/>
                            <a:pt x="106913" y="36195"/>
                          </a:cubicBezTo>
                          <a:cubicBezTo>
                            <a:pt x="106913" y="36671"/>
                            <a:pt x="106437" y="37052"/>
                            <a:pt x="105484" y="37338"/>
                          </a:cubicBezTo>
                          <a:cubicBezTo>
                            <a:pt x="104627" y="37719"/>
                            <a:pt x="103389" y="38100"/>
                            <a:pt x="101674" y="38576"/>
                          </a:cubicBezTo>
                          <a:lnTo>
                            <a:pt x="20140" y="61341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29" name="Free-form: Shape 67">
                      <a:extLst>
                        <a:ext uri="{FF2B5EF4-FFF2-40B4-BE49-F238E27FC236}">
                          <a16:creationId xmlns:a16="http://schemas.microsoft.com/office/drawing/2014/main" id="{6A753176-7A04-593C-B622-ED4A4CAA9E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93515" y="1885575"/>
                      <a:ext cx="107650" cy="62406"/>
                    </a:xfrm>
                    <a:custGeom>
                      <a:avLst/>
                      <a:gdLst>
                        <a:gd name="connsiteX0" fmla="*/ 68390 w 107650"/>
                        <a:gd name="connsiteY0" fmla="*/ 59531 h 62406"/>
                        <a:gd name="connsiteX1" fmla="*/ 66199 w 107650"/>
                        <a:gd name="connsiteY1" fmla="*/ 61722 h 62406"/>
                        <a:gd name="connsiteX2" fmla="*/ 64103 w 107650"/>
                        <a:gd name="connsiteY2" fmla="*/ 62389 h 62406"/>
                        <a:gd name="connsiteX3" fmla="*/ 61246 w 107650"/>
                        <a:gd name="connsiteY3" fmla="*/ 61531 h 62406"/>
                        <a:gd name="connsiteX4" fmla="*/ 56959 w 107650"/>
                        <a:gd name="connsiteY4" fmla="*/ 59150 h 62406"/>
                        <a:gd name="connsiteX5" fmla="*/ 52673 w 107650"/>
                        <a:gd name="connsiteY5" fmla="*/ 56578 h 62406"/>
                        <a:gd name="connsiteX6" fmla="*/ 50578 w 107650"/>
                        <a:gd name="connsiteY6" fmla="*/ 55054 h 62406"/>
                        <a:gd name="connsiteX7" fmla="*/ 50101 w 107650"/>
                        <a:gd name="connsiteY7" fmla="*/ 54007 h 62406"/>
                        <a:gd name="connsiteX8" fmla="*/ 50673 w 107650"/>
                        <a:gd name="connsiteY8" fmla="*/ 53054 h 62406"/>
                        <a:gd name="connsiteX9" fmla="*/ 59626 w 107650"/>
                        <a:gd name="connsiteY9" fmla="*/ 42386 h 62406"/>
                        <a:gd name="connsiteX10" fmla="*/ 33147 w 107650"/>
                        <a:gd name="connsiteY10" fmla="*/ 27051 h 62406"/>
                        <a:gd name="connsiteX11" fmla="*/ 15335 w 107650"/>
                        <a:gd name="connsiteY11" fmla="*/ 32194 h 62406"/>
                        <a:gd name="connsiteX12" fmla="*/ 13525 w 107650"/>
                        <a:gd name="connsiteY12" fmla="*/ 32575 h 62406"/>
                        <a:gd name="connsiteX13" fmla="*/ 11621 w 107650"/>
                        <a:gd name="connsiteY13" fmla="*/ 32385 h 62406"/>
                        <a:gd name="connsiteX14" fmla="*/ 8954 w 107650"/>
                        <a:gd name="connsiteY14" fmla="*/ 31337 h 62406"/>
                        <a:gd name="connsiteX15" fmla="*/ 5048 w 107650"/>
                        <a:gd name="connsiteY15" fmla="*/ 29242 h 62406"/>
                        <a:gd name="connsiteX16" fmla="*/ 1238 w 107650"/>
                        <a:gd name="connsiteY16" fmla="*/ 26860 h 62406"/>
                        <a:gd name="connsiteX17" fmla="*/ 0 w 107650"/>
                        <a:gd name="connsiteY17" fmla="*/ 25241 h 62406"/>
                        <a:gd name="connsiteX18" fmla="*/ 1333 w 107650"/>
                        <a:gd name="connsiteY18" fmla="*/ 24003 h 62406"/>
                        <a:gd name="connsiteX19" fmla="*/ 5143 w 107650"/>
                        <a:gd name="connsiteY19" fmla="*/ 22765 h 62406"/>
                        <a:gd name="connsiteX20" fmla="*/ 87344 w 107650"/>
                        <a:gd name="connsiteY20" fmla="*/ 381 h 62406"/>
                        <a:gd name="connsiteX21" fmla="*/ 89535 w 107650"/>
                        <a:gd name="connsiteY21" fmla="*/ 0 h 62406"/>
                        <a:gd name="connsiteX22" fmla="*/ 91726 w 107650"/>
                        <a:gd name="connsiteY22" fmla="*/ 286 h 62406"/>
                        <a:gd name="connsiteX23" fmla="*/ 94774 w 107650"/>
                        <a:gd name="connsiteY23" fmla="*/ 1619 h 62406"/>
                        <a:gd name="connsiteX24" fmla="*/ 99346 w 107650"/>
                        <a:gd name="connsiteY24" fmla="*/ 4191 h 62406"/>
                        <a:gd name="connsiteX25" fmla="*/ 104394 w 107650"/>
                        <a:gd name="connsiteY25" fmla="*/ 7239 h 62406"/>
                        <a:gd name="connsiteX26" fmla="*/ 106966 w 107650"/>
                        <a:gd name="connsiteY26" fmla="*/ 9144 h 62406"/>
                        <a:gd name="connsiteX27" fmla="*/ 107633 w 107650"/>
                        <a:gd name="connsiteY27" fmla="*/ 10573 h 62406"/>
                        <a:gd name="connsiteX28" fmla="*/ 106871 w 107650"/>
                        <a:gd name="connsiteY28" fmla="*/ 11906 h 62406"/>
                        <a:gd name="connsiteX29" fmla="*/ 68294 w 107650"/>
                        <a:gd name="connsiteY29" fmla="*/ 59341 h 62406"/>
                        <a:gd name="connsiteX30" fmla="*/ 85916 w 107650"/>
                        <a:gd name="connsiteY30" fmla="*/ 12001 h 62406"/>
                        <a:gd name="connsiteX31" fmla="*/ 85916 w 107650"/>
                        <a:gd name="connsiteY31" fmla="*/ 12001 h 62406"/>
                        <a:gd name="connsiteX32" fmla="*/ 46958 w 107650"/>
                        <a:gd name="connsiteY32" fmla="*/ 22955 h 62406"/>
                        <a:gd name="connsiteX33" fmla="*/ 66961 w 107650"/>
                        <a:gd name="connsiteY33" fmla="*/ 34480 h 62406"/>
                        <a:gd name="connsiteX34" fmla="*/ 85916 w 107650"/>
                        <a:gd name="connsiteY34" fmla="*/ 12001 h 6240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</a:cxnLst>
                      <a:rect l="l" t="t" r="r" b="b"/>
                      <a:pathLst>
                        <a:path w="107650" h="62406">
                          <a:moveTo>
                            <a:pt x="68390" y="59531"/>
                          </a:moveTo>
                          <a:cubicBezTo>
                            <a:pt x="67532" y="60484"/>
                            <a:pt x="66866" y="61246"/>
                            <a:pt x="66199" y="61722"/>
                          </a:cubicBezTo>
                          <a:cubicBezTo>
                            <a:pt x="65532" y="62198"/>
                            <a:pt x="64865" y="62484"/>
                            <a:pt x="64103" y="62389"/>
                          </a:cubicBezTo>
                          <a:cubicBezTo>
                            <a:pt x="63341" y="62389"/>
                            <a:pt x="62389" y="62103"/>
                            <a:pt x="61246" y="61531"/>
                          </a:cubicBezTo>
                          <a:cubicBezTo>
                            <a:pt x="60103" y="60960"/>
                            <a:pt x="58674" y="60198"/>
                            <a:pt x="56959" y="59150"/>
                          </a:cubicBezTo>
                          <a:cubicBezTo>
                            <a:pt x="55245" y="58102"/>
                            <a:pt x="53721" y="57245"/>
                            <a:pt x="52673" y="56578"/>
                          </a:cubicBezTo>
                          <a:cubicBezTo>
                            <a:pt x="51721" y="55912"/>
                            <a:pt x="50959" y="55435"/>
                            <a:pt x="50578" y="55054"/>
                          </a:cubicBezTo>
                          <a:cubicBezTo>
                            <a:pt x="50197" y="54673"/>
                            <a:pt x="50006" y="54292"/>
                            <a:pt x="50101" y="54007"/>
                          </a:cubicBezTo>
                          <a:cubicBezTo>
                            <a:pt x="50101" y="53721"/>
                            <a:pt x="50387" y="53435"/>
                            <a:pt x="50673" y="53054"/>
                          </a:cubicBezTo>
                          <a:lnTo>
                            <a:pt x="59626" y="42386"/>
                          </a:lnTo>
                          <a:lnTo>
                            <a:pt x="33147" y="27051"/>
                          </a:lnTo>
                          <a:lnTo>
                            <a:pt x="15335" y="32194"/>
                          </a:lnTo>
                          <a:cubicBezTo>
                            <a:pt x="14668" y="32385"/>
                            <a:pt x="14097" y="32480"/>
                            <a:pt x="13525" y="32575"/>
                          </a:cubicBezTo>
                          <a:cubicBezTo>
                            <a:pt x="12954" y="32575"/>
                            <a:pt x="12287" y="32575"/>
                            <a:pt x="11621" y="32385"/>
                          </a:cubicBezTo>
                          <a:cubicBezTo>
                            <a:pt x="10858" y="32194"/>
                            <a:pt x="10001" y="31813"/>
                            <a:pt x="8954" y="31337"/>
                          </a:cubicBezTo>
                          <a:cubicBezTo>
                            <a:pt x="7906" y="30861"/>
                            <a:pt x="6572" y="30099"/>
                            <a:pt x="5048" y="29242"/>
                          </a:cubicBezTo>
                          <a:cubicBezTo>
                            <a:pt x="3334" y="28289"/>
                            <a:pt x="2096" y="27527"/>
                            <a:pt x="1238" y="26860"/>
                          </a:cubicBezTo>
                          <a:cubicBezTo>
                            <a:pt x="381" y="26289"/>
                            <a:pt x="0" y="25717"/>
                            <a:pt x="0" y="25241"/>
                          </a:cubicBezTo>
                          <a:cubicBezTo>
                            <a:pt x="0" y="24765"/>
                            <a:pt x="476" y="24384"/>
                            <a:pt x="1333" y="24003"/>
                          </a:cubicBezTo>
                          <a:cubicBezTo>
                            <a:pt x="2191" y="23622"/>
                            <a:pt x="3429" y="23241"/>
                            <a:pt x="5143" y="22765"/>
                          </a:cubicBezTo>
                          <a:lnTo>
                            <a:pt x="87344" y="381"/>
                          </a:lnTo>
                          <a:cubicBezTo>
                            <a:pt x="88201" y="190"/>
                            <a:pt x="88868" y="0"/>
                            <a:pt x="89535" y="0"/>
                          </a:cubicBezTo>
                          <a:cubicBezTo>
                            <a:pt x="90202" y="0"/>
                            <a:pt x="90964" y="0"/>
                            <a:pt x="91726" y="286"/>
                          </a:cubicBezTo>
                          <a:cubicBezTo>
                            <a:pt x="92583" y="571"/>
                            <a:pt x="93536" y="952"/>
                            <a:pt x="94774" y="1619"/>
                          </a:cubicBezTo>
                          <a:cubicBezTo>
                            <a:pt x="95917" y="2286"/>
                            <a:pt x="97441" y="3048"/>
                            <a:pt x="99346" y="4191"/>
                          </a:cubicBezTo>
                          <a:cubicBezTo>
                            <a:pt x="101441" y="5429"/>
                            <a:pt x="103156" y="6477"/>
                            <a:pt x="104394" y="7239"/>
                          </a:cubicBezTo>
                          <a:cubicBezTo>
                            <a:pt x="105632" y="8001"/>
                            <a:pt x="106490" y="8668"/>
                            <a:pt x="106966" y="9144"/>
                          </a:cubicBezTo>
                          <a:cubicBezTo>
                            <a:pt x="107442" y="9620"/>
                            <a:pt x="107728" y="10096"/>
                            <a:pt x="107633" y="10573"/>
                          </a:cubicBezTo>
                          <a:cubicBezTo>
                            <a:pt x="107633" y="10954"/>
                            <a:pt x="107251" y="11430"/>
                            <a:pt x="106871" y="11906"/>
                          </a:cubicBezTo>
                          <a:lnTo>
                            <a:pt x="68294" y="59341"/>
                          </a:lnTo>
                          <a:close/>
                          <a:moveTo>
                            <a:pt x="85916" y="12001"/>
                          </a:moveTo>
                          <a:lnTo>
                            <a:pt x="85916" y="12001"/>
                          </a:lnTo>
                          <a:cubicBezTo>
                            <a:pt x="85916" y="12001"/>
                            <a:pt x="46958" y="22955"/>
                            <a:pt x="46958" y="22955"/>
                          </a:cubicBezTo>
                          <a:lnTo>
                            <a:pt x="66961" y="34480"/>
                          </a:lnTo>
                          <a:lnTo>
                            <a:pt x="85916" y="12001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0" name="Free-form: Shape 68">
                      <a:extLst>
                        <a:ext uri="{FF2B5EF4-FFF2-40B4-BE49-F238E27FC236}">
                          <a16:creationId xmlns:a16="http://schemas.microsoft.com/office/drawing/2014/main" id="{C8FAE63E-CAD0-9423-D1F0-3F8EAF8C551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603029" y="1924151"/>
                      <a:ext cx="99560" cy="57626"/>
                    </a:xfrm>
                    <a:custGeom>
                      <a:avLst/>
                      <a:gdLst>
                        <a:gd name="connsiteX0" fmla="*/ 95655 w 99560"/>
                        <a:gd name="connsiteY0" fmla="*/ 33719 h 57626"/>
                        <a:gd name="connsiteX1" fmla="*/ 92893 w 99560"/>
                        <a:gd name="connsiteY1" fmla="*/ 35147 h 57626"/>
                        <a:gd name="connsiteX2" fmla="*/ 90702 w 99560"/>
                        <a:gd name="connsiteY2" fmla="*/ 35909 h 57626"/>
                        <a:gd name="connsiteX3" fmla="*/ 89083 w 99560"/>
                        <a:gd name="connsiteY3" fmla="*/ 36100 h 57626"/>
                        <a:gd name="connsiteX4" fmla="*/ 87845 w 99560"/>
                        <a:gd name="connsiteY4" fmla="*/ 35719 h 57626"/>
                        <a:gd name="connsiteX5" fmla="*/ 70128 w 99560"/>
                        <a:gd name="connsiteY5" fmla="*/ 25527 h 57626"/>
                        <a:gd name="connsiteX6" fmla="*/ 15169 w 99560"/>
                        <a:gd name="connsiteY6" fmla="*/ 57245 h 57626"/>
                        <a:gd name="connsiteX7" fmla="*/ 13835 w 99560"/>
                        <a:gd name="connsiteY7" fmla="*/ 57626 h 57626"/>
                        <a:gd name="connsiteX8" fmla="*/ 11931 w 99560"/>
                        <a:gd name="connsiteY8" fmla="*/ 57341 h 57626"/>
                        <a:gd name="connsiteX9" fmla="*/ 9264 w 99560"/>
                        <a:gd name="connsiteY9" fmla="*/ 56293 h 57626"/>
                        <a:gd name="connsiteX10" fmla="*/ 5644 w 99560"/>
                        <a:gd name="connsiteY10" fmla="*/ 54388 h 57626"/>
                        <a:gd name="connsiteX11" fmla="*/ 2310 w 99560"/>
                        <a:gd name="connsiteY11" fmla="*/ 52292 h 57626"/>
                        <a:gd name="connsiteX12" fmla="*/ 501 w 99560"/>
                        <a:gd name="connsiteY12" fmla="*/ 50768 h 57626"/>
                        <a:gd name="connsiteX13" fmla="*/ 24 w 99560"/>
                        <a:gd name="connsiteY13" fmla="*/ 49721 h 57626"/>
                        <a:gd name="connsiteX14" fmla="*/ 596 w 99560"/>
                        <a:gd name="connsiteY14" fmla="*/ 48958 h 57626"/>
                        <a:gd name="connsiteX15" fmla="*/ 55555 w 99560"/>
                        <a:gd name="connsiteY15" fmla="*/ 17240 h 57626"/>
                        <a:gd name="connsiteX16" fmla="*/ 37839 w 99560"/>
                        <a:gd name="connsiteY16" fmla="*/ 7048 h 57626"/>
                        <a:gd name="connsiteX17" fmla="*/ 37267 w 99560"/>
                        <a:gd name="connsiteY17" fmla="*/ 6287 h 57626"/>
                        <a:gd name="connsiteX18" fmla="*/ 37553 w 99560"/>
                        <a:gd name="connsiteY18" fmla="*/ 5334 h 57626"/>
                        <a:gd name="connsiteX19" fmla="*/ 38886 w 99560"/>
                        <a:gd name="connsiteY19" fmla="*/ 4096 h 57626"/>
                        <a:gd name="connsiteX20" fmla="*/ 41363 w 99560"/>
                        <a:gd name="connsiteY20" fmla="*/ 2477 h 57626"/>
                        <a:gd name="connsiteX21" fmla="*/ 44220 w 99560"/>
                        <a:gd name="connsiteY21" fmla="*/ 952 h 57626"/>
                        <a:gd name="connsiteX22" fmla="*/ 46411 w 99560"/>
                        <a:gd name="connsiteY22" fmla="*/ 191 h 57626"/>
                        <a:gd name="connsiteX23" fmla="*/ 48030 w 99560"/>
                        <a:gd name="connsiteY23" fmla="*/ 0 h 57626"/>
                        <a:gd name="connsiteX24" fmla="*/ 49268 w 99560"/>
                        <a:gd name="connsiteY24" fmla="*/ 381 h 57626"/>
                        <a:gd name="connsiteX25" fmla="*/ 98989 w 99560"/>
                        <a:gd name="connsiteY25" fmla="*/ 29147 h 57626"/>
                        <a:gd name="connsiteX26" fmla="*/ 99560 w 99560"/>
                        <a:gd name="connsiteY26" fmla="*/ 29813 h 57626"/>
                        <a:gd name="connsiteX27" fmla="*/ 99275 w 99560"/>
                        <a:gd name="connsiteY27" fmla="*/ 30766 h 57626"/>
                        <a:gd name="connsiteX28" fmla="*/ 97941 w 99560"/>
                        <a:gd name="connsiteY28" fmla="*/ 32004 h 57626"/>
                        <a:gd name="connsiteX29" fmla="*/ 95369 w 99560"/>
                        <a:gd name="connsiteY29" fmla="*/ 33623 h 5762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</a:cxnLst>
                      <a:rect l="l" t="t" r="r" b="b"/>
                      <a:pathLst>
                        <a:path w="99560" h="57626">
                          <a:moveTo>
                            <a:pt x="95655" y="33719"/>
                          </a:moveTo>
                          <a:cubicBezTo>
                            <a:pt x="94608" y="34290"/>
                            <a:pt x="93750" y="34766"/>
                            <a:pt x="92893" y="35147"/>
                          </a:cubicBezTo>
                          <a:cubicBezTo>
                            <a:pt x="92036" y="35528"/>
                            <a:pt x="91369" y="35814"/>
                            <a:pt x="90702" y="35909"/>
                          </a:cubicBezTo>
                          <a:cubicBezTo>
                            <a:pt x="90035" y="36100"/>
                            <a:pt x="89559" y="36100"/>
                            <a:pt x="89083" y="36100"/>
                          </a:cubicBezTo>
                          <a:cubicBezTo>
                            <a:pt x="88607" y="36100"/>
                            <a:pt x="88226" y="35909"/>
                            <a:pt x="87845" y="35719"/>
                          </a:cubicBezTo>
                          <a:lnTo>
                            <a:pt x="70128" y="25527"/>
                          </a:lnTo>
                          <a:lnTo>
                            <a:pt x="15169" y="57245"/>
                          </a:lnTo>
                          <a:cubicBezTo>
                            <a:pt x="15169" y="57245"/>
                            <a:pt x="14407" y="57531"/>
                            <a:pt x="13835" y="57626"/>
                          </a:cubicBezTo>
                          <a:cubicBezTo>
                            <a:pt x="13359" y="57626"/>
                            <a:pt x="12693" y="57626"/>
                            <a:pt x="11931" y="57341"/>
                          </a:cubicBezTo>
                          <a:cubicBezTo>
                            <a:pt x="11168" y="57150"/>
                            <a:pt x="10311" y="56769"/>
                            <a:pt x="9264" y="56293"/>
                          </a:cubicBezTo>
                          <a:cubicBezTo>
                            <a:pt x="8216" y="55817"/>
                            <a:pt x="6977" y="55150"/>
                            <a:pt x="5644" y="54388"/>
                          </a:cubicBezTo>
                          <a:cubicBezTo>
                            <a:pt x="4310" y="53626"/>
                            <a:pt x="3168" y="52864"/>
                            <a:pt x="2310" y="52292"/>
                          </a:cubicBezTo>
                          <a:cubicBezTo>
                            <a:pt x="1453" y="51721"/>
                            <a:pt x="881" y="51149"/>
                            <a:pt x="501" y="50768"/>
                          </a:cubicBezTo>
                          <a:cubicBezTo>
                            <a:pt x="119" y="50387"/>
                            <a:pt x="-71" y="50006"/>
                            <a:pt x="24" y="49721"/>
                          </a:cubicBezTo>
                          <a:cubicBezTo>
                            <a:pt x="24" y="49435"/>
                            <a:pt x="310" y="49149"/>
                            <a:pt x="596" y="48958"/>
                          </a:cubicBezTo>
                          <a:lnTo>
                            <a:pt x="55555" y="17240"/>
                          </a:lnTo>
                          <a:lnTo>
                            <a:pt x="37839" y="7048"/>
                          </a:lnTo>
                          <a:cubicBezTo>
                            <a:pt x="37839" y="7048"/>
                            <a:pt x="37267" y="6572"/>
                            <a:pt x="37267" y="6287"/>
                          </a:cubicBezTo>
                          <a:cubicBezTo>
                            <a:pt x="37267" y="6001"/>
                            <a:pt x="37267" y="5715"/>
                            <a:pt x="37553" y="5334"/>
                          </a:cubicBezTo>
                          <a:cubicBezTo>
                            <a:pt x="37839" y="4953"/>
                            <a:pt x="38219" y="4572"/>
                            <a:pt x="38886" y="4096"/>
                          </a:cubicBezTo>
                          <a:cubicBezTo>
                            <a:pt x="39553" y="3620"/>
                            <a:pt x="40315" y="3143"/>
                            <a:pt x="41363" y="2477"/>
                          </a:cubicBezTo>
                          <a:cubicBezTo>
                            <a:pt x="42410" y="1810"/>
                            <a:pt x="43363" y="1333"/>
                            <a:pt x="44220" y="952"/>
                          </a:cubicBezTo>
                          <a:cubicBezTo>
                            <a:pt x="45077" y="572"/>
                            <a:pt x="45744" y="286"/>
                            <a:pt x="46411" y="191"/>
                          </a:cubicBezTo>
                          <a:cubicBezTo>
                            <a:pt x="47078" y="95"/>
                            <a:pt x="47554" y="0"/>
                            <a:pt x="48030" y="0"/>
                          </a:cubicBezTo>
                          <a:cubicBezTo>
                            <a:pt x="48506" y="0"/>
                            <a:pt x="48888" y="191"/>
                            <a:pt x="49268" y="381"/>
                          </a:cubicBezTo>
                          <a:lnTo>
                            <a:pt x="98989" y="29147"/>
                          </a:lnTo>
                          <a:cubicBezTo>
                            <a:pt x="98989" y="29147"/>
                            <a:pt x="99560" y="29527"/>
                            <a:pt x="99560" y="29813"/>
                          </a:cubicBezTo>
                          <a:cubicBezTo>
                            <a:pt x="99560" y="30099"/>
                            <a:pt x="99560" y="30385"/>
                            <a:pt x="99275" y="30766"/>
                          </a:cubicBezTo>
                          <a:cubicBezTo>
                            <a:pt x="98989" y="31147"/>
                            <a:pt x="98608" y="31528"/>
                            <a:pt x="97941" y="32004"/>
                          </a:cubicBezTo>
                          <a:cubicBezTo>
                            <a:pt x="97275" y="32480"/>
                            <a:pt x="96417" y="33052"/>
                            <a:pt x="95369" y="33623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1" name="Free-form: Shape 69">
                      <a:extLst>
                        <a:ext uri="{FF2B5EF4-FFF2-40B4-BE49-F238E27FC236}">
                          <a16:creationId xmlns:a16="http://schemas.microsoft.com/office/drawing/2014/main" id="{A25A7C0E-A85A-794B-BFF6-71CE5A26C5F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673704" y="1976252"/>
                      <a:ext cx="80153" cy="46196"/>
                    </a:xfrm>
                    <a:custGeom>
                      <a:avLst/>
                      <a:gdLst>
                        <a:gd name="connsiteX0" fmla="*/ 15074 w 80153"/>
                        <a:gd name="connsiteY0" fmla="*/ 45815 h 46196"/>
                        <a:gd name="connsiteX1" fmla="*/ 13740 w 80153"/>
                        <a:gd name="connsiteY1" fmla="*/ 46196 h 46196"/>
                        <a:gd name="connsiteX2" fmla="*/ 11835 w 80153"/>
                        <a:gd name="connsiteY2" fmla="*/ 45910 h 46196"/>
                        <a:gd name="connsiteX3" fmla="*/ 9264 w 80153"/>
                        <a:gd name="connsiteY3" fmla="*/ 44863 h 46196"/>
                        <a:gd name="connsiteX4" fmla="*/ 5644 w 80153"/>
                        <a:gd name="connsiteY4" fmla="*/ 42958 h 46196"/>
                        <a:gd name="connsiteX5" fmla="*/ 2310 w 80153"/>
                        <a:gd name="connsiteY5" fmla="*/ 40862 h 46196"/>
                        <a:gd name="connsiteX6" fmla="*/ 501 w 80153"/>
                        <a:gd name="connsiteY6" fmla="*/ 39338 h 46196"/>
                        <a:gd name="connsiteX7" fmla="*/ 24 w 80153"/>
                        <a:gd name="connsiteY7" fmla="*/ 38290 h 46196"/>
                        <a:gd name="connsiteX8" fmla="*/ 596 w 80153"/>
                        <a:gd name="connsiteY8" fmla="*/ 37529 h 46196"/>
                        <a:gd name="connsiteX9" fmla="*/ 64985 w 80153"/>
                        <a:gd name="connsiteY9" fmla="*/ 381 h 46196"/>
                        <a:gd name="connsiteX10" fmla="*/ 66318 w 80153"/>
                        <a:gd name="connsiteY10" fmla="*/ 0 h 46196"/>
                        <a:gd name="connsiteX11" fmla="*/ 68223 w 80153"/>
                        <a:gd name="connsiteY11" fmla="*/ 286 h 46196"/>
                        <a:gd name="connsiteX12" fmla="*/ 70890 w 80153"/>
                        <a:gd name="connsiteY12" fmla="*/ 1333 h 46196"/>
                        <a:gd name="connsiteX13" fmla="*/ 74510 w 80153"/>
                        <a:gd name="connsiteY13" fmla="*/ 3239 h 46196"/>
                        <a:gd name="connsiteX14" fmla="*/ 77843 w 80153"/>
                        <a:gd name="connsiteY14" fmla="*/ 5334 h 46196"/>
                        <a:gd name="connsiteX15" fmla="*/ 79653 w 80153"/>
                        <a:gd name="connsiteY15" fmla="*/ 6858 h 46196"/>
                        <a:gd name="connsiteX16" fmla="*/ 80130 w 80153"/>
                        <a:gd name="connsiteY16" fmla="*/ 7906 h 46196"/>
                        <a:gd name="connsiteX17" fmla="*/ 79558 w 80153"/>
                        <a:gd name="connsiteY17" fmla="*/ 8668 h 46196"/>
                        <a:gd name="connsiteX18" fmla="*/ 15169 w 80153"/>
                        <a:gd name="connsiteY18" fmla="*/ 45815 h 461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</a:cxnLst>
                      <a:rect l="l" t="t" r="r" b="b"/>
                      <a:pathLst>
                        <a:path w="80153" h="46196">
                          <a:moveTo>
                            <a:pt x="15074" y="45815"/>
                          </a:moveTo>
                          <a:cubicBezTo>
                            <a:pt x="15074" y="45815"/>
                            <a:pt x="14312" y="46101"/>
                            <a:pt x="13740" y="46196"/>
                          </a:cubicBezTo>
                          <a:cubicBezTo>
                            <a:pt x="13264" y="46196"/>
                            <a:pt x="12597" y="46196"/>
                            <a:pt x="11835" y="45910"/>
                          </a:cubicBezTo>
                          <a:cubicBezTo>
                            <a:pt x="11073" y="45625"/>
                            <a:pt x="10216" y="45339"/>
                            <a:pt x="9264" y="44863"/>
                          </a:cubicBezTo>
                          <a:cubicBezTo>
                            <a:pt x="8311" y="44387"/>
                            <a:pt x="7073" y="43720"/>
                            <a:pt x="5644" y="42958"/>
                          </a:cubicBezTo>
                          <a:cubicBezTo>
                            <a:pt x="4215" y="42196"/>
                            <a:pt x="3168" y="41434"/>
                            <a:pt x="2310" y="40862"/>
                          </a:cubicBezTo>
                          <a:cubicBezTo>
                            <a:pt x="1453" y="40291"/>
                            <a:pt x="881" y="39719"/>
                            <a:pt x="501" y="39338"/>
                          </a:cubicBezTo>
                          <a:cubicBezTo>
                            <a:pt x="120" y="38957"/>
                            <a:pt x="-71" y="38576"/>
                            <a:pt x="24" y="38290"/>
                          </a:cubicBezTo>
                          <a:cubicBezTo>
                            <a:pt x="24" y="38005"/>
                            <a:pt x="310" y="37719"/>
                            <a:pt x="596" y="37529"/>
                          </a:cubicBezTo>
                          <a:lnTo>
                            <a:pt x="64985" y="381"/>
                          </a:lnTo>
                          <a:cubicBezTo>
                            <a:pt x="64985" y="381"/>
                            <a:pt x="65747" y="95"/>
                            <a:pt x="66318" y="0"/>
                          </a:cubicBezTo>
                          <a:cubicBezTo>
                            <a:pt x="66795" y="0"/>
                            <a:pt x="67461" y="0"/>
                            <a:pt x="68223" y="286"/>
                          </a:cubicBezTo>
                          <a:cubicBezTo>
                            <a:pt x="68985" y="476"/>
                            <a:pt x="69843" y="857"/>
                            <a:pt x="70890" y="1333"/>
                          </a:cubicBezTo>
                          <a:cubicBezTo>
                            <a:pt x="71938" y="1810"/>
                            <a:pt x="73081" y="2381"/>
                            <a:pt x="74510" y="3239"/>
                          </a:cubicBezTo>
                          <a:cubicBezTo>
                            <a:pt x="75939" y="4096"/>
                            <a:pt x="77081" y="4763"/>
                            <a:pt x="77843" y="5334"/>
                          </a:cubicBezTo>
                          <a:cubicBezTo>
                            <a:pt x="78606" y="5906"/>
                            <a:pt x="79272" y="6382"/>
                            <a:pt x="79653" y="6858"/>
                          </a:cubicBezTo>
                          <a:cubicBezTo>
                            <a:pt x="80034" y="7239"/>
                            <a:pt x="80225" y="7620"/>
                            <a:pt x="80130" y="7906"/>
                          </a:cubicBezTo>
                          <a:cubicBezTo>
                            <a:pt x="80130" y="8192"/>
                            <a:pt x="79844" y="8477"/>
                            <a:pt x="79558" y="8668"/>
                          </a:cubicBezTo>
                          <a:lnTo>
                            <a:pt x="15169" y="45815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2" name="Free-form: Shape 70">
                      <a:extLst>
                        <a:ext uri="{FF2B5EF4-FFF2-40B4-BE49-F238E27FC236}">
                          <a16:creationId xmlns:a16="http://schemas.microsoft.com/office/drawing/2014/main" id="{30FD64F2-CB42-1422-F148-D0411D88AB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42304" y="2016630"/>
                      <a:ext cx="104118" cy="58406"/>
                    </a:xfrm>
                    <a:custGeom>
                      <a:avLst/>
                      <a:gdLst>
                        <a:gd name="connsiteX0" fmla="*/ 86301 w 104118"/>
                        <a:gd name="connsiteY0" fmla="*/ 48110 h 58406"/>
                        <a:gd name="connsiteX1" fmla="*/ 68966 w 104118"/>
                        <a:gd name="connsiteY1" fmla="*/ 55635 h 58406"/>
                        <a:gd name="connsiteX2" fmla="*/ 51154 w 104118"/>
                        <a:gd name="connsiteY2" fmla="*/ 58397 h 58406"/>
                        <a:gd name="connsiteX3" fmla="*/ 33342 w 104118"/>
                        <a:gd name="connsiteY3" fmla="*/ 56302 h 58406"/>
                        <a:gd name="connsiteX4" fmla="*/ 16197 w 104118"/>
                        <a:gd name="connsiteY4" fmla="*/ 49253 h 58406"/>
                        <a:gd name="connsiteX5" fmla="*/ 3910 w 104118"/>
                        <a:gd name="connsiteY5" fmla="*/ 39728 h 58406"/>
                        <a:gd name="connsiteX6" fmla="*/ 5 w 104118"/>
                        <a:gd name="connsiteY6" fmla="*/ 30108 h 58406"/>
                        <a:gd name="connsiteX7" fmla="*/ 4767 w 104118"/>
                        <a:gd name="connsiteY7" fmla="*/ 20297 h 58406"/>
                        <a:gd name="connsiteX8" fmla="*/ 18293 w 104118"/>
                        <a:gd name="connsiteY8" fmla="*/ 10105 h 58406"/>
                        <a:gd name="connsiteX9" fmla="*/ 35343 w 104118"/>
                        <a:gd name="connsiteY9" fmla="*/ 2771 h 58406"/>
                        <a:gd name="connsiteX10" fmla="*/ 53059 w 104118"/>
                        <a:gd name="connsiteY10" fmla="*/ 9 h 58406"/>
                        <a:gd name="connsiteX11" fmla="*/ 70871 w 104118"/>
                        <a:gd name="connsiteY11" fmla="*/ 2104 h 58406"/>
                        <a:gd name="connsiteX12" fmla="*/ 88111 w 104118"/>
                        <a:gd name="connsiteY12" fmla="*/ 9153 h 58406"/>
                        <a:gd name="connsiteX13" fmla="*/ 100208 w 104118"/>
                        <a:gd name="connsiteY13" fmla="*/ 18487 h 58406"/>
                        <a:gd name="connsiteX14" fmla="*/ 104113 w 104118"/>
                        <a:gd name="connsiteY14" fmla="*/ 28012 h 58406"/>
                        <a:gd name="connsiteX15" fmla="*/ 99541 w 104118"/>
                        <a:gd name="connsiteY15" fmla="*/ 37823 h 58406"/>
                        <a:gd name="connsiteX16" fmla="*/ 86301 w 104118"/>
                        <a:gd name="connsiteY16" fmla="*/ 47920 h 58406"/>
                        <a:gd name="connsiteX17" fmla="*/ 70490 w 104118"/>
                        <a:gd name="connsiteY17" fmla="*/ 39823 h 58406"/>
                        <a:gd name="connsiteX18" fmla="*/ 79348 w 104118"/>
                        <a:gd name="connsiteY18" fmla="*/ 33632 h 58406"/>
                        <a:gd name="connsiteX19" fmla="*/ 83920 w 104118"/>
                        <a:gd name="connsiteY19" fmla="*/ 27536 h 58406"/>
                        <a:gd name="connsiteX20" fmla="*/ 83158 w 104118"/>
                        <a:gd name="connsiteY20" fmla="*/ 21535 h 58406"/>
                        <a:gd name="connsiteX21" fmla="*/ 76110 w 104118"/>
                        <a:gd name="connsiteY21" fmla="*/ 15535 h 58406"/>
                        <a:gd name="connsiteX22" fmla="*/ 65346 w 104118"/>
                        <a:gd name="connsiteY22" fmla="*/ 11534 h 58406"/>
                        <a:gd name="connsiteX23" fmla="*/ 54488 w 104118"/>
                        <a:gd name="connsiteY23" fmla="*/ 11153 h 58406"/>
                        <a:gd name="connsiteX24" fmla="*/ 43915 w 104118"/>
                        <a:gd name="connsiteY24" fmla="*/ 13725 h 58406"/>
                        <a:gd name="connsiteX25" fmla="*/ 33914 w 104118"/>
                        <a:gd name="connsiteY25" fmla="*/ 18487 h 58406"/>
                        <a:gd name="connsiteX26" fmla="*/ 24770 w 104118"/>
                        <a:gd name="connsiteY26" fmla="*/ 24774 h 58406"/>
                        <a:gd name="connsiteX27" fmla="*/ 20103 w 104118"/>
                        <a:gd name="connsiteY27" fmla="*/ 30870 h 58406"/>
                        <a:gd name="connsiteX28" fmla="*/ 20865 w 104118"/>
                        <a:gd name="connsiteY28" fmla="*/ 36871 h 58406"/>
                        <a:gd name="connsiteX29" fmla="*/ 28008 w 104118"/>
                        <a:gd name="connsiteY29" fmla="*/ 42871 h 58406"/>
                        <a:gd name="connsiteX30" fmla="*/ 38772 w 104118"/>
                        <a:gd name="connsiteY30" fmla="*/ 46872 h 58406"/>
                        <a:gd name="connsiteX31" fmla="*/ 49630 w 104118"/>
                        <a:gd name="connsiteY31" fmla="*/ 47158 h 58406"/>
                        <a:gd name="connsiteX32" fmla="*/ 60298 w 104118"/>
                        <a:gd name="connsiteY32" fmla="*/ 44586 h 58406"/>
                        <a:gd name="connsiteX33" fmla="*/ 70395 w 104118"/>
                        <a:gd name="connsiteY33" fmla="*/ 39728 h 5840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</a:cxnLst>
                      <a:rect l="l" t="t" r="r" b="b"/>
                      <a:pathLst>
                        <a:path w="104118" h="58406">
                          <a:moveTo>
                            <a:pt x="86301" y="48110"/>
                          </a:moveTo>
                          <a:cubicBezTo>
                            <a:pt x="80682" y="51349"/>
                            <a:pt x="74871" y="53825"/>
                            <a:pt x="68966" y="55635"/>
                          </a:cubicBezTo>
                          <a:cubicBezTo>
                            <a:pt x="63060" y="57349"/>
                            <a:pt x="57060" y="58302"/>
                            <a:pt x="51154" y="58397"/>
                          </a:cubicBezTo>
                          <a:cubicBezTo>
                            <a:pt x="45153" y="58492"/>
                            <a:pt x="39248" y="57826"/>
                            <a:pt x="33342" y="56302"/>
                          </a:cubicBezTo>
                          <a:cubicBezTo>
                            <a:pt x="27437" y="54778"/>
                            <a:pt x="21722" y="52396"/>
                            <a:pt x="16197" y="49253"/>
                          </a:cubicBezTo>
                          <a:cubicBezTo>
                            <a:pt x="10673" y="46110"/>
                            <a:pt x="6577" y="42871"/>
                            <a:pt x="3910" y="39728"/>
                          </a:cubicBezTo>
                          <a:cubicBezTo>
                            <a:pt x="1243" y="36585"/>
                            <a:pt x="-90" y="33346"/>
                            <a:pt x="5" y="30108"/>
                          </a:cubicBezTo>
                          <a:cubicBezTo>
                            <a:pt x="100" y="26869"/>
                            <a:pt x="1719" y="23631"/>
                            <a:pt x="4767" y="20297"/>
                          </a:cubicBezTo>
                          <a:cubicBezTo>
                            <a:pt x="7815" y="16963"/>
                            <a:pt x="12292" y="13630"/>
                            <a:pt x="18293" y="10105"/>
                          </a:cubicBezTo>
                          <a:cubicBezTo>
                            <a:pt x="23817" y="6962"/>
                            <a:pt x="29437" y="4486"/>
                            <a:pt x="35343" y="2771"/>
                          </a:cubicBezTo>
                          <a:cubicBezTo>
                            <a:pt x="41248" y="1057"/>
                            <a:pt x="47154" y="199"/>
                            <a:pt x="53059" y="9"/>
                          </a:cubicBezTo>
                          <a:cubicBezTo>
                            <a:pt x="59060" y="-86"/>
                            <a:pt x="64965" y="580"/>
                            <a:pt x="70871" y="2104"/>
                          </a:cubicBezTo>
                          <a:cubicBezTo>
                            <a:pt x="76776" y="3628"/>
                            <a:pt x="82491" y="6010"/>
                            <a:pt x="88111" y="9153"/>
                          </a:cubicBezTo>
                          <a:cubicBezTo>
                            <a:pt x="93731" y="12296"/>
                            <a:pt x="97541" y="15344"/>
                            <a:pt x="100208" y="18487"/>
                          </a:cubicBezTo>
                          <a:cubicBezTo>
                            <a:pt x="102970" y="21631"/>
                            <a:pt x="104208" y="24869"/>
                            <a:pt x="104113" y="28012"/>
                          </a:cubicBezTo>
                          <a:cubicBezTo>
                            <a:pt x="104018" y="31251"/>
                            <a:pt x="102494" y="34489"/>
                            <a:pt x="99541" y="37823"/>
                          </a:cubicBezTo>
                          <a:cubicBezTo>
                            <a:pt x="96588" y="41157"/>
                            <a:pt x="92207" y="44491"/>
                            <a:pt x="86301" y="47920"/>
                          </a:cubicBezTo>
                          <a:close/>
                          <a:moveTo>
                            <a:pt x="70490" y="39823"/>
                          </a:moveTo>
                          <a:cubicBezTo>
                            <a:pt x="74109" y="37728"/>
                            <a:pt x="77062" y="35728"/>
                            <a:pt x="79348" y="33632"/>
                          </a:cubicBezTo>
                          <a:cubicBezTo>
                            <a:pt x="81729" y="31632"/>
                            <a:pt x="83253" y="29536"/>
                            <a:pt x="83920" y="27536"/>
                          </a:cubicBezTo>
                          <a:cubicBezTo>
                            <a:pt x="84587" y="25536"/>
                            <a:pt x="84396" y="23536"/>
                            <a:pt x="83158" y="21535"/>
                          </a:cubicBezTo>
                          <a:cubicBezTo>
                            <a:pt x="82015" y="19535"/>
                            <a:pt x="79634" y="17535"/>
                            <a:pt x="76110" y="15535"/>
                          </a:cubicBezTo>
                          <a:cubicBezTo>
                            <a:pt x="72585" y="13534"/>
                            <a:pt x="68966" y="12201"/>
                            <a:pt x="65346" y="11534"/>
                          </a:cubicBezTo>
                          <a:cubicBezTo>
                            <a:pt x="61727" y="10867"/>
                            <a:pt x="58107" y="10772"/>
                            <a:pt x="54488" y="11153"/>
                          </a:cubicBezTo>
                          <a:cubicBezTo>
                            <a:pt x="50868" y="11534"/>
                            <a:pt x="47344" y="12391"/>
                            <a:pt x="43915" y="13725"/>
                          </a:cubicBezTo>
                          <a:cubicBezTo>
                            <a:pt x="40486" y="15058"/>
                            <a:pt x="37152" y="16582"/>
                            <a:pt x="33914" y="18487"/>
                          </a:cubicBezTo>
                          <a:cubicBezTo>
                            <a:pt x="30199" y="20678"/>
                            <a:pt x="27151" y="22774"/>
                            <a:pt x="24770" y="24774"/>
                          </a:cubicBezTo>
                          <a:cubicBezTo>
                            <a:pt x="22389" y="26774"/>
                            <a:pt x="20865" y="28870"/>
                            <a:pt x="20103" y="30870"/>
                          </a:cubicBezTo>
                          <a:cubicBezTo>
                            <a:pt x="19341" y="32870"/>
                            <a:pt x="19626" y="34870"/>
                            <a:pt x="20865" y="36871"/>
                          </a:cubicBezTo>
                          <a:cubicBezTo>
                            <a:pt x="22103" y="38871"/>
                            <a:pt x="24484" y="40871"/>
                            <a:pt x="28008" y="42871"/>
                          </a:cubicBezTo>
                          <a:cubicBezTo>
                            <a:pt x="31533" y="44872"/>
                            <a:pt x="35152" y="46205"/>
                            <a:pt x="38772" y="46872"/>
                          </a:cubicBezTo>
                          <a:cubicBezTo>
                            <a:pt x="42391" y="47539"/>
                            <a:pt x="46011" y="47634"/>
                            <a:pt x="49630" y="47158"/>
                          </a:cubicBezTo>
                          <a:cubicBezTo>
                            <a:pt x="53250" y="46777"/>
                            <a:pt x="56869" y="45919"/>
                            <a:pt x="60298" y="44586"/>
                          </a:cubicBezTo>
                          <a:cubicBezTo>
                            <a:pt x="63727" y="43252"/>
                            <a:pt x="67156" y="41633"/>
                            <a:pt x="70395" y="39728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3" name="Free-form: Shape 71">
                      <a:extLst>
                        <a:ext uri="{FF2B5EF4-FFF2-40B4-BE49-F238E27FC236}">
                          <a16:creationId xmlns:a16="http://schemas.microsoft.com/office/drawing/2014/main" id="{ED3BB3D4-9CBB-C9C1-5A65-DF81D867DB9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25902" y="2064916"/>
                      <a:ext cx="123822" cy="69869"/>
                    </a:xfrm>
                    <a:custGeom>
                      <a:avLst/>
                      <a:gdLst>
                        <a:gd name="connsiteX0" fmla="*/ 61948 w 123822"/>
                        <a:gd name="connsiteY0" fmla="*/ 68689 h 69869"/>
                        <a:gd name="connsiteX1" fmla="*/ 59377 w 123822"/>
                        <a:gd name="connsiteY1" fmla="*/ 69642 h 69869"/>
                        <a:gd name="connsiteX2" fmla="*/ 56614 w 123822"/>
                        <a:gd name="connsiteY2" fmla="*/ 69832 h 69869"/>
                        <a:gd name="connsiteX3" fmla="*/ 53947 w 123822"/>
                        <a:gd name="connsiteY3" fmla="*/ 69356 h 69869"/>
                        <a:gd name="connsiteX4" fmla="*/ 51566 w 123822"/>
                        <a:gd name="connsiteY4" fmla="*/ 68308 h 69869"/>
                        <a:gd name="connsiteX5" fmla="*/ 45470 w 123822"/>
                        <a:gd name="connsiteY5" fmla="*/ 64784 h 69869"/>
                        <a:gd name="connsiteX6" fmla="*/ 42517 w 123822"/>
                        <a:gd name="connsiteY6" fmla="*/ 62689 h 69869"/>
                        <a:gd name="connsiteX7" fmla="*/ 41279 w 123822"/>
                        <a:gd name="connsiteY7" fmla="*/ 60403 h 69869"/>
                        <a:gd name="connsiteX8" fmla="*/ 41660 w 123822"/>
                        <a:gd name="connsiteY8" fmla="*/ 57545 h 69869"/>
                        <a:gd name="connsiteX9" fmla="*/ 43470 w 123822"/>
                        <a:gd name="connsiteY9" fmla="*/ 53640 h 69869"/>
                        <a:gd name="connsiteX10" fmla="*/ 57757 w 123822"/>
                        <a:gd name="connsiteY10" fmla="*/ 25065 h 69869"/>
                        <a:gd name="connsiteX11" fmla="*/ 60805 w 123822"/>
                        <a:gd name="connsiteY11" fmla="*/ 19731 h 69869"/>
                        <a:gd name="connsiteX12" fmla="*/ 64329 w 123822"/>
                        <a:gd name="connsiteY12" fmla="*/ 14397 h 69869"/>
                        <a:gd name="connsiteX13" fmla="*/ 64234 w 123822"/>
                        <a:gd name="connsiteY13" fmla="*/ 14397 h 69869"/>
                        <a:gd name="connsiteX14" fmla="*/ 56995 w 123822"/>
                        <a:gd name="connsiteY14" fmla="*/ 18874 h 69869"/>
                        <a:gd name="connsiteX15" fmla="*/ 49375 w 123822"/>
                        <a:gd name="connsiteY15" fmla="*/ 23446 h 69869"/>
                        <a:gd name="connsiteX16" fmla="*/ 13752 w 123822"/>
                        <a:gd name="connsiteY16" fmla="*/ 44020 h 69869"/>
                        <a:gd name="connsiteX17" fmla="*/ 12514 w 123822"/>
                        <a:gd name="connsiteY17" fmla="*/ 44401 h 69869"/>
                        <a:gd name="connsiteX18" fmla="*/ 10799 w 123822"/>
                        <a:gd name="connsiteY18" fmla="*/ 44210 h 69869"/>
                        <a:gd name="connsiteX19" fmla="*/ 8323 w 123822"/>
                        <a:gd name="connsiteY19" fmla="*/ 43353 h 69869"/>
                        <a:gd name="connsiteX20" fmla="*/ 4894 w 123822"/>
                        <a:gd name="connsiteY20" fmla="*/ 41543 h 69869"/>
                        <a:gd name="connsiteX21" fmla="*/ 1845 w 123822"/>
                        <a:gd name="connsiteY21" fmla="*/ 39638 h 69869"/>
                        <a:gd name="connsiteX22" fmla="*/ 322 w 123822"/>
                        <a:gd name="connsiteY22" fmla="*/ 38209 h 69869"/>
                        <a:gd name="connsiteX23" fmla="*/ 36 w 123822"/>
                        <a:gd name="connsiteY23" fmla="*/ 37257 h 69869"/>
                        <a:gd name="connsiteX24" fmla="*/ 703 w 123822"/>
                        <a:gd name="connsiteY24" fmla="*/ 36590 h 69869"/>
                        <a:gd name="connsiteX25" fmla="*/ 61948 w 123822"/>
                        <a:gd name="connsiteY25" fmla="*/ 1252 h 69869"/>
                        <a:gd name="connsiteX26" fmla="*/ 67187 w 123822"/>
                        <a:gd name="connsiteY26" fmla="*/ 14 h 69869"/>
                        <a:gd name="connsiteX27" fmla="*/ 72140 w 123822"/>
                        <a:gd name="connsiteY27" fmla="*/ 1443 h 69869"/>
                        <a:gd name="connsiteX28" fmla="*/ 79855 w 123822"/>
                        <a:gd name="connsiteY28" fmla="*/ 5920 h 69869"/>
                        <a:gd name="connsiteX29" fmla="*/ 82999 w 123822"/>
                        <a:gd name="connsiteY29" fmla="*/ 8110 h 69869"/>
                        <a:gd name="connsiteX30" fmla="*/ 84427 w 123822"/>
                        <a:gd name="connsiteY30" fmla="*/ 10206 h 69869"/>
                        <a:gd name="connsiteX31" fmla="*/ 84427 w 123822"/>
                        <a:gd name="connsiteY31" fmla="*/ 12682 h 69869"/>
                        <a:gd name="connsiteX32" fmla="*/ 82999 w 123822"/>
                        <a:gd name="connsiteY32" fmla="*/ 15826 h 69869"/>
                        <a:gd name="connsiteX33" fmla="*/ 71854 w 123822"/>
                        <a:gd name="connsiteY33" fmla="*/ 38114 h 69869"/>
                        <a:gd name="connsiteX34" fmla="*/ 69759 w 123822"/>
                        <a:gd name="connsiteY34" fmla="*/ 42019 h 69869"/>
                        <a:gd name="connsiteX35" fmla="*/ 67663 w 123822"/>
                        <a:gd name="connsiteY35" fmla="*/ 45829 h 69869"/>
                        <a:gd name="connsiteX36" fmla="*/ 65473 w 123822"/>
                        <a:gd name="connsiteY36" fmla="*/ 49544 h 69869"/>
                        <a:gd name="connsiteX37" fmla="*/ 63282 w 123822"/>
                        <a:gd name="connsiteY37" fmla="*/ 53164 h 69869"/>
                        <a:gd name="connsiteX38" fmla="*/ 63282 w 123822"/>
                        <a:gd name="connsiteY38" fmla="*/ 53164 h 69869"/>
                        <a:gd name="connsiteX39" fmla="*/ 70711 w 123822"/>
                        <a:gd name="connsiteY39" fmla="*/ 48592 h 69869"/>
                        <a:gd name="connsiteX40" fmla="*/ 78236 w 123822"/>
                        <a:gd name="connsiteY40" fmla="*/ 44115 h 69869"/>
                        <a:gd name="connsiteX41" fmla="*/ 110240 w 123822"/>
                        <a:gd name="connsiteY41" fmla="*/ 25636 h 69869"/>
                        <a:gd name="connsiteX42" fmla="*/ 111478 w 123822"/>
                        <a:gd name="connsiteY42" fmla="*/ 25255 h 69869"/>
                        <a:gd name="connsiteX43" fmla="*/ 113288 w 123822"/>
                        <a:gd name="connsiteY43" fmla="*/ 25446 h 69869"/>
                        <a:gd name="connsiteX44" fmla="*/ 115765 w 123822"/>
                        <a:gd name="connsiteY44" fmla="*/ 26303 h 69869"/>
                        <a:gd name="connsiteX45" fmla="*/ 119098 w 123822"/>
                        <a:gd name="connsiteY45" fmla="*/ 28113 h 69869"/>
                        <a:gd name="connsiteX46" fmla="*/ 122051 w 123822"/>
                        <a:gd name="connsiteY46" fmla="*/ 30018 h 69869"/>
                        <a:gd name="connsiteX47" fmla="*/ 123575 w 123822"/>
                        <a:gd name="connsiteY47" fmla="*/ 31351 h 69869"/>
                        <a:gd name="connsiteX48" fmla="*/ 123766 w 123822"/>
                        <a:gd name="connsiteY48" fmla="*/ 32304 h 69869"/>
                        <a:gd name="connsiteX49" fmla="*/ 123099 w 123822"/>
                        <a:gd name="connsiteY49" fmla="*/ 32971 h 69869"/>
                        <a:gd name="connsiteX50" fmla="*/ 61853 w 123822"/>
                        <a:gd name="connsiteY50" fmla="*/ 68308 h 698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</a:cxnLst>
                      <a:rect l="l" t="t" r="r" b="b"/>
                      <a:pathLst>
                        <a:path w="123822" h="69869">
                          <a:moveTo>
                            <a:pt x="61948" y="68689"/>
                          </a:moveTo>
                          <a:cubicBezTo>
                            <a:pt x="61091" y="69166"/>
                            <a:pt x="60234" y="69451"/>
                            <a:pt x="59377" y="69642"/>
                          </a:cubicBezTo>
                          <a:cubicBezTo>
                            <a:pt x="58519" y="69832"/>
                            <a:pt x="57567" y="69928"/>
                            <a:pt x="56614" y="69832"/>
                          </a:cubicBezTo>
                          <a:cubicBezTo>
                            <a:pt x="55757" y="69832"/>
                            <a:pt x="54804" y="69642"/>
                            <a:pt x="53947" y="69356"/>
                          </a:cubicBezTo>
                          <a:cubicBezTo>
                            <a:pt x="53090" y="69070"/>
                            <a:pt x="52328" y="68785"/>
                            <a:pt x="51566" y="68308"/>
                          </a:cubicBezTo>
                          <a:lnTo>
                            <a:pt x="45470" y="64784"/>
                          </a:lnTo>
                          <a:cubicBezTo>
                            <a:pt x="44232" y="64022"/>
                            <a:pt x="43184" y="63355"/>
                            <a:pt x="42517" y="62689"/>
                          </a:cubicBezTo>
                          <a:cubicBezTo>
                            <a:pt x="41850" y="62022"/>
                            <a:pt x="41470" y="61260"/>
                            <a:pt x="41279" y="60403"/>
                          </a:cubicBezTo>
                          <a:cubicBezTo>
                            <a:pt x="41184" y="59545"/>
                            <a:pt x="41279" y="58593"/>
                            <a:pt x="41660" y="57545"/>
                          </a:cubicBezTo>
                          <a:cubicBezTo>
                            <a:pt x="42041" y="56497"/>
                            <a:pt x="42612" y="55164"/>
                            <a:pt x="43470" y="53640"/>
                          </a:cubicBezTo>
                          <a:lnTo>
                            <a:pt x="57757" y="25065"/>
                          </a:lnTo>
                          <a:cubicBezTo>
                            <a:pt x="58615" y="23350"/>
                            <a:pt x="59662" y="21636"/>
                            <a:pt x="60805" y="19731"/>
                          </a:cubicBezTo>
                          <a:cubicBezTo>
                            <a:pt x="61948" y="17826"/>
                            <a:pt x="63091" y="16111"/>
                            <a:pt x="64329" y="14397"/>
                          </a:cubicBezTo>
                          <a:lnTo>
                            <a:pt x="64234" y="14397"/>
                          </a:lnTo>
                          <a:cubicBezTo>
                            <a:pt x="61853" y="15921"/>
                            <a:pt x="59472" y="17350"/>
                            <a:pt x="56995" y="18874"/>
                          </a:cubicBezTo>
                          <a:cubicBezTo>
                            <a:pt x="54519" y="20398"/>
                            <a:pt x="52042" y="21922"/>
                            <a:pt x="49375" y="23446"/>
                          </a:cubicBezTo>
                          <a:lnTo>
                            <a:pt x="13752" y="44020"/>
                          </a:lnTo>
                          <a:cubicBezTo>
                            <a:pt x="13752" y="44020"/>
                            <a:pt x="12990" y="44305"/>
                            <a:pt x="12514" y="44401"/>
                          </a:cubicBezTo>
                          <a:cubicBezTo>
                            <a:pt x="12037" y="44401"/>
                            <a:pt x="11466" y="44401"/>
                            <a:pt x="10799" y="44210"/>
                          </a:cubicBezTo>
                          <a:cubicBezTo>
                            <a:pt x="10132" y="44020"/>
                            <a:pt x="9275" y="43734"/>
                            <a:pt x="8323" y="43353"/>
                          </a:cubicBezTo>
                          <a:cubicBezTo>
                            <a:pt x="7370" y="42972"/>
                            <a:pt x="6227" y="42305"/>
                            <a:pt x="4894" y="41543"/>
                          </a:cubicBezTo>
                          <a:cubicBezTo>
                            <a:pt x="3560" y="40781"/>
                            <a:pt x="2607" y="40210"/>
                            <a:pt x="1845" y="39638"/>
                          </a:cubicBezTo>
                          <a:cubicBezTo>
                            <a:pt x="1083" y="39067"/>
                            <a:pt x="607" y="38590"/>
                            <a:pt x="322" y="38209"/>
                          </a:cubicBezTo>
                          <a:cubicBezTo>
                            <a:pt x="36" y="37828"/>
                            <a:pt x="-60" y="37543"/>
                            <a:pt x="36" y="37257"/>
                          </a:cubicBezTo>
                          <a:cubicBezTo>
                            <a:pt x="131" y="36971"/>
                            <a:pt x="322" y="36781"/>
                            <a:pt x="703" y="36590"/>
                          </a:cubicBezTo>
                          <a:lnTo>
                            <a:pt x="61948" y="1252"/>
                          </a:lnTo>
                          <a:cubicBezTo>
                            <a:pt x="63568" y="300"/>
                            <a:pt x="65282" y="-81"/>
                            <a:pt x="67187" y="14"/>
                          </a:cubicBezTo>
                          <a:cubicBezTo>
                            <a:pt x="68997" y="109"/>
                            <a:pt x="70616" y="586"/>
                            <a:pt x="72140" y="1443"/>
                          </a:cubicBezTo>
                          <a:lnTo>
                            <a:pt x="79855" y="5920"/>
                          </a:lnTo>
                          <a:cubicBezTo>
                            <a:pt x="81284" y="6682"/>
                            <a:pt x="82332" y="7444"/>
                            <a:pt x="82999" y="8110"/>
                          </a:cubicBezTo>
                          <a:cubicBezTo>
                            <a:pt x="83761" y="8777"/>
                            <a:pt x="84141" y="9539"/>
                            <a:pt x="84427" y="10206"/>
                          </a:cubicBezTo>
                          <a:cubicBezTo>
                            <a:pt x="84713" y="10873"/>
                            <a:pt x="84618" y="11730"/>
                            <a:pt x="84427" y="12682"/>
                          </a:cubicBezTo>
                          <a:cubicBezTo>
                            <a:pt x="84237" y="13635"/>
                            <a:pt x="83665" y="14683"/>
                            <a:pt x="82999" y="15826"/>
                          </a:cubicBezTo>
                          <a:lnTo>
                            <a:pt x="71854" y="38114"/>
                          </a:lnTo>
                          <a:cubicBezTo>
                            <a:pt x="71187" y="39448"/>
                            <a:pt x="70425" y="40781"/>
                            <a:pt x="69759" y="42019"/>
                          </a:cubicBezTo>
                          <a:cubicBezTo>
                            <a:pt x="69092" y="43258"/>
                            <a:pt x="68425" y="44591"/>
                            <a:pt x="67663" y="45829"/>
                          </a:cubicBezTo>
                          <a:cubicBezTo>
                            <a:pt x="66901" y="47068"/>
                            <a:pt x="66235" y="48306"/>
                            <a:pt x="65473" y="49544"/>
                          </a:cubicBezTo>
                          <a:cubicBezTo>
                            <a:pt x="64711" y="50782"/>
                            <a:pt x="64044" y="51925"/>
                            <a:pt x="63282" y="53164"/>
                          </a:cubicBezTo>
                          <a:lnTo>
                            <a:pt x="63282" y="53164"/>
                          </a:lnTo>
                          <a:cubicBezTo>
                            <a:pt x="65663" y="51735"/>
                            <a:pt x="68140" y="50211"/>
                            <a:pt x="70711" y="48592"/>
                          </a:cubicBezTo>
                          <a:cubicBezTo>
                            <a:pt x="73283" y="47068"/>
                            <a:pt x="75855" y="45544"/>
                            <a:pt x="78236" y="44115"/>
                          </a:cubicBezTo>
                          <a:lnTo>
                            <a:pt x="110240" y="25636"/>
                          </a:lnTo>
                          <a:cubicBezTo>
                            <a:pt x="110240" y="25636"/>
                            <a:pt x="111002" y="25351"/>
                            <a:pt x="111478" y="25255"/>
                          </a:cubicBezTo>
                          <a:cubicBezTo>
                            <a:pt x="111954" y="25255"/>
                            <a:pt x="112621" y="25255"/>
                            <a:pt x="113288" y="25446"/>
                          </a:cubicBezTo>
                          <a:cubicBezTo>
                            <a:pt x="114050" y="25636"/>
                            <a:pt x="114812" y="25922"/>
                            <a:pt x="115765" y="26303"/>
                          </a:cubicBezTo>
                          <a:cubicBezTo>
                            <a:pt x="116717" y="26684"/>
                            <a:pt x="117765" y="27351"/>
                            <a:pt x="119098" y="28113"/>
                          </a:cubicBezTo>
                          <a:cubicBezTo>
                            <a:pt x="120432" y="28875"/>
                            <a:pt x="121289" y="29446"/>
                            <a:pt x="122051" y="30018"/>
                          </a:cubicBezTo>
                          <a:cubicBezTo>
                            <a:pt x="122813" y="30589"/>
                            <a:pt x="123289" y="30970"/>
                            <a:pt x="123575" y="31351"/>
                          </a:cubicBezTo>
                          <a:cubicBezTo>
                            <a:pt x="123861" y="31732"/>
                            <a:pt x="123861" y="32018"/>
                            <a:pt x="123766" y="32304"/>
                          </a:cubicBezTo>
                          <a:cubicBezTo>
                            <a:pt x="123670" y="32590"/>
                            <a:pt x="123480" y="32780"/>
                            <a:pt x="123099" y="32971"/>
                          </a:cubicBezTo>
                          <a:lnTo>
                            <a:pt x="61853" y="68308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GB"/>
                    </a:p>
                  </p:txBody>
                </p:sp>
              </p:grpSp>
            </p:grpSp>
          </p:grpSp>
          <p:pic>
            <p:nvPicPr>
              <p:cNvPr id="12" name="Exponential-e group Companies">
                <a:extLst>
                  <a:ext uri="{FF2B5EF4-FFF2-40B4-BE49-F238E27FC236}">
                    <a16:creationId xmlns:a16="http://schemas.microsoft.com/office/drawing/2014/main" id="{7FBABDCD-AAA7-4980-0721-6F3A741102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876724" y="2749900"/>
                <a:ext cx="1721228" cy="996190"/>
              </a:xfrm>
              <a:prstGeom prst="rect">
                <a:avLst/>
              </a:prstGeom>
            </p:spPr>
          </p:pic>
        </p:grp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DD18ADDB-BDC7-7E2B-881A-5294D677FB56}"/>
              </a:ext>
            </a:extLst>
          </p:cNvPr>
          <p:cNvGrpSpPr/>
          <p:nvPr/>
        </p:nvGrpSpPr>
        <p:grpSpPr>
          <a:xfrm>
            <a:off x="6385292" y="885619"/>
            <a:ext cx="5112070" cy="4967846"/>
            <a:chOff x="6279614" y="1426565"/>
            <a:chExt cx="5112070" cy="4967846"/>
          </a:xfrm>
        </p:grpSpPr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6FFD22B1-A95C-100F-9FA9-105EFAF71068}"/>
                </a:ext>
              </a:extLst>
            </p:cNvPr>
            <p:cNvSpPr txBox="1"/>
            <p:nvPr/>
          </p:nvSpPr>
          <p:spPr>
            <a:xfrm>
              <a:off x="6279614" y="1426565"/>
              <a:ext cx="4633562" cy="63132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>
                <a:lnSpc>
                  <a:spcPct val="90000"/>
                </a:lnSpc>
                <a:spcBef>
                  <a:spcPct val="0"/>
                </a:spcBef>
                <a:buNone/>
                <a:defRPr sz="6600">
                  <a:gradFill flip="none" rotWithShape="1"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2700000" scaled="1"/>
                    <a:tileRect/>
                  </a:gradFill>
                  <a:latin typeface="Helvetica Neue Medium"/>
                  <a:ea typeface="Open Sans" pitchFamily="2" charset="0"/>
                  <a:cs typeface="Helvetica" panose="020B0604020202020204" pitchFamily="34" charset="0"/>
                </a:defRPr>
              </a:lvl1pPr>
              <a:lvl2pPr marL="0" marR="0" indent="228600" algn="ctr" defTabSz="1219169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5E5E5E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2pPr>
              <a:lvl3pPr marL="0" marR="0" indent="457200" algn="ctr" defTabSz="1219169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5E5E5E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3pPr>
              <a:lvl4pPr marL="0" marR="0" indent="685800" algn="ctr" defTabSz="1219169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5E5E5E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4pPr>
              <a:lvl5pPr marL="0" marR="0" indent="914400" algn="ctr" defTabSz="1219169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5E5E5E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5pPr>
              <a:lvl6pPr marL="0" marR="0" indent="1143000" algn="ctr" defTabSz="1219169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5E5E5E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6pPr>
              <a:lvl7pPr marL="0" marR="0" indent="1371600" algn="ctr" defTabSz="1219169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5E5E5E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7pPr>
              <a:lvl8pPr marL="0" marR="0" indent="1600200" algn="ctr" defTabSz="1219169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5E5E5E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8pPr>
              <a:lvl9pPr marL="0" marR="0" indent="1828800" algn="ctr" defTabSz="1219169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5E5E5E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9pPr>
            </a:lstStyle>
            <a:p>
              <a:pPr marL="0" marR="0" lvl="0" indent="0" algn="r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" pitchFamily="2" charset="0"/>
                </a:rPr>
                <a:t>Where Do </a:t>
              </a:r>
              <a:r>
                <a:rPr lang="en-GB" sz="3200" b="1" kern="0" dirty="0">
                  <a:solidFill>
                    <a:prstClr val="white"/>
                  </a:solidFill>
                  <a:latin typeface="Helvetica" pitchFamily="2" charset="0"/>
                </a:rPr>
                <a:t>We Fit In?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</a:endParaRPr>
            </a:p>
          </p:txBody>
        </p: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5EC37A19-A570-8247-E423-4FF5FCEF30AC}"/>
                </a:ext>
              </a:extLst>
            </p:cNvPr>
            <p:cNvGrpSpPr/>
            <p:nvPr/>
          </p:nvGrpSpPr>
          <p:grpSpPr>
            <a:xfrm>
              <a:off x="6832159" y="2226066"/>
              <a:ext cx="3972507" cy="825344"/>
              <a:chOff x="6832159" y="2226066"/>
              <a:chExt cx="3972507" cy="825344"/>
            </a:xfrm>
          </p:grpSpPr>
          <p:sp>
            <p:nvSpPr>
              <p:cNvPr id="82" name="Rectangle: Rounded Corners 81">
                <a:extLst>
                  <a:ext uri="{FF2B5EF4-FFF2-40B4-BE49-F238E27FC236}">
                    <a16:creationId xmlns:a16="http://schemas.microsoft.com/office/drawing/2014/main" id="{9A7712A4-E9E4-D151-155B-A5FB598FCE45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32159" y="2226066"/>
                <a:ext cx="3972507" cy="825344"/>
              </a:xfrm>
              <a:prstGeom prst="roundRect">
                <a:avLst>
                  <a:gd name="adj" fmla="val 9335"/>
                </a:avLst>
              </a:prstGeom>
              <a:gradFill flip="none" rotWithShape="1">
                <a:gsLst>
                  <a:gs pos="100000">
                    <a:srgbClr val="7989FF">
                      <a:alpha val="5000"/>
                    </a:srgbClr>
                  </a:gs>
                  <a:gs pos="63000">
                    <a:srgbClr val="06030A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 cap="rnd">
                <a:solidFill>
                  <a:schemeClr val="bg2"/>
                </a:solidFill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304770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04770" algn="l" defTabSz="304770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09539" algn="l" defTabSz="304770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14309" algn="l" defTabSz="304770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19078" algn="l" defTabSz="304770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23848" algn="l" defTabSz="304770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617" algn="l" defTabSz="304770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33387" algn="l" defTabSz="304770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38156" algn="l" defTabSz="304770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00" dirty="0"/>
              </a:p>
            </p:txBody>
          </p:sp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A3523596-2412-035C-BB48-0DB6E47C9197}"/>
                  </a:ext>
                </a:extLst>
              </p:cNvPr>
              <p:cNvSpPr txBox="1"/>
              <p:nvPr/>
            </p:nvSpPr>
            <p:spPr>
              <a:xfrm>
                <a:off x="6902544" y="2293067"/>
                <a:ext cx="3888298" cy="6913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GB" sz="1700" kern="100" spc="30" dirty="0">
                    <a:solidFill>
                      <a:schemeClr val="bg1"/>
                    </a:solidFill>
                    <a:latin typeface="Helvetica" pitchFamily="2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We are a Managed Service Provider &amp; potential Systems Integrator. </a:t>
                </a:r>
              </a:p>
            </p:txBody>
          </p:sp>
        </p:grp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02D4F26F-90A6-F8F4-48F9-117FC5968355}"/>
                </a:ext>
              </a:extLst>
            </p:cNvPr>
            <p:cNvSpPr txBox="1"/>
            <p:nvPr/>
          </p:nvSpPr>
          <p:spPr>
            <a:xfrm>
              <a:off x="6758123" y="3225671"/>
              <a:ext cx="4026793" cy="64556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>
                <a:lnSpc>
                  <a:spcPct val="120000"/>
                </a:lnSpc>
                <a:defRPr kern="100" spc="30">
                  <a:solidFill>
                    <a:schemeClr val="bg1"/>
                  </a:solidFill>
                  <a:latin typeface="Helvetica" panose="020B0604020202020204" pitchFamily="2" charset="0"/>
                  <a:ea typeface="Aptos" panose="020B0004020202020204" pitchFamily="34" charset="0"/>
                  <a:cs typeface="Times New Roman" panose="02020603050405020304" pitchFamily="18" charset="0"/>
                </a:defRPr>
              </a:lvl1pPr>
            </a:lstStyle>
            <a:p>
              <a:pPr>
                <a:lnSpc>
                  <a:spcPct val="110000"/>
                </a:lnSpc>
              </a:pPr>
              <a:r>
                <a:rPr lang="en-GB" sz="1700" b="1" dirty="0">
                  <a:solidFill>
                    <a:schemeClr val="bg2"/>
                  </a:solidFill>
                </a:rPr>
                <a:t>Connectivity</a:t>
              </a:r>
            </a:p>
            <a:p>
              <a:pPr>
                <a:lnSpc>
                  <a:spcPct val="110000"/>
                </a:lnSpc>
              </a:pPr>
              <a:r>
                <a:rPr lang="en-GB" sz="1700" dirty="0"/>
                <a:t>Internet circuits, WANs, LANs, Wi-Fi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F4B1E9DE-86EF-C698-265D-6FD0C9FCD2B7}"/>
                </a:ext>
              </a:extLst>
            </p:cNvPr>
            <p:cNvSpPr txBox="1"/>
            <p:nvPr/>
          </p:nvSpPr>
          <p:spPr>
            <a:xfrm>
              <a:off x="6758123" y="4066731"/>
              <a:ext cx="4633561" cy="64556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>
                <a:lnSpc>
                  <a:spcPct val="120000"/>
                </a:lnSpc>
                <a:defRPr kern="100" spc="30">
                  <a:solidFill>
                    <a:srgbClr val="7989FF"/>
                  </a:solidFill>
                  <a:latin typeface="Helvetica" panose="020B0604020202020204" pitchFamily="2" charset="0"/>
                  <a:ea typeface="Aptos" panose="020B0004020202020204" pitchFamily="34" charset="0"/>
                  <a:cs typeface="Times New Roman" panose="02020603050405020304" pitchFamily="18" charset="0"/>
                </a:defRPr>
              </a:lvl1pPr>
            </a:lstStyle>
            <a:p>
              <a:pPr>
                <a:lnSpc>
                  <a:spcPct val="110000"/>
                </a:lnSpc>
              </a:pPr>
              <a:r>
                <a:rPr lang="en-GB" sz="1700" b="1" dirty="0">
                  <a:solidFill>
                    <a:schemeClr val="bg2"/>
                  </a:solidFill>
                </a:rPr>
                <a:t>Cloud</a:t>
              </a:r>
            </a:p>
            <a:p>
              <a:pPr>
                <a:lnSpc>
                  <a:spcPct val="110000"/>
                </a:lnSpc>
              </a:pPr>
              <a:r>
                <a:rPr lang="en-GB" sz="1700" dirty="0">
                  <a:solidFill>
                    <a:schemeClr val="bg1"/>
                  </a:solidFill>
                </a:rPr>
                <a:t>Public, shared, &amp; private cloud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52FB871D-D2E2-49C3-3489-923FA1F04097}"/>
                </a:ext>
              </a:extLst>
            </p:cNvPr>
            <p:cNvSpPr txBox="1"/>
            <p:nvPr/>
          </p:nvSpPr>
          <p:spPr>
            <a:xfrm>
              <a:off x="6758123" y="4907791"/>
              <a:ext cx="4633561" cy="64556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>
                <a:lnSpc>
                  <a:spcPct val="120000"/>
                </a:lnSpc>
                <a:defRPr sz="1600" kern="100" spc="30">
                  <a:solidFill>
                    <a:srgbClr val="7989FF"/>
                  </a:solidFill>
                  <a:latin typeface="Helvetica" panose="020B0604020202020204" pitchFamily="2" charset="0"/>
                  <a:ea typeface="Aptos" panose="020B0004020202020204" pitchFamily="34" charset="0"/>
                  <a:cs typeface="Times New Roman" panose="02020603050405020304" pitchFamily="18" charset="0"/>
                </a:defRPr>
              </a:lvl1pPr>
            </a:lstStyle>
            <a:p>
              <a:pPr>
                <a:lnSpc>
                  <a:spcPct val="110000"/>
                </a:lnSpc>
              </a:pPr>
              <a:r>
                <a:rPr lang="en-GB" sz="1700" b="1" dirty="0">
                  <a:solidFill>
                    <a:schemeClr val="bg2"/>
                  </a:solidFill>
                </a:rPr>
                <a:t>Unified Comms</a:t>
              </a:r>
            </a:p>
            <a:p>
              <a:pPr>
                <a:lnSpc>
                  <a:spcPct val="110000"/>
                </a:lnSpc>
              </a:pPr>
              <a:r>
                <a:rPr lang="en-GB" sz="1700" dirty="0">
                  <a:solidFill>
                    <a:schemeClr val="bg1"/>
                  </a:solidFill>
                </a:rPr>
                <a:t>Contact </a:t>
              </a:r>
              <a:r>
                <a:rPr lang="en-GB" sz="1700" dirty="0" err="1">
                  <a:solidFill>
                    <a:schemeClr val="bg1"/>
                  </a:solidFill>
                </a:rPr>
                <a:t>centers</a:t>
              </a:r>
              <a:r>
                <a:rPr lang="en-GB" sz="1700" dirty="0">
                  <a:solidFill>
                    <a:schemeClr val="bg1"/>
                  </a:solidFill>
                </a:rPr>
                <a:t>, telephony 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0FBF9257-C67D-8F3D-1F8E-E15C591D5B13}"/>
                </a:ext>
              </a:extLst>
            </p:cNvPr>
            <p:cNvSpPr txBox="1"/>
            <p:nvPr/>
          </p:nvSpPr>
          <p:spPr>
            <a:xfrm>
              <a:off x="6758123" y="5748850"/>
              <a:ext cx="4305845" cy="64556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>
                <a:lnSpc>
                  <a:spcPct val="120000"/>
                </a:lnSpc>
                <a:defRPr sz="1600" kern="100" spc="30">
                  <a:solidFill>
                    <a:srgbClr val="7989FF"/>
                  </a:solidFill>
                  <a:latin typeface="Helvetica" panose="020B0604020202020204" pitchFamily="2" charset="0"/>
                  <a:ea typeface="Aptos" panose="020B0004020202020204" pitchFamily="34" charset="0"/>
                  <a:cs typeface="Times New Roman" panose="02020603050405020304" pitchFamily="18" charset="0"/>
                </a:defRPr>
              </a:lvl1pPr>
            </a:lstStyle>
            <a:p>
              <a:pPr>
                <a:lnSpc>
                  <a:spcPct val="110000"/>
                </a:lnSpc>
              </a:pPr>
              <a:r>
                <a:rPr lang="en-GB" sz="1700" b="1" dirty="0">
                  <a:solidFill>
                    <a:schemeClr val="bg2"/>
                  </a:solidFill>
                </a:rPr>
                <a:t>Cyber Security</a:t>
              </a:r>
            </a:p>
            <a:p>
              <a:pPr>
                <a:lnSpc>
                  <a:spcPct val="110000"/>
                </a:lnSpc>
              </a:pPr>
              <a:r>
                <a:rPr lang="en-GB" sz="1700" dirty="0">
                  <a:solidFill>
                    <a:schemeClr val="bg1"/>
                  </a:solidFill>
                </a:rPr>
                <a:t>Firewalls, SASE solutions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28285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9A5265-D316-1FDE-4108-BB9579B3B9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80F1CB2-3E34-8DFA-5C72-2D1418FF0629}"/>
              </a:ext>
            </a:extLst>
          </p:cNvPr>
          <p:cNvGrpSpPr/>
          <p:nvPr/>
        </p:nvGrpSpPr>
        <p:grpSpPr>
          <a:xfrm>
            <a:off x="809371" y="943111"/>
            <a:ext cx="11059234" cy="4971777"/>
            <a:chOff x="837080" y="1432589"/>
            <a:chExt cx="11059234" cy="4971777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19F0617-6B65-56D6-2C5F-9C8916D2BC23}"/>
                </a:ext>
              </a:extLst>
            </p:cNvPr>
            <p:cNvGrpSpPr/>
            <p:nvPr/>
          </p:nvGrpSpPr>
          <p:grpSpPr>
            <a:xfrm>
              <a:off x="837080" y="1432589"/>
              <a:ext cx="4727978" cy="1909991"/>
              <a:chOff x="837080" y="1432589"/>
              <a:chExt cx="4727978" cy="1909991"/>
            </a:xfrm>
          </p:grpSpPr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6DA5D99F-07C1-F3F3-9F82-43B0D24C4649}"/>
                  </a:ext>
                </a:extLst>
              </p:cNvPr>
              <p:cNvSpPr txBox="1"/>
              <p:nvPr/>
            </p:nvSpPr>
            <p:spPr>
              <a:xfrm>
                <a:off x="837080" y="2049662"/>
                <a:ext cx="4727978" cy="12929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>
                  <a:lnSpc>
                    <a:spcPct val="90000"/>
                  </a:lnSpc>
                  <a:spcBef>
                    <a:spcPct val="0"/>
                  </a:spcBef>
                  <a:buNone/>
                  <a:defRPr sz="6600"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2700000" scaled="1"/>
                      <a:tileRect/>
                    </a:gradFill>
                    <a:latin typeface="Helvetica Neue Medium"/>
                    <a:ea typeface="Open Sans" pitchFamily="2" charset="0"/>
                    <a:cs typeface="Helvetica" panose="020B0604020202020204" pitchFamily="34" charset="0"/>
                  </a:defRPr>
                </a:lvl1pPr>
                <a:lvl2pPr marL="0" marR="0" indent="228600" algn="ctr" defTabSz="1219169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2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2pPr>
                <a:lvl3pPr marL="0" marR="0" indent="457200" algn="ctr" defTabSz="1219169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2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3pPr>
                <a:lvl4pPr marL="0" marR="0" indent="685800" algn="ctr" defTabSz="1219169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2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4pPr>
                <a:lvl5pPr marL="0" marR="0" indent="914400" algn="ctr" defTabSz="1219169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2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5pPr>
                <a:lvl6pPr marL="0" marR="0" indent="1143000" algn="ctr" defTabSz="1219169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2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6pPr>
                <a:lvl7pPr marL="0" marR="0" indent="1371600" algn="ctr" defTabSz="1219169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2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7pPr>
                <a:lvl8pPr marL="0" marR="0" indent="1600200" algn="ctr" defTabSz="1219169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2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8pPr>
                <a:lvl9pPr marL="0" marR="0" indent="1828800" algn="ctr" defTabSz="1219169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2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Helvetica" pitchFamily="2" charset="0"/>
                  </a:rPr>
                  <a:t>The ‘Why’ Behind Cybersecurity</a:t>
                </a:r>
                <a:endParaRPr kumimoji="0" lang="en-US" sz="3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" pitchFamily="2" charset="0"/>
                </a:endParaRPr>
              </a:p>
            </p:txBody>
          </p:sp>
          <p:sp>
            <p:nvSpPr>
              <p:cNvPr id="93" name="Rectangle: Rounded Corners 92">
                <a:extLst>
                  <a:ext uri="{FF2B5EF4-FFF2-40B4-BE49-F238E27FC236}">
                    <a16:creationId xmlns:a16="http://schemas.microsoft.com/office/drawing/2014/main" id="{1ADF807C-F497-4D87-6774-2D6FCC6B85E7}"/>
                  </a:ext>
                </a:extLst>
              </p:cNvPr>
              <p:cNvSpPr/>
              <p:nvPr/>
            </p:nvSpPr>
            <p:spPr>
              <a:xfrm>
                <a:off x="929302" y="1432589"/>
                <a:ext cx="2412000" cy="463939"/>
              </a:xfrm>
              <a:prstGeom prst="roundRect">
                <a:avLst>
                  <a:gd name="adj" fmla="val 50000"/>
                </a:avLst>
              </a:prstGeom>
              <a:noFill/>
              <a:ln w="19050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prstClr val="white"/>
                    </a:solidFill>
                    <a:latin typeface="Helvetica" pitchFamily="2" charset="0"/>
                  </a:rPr>
                  <a:t>Taking a Step Back</a:t>
                </a:r>
                <a:endParaRPr lang="en-ID" dirty="0">
                  <a:solidFill>
                    <a:prstClr val="white"/>
                  </a:solidFill>
                  <a:latin typeface="Helvetica" pitchFamily="2" charset="0"/>
                </a:endParaRPr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1A84CCB-482E-0C83-B0AB-B0D5E62C695F}"/>
                </a:ext>
              </a:extLst>
            </p:cNvPr>
            <p:cNvGrpSpPr/>
            <p:nvPr/>
          </p:nvGrpSpPr>
          <p:grpSpPr>
            <a:xfrm>
              <a:off x="5912922" y="1959316"/>
              <a:ext cx="4205084" cy="1059008"/>
              <a:chOff x="6098932" y="1493589"/>
              <a:chExt cx="4205084" cy="1059008"/>
            </a:xfrm>
          </p:grpSpPr>
          <p:grpSp>
            <p:nvGrpSpPr>
              <p:cNvPr id="88" name="Group 87">
                <a:extLst>
                  <a:ext uri="{FF2B5EF4-FFF2-40B4-BE49-F238E27FC236}">
                    <a16:creationId xmlns:a16="http://schemas.microsoft.com/office/drawing/2014/main" id="{94FA0CA8-1E15-4CB2-B4BD-0FCD02FC49FE}"/>
                  </a:ext>
                </a:extLst>
              </p:cNvPr>
              <p:cNvGrpSpPr/>
              <p:nvPr/>
            </p:nvGrpSpPr>
            <p:grpSpPr>
              <a:xfrm>
                <a:off x="6098932" y="1511809"/>
                <a:ext cx="403800" cy="403800"/>
                <a:chOff x="6411892" y="3042147"/>
                <a:chExt cx="403800" cy="403800"/>
              </a:xfrm>
            </p:grpSpPr>
            <p:sp>
              <p:nvSpPr>
                <p:cNvPr id="90" name="Flowchart: Connector 89">
                  <a:extLst>
                    <a:ext uri="{FF2B5EF4-FFF2-40B4-BE49-F238E27FC236}">
                      <a16:creationId xmlns:a16="http://schemas.microsoft.com/office/drawing/2014/main" id="{62E6E984-B55D-A05B-9E96-62E6A372C0DE}"/>
                    </a:ext>
                  </a:extLst>
                </p:cNvPr>
                <p:cNvSpPr/>
                <p:nvPr/>
              </p:nvSpPr>
              <p:spPr>
                <a:xfrm>
                  <a:off x="6411892" y="3042147"/>
                  <a:ext cx="403800" cy="403800"/>
                </a:xfrm>
                <a:prstGeom prst="flowChartConnector">
                  <a:avLst/>
                </a:prstGeom>
                <a:solidFill>
                  <a:srgbClr val="05142C"/>
                </a:solidFill>
                <a:ln w="19050" cap="rnd">
                  <a:solidFill>
                    <a:schemeClr val="bg2"/>
                  </a:solidFill>
                  <a:round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304770"/>
                  <a:endParaRPr lang="en-GB" sz="100" dirty="0">
                    <a:solidFill>
                      <a:schemeClr val="tx1"/>
                    </a:solidFill>
                  </a:endParaRPr>
                </a:p>
              </p:txBody>
            </p:sp>
            <p:pic>
              <p:nvPicPr>
                <p:cNvPr id="91" name="Graphic 90" descr="Tick with solid fill">
                  <a:extLst>
                    <a:ext uri="{FF2B5EF4-FFF2-40B4-BE49-F238E27FC236}">
                      <a16:creationId xmlns:a16="http://schemas.microsoft.com/office/drawing/2014/main" id="{158BD2BB-5CD4-3601-5DA6-CB49ADB3CED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507237" y="3137492"/>
                  <a:ext cx="213110" cy="213110"/>
                </a:xfrm>
                <a:prstGeom prst="rect">
                  <a:avLst/>
                </a:prstGeom>
              </p:spPr>
            </p:pic>
          </p:grpSp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96711959-88A0-F96E-163F-668F85FEAA4B}"/>
                  </a:ext>
                </a:extLst>
              </p:cNvPr>
              <p:cNvSpPr txBox="1"/>
              <p:nvPr/>
            </p:nvSpPr>
            <p:spPr>
              <a:xfrm>
                <a:off x="6626944" y="1493589"/>
                <a:ext cx="3677072" cy="10590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  <a:buClr>
                    <a:srgbClr val="7989FF"/>
                  </a:buClr>
                </a:pPr>
                <a:r>
                  <a:rPr lang="en-GB" spc="30" dirty="0">
                    <a:solidFill>
                      <a:schemeClr val="bg1"/>
                    </a:solidFill>
                    <a:latin typeface="Helvetica" pitchFamily="2" charset="0"/>
                    <a:cs typeface="Poppins SemiBold" panose="00000700000000000000" pitchFamily="2" charset="0"/>
                  </a:rPr>
                  <a:t>Why does a particular product mitigate specific risks?</a:t>
                </a:r>
              </a:p>
              <a:p>
                <a:pPr>
                  <a:lnSpc>
                    <a:spcPct val="120000"/>
                  </a:lnSpc>
                  <a:buClr>
                    <a:srgbClr val="7989FF"/>
                  </a:buClr>
                </a:pPr>
                <a:endParaRPr lang="en-ID" sz="1800" spc="30" dirty="0">
                  <a:solidFill>
                    <a:schemeClr val="bg1"/>
                  </a:solidFill>
                  <a:latin typeface="Helvetica" pitchFamily="2" charset="0"/>
                  <a:cs typeface="Poppins SemiBold" panose="00000700000000000000" pitchFamily="2" charset="0"/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0852476-9726-1E76-675C-DAF5BA5C144A}"/>
                </a:ext>
              </a:extLst>
            </p:cNvPr>
            <p:cNvGrpSpPr/>
            <p:nvPr/>
          </p:nvGrpSpPr>
          <p:grpSpPr>
            <a:xfrm>
              <a:off x="5902909" y="2971338"/>
              <a:ext cx="4639390" cy="1172600"/>
              <a:chOff x="6098932" y="2509011"/>
              <a:chExt cx="4639390" cy="1172600"/>
            </a:xfrm>
          </p:grpSpPr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3F9F1D07-7D50-B4A3-EB76-6B382DCD5C1A}"/>
                  </a:ext>
                </a:extLst>
              </p:cNvPr>
              <p:cNvSpPr txBox="1"/>
              <p:nvPr/>
            </p:nvSpPr>
            <p:spPr>
              <a:xfrm>
                <a:off x="6626944" y="2520011"/>
                <a:ext cx="4111378" cy="11616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  <a:spcAft>
                    <a:spcPts val="800"/>
                  </a:spcAft>
                </a:pPr>
                <a:r>
                  <a:rPr lang="en-GB" kern="100" spc="30" dirty="0">
                    <a:solidFill>
                      <a:schemeClr val="bg1"/>
                    </a:solidFill>
                    <a:latin typeface="Helvetica" pitchFamily="2" charset="0"/>
                    <a:cs typeface="Times New Roman" panose="02020603050405020304" pitchFamily="18" charset="0"/>
                  </a:rPr>
                  <a:t>Focus on protecting customer business, not just selling products.</a:t>
                </a:r>
              </a:p>
              <a:p>
                <a:pPr>
                  <a:lnSpc>
                    <a:spcPct val="120000"/>
                  </a:lnSpc>
                  <a:spcAft>
                    <a:spcPts val="800"/>
                  </a:spcAft>
                </a:pPr>
                <a:endParaRPr lang="en-GB" sz="1800" kern="100" spc="30" dirty="0">
                  <a:solidFill>
                    <a:schemeClr val="bg1"/>
                  </a:solidFill>
                  <a:effectLst/>
                  <a:latin typeface="Helvetica" pitchFamily="2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85" name="Group 84">
                <a:extLst>
                  <a:ext uri="{FF2B5EF4-FFF2-40B4-BE49-F238E27FC236}">
                    <a16:creationId xmlns:a16="http://schemas.microsoft.com/office/drawing/2014/main" id="{3B236C73-8EC6-B17C-8AA7-32BB08DACD83}"/>
                  </a:ext>
                </a:extLst>
              </p:cNvPr>
              <p:cNvGrpSpPr/>
              <p:nvPr/>
            </p:nvGrpSpPr>
            <p:grpSpPr>
              <a:xfrm>
                <a:off x="6098932" y="2509011"/>
                <a:ext cx="403800" cy="403800"/>
                <a:chOff x="6411892" y="3042147"/>
                <a:chExt cx="403800" cy="403800"/>
              </a:xfrm>
            </p:grpSpPr>
            <p:sp>
              <p:nvSpPr>
                <p:cNvPr id="86" name="Flowchart: Connector 85">
                  <a:extLst>
                    <a:ext uri="{FF2B5EF4-FFF2-40B4-BE49-F238E27FC236}">
                      <a16:creationId xmlns:a16="http://schemas.microsoft.com/office/drawing/2014/main" id="{E695BC54-4826-21A3-6054-4E4F42AE12D4}"/>
                    </a:ext>
                  </a:extLst>
                </p:cNvPr>
                <p:cNvSpPr/>
                <p:nvPr/>
              </p:nvSpPr>
              <p:spPr>
                <a:xfrm>
                  <a:off x="6411892" y="3042147"/>
                  <a:ext cx="403800" cy="403800"/>
                </a:xfrm>
                <a:prstGeom prst="flowChartConnector">
                  <a:avLst/>
                </a:prstGeom>
                <a:solidFill>
                  <a:srgbClr val="05142C"/>
                </a:solidFill>
                <a:ln w="19050" cap="rnd">
                  <a:solidFill>
                    <a:schemeClr val="bg2"/>
                  </a:solidFill>
                  <a:round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304770"/>
                  <a:endParaRPr lang="en-GB" sz="100" dirty="0">
                    <a:solidFill>
                      <a:schemeClr val="tx1"/>
                    </a:solidFill>
                  </a:endParaRPr>
                </a:p>
              </p:txBody>
            </p:sp>
            <p:pic>
              <p:nvPicPr>
                <p:cNvPr id="87" name="Graphic 86" descr="Tick with solid fill">
                  <a:extLst>
                    <a:ext uri="{FF2B5EF4-FFF2-40B4-BE49-F238E27FC236}">
                      <a16:creationId xmlns:a16="http://schemas.microsoft.com/office/drawing/2014/main" id="{146CB616-2A9C-0F95-0C2A-648CE26C395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507237" y="3137492"/>
                  <a:ext cx="213110" cy="213110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13476CC-4736-F2D5-AF2D-2AD66EE3DFC5}"/>
                </a:ext>
              </a:extLst>
            </p:cNvPr>
            <p:cNvGrpSpPr/>
            <p:nvPr/>
          </p:nvGrpSpPr>
          <p:grpSpPr>
            <a:xfrm>
              <a:off x="5565058" y="4304622"/>
              <a:ext cx="2194242" cy="2099744"/>
              <a:chOff x="5565058" y="4304622"/>
              <a:chExt cx="2194242" cy="2099744"/>
            </a:xfrm>
          </p:grpSpPr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7D039D02-FE3B-E56F-954F-3006891B8B69}"/>
                  </a:ext>
                </a:extLst>
              </p:cNvPr>
              <p:cNvSpPr txBox="1"/>
              <p:nvPr/>
            </p:nvSpPr>
            <p:spPr>
              <a:xfrm>
                <a:off x="5565058" y="5481036"/>
                <a:ext cx="2194242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dirty="0">
                    <a:solidFill>
                      <a:schemeClr val="bg1"/>
                    </a:solidFill>
                    <a:latin typeface="Helvetica" pitchFamily="2" charset="0"/>
                  </a:rPr>
                  <a:t>Managed </a:t>
                </a:r>
              </a:p>
              <a:p>
                <a:r>
                  <a:rPr lang="en-GB" dirty="0">
                    <a:solidFill>
                      <a:schemeClr val="bg1"/>
                    </a:solidFill>
                    <a:latin typeface="Helvetica" pitchFamily="2" charset="0"/>
                  </a:rPr>
                  <a:t>Detection and Response (MDR)</a:t>
                </a:r>
              </a:p>
            </p:txBody>
          </p:sp>
          <p:sp>
            <p:nvSpPr>
              <p:cNvPr id="75" name="Flowchart: Connector 74">
                <a:extLst>
                  <a:ext uri="{FF2B5EF4-FFF2-40B4-BE49-F238E27FC236}">
                    <a16:creationId xmlns:a16="http://schemas.microsoft.com/office/drawing/2014/main" id="{25BBDEA2-0B6B-39F2-7BB4-C4E1BA42B959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616659" y="4304622"/>
                <a:ext cx="1003730" cy="1003730"/>
              </a:xfrm>
              <a:prstGeom prst="flowChartConnector">
                <a:avLst/>
              </a:prstGeom>
              <a:solidFill>
                <a:schemeClr val="bg2"/>
              </a:solidFill>
              <a:ln w="19050" cap="rnd">
                <a:noFill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04770"/>
                <a:endParaRPr lang="en-GB" sz="100" dirty="0">
                  <a:solidFill>
                    <a:schemeClr val="tx1"/>
                  </a:solidFill>
                </a:endParaRPr>
              </a:p>
              <a:p>
                <a:pPr algn="ctr" defTabSz="304770"/>
                <a:endParaRPr lang="en-GB" sz="100" dirty="0">
                  <a:solidFill>
                    <a:schemeClr val="tx1"/>
                  </a:solidFill>
                </a:endParaRPr>
              </a:p>
              <a:p>
                <a:pPr algn="ctr" defTabSz="304770"/>
                <a:endParaRPr lang="en-GB" sz="100" dirty="0">
                  <a:solidFill>
                    <a:schemeClr val="tx1"/>
                  </a:solidFill>
                </a:endParaRPr>
              </a:p>
              <a:p>
                <a:pPr algn="ctr" defTabSz="304770"/>
                <a:endParaRPr lang="en-GB" sz="100" dirty="0">
                  <a:solidFill>
                    <a:schemeClr val="tx1"/>
                  </a:solidFill>
                </a:endParaRPr>
              </a:p>
              <a:p>
                <a:pPr algn="ctr" defTabSz="304770"/>
                <a:endParaRPr lang="en-GB" sz="100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76" name="Group 75">
                <a:extLst>
                  <a:ext uri="{FF2B5EF4-FFF2-40B4-BE49-F238E27FC236}">
                    <a16:creationId xmlns:a16="http://schemas.microsoft.com/office/drawing/2014/main" id="{DDBC8482-BE30-505C-0101-32C7A1A334A9}"/>
                  </a:ext>
                </a:extLst>
              </p:cNvPr>
              <p:cNvGrpSpPr/>
              <p:nvPr/>
            </p:nvGrpSpPr>
            <p:grpSpPr>
              <a:xfrm>
                <a:off x="5826228" y="4537966"/>
                <a:ext cx="584592" cy="537042"/>
                <a:chOff x="5826228" y="4537966"/>
                <a:chExt cx="584592" cy="537042"/>
              </a:xfrm>
            </p:grpSpPr>
            <p:grpSp>
              <p:nvGrpSpPr>
                <p:cNvPr id="77" name="Graphic 2">
                  <a:extLst>
                    <a:ext uri="{FF2B5EF4-FFF2-40B4-BE49-F238E27FC236}">
                      <a16:creationId xmlns:a16="http://schemas.microsoft.com/office/drawing/2014/main" id="{A1A54A52-1FA8-FB80-E063-8DBABF8D2FD0}"/>
                    </a:ext>
                  </a:extLst>
                </p:cNvPr>
                <p:cNvGrpSpPr/>
                <p:nvPr/>
              </p:nvGrpSpPr>
              <p:grpSpPr>
                <a:xfrm>
                  <a:off x="5826228" y="4537966"/>
                  <a:ext cx="584592" cy="537042"/>
                  <a:chOff x="6674046" y="2859437"/>
                  <a:chExt cx="584592" cy="537042"/>
                </a:xfrm>
                <a:solidFill>
                  <a:schemeClr val="bg1"/>
                </a:solidFill>
              </p:grpSpPr>
              <p:sp>
                <p:nvSpPr>
                  <p:cNvPr id="82" name="Free-form: Shape 81">
                    <a:extLst>
                      <a:ext uri="{FF2B5EF4-FFF2-40B4-BE49-F238E27FC236}">
                        <a16:creationId xmlns:a16="http://schemas.microsoft.com/office/drawing/2014/main" id="{09739345-D5A6-02DE-59B6-C4F19734625C}"/>
                      </a:ext>
                    </a:extLst>
                  </p:cNvPr>
                  <p:cNvSpPr/>
                  <p:nvPr/>
                </p:nvSpPr>
                <p:spPr>
                  <a:xfrm>
                    <a:off x="6674046" y="3078510"/>
                    <a:ext cx="537405" cy="317969"/>
                  </a:xfrm>
                  <a:custGeom>
                    <a:avLst/>
                    <a:gdLst>
                      <a:gd name="connsiteX0" fmla="*/ 524094 w 537405"/>
                      <a:gd name="connsiteY0" fmla="*/ 122404 h 317969"/>
                      <a:gd name="connsiteX1" fmla="*/ 519722 w 537405"/>
                      <a:gd name="connsiteY1" fmla="*/ 121909 h 317969"/>
                      <a:gd name="connsiteX2" fmla="*/ 502578 w 537405"/>
                      <a:gd name="connsiteY2" fmla="*/ 134517 h 317969"/>
                      <a:gd name="connsiteX3" fmla="*/ 499738 w 537405"/>
                      <a:gd name="connsiteY3" fmla="*/ 142141 h 317969"/>
                      <a:gd name="connsiteX4" fmla="*/ 498454 w 537405"/>
                      <a:gd name="connsiteY4" fmla="*/ 145322 h 317969"/>
                      <a:gd name="connsiteX5" fmla="*/ 497570 w 537405"/>
                      <a:gd name="connsiteY5" fmla="*/ 147396 h 317969"/>
                      <a:gd name="connsiteX6" fmla="*/ 497346 w 537405"/>
                      <a:gd name="connsiteY6" fmla="*/ 147903 h 317969"/>
                      <a:gd name="connsiteX7" fmla="*/ 490335 w 537405"/>
                      <a:gd name="connsiteY7" fmla="*/ 162431 h 317969"/>
                      <a:gd name="connsiteX8" fmla="*/ 473520 w 537405"/>
                      <a:gd name="connsiteY8" fmla="*/ 189733 h 317969"/>
                      <a:gd name="connsiteX9" fmla="*/ 471447 w 537405"/>
                      <a:gd name="connsiteY9" fmla="*/ 192514 h 317969"/>
                      <a:gd name="connsiteX10" fmla="*/ 469938 w 537405"/>
                      <a:gd name="connsiteY10" fmla="*/ 194517 h 317969"/>
                      <a:gd name="connsiteX11" fmla="*/ 469279 w 537405"/>
                      <a:gd name="connsiteY11" fmla="*/ 195353 h 317969"/>
                      <a:gd name="connsiteX12" fmla="*/ 468089 w 537405"/>
                      <a:gd name="connsiteY12" fmla="*/ 196991 h 317969"/>
                      <a:gd name="connsiteX13" fmla="*/ 465107 w 537405"/>
                      <a:gd name="connsiteY13" fmla="*/ 200656 h 317969"/>
                      <a:gd name="connsiteX14" fmla="*/ 454267 w 537405"/>
                      <a:gd name="connsiteY14" fmla="*/ 212863 h 317969"/>
                      <a:gd name="connsiteX15" fmla="*/ 430771 w 537405"/>
                      <a:gd name="connsiteY15" fmla="*/ 234450 h 317969"/>
                      <a:gd name="connsiteX16" fmla="*/ 429051 w 537405"/>
                      <a:gd name="connsiteY16" fmla="*/ 235817 h 317969"/>
                      <a:gd name="connsiteX17" fmla="*/ 428214 w 537405"/>
                      <a:gd name="connsiteY17" fmla="*/ 236465 h 317969"/>
                      <a:gd name="connsiteX18" fmla="*/ 426470 w 537405"/>
                      <a:gd name="connsiteY18" fmla="*/ 237773 h 317969"/>
                      <a:gd name="connsiteX19" fmla="*/ 419966 w 537405"/>
                      <a:gd name="connsiteY19" fmla="*/ 242439 h 317969"/>
                      <a:gd name="connsiteX20" fmla="*/ 405861 w 537405"/>
                      <a:gd name="connsiteY20" fmla="*/ 251477 h 317969"/>
                      <a:gd name="connsiteX21" fmla="*/ 391745 w 537405"/>
                      <a:gd name="connsiteY21" fmla="*/ 259195 h 317969"/>
                      <a:gd name="connsiteX22" fmla="*/ 384805 w 537405"/>
                      <a:gd name="connsiteY22" fmla="*/ 262541 h 317969"/>
                      <a:gd name="connsiteX23" fmla="*/ 381117 w 537405"/>
                      <a:gd name="connsiteY23" fmla="*/ 264203 h 317969"/>
                      <a:gd name="connsiteX24" fmla="*/ 379220 w 537405"/>
                      <a:gd name="connsiteY24" fmla="*/ 265027 h 317969"/>
                      <a:gd name="connsiteX25" fmla="*/ 348183 w 537405"/>
                      <a:gd name="connsiteY25" fmla="*/ 275420 h 317969"/>
                      <a:gd name="connsiteX26" fmla="*/ 331675 w 537405"/>
                      <a:gd name="connsiteY26" fmla="*/ 279061 h 317969"/>
                      <a:gd name="connsiteX27" fmla="*/ 324192 w 537405"/>
                      <a:gd name="connsiteY27" fmla="*/ 280310 h 317969"/>
                      <a:gd name="connsiteX28" fmla="*/ 322342 w 537405"/>
                      <a:gd name="connsiteY28" fmla="*/ 280581 h 317969"/>
                      <a:gd name="connsiteX29" fmla="*/ 317782 w 537405"/>
                      <a:gd name="connsiteY29" fmla="*/ 281111 h 317969"/>
                      <a:gd name="connsiteX30" fmla="*/ 292295 w 537405"/>
                      <a:gd name="connsiteY30" fmla="*/ 282466 h 317969"/>
                      <a:gd name="connsiteX31" fmla="*/ 284165 w 537405"/>
                      <a:gd name="connsiteY31" fmla="*/ 282325 h 317969"/>
                      <a:gd name="connsiteX32" fmla="*/ 267421 w 537405"/>
                      <a:gd name="connsiteY32" fmla="*/ 281170 h 317969"/>
                      <a:gd name="connsiteX33" fmla="*/ 263827 w 537405"/>
                      <a:gd name="connsiteY33" fmla="*/ 280770 h 317969"/>
                      <a:gd name="connsiteX34" fmla="*/ 261647 w 537405"/>
                      <a:gd name="connsiteY34" fmla="*/ 280440 h 317969"/>
                      <a:gd name="connsiteX35" fmla="*/ 260645 w 537405"/>
                      <a:gd name="connsiteY35" fmla="*/ 280310 h 317969"/>
                      <a:gd name="connsiteX36" fmla="*/ 258748 w 537405"/>
                      <a:gd name="connsiteY36" fmla="*/ 280027 h 317969"/>
                      <a:gd name="connsiteX37" fmla="*/ 254424 w 537405"/>
                      <a:gd name="connsiteY37" fmla="*/ 279344 h 317969"/>
                      <a:gd name="connsiteX38" fmla="*/ 224141 w 537405"/>
                      <a:gd name="connsiteY38" fmla="*/ 271897 h 317969"/>
                      <a:gd name="connsiteX39" fmla="*/ 209612 w 537405"/>
                      <a:gd name="connsiteY39" fmla="*/ 266748 h 317969"/>
                      <a:gd name="connsiteX40" fmla="*/ 206030 w 537405"/>
                      <a:gd name="connsiteY40" fmla="*/ 265310 h 317969"/>
                      <a:gd name="connsiteX41" fmla="*/ 204864 w 537405"/>
                      <a:gd name="connsiteY41" fmla="*/ 264815 h 317969"/>
                      <a:gd name="connsiteX42" fmla="*/ 197346 w 537405"/>
                      <a:gd name="connsiteY42" fmla="*/ 261398 h 317969"/>
                      <a:gd name="connsiteX43" fmla="*/ 170787 w 537405"/>
                      <a:gd name="connsiteY43" fmla="*/ 246575 h 317969"/>
                      <a:gd name="connsiteX44" fmla="*/ 158332 w 537405"/>
                      <a:gd name="connsiteY44" fmla="*/ 237950 h 317969"/>
                      <a:gd name="connsiteX45" fmla="*/ 156965 w 537405"/>
                      <a:gd name="connsiteY45" fmla="*/ 236913 h 317969"/>
                      <a:gd name="connsiteX46" fmla="*/ 155351 w 537405"/>
                      <a:gd name="connsiteY46" fmla="*/ 235699 h 317969"/>
                      <a:gd name="connsiteX47" fmla="*/ 154385 w 537405"/>
                      <a:gd name="connsiteY47" fmla="*/ 234933 h 317969"/>
                      <a:gd name="connsiteX48" fmla="*/ 148281 w 537405"/>
                      <a:gd name="connsiteY48" fmla="*/ 229902 h 317969"/>
                      <a:gd name="connsiteX49" fmla="*/ 126364 w 537405"/>
                      <a:gd name="connsiteY49" fmla="*/ 208633 h 317969"/>
                      <a:gd name="connsiteX50" fmla="*/ 116572 w 537405"/>
                      <a:gd name="connsiteY50" fmla="*/ 197121 h 317969"/>
                      <a:gd name="connsiteX51" fmla="*/ 115606 w 537405"/>
                      <a:gd name="connsiteY51" fmla="*/ 195895 h 317969"/>
                      <a:gd name="connsiteX52" fmla="*/ 114758 w 537405"/>
                      <a:gd name="connsiteY52" fmla="*/ 194776 h 317969"/>
                      <a:gd name="connsiteX53" fmla="*/ 113556 w 537405"/>
                      <a:gd name="connsiteY53" fmla="*/ 193174 h 317969"/>
                      <a:gd name="connsiteX54" fmla="*/ 109149 w 537405"/>
                      <a:gd name="connsiteY54" fmla="*/ 187023 h 317969"/>
                      <a:gd name="connsiteX55" fmla="*/ 93183 w 537405"/>
                      <a:gd name="connsiteY55" fmla="*/ 160381 h 317969"/>
                      <a:gd name="connsiteX56" fmla="*/ 86690 w 537405"/>
                      <a:gd name="connsiteY56" fmla="*/ 146642 h 317969"/>
                      <a:gd name="connsiteX57" fmla="*/ 86125 w 537405"/>
                      <a:gd name="connsiteY57" fmla="*/ 145310 h 317969"/>
                      <a:gd name="connsiteX58" fmla="*/ 84758 w 537405"/>
                      <a:gd name="connsiteY58" fmla="*/ 141905 h 317969"/>
                      <a:gd name="connsiteX59" fmla="*/ 82071 w 537405"/>
                      <a:gd name="connsiteY59" fmla="*/ 134694 h 317969"/>
                      <a:gd name="connsiteX60" fmla="*/ 73517 w 537405"/>
                      <a:gd name="connsiteY60" fmla="*/ 104104 h 317969"/>
                      <a:gd name="connsiteX61" fmla="*/ 71702 w 537405"/>
                      <a:gd name="connsiteY61" fmla="*/ 93853 h 317969"/>
                      <a:gd name="connsiteX62" fmla="*/ 71160 w 537405"/>
                      <a:gd name="connsiteY62" fmla="*/ 90507 h 317969"/>
                      <a:gd name="connsiteX63" fmla="*/ 71077 w 537405"/>
                      <a:gd name="connsiteY63" fmla="*/ 89941 h 317969"/>
                      <a:gd name="connsiteX64" fmla="*/ 70736 w 537405"/>
                      <a:gd name="connsiteY64" fmla="*/ 87702 h 317969"/>
                      <a:gd name="connsiteX65" fmla="*/ 70253 w 537405"/>
                      <a:gd name="connsiteY65" fmla="*/ 83390 h 317969"/>
                      <a:gd name="connsiteX66" fmla="*/ 69581 w 537405"/>
                      <a:gd name="connsiteY66" fmla="*/ 75412 h 317969"/>
                      <a:gd name="connsiteX67" fmla="*/ 69569 w 537405"/>
                      <a:gd name="connsiteY67" fmla="*/ 75177 h 317969"/>
                      <a:gd name="connsiteX68" fmla="*/ 89554 w 537405"/>
                      <a:gd name="connsiteY68" fmla="*/ 81434 h 317969"/>
                      <a:gd name="connsiteX69" fmla="*/ 92605 w 537405"/>
                      <a:gd name="connsiteY69" fmla="*/ 81905 h 317969"/>
                      <a:gd name="connsiteX70" fmla="*/ 101396 w 537405"/>
                      <a:gd name="connsiteY70" fmla="*/ 76579 h 317969"/>
                      <a:gd name="connsiteX71" fmla="*/ 100877 w 537405"/>
                      <a:gd name="connsiteY71" fmla="*/ 66328 h 317969"/>
                      <a:gd name="connsiteX72" fmla="*/ 59624 w 537405"/>
                      <a:gd name="connsiteY72" fmla="*/ 4454 h 317969"/>
                      <a:gd name="connsiteX73" fmla="*/ 51294 w 537405"/>
                      <a:gd name="connsiteY73" fmla="*/ 0 h 317969"/>
                      <a:gd name="connsiteX74" fmla="*/ 42963 w 537405"/>
                      <a:gd name="connsiteY74" fmla="*/ 4454 h 317969"/>
                      <a:gd name="connsiteX75" fmla="*/ 1710 w 537405"/>
                      <a:gd name="connsiteY75" fmla="*/ 66328 h 317969"/>
                      <a:gd name="connsiteX76" fmla="*/ 1203 w 537405"/>
                      <a:gd name="connsiteY76" fmla="*/ 76579 h 317969"/>
                      <a:gd name="connsiteX77" fmla="*/ 9994 w 537405"/>
                      <a:gd name="connsiteY77" fmla="*/ 81905 h 317969"/>
                      <a:gd name="connsiteX78" fmla="*/ 13045 w 537405"/>
                      <a:gd name="connsiteY78" fmla="*/ 81434 h 317969"/>
                      <a:gd name="connsiteX79" fmla="*/ 34055 w 537405"/>
                      <a:gd name="connsiteY79" fmla="*/ 74847 h 317969"/>
                      <a:gd name="connsiteX80" fmla="*/ 70535 w 537405"/>
                      <a:gd name="connsiteY80" fmla="*/ 192608 h 317969"/>
                      <a:gd name="connsiteX81" fmla="*/ 167016 w 537405"/>
                      <a:gd name="connsiteY81" fmla="*/ 285672 h 317969"/>
                      <a:gd name="connsiteX82" fmla="*/ 292165 w 537405"/>
                      <a:gd name="connsiteY82" fmla="*/ 317969 h 317969"/>
                      <a:gd name="connsiteX83" fmla="*/ 292165 w 537405"/>
                      <a:gd name="connsiteY83" fmla="*/ 317969 h 317969"/>
                      <a:gd name="connsiteX84" fmla="*/ 302829 w 537405"/>
                      <a:gd name="connsiteY84" fmla="*/ 317745 h 317969"/>
                      <a:gd name="connsiteX85" fmla="*/ 439738 w 537405"/>
                      <a:gd name="connsiteY85" fmla="*/ 271815 h 317969"/>
                      <a:gd name="connsiteX86" fmla="*/ 529385 w 537405"/>
                      <a:gd name="connsiteY86" fmla="*/ 162714 h 317969"/>
                      <a:gd name="connsiteX87" fmla="*/ 536560 w 537405"/>
                      <a:gd name="connsiteY87" fmla="*/ 144615 h 317969"/>
                      <a:gd name="connsiteX88" fmla="*/ 535158 w 537405"/>
                      <a:gd name="connsiteY88" fmla="*/ 131159 h 317969"/>
                      <a:gd name="connsiteX89" fmla="*/ 524059 w 537405"/>
                      <a:gd name="connsiteY89" fmla="*/ 122404 h 3179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</a:cxnLst>
                    <a:rect l="l" t="t" r="r" b="b"/>
                    <a:pathLst>
                      <a:path w="537405" h="317969">
                        <a:moveTo>
                          <a:pt x="524094" y="122404"/>
                        </a:moveTo>
                        <a:cubicBezTo>
                          <a:pt x="522633" y="122074"/>
                          <a:pt x="521160" y="121909"/>
                          <a:pt x="519722" y="121909"/>
                        </a:cubicBezTo>
                        <a:cubicBezTo>
                          <a:pt x="511910" y="121909"/>
                          <a:pt x="505347" y="126740"/>
                          <a:pt x="502578" y="134517"/>
                        </a:cubicBezTo>
                        <a:cubicBezTo>
                          <a:pt x="501635" y="137168"/>
                          <a:pt x="500681" y="139725"/>
                          <a:pt x="499738" y="142141"/>
                        </a:cubicBezTo>
                        <a:cubicBezTo>
                          <a:pt x="499326" y="143201"/>
                          <a:pt x="498890" y="144273"/>
                          <a:pt x="498454" y="145322"/>
                        </a:cubicBezTo>
                        <a:cubicBezTo>
                          <a:pt x="498112" y="146053"/>
                          <a:pt x="497782" y="146724"/>
                          <a:pt x="497570" y="147396"/>
                        </a:cubicBezTo>
                        <a:cubicBezTo>
                          <a:pt x="497499" y="147573"/>
                          <a:pt x="497429" y="147738"/>
                          <a:pt x="497346" y="147903"/>
                        </a:cubicBezTo>
                        <a:cubicBezTo>
                          <a:pt x="495190" y="152804"/>
                          <a:pt x="492833" y="157694"/>
                          <a:pt x="490335" y="162431"/>
                        </a:cubicBezTo>
                        <a:cubicBezTo>
                          <a:pt x="485374" y="171858"/>
                          <a:pt x="479718" y="181049"/>
                          <a:pt x="473520" y="189733"/>
                        </a:cubicBezTo>
                        <a:cubicBezTo>
                          <a:pt x="472849" y="190675"/>
                          <a:pt x="472154" y="191595"/>
                          <a:pt x="471447" y="192514"/>
                        </a:cubicBezTo>
                        <a:cubicBezTo>
                          <a:pt x="470952" y="193174"/>
                          <a:pt x="470445" y="193833"/>
                          <a:pt x="469938" y="194517"/>
                        </a:cubicBezTo>
                        <a:cubicBezTo>
                          <a:pt x="469655" y="194835"/>
                          <a:pt x="469443" y="195129"/>
                          <a:pt x="469279" y="195353"/>
                        </a:cubicBezTo>
                        <a:cubicBezTo>
                          <a:pt x="468913" y="195872"/>
                          <a:pt x="468336" y="196685"/>
                          <a:pt x="468089" y="196991"/>
                        </a:cubicBezTo>
                        <a:cubicBezTo>
                          <a:pt x="467110" y="198217"/>
                          <a:pt x="466121" y="199442"/>
                          <a:pt x="465107" y="200656"/>
                        </a:cubicBezTo>
                        <a:cubicBezTo>
                          <a:pt x="461631" y="204839"/>
                          <a:pt x="457990" y="208951"/>
                          <a:pt x="454267" y="212863"/>
                        </a:cubicBezTo>
                        <a:cubicBezTo>
                          <a:pt x="446949" y="220558"/>
                          <a:pt x="439043" y="227816"/>
                          <a:pt x="430771" y="234450"/>
                        </a:cubicBezTo>
                        <a:cubicBezTo>
                          <a:pt x="430205" y="234910"/>
                          <a:pt x="429628" y="235357"/>
                          <a:pt x="429051" y="235817"/>
                        </a:cubicBezTo>
                        <a:lnTo>
                          <a:pt x="428214" y="236465"/>
                        </a:lnTo>
                        <a:cubicBezTo>
                          <a:pt x="427637" y="236901"/>
                          <a:pt x="427048" y="237337"/>
                          <a:pt x="426470" y="237773"/>
                        </a:cubicBezTo>
                        <a:cubicBezTo>
                          <a:pt x="424361" y="239340"/>
                          <a:pt x="422169" y="240907"/>
                          <a:pt x="419966" y="242439"/>
                        </a:cubicBezTo>
                        <a:cubicBezTo>
                          <a:pt x="415382" y="245609"/>
                          <a:pt x="410634" y="248649"/>
                          <a:pt x="405861" y="251477"/>
                        </a:cubicBezTo>
                        <a:cubicBezTo>
                          <a:pt x="401266" y="254199"/>
                          <a:pt x="396517" y="256791"/>
                          <a:pt x="391745" y="259195"/>
                        </a:cubicBezTo>
                        <a:cubicBezTo>
                          <a:pt x="389483" y="260338"/>
                          <a:pt x="387150" y="261457"/>
                          <a:pt x="384805" y="262541"/>
                        </a:cubicBezTo>
                        <a:cubicBezTo>
                          <a:pt x="383580" y="263107"/>
                          <a:pt x="382354" y="263661"/>
                          <a:pt x="381117" y="264203"/>
                        </a:cubicBezTo>
                        <a:cubicBezTo>
                          <a:pt x="380563" y="264450"/>
                          <a:pt x="379220" y="265027"/>
                          <a:pt x="379220" y="265027"/>
                        </a:cubicBezTo>
                        <a:cubicBezTo>
                          <a:pt x="368768" y="269305"/>
                          <a:pt x="358328" y="272793"/>
                          <a:pt x="348183" y="275420"/>
                        </a:cubicBezTo>
                        <a:cubicBezTo>
                          <a:pt x="342727" y="276834"/>
                          <a:pt x="337165" y="278060"/>
                          <a:pt x="331675" y="279061"/>
                        </a:cubicBezTo>
                        <a:cubicBezTo>
                          <a:pt x="329176" y="279521"/>
                          <a:pt x="326667" y="279933"/>
                          <a:pt x="324192" y="280310"/>
                        </a:cubicBezTo>
                        <a:cubicBezTo>
                          <a:pt x="323674" y="280393"/>
                          <a:pt x="322342" y="280581"/>
                          <a:pt x="322342" y="280581"/>
                        </a:cubicBezTo>
                        <a:cubicBezTo>
                          <a:pt x="320822" y="280770"/>
                          <a:pt x="319302" y="280958"/>
                          <a:pt x="317782" y="281111"/>
                        </a:cubicBezTo>
                        <a:cubicBezTo>
                          <a:pt x="309369" y="282019"/>
                          <a:pt x="300803" y="282466"/>
                          <a:pt x="292295" y="282466"/>
                        </a:cubicBezTo>
                        <a:cubicBezTo>
                          <a:pt x="289597" y="282466"/>
                          <a:pt x="286863" y="282419"/>
                          <a:pt x="284165" y="282325"/>
                        </a:cubicBezTo>
                        <a:cubicBezTo>
                          <a:pt x="278603" y="282137"/>
                          <a:pt x="272971" y="281748"/>
                          <a:pt x="267421" y="281170"/>
                        </a:cubicBezTo>
                        <a:cubicBezTo>
                          <a:pt x="266219" y="281041"/>
                          <a:pt x="265017" y="280911"/>
                          <a:pt x="263827" y="280770"/>
                        </a:cubicBezTo>
                        <a:cubicBezTo>
                          <a:pt x="263379" y="280723"/>
                          <a:pt x="262283" y="280534"/>
                          <a:pt x="261647" y="280440"/>
                        </a:cubicBezTo>
                        <a:cubicBezTo>
                          <a:pt x="261128" y="280357"/>
                          <a:pt x="260893" y="280322"/>
                          <a:pt x="260645" y="280310"/>
                        </a:cubicBezTo>
                        <a:cubicBezTo>
                          <a:pt x="260009" y="280216"/>
                          <a:pt x="259385" y="280122"/>
                          <a:pt x="258748" y="280027"/>
                        </a:cubicBezTo>
                        <a:cubicBezTo>
                          <a:pt x="257311" y="279815"/>
                          <a:pt x="255861" y="279603"/>
                          <a:pt x="254424" y="279344"/>
                        </a:cubicBezTo>
                        <a:cubicBezTo>
                          <a:pt x="244208" y="277541"/>
                          <a:pt x="234015" y="275043"/>
                          <a:pt x="224141" y="271897"/>
                        </a:cubicBezTo>
                        <a:cubicBezTo>
                          <a:pt x="219251" y="270342"/>
                          <a:pt x="214361" y="268609"/>
                          <a:pt x="209612" y="266748"/>
                        </a:cubicBezTo>
                        <a:cubicBezTo>
                          <a:pt x="208411" y="266276"/>
                          <a:pt x="207220" y="265793"/>
                          <a:pt x="206030" y="265310"/>
                        </a:cubicBezTo>
                        <a:cubicBezTo>
                          <a:pt x="205618" y="265110"/>
                          <a:pt x="205217" y="264957"/>
                          <a:pt x="204864" y="264815"/>
                        </a:cubicBezTo>
                        <a:cubicBezTo>
                          <a:pt x="202330" y="263720"/>
                          <a:pt x="199809" y="262565"/>
                          <a:pt x="197346" y="261398"/>
                        </a:cubicBezTo>
                        <a:cubicBezTo>
                          <a:pt x="188226" y="257050"/>
                          <a:pt x="179294" y="252066"/>
                          <a:pt x="170787" y="246575"/>
                        </a:cubicBezTo>
                        <a:cubicBezTo>
                          <a:pt x="166557" y="243841"/>
                          <a:pt x="162362" y="240931"/>
                          <a:pt x="158332" y="237950"/>
                        </a:cubicBezTo>
                        <a:cubicBezTo>
                          <a:pt x="157873" y="237608"/>
                          <a:pt x="157425" y="237266"/>
                          <a:pt x="156965" y="236913"/>
                        </a:cubicBezTo>
                        <a:cubicBezTo>
                          <a:pt x="156435" y="236500"/>
                          <a:pt x="155893" y="236088"/>
                          <a:pt x="155351" y="235699"/>
                        </a:cubicBezTo>
                        <a:lnTo>
                          <a:pt x="154385" y="234933"/>
                        </a:lnTo>
                        <a:cubicBezTo>
                          <a:pt x="152323" y="233295"/>
                          <a:pt x="150272" y="231599"/>
                          <a:pt x="148281" y="229902"/>
                        </a:cubicBezTo>
                        <a:cubicBezTo>
                          <a:pt x="140551" y="223315"/>
                          <a:pt x="133175" y="216162"/>
                          <a:pt x="126364" y="208633"/>
                        </a:cubicBezTo>
                        <a:cubicBezTo>
                          <a:pt x="122994" y="204921"/>
                          <a:pt x="119707" y="201045"/>
                          <a:pt x="116572" y="197121"/>
                        </a:cubicBezTo>
                        <a:lnTo>
                          <a:pt x="115606" y="195895"/>
                        </a:lnTo>
                        <a:lnTo>
                          <a:pt x="114758" y="194776"/>
                        </a:lnTo>
                        <a:cubicBezTo>
                          <a:pt x="114357" y="194246"/>
                          <a:pt x="113945" y="193716"/>
                          <a:pt x="113556" y="193174"/>
                        </a:cubicBezTo>
                        <a:cubicBezTo>
                          <a:pt x="112059" y="191147"/>
                          <a:pt x="110575" y="189073"/>
                          <a:pt x="109149" y="187023"/>
                        </a:cubicBezTo>
                        <a:cubicBezTo>
                          <a:pt x="103269" y="178527"/>
                          <a:pt x="97896" y="169560"/>
                          <a:pt x="93183" y="160381"/>
                        </a:cubicBezTo>
                        <a:cubicBezTo>
                          <a:pt x="90873" y="155892"/>
                          <a:pt x="88694" y="151261"/>
                          <a:pt x="86690" y="146642"/>
                        </a:cubicBezTo>
                        <a:cubicBezTo>
                          <a:pt x="86525" y="146206"/>
                          <a:pt x="86337" y="145758"/>
                          <a:pt x="86125" y="145310"/>
                        </a:cubicBezTo>
                        <a:cubicBezTo>
                          <a:pt x="85665" y="144179"/>
                          <a:pt x="85205" y="143048"/>
                          <a:pt x="84758" y="141905"/>
                        </a:cubicBezTo>
                        <a:cubicBezTo>
                          <a:pt x="83839" y="139560"/>
                          <a:pt x="82931" y="137133"/>
                          <a:pt x="82071" y="134694"/>
                        </a:cubicBezTo>
                        <a:cubicBezTo>
                          <a:pt x="78548" y="124737"/>
                          <a:pt x="75661" y="114450"/>
                          <a:pt x="73517" y="104104"/>
                        </a:cubicBezTo>
                        <a:cubicBezTo>
                          <a:pt x="72822" y="100734"/>
                          <a:pt x="72256" y="97235"/>
                          <a:pt x="71702" y="93853"/>
                        </a:cubicBezTo>
                        <a:cubicBezTo>
                          <a:pt x="71525" y="92734"/>
                          <a:pt x="71337" y="91626"/>
                          <a:pt x="71160" y="90507"/>
                        </a:cubicBezTo>
                        <a:cubicBezTo>
                          <a:pt x="71136" y="90295"/>
                          <a:pt x="71101" y="90094"/>
                          <a:pt x="71077" y="89941"/>
                        </a:cubicBezTo>
                        <a:cubicBezTo>
                          <a:pt x="70972" y="89317"/>
                          <a:pt x="70795" y="88174"/>
                          <a:pt x="70736" y="87702"/>
                        </a:cubicBezTo>
                        <a:cubicBezTo>
                          <a:pt x="70559" y="86265"/>
                          <a:pt x="70406" y="84827"/>
                          <a:pt x="70253" y="83390"/>
                        </a:cubicBezTo>
                        <a:cubicBezTo>
                          <a:pt x="69982" y="80762"/>
                          <a:pt x="69758" y="78075"/>
                          <a:pt x="69581" y="75412"/>
                        </a:cubicBezTo>
                        <a:cubicBezTo>
                          <a:pt x="69581" y="75330"/>
                          <a:pt x="69581" y="75259"/>
                          <a:pt x="69569" y="75177"/>
                        </a:cubicBezTo>
                        <a:lnTo>
                          <a:pt x="89554" y="81434"/>
                        </a:lnTo>
                        <a:cubicBezTo>
                          <a:pt x="90555" y="81752"/>
                          <a:pt x="91580" y="81905"/>
                          <a:pt x="92605" y="81905"/>
                        </a:cubicBezTo>
                        <a:cubicBezTo>
                          <a:pt x="96270" y="81905"/>
                          <a:pt x="99640" y="79866"/>
                          <a:pt x="101396" y="76579"/>
                        </a:cubicBezTo>
                        <a:cubicBezTo>
                          <a:pt x="103163" y="73280"/>
                          <a:pt x="102963" y="69450"/>
                          <a:pt x="100877" y="66328"/>
                        </a:cubicBezTo>
                        <a:lnTo>
                          <a:pt x="59624" y="4454"/>
                        </a:lnTo>
                        <a:cubicBezTo>
                          <a:pt x="57763" y="1661"/>
                          <a:pt x="54652" y="0"/>
                          <a:pt x="51294" y="0"/>
                        </a:cubicBezTo>
                        <a:cubicBezTo>
                          <a:pt x="47935" y="0"/>
                          <a:pt x="44825" y="1661"/>
                          <a:pt x="42963" y="4454"/>
                        </a:cubicBezTo>
                        <a:lnTo>
                          <a:pt x="1710" y="66328"/>
                        </a:lnTo>
                        <a:cubicBezTo>
                          <a:pt x="-376" y="69450"/>
                          <a:pt x="-564" y="73291"/>
                          <a:pt x="1203" y="76579"/>
                        </a:cubicBezTo>
                        <a:cubicBezTo>
                          <a:pt x="2959" y="79866"/>
                          <a:pt x="6329" y="81905"/>
                          <a:pt x="9994" y="81905"/>
                        </a:cubicBezTo>
                        <a:cubicBezTo>
                          <a:pt x="11019" y="81905"/>
                          <a:pt x="12044" y="81752"/>
                          <a:pt x="13045" y="81434"/>
                        </a:cubicBezTo>
                        <a:lnTo>
                          <a:pt x="34055" y="74847"/>
                        </a:lnTo>
                        <a:cubicBezTo>
                          <a:pt x="36600" y="116630"/>
                          <a:pt x="49078" y="157058"/>
                          <a:pt x="70535" y="192608"/>
                        </a:cubicBezTo>
                        <a:cubicBezTo>
                          <a:pt x="94078" y="231610"/>
                          <a:pt x="127436" y="263790"/>
                          <a:pt x="167016" y="285672"/>
                        </a:cubicBezTo>
                        <a:cubicBezTo>
                          <a:pt x="205241" y="306799"/>
                          <a:pt x="248521" y="317969"/>
                          <a:pt x="292165" y="317969"/>
                        </a:cubicBezTo>
                        <a:lnTo>
                          <a:pt x="292165" y="317969"/>
                        </a:lnTo>
                        <a:cubicBezTo>
                          <a:pt x="295700" y="317969"/>
                          <a:pt x="299294" y="317899"/>
                          <a:pt x="302829" y="317745"/>
                        </a:cubicBezTo>
                        <a:cubicBezTo>
                          <a:pt x="352519" y="315648"/>
                          <a:pt x="399864" y="299764"/>
                          <a:pt x="439738" y="271815"/>
                        </a:cubicBezTo>
                        <a:cubicBezTo>
                          <a:pt x="479789" y="243747"/>
                          <a:pt x="510791" y="206017"/>
                          <a:pt x="529385" y="162714"/>
                        </a:cubicBezTo>
                        <a:cubicBezTo>
                          <a:pt x="532319" y="155880"/>
                          <a:pt x="534593" y="150130"/>
                          <a:pt x="536560" y="144615"/>
                        </a:cubicBezTo>
                        <a:cubicBezTo>
                          <a:pt x="538057" y="140408"/>
                          <a:pt x="537550" y="135495"/>
                          <a:pt x="535158" y="131159"/>
                        </a:cubicBezTo>
                        <a:cubicBezTo>
                          <a:pt x="532707" y="126705"/>
                          <a:pt x="528560" y="123429"/>
                          <a:pt x="524059" y="122404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1C3377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GB"/>
                  </a:p>
                </p:txBody>
              </p:sp>
              <p:sp>
                <p:nvSpPr>
                  <p:cNvPr id="83" name="Free-form: Shape 82">
                    <a:extLst>
                      <a:ext uri="{FF2B5EF4-FFF2-40B4-BE49-F238E27FC236}">
                        <a16:creationId xmlns:a16="http://schemas.microsoft.com/office/drawing/2014/main" id="{15B136EF-716E-D4CF-0A41-C49DC32EE91A}"/>
                      </a:ext>
                    </a:extLst>
                  </p:cNvPr>
                  <p:cNvSpPr/>
                  <p:nvPr/>
                </p:nvSpPr>
                <p:spPr>
                  <a:xfrm>
                    <a:off x="6721243" y="2859437"/>
                    <a:ext cx="537395" cy="317438"/>
                  </a:xfrm>
                  <a:custGeom>
                    <a:avLst/>
                    <a:gdLst>
                      <a:gd name="connsiteX0" fmla="*/ 536202 w 537395"/>
                      <a:gd name="connsiteY0" fmla="*/ 240884 h 317438"/>
                      <a:gd name="connsiteX1" fmla="*/ 527412 w 537395"/>
                      <a:gd name="connsiteY1" fmla="*/ 235558 h 317438"/>
                      <a:gd name="connsiteX2" fmla="*/ 524360 w 537395"/>
                      <a:gd name="connsiteY2" fmla="*/ 236029 h 317438"/>
                      <a:gd name="connsiteX3" fmla="*/ 503327 w 537395"/>
                      <a:gd name="connsiteY3" fmla="*/ 242616 h 317438"/>
                      <a:gd name="connsiteX4" fmla="*/ 466870 w 537395"/>
                      <a:gd name="connsiteY4" fmla="*/ 125361 h 317438"/>
                      <a:gd name="connsiteX5" fmla="*/ 370389 w 537395"/>
                      <a:gd name="connsiteY5" fmla="*/ 32298 h 317438"/>
                      <a:gd name="connsiteX6" fmla="*/ 245240 w 537395"/>
                      <a:gd name="connsiteY6" fmla="*/ 0 h 317438"/>
                      <a:gd name="connsiteX7" fmla="*/ 234576 w 537395"/>
                      <a:gd name="connsiteY7" fmla="*/ 224 h 317438"/>
                      <a:gd name="connsiteX8" fmla="*/ 97667 w 537395"/>
                      <a:gd name="connsiteY8" fmla="*/ 46155 h 317438"/>
                      <a:gd name="connsiteX9" fmla="*/ 8021 w 537395"/>
                      <a:gd name="connsiteY9" fmla="*/ 155255 h 317438"/>
                      <a:gd name="connsiteX10" fmla="*/ 845 w 537395"/>
                      <a:gd name="connsiteY10" fmla="*/ 173354 h 317438"/>
                      <a:gd name="connsiteX11" fmla="*/ 2247 w 537395"/>
                      <a:gd name="connsiteY11" fmla="*/ 186811 h 317438"/>
                      <a:gd name="connsiteX12" fmla="*/ 13347 w 537395"/>
                      <a:gd name="connsiteY12" fmla="*/ 195565 h 317438"/>
                      <a:gd name="connsiteX13" fmla="*/ 17718 w 537395"/>
                      <a:gd name="connsiteY13" fmla="*/ 196060 h 317438"/>
                      <a:gd name="connsiteX14" fmla="*/ 17718 w 537395"/>
                      <a:gd name="connsiteY14" fmla="*/ 196060 h 317438"/>
                      <a:gd name="connsiteX15" fmla="*/ 34863 w 537395"/>
                      <a:gd name="connsiteY15" fmla="*/ 183452 h 317438"/>
                      <a:gd name="connsiteX16" fmla="*/ 37703 w 537395"/>
                      <a:gd name="connsiteY16" fmla="*/ 175829 h 317438"/>
                      <a:gd name="connsiteX17" fmla="*/ 38975 w 537395"/>
                      <a:gd name="connsiteY17" fmla="*/ 172647 h 317438"/>
                      <a:gd name="connsiteX18" fmla="*/ 39859 w 537395"/>
                      <a:gd name="connsiteY18" fmla="*/ 170573 h 317438"/>
                      <a:gd name="connsiteX19" fmla="*/ 40083 w 537395"/>
                      <a:gd name="connsiteY19" fmla="*/ 170055 h 317438"/>
                      <a:gd name="connsiteX20" fmla="*/ 47094 w 537395"/>
                      <a:gd name="connsiteY20" fmla="*/ 155526 h 317438"/>
                      <a:gd name="connsiteX21" fmla="*/ 63908 w 537395"/>
                      <a:gd name="connsiteY21" fmla="*/ 128225 h 317438"/>
                      <a:gd name="connsiteX22" fmla="*/ 65982 w 537395"/>
                      <a:gd name="connsiteY22" fmla="*/ 125444 h 317438"/>
                      <a:gd name="connsiteX23" fmla="*/ 67467 w 537395"/>
                      <a:gd name="connsiteY23" fmla="*/ 123464 h 317438"/>
                      <a:gd name="connsiteX24" fmla="*/ 68150 w 537395"/>
                      <a:gd name="connsiteY24" fmla="*/ 122580 h 317438"/>
                      <a:gd name="connsiteX25" fmla="*/ 69328 w 537395"/>
                      <a:gd name="connsiteY25" fmla="*/ 120954 h 317438"/>
                      <a:gd name="connsiteX26" fmla="*/ 72310 w 537395"/>
                      <a:gd name="connsiteY26" fmla="*/ 117290 h 317438"/>
                      <a:gd name="connsiteX27" fmla="*/ 83150 w 537395"/>
                      <a:gd name="connsiteY27" fmla="*/ 105082 h 317438"/>
                      <a:gd name="connsiteX28" fmla="*/ 106658 w 537395"/>
                      <a:gd name="connsiteY28" fmla="*/ 83496 h 317438"/>
                      <a:gd name="connsiteX29" fmla="*/ 108355 w 537395"/>
                      <a:gd name="connsiteY29" fmla="*/ 82141 h 317438"/>
                      <a:gd name="connsiteX30" fmla="*/ 109203 w 537395"/>
                      <a:gd name="connsiteY30" fmla="*/ 81481 h 317438"/>
                      <a:gd name="connsiteX31" fmla="*/ 110947 w 537395"/>
                      <a:gd name="connsiteY31" fmla="*/ 80173 h 317438"/>
                      <a:gd name="connsiteX32" fmla="*/ 117451 w 537395"/>
                      <a:gd name="connsiteY32" fmla="*/ 75507 h 317438"/>
                      <a:gd name="connsiteX33" fmla="*/ 131556 w 537395"/>
                      <a:gd name="connsiteY33" fmla="*/ 66469 h 317438"/>
                      <a:gd name="connsiteX34" fmla="*/ 145672 w 537395"/>
                      <a:gd name="connsiteY34" fmla="*/ 58751 h 317438"/>
                      <a:gd name="connsiteX35" fmla="*/ 152612 w 537395"/>
                      <a:gd name="connsiteY35" fmla="*/ 55404 h 317438"/>
                      <a:gd name="connsiteX36" fmla="*/ 156300 w 537395"/>
                      <a:gd name="connsiteY36" fmla="*/ 53743 h 317438"/>
                      <a:gd name="connsiteX37" fmla="*/ 158209 w 537395"/>
                      <a:gd name="connsiteY37" fmla="*/ 52906 h 317438"/>
                      <a:gd name="connsiteX38" fmla="*/ 189234 w 537395"/>
                      <a:gd name="connsiteY38" fmla="*/ 42514 h 317438"/>
                      <a:gd name="connsiteX39" fmla="*/ 205742 w 537395"/>
                      <a:gd name="connsiteY39" fmla="*/ 38873 h 317438"/>
                      <a:gd name="connsiteX40" fmla="*/ 213225 w 537395"/>
                      <a:gd name="connsiteY40" fmla="*/ 37624 h 317438"/>
                      <a:gd name="connsiteX41" fmla="*/ 215086 w 537395"/>
                      <a:gd name="connsiteY41" fmla="*/ 37353 h 317438"/>
                      <a:gd name="connsiteX42" fmla="*/ 219635 w 537395"/>
                      <a:gd name="connsiteY42" fmla="*/ 36822 h 317438"/>
                      <a:gd name="connsiteX43" fmla="*/ 245110 w 537395"/>
                      <a:gd name="connsiteY43" fmla="*/ 35467 h 317438"/>
                      <a:gd name="connsiteX44" fmla="*/ 253241 w 537395"/>
                      <a:gd name="connsiteY44" fmla="*/ 35609 h 317438"/>
                      <a:gd name="connsiteX45" fmla="*/ 269984 w 537395"/>
                      <a:gd name="connsiteY45" fmla="*/ 36764 h 317438"/>
                      <a:gd name="connsiteX46" fmla="*/ 273578 w 537395"/>
                      <a:gd name="connsiteY46" fmla="*/ 37164 h 317438"/>
                      <a:gd name="connsiteX47" fmla="*/ 275758 w 537395"/>
                      <a:gd name="connsiteY47" fmla="*/ 37494 h 317438"/>
                      <a:gd name="connsiteX48" fmla="*/ 276760 w 537395"/>
                      <a:gd name="connsiteY48" fmla="*/ 37624 h 317438"/>
                      <a:gd name="connsiteX49" fmla="*/ 278645 w 537395"/>
                      <a:gd name="connsiteY49" fmla="*/ 37906 h 317438"/>
                      <a:gd name="connsiteX50" fmla="*/ 282969 w 537395"/>
                      <a:gd name="connsiteY50" fmla="*/ 38590 h 317438"/>
                      <a:gd name="connsiteX51" fmla="*/ 313252 w 537395"/>
                      <a:gd name="connsiteY51" fmla="*/ 46037 h 317438"/>
                      <a:gd name="connsiteX52" fmla="*/ 327781 w 537395"/>
                      <a:gd name="connsiteY52" fmla="*/ 51186 h 317438"/>
                      <a:gd name="connsiteX53" fmla="*/ 331351 w 537395"/>
                      <a:gd name="connsiteY53" fmla="*/ 52624 h 317438"/>
                      <a:gd name="connsiteX54" fmla="*/ 332530 w 537395"/>
                      <a:gd name="connsiteY54" fmla="*/ 53119 h 317438"/>
                      <a:gd name="connsiteX55" fmla="*/ 340047 w 537395"/>
                      <a:gd name="connsiteY55" fmla="*/ 56536 h 317438"/>
                      <a:gd name="connsiteX56" fmla="*/ 366607 w 537395"/>
                      <a:gd name="connsiteY56" fmla="*/ 71359 h 317438"/>
                      <a:gd name="connsiteX57" fmla="*/ 379061 w 537395"/>
                      <a:gd name="connsiteY57" fmla="*/ 79984 h 317438"/>
                      <a:gd name="connsiteX58" fmla="*/ 380440 w 537395"/>
                      <a:gd name="connsiteY58" fmla="*/ 81021 h 317438"/>
                      <a:gd name="connsiteX59" fmla="*/ 382043 w 537395"/>
                      <a:gd name="connsiteY59" fmla="*/ 82235 h 317438"/>
                      <a:gd name="connsiteX60" fmla="*/ 383009 w 537395"/>
                      <a:gd name="connsiteY60" fmla="*/ 83001 h 317438"/>
                      <a:gd name="connsiteX61" fmla="*/ 389113 w 537395"/>
                      <a:gd name="connsiteY61" fmla="*/ 88032 h 317438"/>
                      <a:gd name="connsiteX62" fmla="*/ 411029 w 537395"/>
                      <a:gd name="connsiteY62" fmla="*/ 109301 h 317438"/>
                      <a:gd name="connsiteX63" fmla="*/ 420821 w 537395"/>
                      <a:gd name="connsiteY63" fmla="*/ 120813 h 317438"/>
                      <a:gd name="connsiteX64" fmla="*/ 421775 w 537395"/>
                      <a:gd name="connsiteY64" fmla="*/ 122015 h 317438"/>
                      <a:gd name="connsiteX65" fmla="*/ 422636 w 537395"/>
                      <a:gd name="connsiteY65" fmla="*/ 123158 h 317438"/>
                      <a:gd name="connsiteX66" fmla="*/ 423838 w 537395"/>
                      <a:gd name="connsiteY66" fmla="*/ 124760 h 317438"/>
                      <a:gd name="connsiteX67" fmla="*/ 428244 w 537395"/>
                      <a:gd name="connsiteY67" fmla="*/ 130911 h 317438"/>
                      <a:gd name="connsiteX68" fmla="*/ 444211 w 537395"/>
                      <a:gd name="connsiteY68" fmla="*/ 157553 h 317438"/>
                      <a:gd name="connsiteX69" fmla="*/ 450703 w 537395"/>
                      <a:gd name="connsiteY69" fmla="*/ 171269 h 317438"/>
                      <a:gd name="connsiteX70" fmla="*/ 451269 w 537395"/>
                      <a:gd name="connsiteY70" fmla="*/ 172612 h 317438"/>
                      <a:gd name="connsiteX71" fmla="*/ 452647 w 537395"/>
                      <a:gd name="connsiteY71" fmla="*/ 176041 h 317438"/>
                      <a:gd name="connsiteX72" fmla="*/ 455334 w 537395"/>
                      <a:gd name="connsiteY72" fmla="*/ 183252 h 317438"/>
                      <a:gd name="connsiteX73" fmla="*/ 463889 w 537395"/>
                      <a:gd name="connsiteY73" fmla="*/ 213841 h 317438"/>
                      <a:gd name="connsiteX74" fmla="*/ 465703 w 537395"/>
                      <a:gd name="connsiteY74" fmla="*/ 224128 h 317438"/>
                      <a:gd name="connsiteX75" fmla="*/ 466245 w 537395"/>
                      <a:gd name="connsiteY75" fmla="*/ 227439 h 317438"/>
                      <a:gd name="connsiteX76" fmla="*/ 466327 w 537395"/>
                      <a:gd name="connsiteY76" fmla="*/ 228016 h 317438"/>
                      <a:gd name="connsiteX77" fmla="*/ 466669 w 537395"/>
                      <a:gd name="connsiteY77" fmla="*/ 230243 h 317438"/>
                      <a:gd name="connsiteX78" fmla="*/ 467153 w 537395"/>
                      <a:gd name="connsiteY78" fmla="*/ 234556 h 317438"/>
                      <a:gd name="connsiteX79" fmla="*/ 467800 w 537395"/>
                      <a:gd name="connsiteY79" fmla="*/ 242239 h 317438"/>
                      <a:gd name="connsiteX80" fmla="*/ 447852 w 537395"/>
                      <a:gd name="connsiteY80" fmla="*/ 235994 h 317438"/>
                      <a:gd name="connsiteX81" fmla="*/ 444800 w 537395"/>
                      <a:gd name="connsiteY81" fmla="*/ 235522 h 317438"/>
                      <a:gd name="connsiteX82" fmla="*/ 436009 w 537395"/>
                      <a:gd name="connsiteY82" fmla="*/ 240848 h 317438"/>
                      <a:gd name="connsiteX83" fmla="*/ 436516 w 537395"/>
                      <a:gd name="connsiteY83" fmla="*/ 251100 h 317438"/>
                      <a:gd name="connsiteX84" fmla="*/ 477769 w 537395"/>
                      <a:gd name="connsiteY84" fmla="*/ 312973 h 317438"/>
                      <a:gd name="connsiteX85" fmla="*/ 486100 w 537395"/>
                      <a:gd name="connsiteY85" fmla="*/ 317439 h 317438"/>
                      <a:gd name="connsiteX86" fmla="*/ 494430 w 537395"/>
                      <a:gd name="connsiteY86" fmla="*/ 312985 h 317438"/>
                      <a:gd name="connsiteX87" fmla="*/ 535683 w 537395"/>
                      <a:gd name="connsiteY87" fmla="*/ 251111 h 317438"/>
                      <a:gd name="connsiteX88" fmla="*/ 536202 w 537395"/>
                      <a:gd name="connsiteY88" fmla="*/ 240860 h 3174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</a:cxnLst>
                    <a:rect l="l" t="t" r="r" b="b"/>
                    <a:pathLst>
                      <a:path w="537395" h="317438">
                        <a:moveTo>
                          <a:pt x="536202" y="240884"/>
                        </a:moveTo>
                        <a:cubicBezTo>
                          <a:pt x="534446" y="237596"/>
                          <a:pt x="531076" y="235558"/>
                          <a:pt x="527412" y="235558"/>
                        </a:cubicBezTo>
                        <a:cubicBezTo>
                          <a:pt x="526387" y="235558"/>
                          <a:pt x="525361" y="235711"/>
                          <a:pt x="524360" y="236029"/>
                        </a:cubicBezTo>
                        <a:lnTo>
                          <a:pt x="503327" y="242616"/>
                        </a:lnTo>
                        <a:cubicBezTo>
                          <a:pt x="500711" y="201009"/>
                          <a:pt x="488244" y="160770"/>
                          <a:pt x="466870" y="125361"/>
                        </a:cubicBezTo>
                        <a:cubicBezTo>
                          <a:pt x="443327" y="86359"/>
                          <a:pt x="409969" y="54179"/>
                          <a:pt x="370389" y="32298"/>
                        </a:cubicBezTo>
                        <a:cubicBezTo>
                          <a:pt x="332164" y="11170"/>
                          <a:pt x="288885" y="0"/>
                          <a:pt x="245240" y="0"/>
                        </a:cubicBezTo>
                        <a:cubicBezTo>
                          <a:pt x="241693" y="0"/>
                          <a:pt x="238111" y="71"/>
                          <a:pt x="234576" y="224"/>
                        </a:cubicBezTo>
                        <a:cubicBezTo>
                          <a:pt x="184886" y="2321"/>
                          <a:pt x="137541" y="18205"/>
                          <a:pt x="97667" y="46155"/>
                        </a:cubicBezTo>
                        <a:cubicBezTo>
                          <a:pt x="57616" y="74222"/>
                          <a:pt x="26614" y="111952"/>
                          <a:pt x="8021" y="155255"/>
                        </a:cubicBezTo>
                        <a:cubicBezTo>
                          <a:pt x="5087" y="162078"/>
                          <a:pt x="2812" y="167828"/>
                          <a:pt x="845" y="173354"/>
                        </a:cubicBezTo>
                        <a:cubicBezTo>
                          <a:pt x="-652" y="177561"/>
                          <a:pt x="-145" y="182474"/>
                          <a:pt x="2247" y="186811"/>
                        </a:cubicBezTo>
                        <a:cubicBezTo>
                          <a:pt x="4698" y="191276"/>
                          <a:pt x="8845" y="194552"/>
                          <a:pt x="13347" y="195565"/>
                        </a:cubicBezTo>
                        <a:cubicBezTo>
                          <a:pt x="14808" y="195895"/>
                          <a:pt x="16269" y="196060"/>
                          <a:pt x="17718" y="196060"/>
                        </a:cubicBezTo>
                        <a:lnTo>
                          <a:pt x="17718" y="196060"/>
                        </a:lnTo>
                        <a:cubicBezTo>
                          <a:pt x="25530" y="196060"/>
                          <a:pt x="32094" y="191229"/>
                          <a:pt x="34863" y="183452"/>
                        </a:cubicBezTo>
                        <a:cubicBezTo>
                          <a:pt x="35805" y="180813"/>
                          <a:pt x="36760" y="178244"/>
                          <a:pt x="37703" y="175829"/>
                        </a:cubicBezTo>
                        <a:cubicBezTo>
                          <a:pt x="38115" y="174768"/>
                          <a:pt x="38539" y="173708"/>
                          <a:pt x="38975" y="172647"/>
                        </a:cubicBezTo>
                        <a:cubicBezTo>
                          <a:pt x="39317" y="171917"/>
                          <a:pt x="39635" y="171245"/>
                          <a:pt x="39859" y="170573"/>
                        </a:cubicBezTo>
                        <a:cubicBezTo>
                          <a:pt x="39929" y="170397"/>
                          <a:pt x="40000" y="170232"/>
                          <a:pt x="40083" y="170055"/>
                        </a:cubicBezTo>
                        <a:cubicBezTo>
                          <a:pt x="42239" y="165165"/>
                          <a:pt x="44596" y="160275"/>
                          <a:pt x="47094" y="155526"/>
                        </a:cubicBezTo>
                        <a:cubicBezTo>
                          <a:pt x="52043" y="146111"/>
                          <a:pt x="57699" y="136921"/>
                          <a:pt x="63908" y="128225"/>
                        </a:cubicBezTo>
                        <a:cubicBezTo>
                          <a:pt x="64580" y="127282"/>
                          <a:pt x="65275" y="126363"/>
                          <a:pt x="65982" y="125444"/>
                        </a:cubicBezTo>
                        <a:cubicBezTo>
                          <a:pt x="66477" y="124796"/>
                          <a:pt x="66972" y="124136"/>
                          <a:pt x="67467" y="123464"/>
                        </a:cubicBezTo>
                        <a:cubicBezTo>
                          <a:pt x="67750" y="123146"/>
                          <a:pt x="67974" y="122840"/>
                          <a:pt x="68150" y="122580"/>
                        </a:cubicBezTo>
                        <a:cubicBezTo>
                          <a:pt x="68516" y="122062"/>
                          <a:pt x="69093" y="121261"/>
                          <a:pt x="69328" y="120954"/>
                        </a:cubicBezTo>
                        <a:cubicBezTo>
                          <a:pt x="70307" y="119729"/>
                          <a:pt x="71296" y="118503"/>
                          <a:pt x="72310" y="117290"/>
                        </a:cubicBezTo>
                        <a:cubicBezTo>
                          <a:pt x="75786" y="113095"/>
                          <a:pt x="79427" y="108994"/>
                          <a:pt x="83150" y="105082"/>
                        </a:cubicBezTo>
                        <a:cubicBezTo>
                          <a:pt x="90467" y="97388"/>
                          <a:pt x="98374" y="90130"/>
                          <a:pt x="106658" y="83496"/>
                        </a:cubicBezTo>
                        <a:cubicBezTo>
                          <a:pt x="107223" y="83036"/>
                          <a:pt x="107789" y="82588"/>
                          <a:pt x="108355" y="82141"/>
                        </a:cubicBezTo>
                        <a:lnTo>
                          <a:pt x="109203" y="81481"/>
                        </a:lnTo>
                        <a:cubicBezTo>
                          <a:pt x="109780" y="81045"/>
                          <a:pt x="110358" y="80609"/>
                          <a:pt x="110947" y="80173"/>
                        </a:cubicBezTo>
                        <a:cubicBezTo>
                          <a:pt x="113056" y="78606"/>
                          <a:pt x="115236" y="77038"/>
                          <a:pt x="117451" y="75507"/>
                        </a:cubicBezTo>
                        <a:cubicBezTo>
                          <a:pt x="122023" y="72349"/>
                          <a:pt x="126771" y="69297"/>
                          <a:pt x="131556" y="66469"/>
                        </a:cubicBezTo>
                        <a:cubicBezTo>
                          <a:pt x="136163" y="63747"/>
                          <a:pt x="140911" y="61143"/>
                          <a:pt x="145672" y="58751"/>
                        </a:cubicBezTo>
                        <a:cubicBezTo>
                          <a:pt x="147958" y="57596"/>
                          <a:pt x="150291" y="56477"/>
                          <a:pt x="152612" y="55404"/>
                        </a:cubicBezTo>
                        <a:cubicBezTo>
                          <a:pt x="153837" y="54839"/>
                          <a:pt x="155063" y="54285"/>
                          <a:pt x="156300" y="53743"/>
                        </a:cubicBezTo>
                        <a:cubicBezTo>
                          <a:pt x="156854" y="53496"/>
                          <a:pt x="158209" y="52906"/>
                          <a:pt x="158209" y="52906"/>
                        </a:cubicBezTo>
                        <a:cubicBezTo>
                          <a:pt x="168649" y="48641"/>
                          <a:pt x="179089" y="45141"/>
                          <a:pt x="189234" y="42514"/>
                        </a:cubicBezTo>
                        <a:cubicBezTo>
                          <a:pt x="194690" y="41100"/>
                          <a:pt x="200240" y="39874"/>
                          <a:pt x="205742" y="38873"/>
                        </a:cubicBezTo>
                        <a:cubicBezTo>
                          <a:pt x="208241" y="38413"/>
                          <a:pt x="210750" y="38001"/>
                          <a:pt x="213225" y="37624"/>
                        </a:cubicBezTo>
                        <a:lnTo>
                          <a:pt x="215086" y="37353"/>
                        </a:lnTo>
                        <a:cubicBezTo>
                          <a:pt x="216606" y="37164"/>
                          <a:pt x="218115" y="36987"/>
                          <a:pt x="219635" y="36822"/>
                        </a:cubicBezTo>
                        <a:cubicBezTo>
                          <a:pt x="228048" y="35915"/>
                          <a:pt x="236614" y="35467"/>
                          <a:pt x="245110" y="35467"/>
                        </a:cubicBezTo>
                        <a:cubicBezTo>
                          <a:pt x="247808" y="35467"/>
                          <a:pt x="250542" y="35515"/>
                          <a:pt x="253241" y="35609"/>
                        </a:cubicBezTo>
                        <a:cubicBezTo>
                          <a:pt x="258802" y="35797"/>
                          <a:pt x="264435" y="36186"/>
                          <a:pt x="269984" y="36764"/>
                        </a:cubicBezTo>
                        <a:cubicBezTo>
                          <a:pt x="271186" y="36893"/>
                          <a:pt x="272388" y="37023"/>
                          <a:pt x="273578" y="37164"/>
                        </a:cubicBezTo>
                        <a:cubicBezTo>
                          <a:pt x="274026" y="37223"/>
                          <a:pt x="275134" y="37400"/>
                          <a:pt x="275758" y="37494"/>
                        </a:cubicBezTo>
                        <a:cubicBezTo>
                          <a:pt x="276265" y="37577"/>
                          <a:pt x="276501" y="37612"/>
                          <a:pt x="276760" y="37624"/>
                        </a:cubicBezTo>
                        <a:cubicBezTo>
                          <a:pt x="277384" y="37718"/>
                          <a:pt x="278021" y="37812"/>
                          <a:pt x="278645" y="37906"/>
                        </a:cubicBezTo>
                        <a:cubicBezTo>
                          <a:pt x="280083" y="38119"/>
                          <a:pt x="281532" y="38331"/>
                          <a:pt x="282969" y="38590"/>
                        </a:cubicBezTo>
                        <a:cubicBezTo>
                          <a:pt x="293185" y="40393"/>
                          <a:pt x="303378" y="42891"/>
                          <a:pt x="313252" y="46037"/>
                        </a:cubicBezTo>
                        <a:cubicBezTo>
                          <a:pt x="318142" y="47592"/>
                          <a:pt x="323032" y="49324"/>
                          <a:pt x="327781" y="51186"/>
                        </a:cubicBezTo>
                        <a:cubicBezTo>
                          <a:pt x="328983" y="51657"/>
                          <a:pt x="330173" y="52129"/>
                          <a:pt x="331351" y="52624"/>
                        </a:cubicBezTo>
                        <a:cubicBezTo>
                          <a:pt x="331775" y="52824"/>
                          <a:pt x="332176" y="52977"/>
                          <a:pt x="332530" y="53119"/>
                        </a:cubicBezTo>
                        <a:cubicBezTo>
                          <a:pt x="335063" y="54214"/>
                          <a:pt x="337585" y="55369"/>
                          <a:pt x="340047" y="56536"/>
                        </a:cubicBezTo>
                        <a:cubicBezTo>
                          <a:pt x="349167" y="60884"/>
                          <a:pt x="358099" y="65868"/>
                          <a:pt x="366607" y="71359"/>
                        </a:cubicBezTo>
                        <a:cubicBezTo>
                          <a:pt x="370825" y="74093"/>
                          <a:pt x="375020" y="76991"/>
                          <a:pt x="379061" y="79984"/>
                        </a:cubicBezTo>
                        <a:cubicBezTo>
                          <a:pt x="379521" y="80326"/>
                          <a:pt x="379981" y="80679"/>
                          <a:pt x="380440" y="81021"/>
                        </a:cubicBezTo>
                        <a:cubicBezTo>
                          <a:pt x="380970" y="81434"/>
                          <a:pt x="381500" y="81834"/>
                          <a:pt x="382043" y="82235"/>
                        </a:cubicBezTo>
                        <a:lnTo>
                          <a:pt x="383009" y="83001"/>
                        </a:lnTo>
                        <a:cubicBezTo>
                          <a:pt x="385047" y="84627"/>
                          <a:pt x="387097" y="86312"/>
                          <a:pt x="389113" y="88032"/>
                        </a:cubicBezTo>
                        <a:cubicBezTo>
                          <a:pt x="396842" y="94619"/>
                          <a:pt x="404218" y="101783"/>
                          <a:pt x="411029" y="109301"/>
                        </a:cubicBezTo>
                        <a:cubicBezTo>
                          <a:pt x="414399" y="113024"/>
                          <a:pt x="417699" y="116901"/>
                          <a:pt x="420821" y="120813"/>
                        </a:cubicBezTo>
                        <a:lnTo>
                          <a:pt x="421775" y="122015"/>
                        </a:lnTo>
                        <a:lnTo>
                          <a:pt x="422636" y="123158"/>
                        </a:lnTo>
                        <a:cubicBezTo>
                          <a:pt x="423036" y="123688"/>
                          <a:pt x="423449" y="124218"/>
                          <a:pt x="423838" y="124760"/>
                        </a:cubicBezTo>
                        <a:cubicBezTo>
                          <a:pt x="425310" y="126752"/>
                          <a:pt x="426795" y="128826"/>
                          <a:pt x="428244" y="130911"/>
                        </a:cubicBezTo>
                        <a:cubicBezTo>
                          <a:pt x="434124" y="139407"/>
                          <a:pt x="439497" y="148374"/>
                          <a:pt x="444211" y="157553"/>
                        </a:cubicBezTo>
                        <a:cubicBezTo>
                          <a:pt x="446520" y="162042"/>
                          <a:pt x="448700" y="166661"/>
                          <a:pt x="450703" y="171269"/>
                        </a:cubicBezTo>
                        <a:cubicBezTo>
                          <a:pt x="450880" y="171705"/>
                          <a:pt x="451057" y="172164"/>
                          <a:pt x="451269" y="172612"/>
                        </a:cubicBezTo>
                        <a:cubicBezTo>
                          <a:pt x="451740" y="173743"/>
                          <a:pt x="452188" y="174886"/>
                          <a:pt x="452647" y="176041"/>
                        </a:cubicBezTo>
                        <a:cubicBezTo>
                          <a:pt x="453566" y="178386"/>
                          <a:pt x="454474" y="180813"/>
                          <a:pt x="455334" y="183252"/>
                        </a:cubicBezTo>
                        <a:cubicBezTo>
                          <a:pt x="458857" y="193209"/>
                          <a:pt x="461744" y="203496"/>
                          <a:pt x="463889" y="213841"/>
                        </a:cubicBezTo>
                        <a:cubicBezTo>
                          <a:pt x="464595" y="217223"/>
                          <a:pt x="465161" y="220734"/>
                          <a:pt x="465703" y="224128"/>
                        </a:cubicBezTo>
                        <a:cubicBezTo>
                          <a:pt x="465880" y="225236"/>
                          <a:pt x="466056" y="226331"/>
                          <a:pt x="466245" y="227439"/>
                        </a:cubicBezTo>
                        <a:cubicBezTo>
                          <a:pt x="466269" y="227663"/>
                          <a:pt x="466304" y="227851"/>
                          <a:pt x="466327" y="228016"/>
                        </a:cubicBezTo>
                        <a:cubicBezTo>
                          <a:pt x="466434" y="228641"/>
                          <a:pt x="466622" y="229784"/>
                          <a:pt x="466669" y="230243"/>
                        </a:cubicBezTo>
                        <a:cubicBezTo>
                          <a:pt x="466846" y="231681"/>
                          <a:pt x="466999" y="233118"/>
                          <a:pt x="467153" y="234556"/>
                        </a:cubicBezTo>
                        <a:cubicBezTo>
                          <a:pt x="467412" y="237101"/>
                          <a:pt x="467624" y="239682"/>
                          <a:pt x="467800" y="242239"/>
                        </a:cubicBezTo>
                        <a:lnTo>
                          <a:pt x="447852" y="235994"/>
                        </a:lnTo>
                        <a:cubicBezTo>
                          <a:pt x="446850" y="235675"/>
                          <a:pt x="445825" y="235522"/>
                          <a:pt x="444800" y="235522"/>
                        </a:cubicBezTo>
                        <a:cubicBezTo>
                          <a:pt x="441135" y="235522"/>
                          <a:pt x="437765" y="237561"/>
                          <a:pt x="436009" y="240848"/>
                        </a:cubicBezTo>
                        <a:cubicBezTo>
                          <a:pt x="434242" y="244148"/>
                          <a:pt x="434442" y="247977"/>
                          <a:pt x="436516" y="251100"/>
                        </a:cubicBezTo>
                        <a:lnTo>
                          <a:pt x="477769" y="312973"/>
                        </a:lnTo>
                        <a:cubicBezTo>
                          <a:pt x="479631" y="315766"/>
                          <a:pt x="482742" y="317439"/>
                          <a:pt x="486100" y="317439"/>
                        </a:cubicBezTo>
                        <a:cubicBezTo>
                          <a:pt x="489458" y="317439"/>
                          <a:pt x="492569" y="315778"/>
                          <a:pt x="494430" y="312985"/>
                        </a:cubicBezTo>
                        <a:lnTo>
                          <a:pt x="535683" y="251111"/>
                        </a:lnTo>
                        <a:cubicBezTo>
                          <a:pt x="537769" y="247989"/>
                          <a:pt x="537958" y="244148"/>
                          <a:pt x="536202" y="240860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1C3377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GB"/>
                  </a:p>
                </p:txBody>
              </p:sp>
            </p:grpSp>
            <p:sp>
              <p:nvSpPr>
                <p:cNvPr id="78" name="Free-form: Shape 77">
                  <a:extLst>
                    <a:ext uri="{FF2B5EF4-FFF2-40B4-BE49-F238E27FC236}">
                      <a16:creationId xmlns:a16="http://schemas.microsoft.com/office/drawing/2014/main" id="{D0748889-A851-C8A6-3C4F-0C0DF64D8AF3}"/>
                    </a:ext>
                  </a:extLst>
                </p:cNvPr>
                <p:cNvSpPr/>
                <p:nvPr/>
              </p:nvSpPr>
              <p:spPr>
                <a:xfrm>
                  <a:off x="5998486" y="4664959"/>
                  <a:ext cx="240077" cy="300096"/>
                </a:xfrm>
                <a:custGeom>
                  <a:avLst/>
                  <a:gdLst>
                    <a:gd name="connsiteX0" fmla="*/ 480154 w 480154"/>
                    <a:gd name="connsiteY0" fmla="*/ 60027 h 600192"/>
                    <a:gd name="connsiteX1" fmla="*/ 252751 w 480154"/>
                    <a:gd name="connsiteY1" fmla="*/ 6337 h 600192"/>
                    <a:gd name="connsiteX2" fmla="*/ 240077 w 480154"/>
                    <a:gd name="connsiteY2" fmla="*/ 0 h 600192"/>
                    <a:gd name="connsiteX3" fmla="*/ 227404 w 480154"/>
                    <a:gd name="connsiteY3" fmla="*/ 6337 h 600192"/>
                    <a:gd name="connsiteX4" fmla="*/ 0 w 480154"/>
                    <a:gd name="connsiteY4" fmla="*/ 60027 h 600192"/>
                    <a:gd name="connsiteX5" fmla="*/ 0 w 480154"/>
                    <a:gd name="connsiteY5" fmla="*/ 60027 h 600192"/>
                    <a:gd name="connsiteX6" fmla="*/ 0 w 480154"/>
                    <a:gd name="connsiteY6" fmla="*/ 320499 h 600192"/>
                    <a:gd name="connsiteX7" fmla="*/ 142812 w 480154"/>
                    <a:gd name="connsiteY7" fmla="*/ 551560 h 600192"/>
                    <a:gd name="connsiteX8" fmla="*/ 240077 w 480154"/>
                    <a:gd name="connsiteY8" fmla="*/ 600193 h 600192"/>
                    <a:gd name="connsiteX9" fmla="*/ 337342 w 480154"/>
                    <a:gd name="connsiteY9" fmla="*/ 551560 h 600192"/>
                    <a:gd name="connsiteX10" fmla="*/ 480154 w 480154"/>
                    <a:gd name="connsiteY10" fmla="*/ 320499 h 600192"/>
                    <a:gd name="connsiteX11" fmla="*/ 480154 w 480154"/>
                    <a:gd name="connsiteY11" fmla="*/ 60027 h 600192"/>
                    <a:gd name="connsiteX12" fmla="*/ 480154 w 480154"/>
                    <a:gd name="connsiteY12" fmla="*/ 60027 h 600192"/>
                    <a:gd name="connsiteX13" fmla="*/ 424763 w 480154"/>
                    <a:gd name="connsiteY13" fmla="*/ 124930 h 600192"/>
                    <a:gd name="connsiteX14" fmla="*/ 424763 w 480154"/>
                    <a:gd name="connsiteY14" fmla="*/ 315201 h 600192"/>
                    <a:gd name="connsiteX15" fmla="*/ 408612 w 480154"/>
                    <a:gd name="connsiteY15" fmla="*/ 396466 h 600192"/>
                    <a:gd name="connsiteX16" fmla="*/ 341978 w 480154"/>
                    <a:gd name="connsiteY16" fmla="*/ 480064 h 600192"/>
                    <a:gd name="connsiteX17" fmla="*/ 292457 w 480154"/>
                    <a:gd name="connsiteY17" fmla="*/ 507865 h 600192"/>
                    <a:gd name="connsiteX18" fmla="*/ 245872 w 480154"/>
                    <a:gd name="connsiteY18" fmla="*/ 531165 h 600192"/>
                    <a:gd name="connsiteX19" fmla="*/ 244683 w 480154"/>
                    <a:gd name="connsiteY19" fmla="*/ 531752 h 600192"/>
                    <a:gd name="connsiteX20" fmla="*/ 235185 w 480154"/>
                    <a:gd name="connsiteY20" fmla="*/ 531586 h 600192"/>
                    <a:gd name="connsiteX21" fmla="*/ 229616 w 480154"/>
                    <a:gd name="connsiteY21" fmla="*/ 528802 h 600192"/>
                    <a:gd name="connsiteX22" fmla="*/ 205623 w 480154"/>
                    <a:gd name="connsiteY22" fmla="*/ 516805 h 600192"/>
                    <a:gd name="connsiteX23" fmla="*/ 165751 w 480154"/>
                    <a:gd name="connsiteY23" fmla="*/ 496862 h 600192"/>
                    <a:gd name="connsiteX24" fmla="*/ 151602 w 480154"/>
                    <a:gd name="connsiteY24" fmla="*/ 489020 h 600192"/>
                    <a:gd name="connsiteX25" fmla="*/ 65942 w 480154"/>
                    <a:gd name="connsiteY25" fmla="*/ 381851 h 600192"/>
                    <a:gd name="connsiteX26" fmla="*/ 55421 w 480154"/>
                    <a:gd name="connsiteY26" fmla="*/ 317639 h 600192"/>
                    <a:gd name="connsiteX27" fmla="*/ 55421 w 480154"/>
                    <a:gd name="connsiteY27" fmla="*/ 304981 h 600192"/>
                    <a:gd name="connsiteX28" fmla="*/ 55421 w 480154"/>
                    <a:gd name="connsiteY28" fmla="*/ 123275 h 600192"/>
                    <a:gd name="connsiteX29" fmla="*/ 64452 w 480154"/>
                    <a:gd name="connsiteY29" fmla="*/ 114244 h 600192"/>
                    <a:gd name="connsiteX30" fmla="*/ 84877 w 480154"/>
                    <a:gd name="connsiteY30" fmla="*/ 112377 h 600192"/>
                    <a:gd name="connsiteX31" fmla="*/ 89769 w 480154"/>
                    <a:gd name="connsiteY31" fmla="*/ 111790 h 600192"/>
                    <a:gd name="connsiteX32" fmla="*/ 92207 w 480154"/>
                    <a:gd name="connsiteY32" fmla="*/ 111474 h 600192"/>
                    <a:gd name="connsiteX33" fmla="*/ 93382 w 480154"/>
                    <a:gd name="connsiteY33" fmla="*/ 111323 h 600192"/>
                    <a:gd name="connsiteX34" fmla="*/ 102804 w 480154"/>
                    <a:gd name="connsiteY34" fmla="*/ 109939 h 600192"/>
                    <a:gd name="connsiteX35" fmla="*/ 142225 w 480154"/>
                    <a:gd name="connsiteY35" fmla="*/ 102022 h 600192"/>
                    <a:gd name="connsiteX36" fmla="*/ 210034 w 480154"/>
                    <a:gd name="connsiteY36" fmla="*/ 79910 h 600192"/>
                    <a:gd name="connsiteX37" fmla="*/ 212306 w 480154"/>
                    <a:gd name="connsiteY37" fmla="*/ 78962 h 600192"/>
                    <a:gd name="connsiteX38" fmla="*/ 212788 w 480154"/>
                    <a:gd name="connsiteY38" fmla="*/ 78766 h 600192"/>
                    <a:gd name="connsiteX39" fmla="*/ 213179 w 480154"/>
                    <a:gd name="connsiteY39" fmla="*/ 78601 h 600192"/>
                    <a:gd name="connsiteX40" fmla="*/ 216942 w 480154"/>
                    <a:gd name="connsiteY40" fmla="*/ 76975 h 600192"/>
                    <a:gd name="connsiteX41" fmla="*/ 224800 w 480154"/>
                    <a:gd name="connsiteY41" fmla="*/ 73468 h 600192"/>
                    <a:gd name="connsiteX42" fmla="*/ 233334 w 480154"/>
                    <a:gd name="connsiteY42" fmla="*/ 69449 h 600192"/>
                    <a:gd name="connsiteX43" fmla="*/ 240107 w 480154"/>
                    <a:gd name="connsiteY43" fmla="*/ 67146 h 600192"/>
                    <a:gd name="connsiteX44" fmla="*/ 246881 w 480154"/>
                    <a:gd name="connsiteY44" fmla="*/ 69449 h 600192"/>
                    <a:gd name="connsiteX45" fmla="*/ 263271 w 480154"/>
                    <a:gd name="connsiteY45" fmla="*/ 76975 h 600192"/>
                    <a:gd name="connsiteX46" fmla="*/ 267351 w 480154"/>
                    <a:gd name="connsiteY46" fmla="*/ 78721 h 600192"/>
                    <a:gd name="connsiteX47" fmla="*/ 268676 w 480154"/>
                    <a:gd name="connsiteY47" fmla="*/ 79278 h 600192"/>
                    <a:gd name="connsiteX48" fmla="*/ 270195 w 480154"/>
                    <a:gd name="connsiteY48" fmla="*/ 79910 h 600192"/>
                    <a:gd name="connsiteX49" fmla="*/ 278580 w 480154"/>
                    <a:gd name="connsiteY49" fmla="*/ 83267 h 600192"/>
                    <a:gd name="connsiteX50" fmla="*/ 346809 w 480154"/>
                    <a:gd name="connsiteY50" fmla="*/ 104084 h 600192"/>
                    <a:gd name="connsiteX51" fmla="*/ 381489 w 480154"/>
                    <a:gd name="connsiteY51" fmla="*/ 110556 h 600192"/>
                    <a:gd name="connsiteX52" fmla="*/ 386366 w 480154"/>
                    <a:gd name="connsiteY52" fmla="*/ 111248 h 600192"/>
                    <a:gd name="connsiteX53" fmla="*/ 386847 w 480154"/>
                    <a:gd name="connsiteY53" fmla="*/ 111323 h 600192"/>
                    <a:gd name="connsiteX54" fmla="*/ 387224 w 480154"/>
                    <a:gd name="connsiteY54" fmla="*/ 111369 h 600192"/>
                    <a:gd name="connsiteX55" fmla="*/ 389256 w 480154"/>
                    <a:gd name="connsiteY55" fmla="*/ 111625 h 600192"/>
                    <a:gd name="connsiteX56" fmla="*/ 397805 w 480154"/>
                    <a:gd name="connsiteY56" fmla="*/ 112633 h 600192"/>
                    <a:gd name="connsiteX57" fmla="*/ 415777 w 480154"/>
                    <a:gd name="connsiteY57" fmla="*/ 114229 h 600192"/>
                    <a:gd name="connsiteX58" fmla="*/ 424808 w 480154"/>
                    <a:gd name="connsiteY58" fmla="*/ 123260 h 600192"/>
                    <a:gd name="connsiteX59" fmla="*/ 424808 w 480154"/>
                    <a:gd name="connsiteY59" fmla="*/ 124885 h 6001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</a:cxnLst>
                  <a:rect l="l" t="t" r="r" b="b"/>
                  <a:pathLst>
                    <a:path w="480154" h="600192">
                      <a:moveTo>
                        <a:pt x="480154" y="60027"/>
                      </a:moveTo>
                      <a:cubicBezTo>
                        <a:pt x="401207" y="60027"/>
                        <a:pt x="323359" y="41649"/>
                        <a:pt x="252751" y="6337"/>
                      </a:cubicBezTo>
                      <a:lnTo>
                        <a:pt x="240077" y="0"/>
                      </a:lnTo>
                      <a:lnTo>
                        <a:pt x="227404" y="6337"/>
                      </a:lnTo>
                      <a:cubicBezTo>
                        <a:pt x="156795" y="41633"/>
                        <a:pt x="78947" y="60027"/>
                        <a:pt x="0" y="60027"/>
                      </a:cubicBezTo>
                      <a:lnTo>
                        <a:pt x="0" y="60027"/>
                      </a:lnTo>
                      <a:lnTo>
                        <a:pt x="0" y="320499"/>
                      </a:lnTo>
                      <a:cubicBezTo>
                        <a:pt x="0" y="418351"/>
                        <a:pt x="55285" y="507804"/>
                        <a:pt x="142812" y="551560"/>
                      </a:cubicBezTo>
                      <a:lnTo>
                        <a:pt x="240077" y="600193"/>
                      </a:lnTo>
                      <a:lnTo>
                        <a:pt x="337342" y="551560"/>
                      </a:lnTo>
                      <a:cubicBezTo>
                        <a:pt x="424869" y="507804"/>
                        <a:pt x="480154" y="418351"/>
                        <a:pt x="480154" y="320499"/>
                      </a:cubicBezTo>
                      <a:lnTo>
                        <a:pt x="480154" y="60027"/>
                      </a:lnTo>
                      <a:lnTo>
                        <a:pt x="480154" y="60027"/>
                      </a:lnTo>
                      <a:close/>
                      <a:moveTo>
                        <a:pt x="424763" y="124930"/>
                      </a:moveTo>
                      <a:lnTo>
                        <a:pt x="424763" y="315201"/>
                      </a:lnTo>
                      <a:cubicBezTo>
                        <a:pt x="424763" y="343227"/>
                        <a:pt x="419555" y="370637"/>
                        <a:pt x="408612" y="396466"/>
                      </a:cubicBezTo>
                      <a:cubicBezTo>
                        <a:pt x="394464" y="429851"/>
                        <a:pt x="371194" y="458675"/>
                        <a:pt x="341978" y="480064"/>
                      </a:cubicBezTo>
                      <a:cubicBezTo>
                        <a:pt x="326580" y="491338"/>
                        <a:pt x="309436" y="499375"/>
                        <a:pt x="292457" y="507865"/>
                      </a:cubicBezTo>
                      <a:cubicBezTo>
                        <a:pt x="276924" y="515631"/>
                        <a:pt x="261390" y="523398"/>
                        <a:pt x="245872" y="531165"/>
                      </a:cubicBezTo>
                      <a:cubicBezTo>
                        <a:pt x="245480" y="531361"/>
                        <a:pt x="245089" y="531571"/>
                        <a:pt x="244683" y="531752"/>
                      </a:cubicBezTo>
                      <a:cubicBezTo>
                        <a:pt x="241371" y="533332"/>
                        <a:pt x="238451" y="533167"/>
                        <a:pt x="235185" y="531586"/>
                      </a:cubicBezTo>
                      <a:cubicBezTo>
                        <a:pt x="233318" y="530683"/>
                        <a:pt x="231467" y="529735"/>
                        <a:pt x="229616" y="528802"/>
                      </a:cubicBezTo>
                      <a:cubicBezTo>
                        <a:pt x="221623" y="524798"/>
                        <a:pt x="213630" y="520809"/>
                        <a:pt x="205623" y="516805"/>
                      </a:cubicBezTo>
                      <a:cubicBezTo>
                        <a:pt x="192332" y="510153"/>
                        <a:pt x="179041" y="503515"/>
                        <a:pt x="165751" y="496862"/>
                      </a:cubicBezTo>
                      <a:cubicBezTo>
                        <a:pt x="160934" y="494438"/>
                        <a:pt x="156208" y="491834"/>
                        <a:pt x="151602" y="489020"/>
                      </a:cubicBezTo>
                      <a:cubicBezTo>
                        <a:pt x="111534" y="464560"/>
                        <a:pt x="81039" y="426269"/>
                        <a:pt x="65942" y="381851"/>
                      </a:cubicBezTo>
                      <a:cubicBezTo>
                        <a:pt x="58943" y="361260"/>
                        <a:pt x="55436" y="339389"/>
                        <a:pt x="55421" y="317639"/>
                      </a:cubicBezTo>
                      <a:cubicBezTo>
                        <a:pt x="55421" y="313425"/>
                        <a:pt x="55421" y="309210"/>
                        <a:pt x="55421" y="304981"/>
                      </a:cubicBezTo>
                      <a:lnTo>
                        <a:pt x="55421" y="123275"/>
                      </a:lnTo>
                      <a:cubicBezTo>
                        <a:pt x="55421" y="118097"/>
                        <a:pt x="59575" y="114590"/>
                        <a:pt x="64452" y="114244"/>
                      </a:cubicBezTo>
                      <a:cubicBezTo>
                        <a:pt x="71271" y="113762"/>
                        <a:pt x="78089" y="113145"/>
                        <a:pt x="84877" y="112377"/>
                      </a:cubicBezTo>
                      <a:cubicBezTo>
                        <a:pt x="86503" y="112197"/>
                        <a:pt x="88144" y="112001"/>
                        <a:pt x="89769" y="111790"/>
                      </a:cubicBezTo>
                      <a:cubicBezTo>
                        <a:pt x="90582" y="111685"/>
                        <a:pt x="91394" y="111579"/>
                        <a:pt x="92207" y="111474"/>
                      </a:cubicBezTo>
                      <a:cubicBezTo>
                        <a:pt x="92313" y="111474"/>
                        <a:pt x="92945" y="111369"/>
                        <a:pt x="93382" y="111323"/>
                      </a:cubicBezTo>
                      <a:cubicBezTo>
                        <a:pt x="96527" y="110887"/>
                        <a:pt x="99658" y="110435"/>
                        <a:pt x="102804" y="109939"/>
                      </a:cubicBezTo>
                      <a:cubicBezTo>
                        <a:pt x="116050" y="107847"/>
                        <a:pt x="129205" y="105212"/>
                        <a:pt x="142225" y="102022"/>
                      </a:cubicBezTo>
                      <a:cubicBezTo>
                        <a:pt x="165345" y="96362"/>
                        <a:pt x="188028" y="88971"/>
                        <a:pt x="210034" y="79910"/>
                      </a:cubicBezTo>
                      <a:cubicBezTo>
                        <a:pt x="210786" y="79594"/>
                        <a:pt x="211553" y="79278"/>
                        <a:pt x="212306" y="78962"/>
                      </a:cubicBezTo>
                      <a:cubicBezTo>
                        <a:pt x="212517" y="78872"/>
                        <a:pt x="212652" y="78811"/>
                        <a:pt x="212788" y="78766"/>
                      </a:cubicBezTo>
                      <a:cubicBezTo>
                        <a:pt x="212893" y="78721"/>
                        <a:pt x="213029" y="78661"/>
                        <a:pt x="213179" y="78601"/>
                      </a:cubicBezTo>
                      <a:cubicBezTo>
                        <a:pt x="214429" y="78059"/>
                        <a:pt x="215693" y="77517"/>
                        <a:pt x="216942" y="76975"/>
                      </a:cubicBezTo>
                      <a:cubicBezTo>
                        <a:pt x="219576" y="75831"/>
                        <a:pt x="222196" y="74657"/>
                        <a:pt x="224800" y="73468"/>
                      </a:cubicBezTo>
                      <a:cubicBezTo>
                        <a:pt x="227659" y="72159"/>
                        <a:pt x="230504" y="70819"/>
                        <a:pt x="233334" y="69449"/>
                      </a:cubicBezTo>
                      <a:cubicBezTo>
                        <a:pt x="235501" y="68396"/>
                        <a:pt x="237608" y="67146"/>
                        <a:pt x="240107" y="67146"/>
                      </a:cubicBezTo>
                      <a:cubicBezTo>
                        <a:pt x="242605" y="67146"/>
                        <a:pt x="244713" y="68411"/>
                        <a:pt x="246881" y="69449"/>
                      </a:cubicBezTo>
                      <a:cubicBezTo>
                        <a:pt x="252299" y="72068"/>
                        <a:pt x="257763" y="74567"/>
                        <a:pt x="263271" y="76975"/>
                      </a:cubicBezTo>
                      <a:cubicBezTo>
                        <a:pt x="264627" y="77562"/>
                        <a:pt x="265981" y="78149"/>
                        <a:pt x="267351" y="78721"/>
                      </a:cubicBezTo>
                      <a:cubicBezTo>
                        <a:pt x="267742" y="78887"/>
                        <a:pt x="268570" y="79233"/>
                        <a:pt x="268676" y="79278"/>
                      </a:cubicBezTo>
                      <a:cubicBezTo>
                        <a:pt x="269187" y="79489"/>
                        <a:pt x="269684" y="79700"/>
                        <a:pt x="270195" y="79910"/>
                      </a:cubicBezTo>
                      <a:cubicBezTo>
                        <a:pt x="272980" y="81054"/>
                        <a:pt x="275765" y="82168"/>
                        <a:pt x="278580" y="83267"/>
                      </a:cubicBezTo>
                      <a:cubicBezTo>
                        <a:pt x="300766" y="91892"/>
                        <a:pt x="323585" y="98861"/>
                        <a:pt x="346809" y="104084"/>
                      </a:cubicBezTo>
                      <a:cubicBezTo>
                        <a:pt x="358279" y="106672"/>
                        <a:pt x="369854" y="108825"/>
                        <a:pt x="381489" y="110556"/>
                      </a:cubicBezTo>
                      <a:cubicBezTo>
                        <a:pt x="383114" y="110797"/>
                        <a:pt x="384740" y="111022"/>
                        <a:pt x="386366" y="111248"/>
                      </a:cubicBezTo>
                      <a:cubicBezTo>
                        <a:pt x="386561" y="111278"/>
                        <a:pt x="386712" y="111294"/>
                        <a:pt x="386847" y="111323"/>
                      </a:cubicBezTo>
                      <a:cubicBezTo>
                        <a:pt x="386953" y="111323"/>
                        <a:pt x="387073" y="111354"/>
                        <a:pt x="387224" y="111369"/>
                      </a:cubicBezTo>
                      <a:cubicBezTo>
                        <a:pt x="387901" y="111459"/>
                        <a:pt x="388578" y="111549"/>
                        <a:pt x="389256" y="111625"/>
                      </a:cubicBezTo>
                      <a:cubicBezTo>
                        <a:pt x="392101" y="111986"/>
                        <a:pt x="394960" y="112317"/>
                        <a:pt x="397805" y="112633"/>
                      </a:cubicBezTo>
                      <a:cubicBezTo>
                        <a:pt x="403781" y="113280"/>
                        <a:pt x="409787" y="113807"/>
                        <a:pt x="415777" y="114229"/>
                      </a:cubicBezTo>
                      <a:cubicBezTo>
                        <a:pt x="420654" y="114575"/>
                        <a:pt x="424808" y="118127"/>
                        <a:pt x="424808" y="123260"/>
                      </a:cubicBezTo>
                      <a:lnTo>
                        <a:pt x="424808" y="12488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 cap="flat">
                  <a:solidFill>
                    <a:srgbClr val="1C3377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grpSp>
              <p:nvGrpSpPr>
                <p:cNvPr id="79" name="Graphic 2">
                  <a:extLst>
                    <a:ext uri="{FF2B5EF4-FFF2-40B4-BE49-F238E27FC236}">
                      <a16:creationId xmlns:a16="http://schemas.microsoft.com/office/drawing/2014/main" id="{F638CA50-45B9-8498-B508-46BEBAE2505A}"/>
                    </a:ext>
                  </a:extLst>
                </p:cNvPr>
                <p:cNvGrpSpPr/>
                <p:nvPr/>
              </p:nvGrpSpPr>
              <p:grpSpPr>
                <a:xfrm>
                  <a:off x="6035205" y="4710130"/>
                  <a:ext cx="166639" cy="209522"/>
                  <a:chOff x="7596158" y="2735681"/>
                  <a:chExt cx="333277" cy="419043"/>
                </a:xfrm>
                <a:solidFill>
                  <a:schemeClr val="bg1"/>
                </a:solidFill>
              </p:grpSpPr>
              <p:sp>
                <p:nvSpPr>
                  <p:cNvPr id="80" name="Free-form: Shape 79">
                    <a:extLst>
                      <a:ext uri="{FF2B5EF4-FFF2-40B4-BE49-F238E27FC236}">
                        <a16:creationId xmlns:a16="http://schemas.microsoft.com/office/drawing/2014/main" id="{1635B860-7222-C5D2-FE7F-9DE7450F3E64}"/>
                      </a:ext>
                    </a:extLst>
                  </p:cNvPr>
                  <p:cNvSpPr/>
                  <p:nvPr/>
                </p:nvSpPr>
                <p:spPr>
                  <a:xfrm>
                    <a:off x="7771828" y="2933598"/>
                    <a:ext cx="157607" cy="221126"/>
                  </a:xfrm>
                  <a:custGeom>
                    <a:avLst/>
                    <a:gdLst>
                      <a:gd name="connsiteX0" fmla="*/ 137815 w 157607"/>
                      <a:gd name="connsiteY0" fmla="*/ 30 h 221126"/>
                      <a:gd name="connsiteX1" fmla="*/ 61983 w 157607"/>
                      <a:gd name="connsiteY1" fmla="*/ 30 h 221126"/>
                      <a:gd name="connsiteX2" fmla="*/ 0 w 157607"/>
                      <a:gd name="connsiteY2" fmla="*/ 30 h 221126"/>
                      <a:gd name="connsiteX3" fmla="*/ 0 w 157607"/>
                      <a:gd name="connsiteY3" fmla="*/ 768 h 221126"/>
                      <a:gd name="connsiteX4" fmla="*/ 0 w 157607"/>
                      <a:gd name="connsiteY4" fmla="*/ 81340 h 221126"/>
                      <a:gd name="connsiteX5" fmla="*/ 0 w 157607"/>
                      <a:gd name="connsiteY5" fmla="*/ 154402 h 221126"/>
                      <a:gd name="connsiteX6" fmla="*/ 0 w 157607"/>
                      <a:gd name="connsiteY6" fmla="*/ 214700 h 221126"/>
                      <a:gd name="connsiteX7" fmla="*/ 0 w 157607"/>
                      <a:gd name="connsiteY7" fmla="*/ 221127 h 221126"/>
                      <a:gd name="connsiteX8" fmla="*/ 26882 w 157607"/>
                      <a:gd name="connsiteY8" fmla="*/ 207685 h 221126"/>
                      <a:gd name="connsiteX9" fmla="*/ 56203 w 157607"/>
                      <a:gd name="connsiteY9" fmla="*/ 193025 h 221126"/>
                      <a:gd name="connsiteX10" fmla="*/ 74010 w 157607"/>
                      <a:gd name="connsiteY10" fmla="*/ 182895 h 221126"/>
                      <a:gd name="connsiteX11" fmla="*/ 82590 w 157607"/>
                      <a:gd name="connsiteY11" fmla="*/ 177055 h 221126"/>
                      <a:gd name="connsiteX12" fmla="*/ 86819 w 157607"/>
                      <a:gd name="connsiteY12" fmla="*/ 173909 h 221126"/>
                      <a:gd name="connsiteX13" fmla="*/ 87601 w 157607"/>
                      <a:gd name="connsiteY13" fmla="*/ 173292 h 221126"/>
                      <a:gd name="connsiteX14" fmla="*/ 89559 w 157607"/>
                      <a:gd name="connsiteY14" fmla="*/ 171727 h 221126"/>
                      <a:gd name="connsiteX15" fmla="*/ 118864 w 157607"/>
                      <a:gd name="connsiteY15" fmla="*/ 142044 h 221126"/>
                      <a:gd name="connsiteX16" fmla="*/ 119617 w 157607"/>
                      <a:gd name="connsiteY16" fmla="*/ 141096 h 221126"/>
                      <a:gd name="connsiteX17" fmla="*/ 119662 w 157607"/>
                      <a:gd name="connsiteY17" fmla="*/ 141051 h 221126"/>
                      <a:gd name="connsiteX18" fmla="*/ 121167 w 157607"/>
                      <a:gd name="connsiteY18" fmla="*/ 139049 h 221126"/>
                      <a:gd name="connsiteX19" fmla="*/ 124102 w 157607"/>
                      <a:gd name="connsiteY19" fmla="*/ 134970 h 221126"/>
                      <a:gd name="connsiteX20" fmla="*/ 129867 w 157607"/>
                      <a:gd name="connsiteY20" fmla="*/ 126270 h 221126"/>
                      <a:gd name="connsiteX21" fmla="*/ 140735 w 157607"/>
                      <a:gd name="connsiteY21" fmla="*/ 106266 h 221126"/>
                      <a:gd name="connsiteX22" fmla="*/ 143158 w 157607"/>
                      <a:gd name="connsiteY22" fmla="*/ 100893 h 221126"/>
                      <a:gd name="connsiteX23" fmla="*/ 143520 w 157607"/>
                      <a:gd name="connsiteY23" fmla="*/ 100019 h 221126"/>
                      <a:gd name="connsiteX24" fmla="*/ 143609 w 157607"/>
                      <a:gd name="connsiteY24" fmla="*/ 99794 h 221126"/>
                      <a:gd name="connsiteX25" fmla="*/ 144633 w 157607"/>
                      <a:gd name="connsiteY25" fmla="*/ 97250 h 221126"/>
                      <a:gd name="connsiteX26" fmla="*/ 148471 w 157607"/>
                      <a:gd name="connsiteY26" fmla="*/ 86563 h 221126"/>
                      <a:gd name="connsiteX27" fmla="*/ 154221 w 157607"/>
                      <a:gd name="connsiteY27" fmla="*/ 64618 h 221126"/>
                      <a:gd name="connsiteX28" fmla="*/ 155350 w 157607"/>
                      <a:gd name="connsiteY28" fmla="*/ 58446 h 221126"/>
                      <a:gd name="connsiteX29" fmla="*/ 155771 w 157607"/>
                      <a:gd name="connsiteY29" fmla="*/ 55737 h 221126"/>
                      <a:gd name="connsiteX30" fmla="*/ 156012 w 157607"/>
                      <a:gd name="connsiteY30" fmla="*/ 54111 h 221126"/>
                      <a:gd name="connsiteX31" fmla="*/ 157111 w 157607"/>
                      <a:gd name="connsiteY31" fmla="*/ 43304 h 221126"/>
                      <a:gd name="connsiteX32" fmla="*/ 157608 w 157607"/>
                      <a:gd name="connsiteY32" fmla="*/ 29336 h 221126"/>
                      <a:gd name="connsiteX33" fmla="*/ 157608 w 157607"/>
                      <a:gd name="connsiteY33" fmla="*/ 23361 h 221126"/>
                      <a:gd name="connsiteX34" fmla="*/ 157608 w 157607"/>
                      <a:gd name="connsiteY34" fmla="*/ 0 h 221126"/>
                      <a:gd name="connsiteX35" fmla="*/ 137830 w 157607"/>
                      <a:gd name="connsiteY35" fmla="*/ 0 h 2211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157607" h="221126">
                        <a:moveTo>
                          <a:pt x="137815" y="30"/>
                        </a:moveTo>
                        <a:cubicBezTo>
                          <a:pt x="112543" y="30"/>
                          <a:pt x="87255" y="30"/>
                          <a:pt x="61983" y="30"/>
                        </a:cubicBezTo>
                        <a:cubicBezTo>
                          <a:pt x="41317" y="30"/>
                          <a:pt x="20666" y="30"/>
                          <a:pt x="0" y="30"/>
                        </a:cubicBezTo>
                        <a:lnTo>
                          <a:pt x="0" y="768"/>
                        </a:lnTo>
                        <a:cubicBezTo>
                          <a:pt x="0" y="27620"/>
                          <a:pt x="0" y="54488"/>
                          <a:pt x="0" y="81340"/>
                        </a:cubicBezTo>
                        <a:cubicBezTo>
                          <a:pt x="0" y="105694"/>
                          <a:pt x="0" y="130048"/>
                          <a:pt x="0" y="154402"/>
                        </a:cubicBezTo>
                        <a:cubicBezTo>
                          <a:pt x="0" y="174496"/>
                          <a:pt x="0" y="194605"/>
                          <a:pt x="0" y="214700"/>
                        </a:cubicBezTo>
                        <a:lnTo>
                          <a:pt x="0" y="221127"/>
                        </a:lnTo>
                        <a:cubicBezTo>
                          <a:pt x="8955" y="216641"/>
                          <a:pt x="17926" y="212171"/>
                          <a:pt x="26882" y="207685"/>
                        </a:cubicBezTo>
                        <a:cubicBezTo>
                          <a:pt x="36651" y="202794"/>
                          <a:pt x="46435" y="197932"/>
                          <a:pt x="56203" y="193025"/>
                        </a:cubicBezTo>
                        <a:cubicBezTo>
                          <a:pt x="62315" y="189954"/>
                          <a:pt x="68260" y="186598"/>
                          <a:pt x="74010" y="182895"/>
                        </a:cubicBezTo>
                        <a:cubicBezTo>
                          <a:pt x="76915" y="181029"/>
                          <a:pt x="79790" y="179087"/>
                          <a:pt x="82590" y="177055"/>
                        </a:cubicBezTo>
                        <a:cubicBezTo>
                          <a:pt x="84019" y="176031"/>
                          <a:pt x="85419" y="174963"/>
                          <a:pt x="86819" y="173909"/>
                        </a:cubicBezTo>
                        <a:cubicBezTo>
                          <a:pt x="87075" y="173698"/>
                          <a:pt x="87346" y="173503"/>
                          <a:pt x="87601" y="173292"/>
                        </a:cubicBezTo>
                        <a:cubicBezTo>
                          <a:pt x="88249" y="172780"/>
                          <a:pt x="88911" y="172254"/>
                          <a:pt x="89559" y="171727"/>
                        </a:cubicBezTo>
                        <a:cubicBezTo>
                          <a:pt x="100365" y="162936"/>
                          <a:pt x="110209" y="152972"/>
                          <a:pt x="118864" y="142044"/>
                        </a:cubicBezTo>
                        <a:cubicBezTo>
                          <a:pt x="119120" y="141728"/>
                          <a:pt x="119361" y="141412"/>
                          <a:pt x="119617" y="141096"/>
                        </a:cubicBezTo>
                        <a:cubicBezTo>
                          <a:pt x="119632" y="141081"/>
                          <a:pt x="119632" y="141066"/>
                          <a:pt x="119662" y="141051"/>
                        </a:cubicBezTo>
                        <a:cubicBezTo>
                          <a:pt x="120174" y="140389"/>
                          <a:pt x="120671" y="139711"/>
                          <a:pt x="121167" y="139049"/>
                        </a:cubicBezTo>
                        <a:cubicBezTo>
                          <a:pt x="122160" y="137709"/>
                          <a:pt x="123139" y="136340"/>
                          <a:pt x="124102" y="134970"/>
                        </a:cubicBezTo>
                        <a:cubicBezTo>
                          <a:pt x="126104" y="132125"/>
                          <a:pt x="128016" y="129220"/>
                          <a:pt x="129867" y="126270"/>
                        </a:cubicBezTo>
                        <a:cubicBezTo>
                          <a:pt x="133886" y="119828"/>
                          <a:pt x="137514" y="113145"/>
                          <a:pt x="140735" y="106266"/>
                        </a:cubicBezTo>
                        <a:cubicBezTo>
                          <a:pt x="141562" y="104490"/>
                          <a:pt x="142375" y="102699"/>
                          <a:pt x="143158" y="100893"/>
                        </a:cubicBezTo>
                        <a:cubicBezTo>
                          <a:pt x="143218" y="100772"/>
                          <a:pt x="143414" y="100306"/>
                          <a:pt x="143520" y="100019"/>
                        </a:cubicBezTo>
                        <a:cubicBezTo>
                          <a:pt x="143564" y="99914"/>
                          <a:pt x="143595" y="99824"/>
                          <a:pt x="143609" y="99794"/>
                        </a:cubicBezTo>
                        <a:cubicBezTo>
                          <a:pt x="143955" y="98951"/>
                          <a:pt x="144302" y="98093"/>
                          <a:pt x="144633" y="97250"/>
                        </a:cubicBezTo>
                        <a:cubicBezTo>
                          <a:pt x="146018" y="93728"/>
                          <a:pt x="147297" y="90161"/>
                          <a:pt x="148471" y="86563"/>
                        </a:cubicBezTo>
                        <a:cubicBezTo>
                          <a:pt x="150819" y="79368"/>
                          <a:pt x="152746" y="72038"/>
                          <a:pt x="154221" y="64618"/>
                        </a:cubicBezTo>
                        <a:cubicBezTo>
                          <a:pt x="154628" y="62570"/>
                          <a:pt x="155004" y="60508"/>
                          <a:pt x="155350" y="58446"/>
                        </a:cubicBezTo>
                        <a:cubicBezTo>
                          <a:pt x="155501" y="57543"/>
                          <a:pt x="155636" y="56640"/>
                          <a:pt x="155771" y="55737"/>
                        </a:cubicBezTo>
                        <a:cubicBezTo>
                          <a:pt x="155817" y="55466"/>
                          <a:pt x="155937" y="54533"/>
                          <a:pt x="156012" y="54111"/>
                        </a:cubicBezTo>
                        <a:cubicBezTo>
                          <a:pt x="156479" y="50529"/>
                          <a:pt x="156840" y="46917"/>
                          <a:pt x="157111" y="43304"/>
                        </a:cubicBezTo>
                        <a:cubicBezTo>
                          <a:pt x="157443" y="38653"/>
                          <a:pt x="157608" y="33987"/>
                          <a:pt x="157608" y="29336"/>
                        </a:cubicBezTo>
                        <a:cubicBezTo>
                          <a:pt x="157608" y="27349"/>
                          <a:pt x="157608" y="25347"/>
                          <a:pt x="157608" y="23361"/>
                        </a:cubicBezTo>
                        <a:lnTo>
                          <a:pt x="157608" y="0"/>
                        </a:lnTo>
                        <a:cubicBezTo>
                          <a:pt x="151015" y="0"/>
                          <a:pt x="144422" y="0"/>
                          <a:pt x="137830" y="0"/>
                        </a:cubicBezTo>
                        <a:close/>
                      </a:path>
                    </a:pathLst>
                  </a:custGeom>
                  <a:grpFill/>
                  <a:ln w="6350" cap="flat">
                    <a:solidFill>
                      <a:srgbClr val="1C3377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GB" dirty="0"/>
                  </a:p>
                </p:txBody>
              </p:sp>
              <p:sp>
                <p:nvSpPr>
                  <p:cNvPr id="81" name="Free-form: Shape 80">
                    <a:extLst>
                      <a:ext uri="{FF2B5EF4-FFF2-40B4-BE49-F238E27FC236}">
                        <a16:creationId xmlns:a16="http://schemas.microsoft.com/office/drawing/2014/main" id="{02F94719-0412-7B76-5B19-9356D195B681}"/>
                      </a:ext>
                    </a:extLst>
                  </p:cNvPr>
                  <p:cNvSpPr/>
                  <p:nvPr/>
                </p:nvSpPr>
                <p:spPr>
                  <a:xfrm>
                    <a:off x="7596158" y="2735681"/>
                    <a:ext cx="157592" cy="179869"/>
                  </a:xfrm>
                  <a:custGeom>
                    <a:avLst/>
                    <a:gdLst>
                      <a:gd name="connsiteX0" fmla="*/ 19778 w 157592"/>
                      <a:gd name="connsiteY0" fmla="*/ 179870 h 179869"/>
                      <a:gd name="connsiteX1" fmla="*/ 95609 w 157592"/>
                      <a:gd name="connsiteY1" fmla="*/ 179870 h 179869"/>
                      <a:gd name="connsiteX2" fmla="*/ 157592 w 157592"/>
                      <a:gd name="connsiteY2" fmla="*/ 179870 h 179869"/>
                      <a:gd name="connsiteX3" fmla="*/ 157592 w 157592"/>
                      <a:gd name="connsiteY3" fmla="*/ 179132 h 179869"/>
                      <a:gd name="connsiteX4" fmla="*/ 157592 w 157592"/>
                      <a:gd name="connsiteY4" fmla="*/ 98560 h 179869"/>
                      <a:gd name="connsiteX5" fmla="*/ 157592 w 157592"/>
                      <a:gd name="connsiteY5" fmla="*/ 25498 h 179869"/>
                      <a:gd name="connsiteX6" fmla="*/ 157592 w 157592"/>
                      <a:gd name="connsiteY6" fmla="*/ 0 h 179869"/>
                      <a:gd name="connsiteX7" fmla="*/ 132592 w 157592"/>
                      <a:gd name="connsiteY7" fmla="*/ 10506 h 179869"/>
                      <a:gd name="connsiteX8" fmla="*/ 121 w 157592"/>
                      <a:gd name="connsiteY8" fmla="*/ 41257 h 179869"/>
                      <a:gd name="connsiteX9" fmla="*/ 0 w 157592"/>
                      <a:gd name="connsiteY9" fmla="*/ 78164 h 179869"/>
                      <a:gd name="connsiteX10" fmla="*/ 0 w 157592"/>
                      <a:gd name="connsiteY10" fmla="*/ 179870 h 179869"/>
                      <a:gd name="connsiteX11" fmla="*/ 19763 w 157592"/>
                      <a:gd name="connsiteY11" fmla="*/ 179870 h 1798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57592" h="179869">
                        <a:moveTo>
                          <a:pt x="19778" y="179870"/>
                        </a:moveTo>
                        <a:cubicBezTo>
                          <a:pt x="45050" y="179870"/>
                          <a:pt x="70337" y="179870"/>
                          <a:pt x="95609" y="179870"/>
                        </a:cubicBezTo>
                        <a:cubicBezTo>
                          <a:pt x="116276" y="179870"/>
                          <a:pt x="136926" y="179870"/>
                          <a:pt x="157592" y="179870"/>
                        </a:cubicBezTo>
                        <a:lnTo>
                          <a:pt x="157592" y="179132"/>
                        </a:lnTo>
                        <a:cubicBezTo>
                          <a:pt x="157592" y="152280"/>
                          <a:pt x="157592" y="125412"/>
                          <a:pt x="157592" y="98560"/>
                        </a:cubicBezTo>
                        <a:cubicBezTo>
                          <a:pt x="157592" y="74206"/>
                          <a:pt x="157592" y="49852"/>
                          <a:pt x="157592" y="25498"/>
                        </a:cubicBezTo>
                        <a:cubicBezTo>
                          <a:pt x="157592" y="16994"/>
                          <a:pt x="157592" y="8504"/>
                          <a:pt x="157592" y="0"/>
                        </a:cubicBezTo>
                        <a:cubicBezTo>
                          <a:pt x="149360" y="3718"/>
                          <a:pt x="141021" y="7240"/>
                          <a:pt x="132592" y="10506"/>
                        </a:cubicBezTo>
                        <a:cubicBezTo>
                          <a:pt x="90175" y="26973"/>
                          <a:pt x="45441" y="37208"/>
                          <a:pt x="121" y="41257"/>
                        </a:cubicBezTo>
                        <a:cubicBezTo>
                          <a:pt x="256" y="53554"/>
                          <a:pt x="0" y="65882"/>
                          <a:pt x="0" y="78164"/>
                        </a:cubicBezTo>
                        <a:lnTo>
                          <a:pt x="0" y="179870"/>
                        </a:lnTo>
                        <a:cubicBezTo>
                          <a:pt x="6593" y="179870"/>
                          <a:pt x="13170" y="179870"/>
                          <a:pt x="19763" y="179870"/>
                        </a:cubicBezTo>
                        <a:close/>
                      </a:path>
                    </a:pathLst>
                  </a:custGeom>
                  <a:grpFill/>
                  <a:ln w="6350" cap="flat">
                    <a:solidFill>
                      <a:srgbClr val="1C3377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GB"/>
                  </a:p>
                </p:txBody>
              </p:sp>
            </p:grpSp>
          </p:grp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F5D3F28-7D29-FB0A-360A-44189F56C542}"/>
                </a:ext>
              </a:extLst>
            </p:cNvPr>
            <p:cNvGrpSpPr/>
            <p:nvPr/>
          </p:nvGrpSpPr>
          <p:grpSpPr>
            <a:xfrm>
              <a:off x="847821" y="4304622"/>
              <a:ext cx="2080326" cy="2099744"/>
              <a:chOff x="847821" y="4304622"/>
              <a:chExt cx="2080326" cy="2099744"/>
            </a:xfrm>
          </p:grpSpPr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1731EB8E-4D1C-F7A2-F3DB-7344F4C1FCE8}"/>
                  </a:ext>
                </a:extLst>
              </p:cNvPr>
              <p:cNvSpPr txBox="1"/>
              <p:nvPr/>
            </p:nvSpPr>
            <p:spPr>
              <a:xfrm>
                <a:off x="847821" y="5481036"/>
                <a:ext cx="2080326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dirty="0">
                    <a:solidFill>
                      <a:schemeClr val="bg1"/>
                    </a:solidFill>
                    <a:latin typeface="Helvetica" pitchFamily="2" charset="0"/>
                  </a:rPr>
                  <a:t>Cyber Security Operations </a:t>
                </a:r>
              </a:p>
              <a:p>
                <a:r>
                  <a:rPr lang="en-GB" dirty="0">
                    <a:solidFill>
                      <a:schemeClr val="bg1"/>
                    </a:solidFill>
                    <a:latin typeface="Helvetica" pitchFamily="2" charset="0"/>
                  </a:rPr>
                  <a:t>Centre (CSOC)</a:t>
                </a:r>
              </a:p>
            </p:txBody>
          </p:sp>
          <p:sp>
            <p:nvSpPr>
              <p:cNvPr id="46" name="Flowchart: Connector 45">
                <a:extLst>
                  <a:ext uri="{FF2B5EF4-FFF2-40B4-BE49-F238E27FC236}">
                    <a16:creationId xmlns:a16="http://schemas.microsoft.com/office/drawing/2014/main" id="{1D377C2C-7D2C-0A1D-4965-3B32FBF68A84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929302" y="4304622"/>
                <a:ext cx="1003730" cy="1003730"/>
              </a:xfrm>
              <a:prstGeom prst="flowChartConnector">
                <a:avLst/>
              </a:prstGeom>
              <a:solidFill>
                <a:schemeClr val="bg2"/>
              </a:solidFill>
              <a:ln w="19050" cap="rnd">
                <a:noFill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04770"/>
                <a:endParaRPr lang="en-GB" sz="100" dirty="0">
                  <a:solidFill>
                    <a:schemeClr val="tx1"/>
                  </a:solidFill>
                </a:endParaRPr>
              </a:p>
              <a:p>
                <a:pPr algn="ctr" defTabSz="304770"/>
                <a:endParaRPr lang="en-GB" sz="100" dirty="0">
                  <a:solidFill>
                    <a:schemeClr val="tx1"/>
                  </a:solidFill>
                </a:endParaRPr>
              </a:p>
              <a:p>
                <a:pPr algn="ctr" defTabSz="304770"/>
                <a:endParaRPr lang="en-GB" sz="100" dirty="0">
                  <a:solidFill>
                    <a:schemeClr val="tx1"/>
                  </a:solidFill>
                </a:endParaRPr>
              </a:p>
              <a:p>
                <a:pPr algn="ctr" defTabSz="304770"/>
                <a:endParaRPr lang="en-GB" sz="100" dirty="0">
                  <a:solidFill>
                    <a:schemeClr val="tx1"/>
                  </a:solidFill>
                </a:endParaRPr>
              </a:p>
              <a:p>
                <a:pPr algn="ctr" defTabSz="304770"/>
                <a:endParaRPr lang="en-GB" sz="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7" name="Free-form: Shape 46">
                <a:extLst>
                  <a:ext uri="{FF2B5EF4-FFF2-40B4-BE49-F238E27FC236}">
                    <a16:creationId xmlns:a16="http://schemas.microsoft.com/office/drawing/2014/main" id="{E597FA4B-0818-2083-BC13-8860C68C0437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149980" y="4919579"/>
                <a:ext cx="166349" cy="166349"/>
              </a:xfrm>
              <a:custGeom>
                <a:avLst/>
                <a:gdLst>
                  <a:gd name="connsiteX0" fmla="*/ 101721 w 203442"/>
                  <a:gd name="connsiteY0" fmla="*/ 0 h 203442"/>
                  <a:gd name="connsiteX1" fmla="*/ 0 w 203442"/>
                  <a:gd name="connsiteY1" fmla="*/ 101721 h 203442"/>
                  <a:gd name="connsiteX2" fmla="*/ 32541 w 203442"/>
                  <a:gd name="connsiteY2" fmla="*/ 176285 h 203442"/>
                  <a:gd name="connsiteX3" fmla="*/ 101721 w 203442"/>
                  <a:gd name="connsiteY3" fmla="*/ 203442 h 203442"/>
                  <a:gd name="connsiteX4" fmla="*/ 170901 w 203442"/>
                  <a:gd name="connsiteY4" fmla="*/ 176285 h 203442"/>
                  <a:gd name="connsiteX5" fmla="*/ 203442 w 203442"/>
                  <a:gd name="connsiteY5" fmla="*/ 101721 h 203442"/>
                  <a:gd name="connsiteX6" fmla="*/ 101721 w 203442"/>
                  <a:gd name="connsiteY6" fmla="*/ 0 h 203442"/>
                  <a:gd name="connsiteX7" fmla="*/ 71495 w 203442"/>
                  <a:gd name="connsiteY7" fmla="*/ 56373 h 203442"/>
                  <a:gd name="connsiteX8" fmla="*/ 101721 w 203442"/>
                  <a:gd name="connsiteY8" fmla="*/ 26146 h 203442"/>
                  <a:gd name="connsiteX9" fmla="*/ 131948 w 203442"/>
                  <a:gd name="connsiteY9" fmla="*/ 56373 h 203442"/>
                  <a:gd name="connsiteX10" fmla="*/ 131948 w 203442"/>
                  <a:gd name="connsiteY10" fmla="*/ 56373 h 203442"/>
                  <a:gd name="connsiteX11" fmla="*/ 130473 w 203442"/>
                  <a:gd name="connsiteY11" fmla="*/ 71340 h 203442"/>
                  <a:gd name="connsiteX12" fmla="*/ 128845 w 203442"/>
                  <a:gd name="connsiteY12" fmla="*/ 79484 h 203442"/>
                  <a:gd name="connsiteX13" fmla="*/ 101721 w 203442"/>
                  <a:gd name="connsiteY13" fmla="*/ 101721 h 203442"/>
                  <a:gd name="connsiteX14" fmla="*/ 74598 w 203442"/>
                  <a:gd name="connsiteY14" fmla="*/ 79484 h 203442"/>
                  <a:gd name="connsiteX15" fmla="*/ 72969 w 203442"/>
                  <a:gd name="connsiteY15" fmla="*/ 71340 h 203442"/>
                  <a:gd name="connsiteX16" fmla="*/ 71495 w 203442"/>
                  <a:gd name="connsiteY16" fmla="*/ 56373 h 203442"/>
                  <a:gd name="connsiteX17" fmla="*/ 71495 w 203442"/>
                  <a:gd name="connsiteY17" fmla="*/ 56373 h 203442"/>
                  <a:gd name="connsiteX18" fmla="*/ 101721 w 203442"/>
                  <a:gd name="connsiteY18" fmla="*/ 177502 h 203442"/>
                  <a:gd name="connsiteX19" fmla="*/ 42365 w 203442"/>
                  <a:gd name="connsiteY19" fmla="*/ 154202 h 203442"/>
                  <a:gd name="connsiteX20" fmla="*/ 42811 w 203442"/>
                  <a:gd name="connsiteY20" fmla="*/ 148561 h 203442"/>
                  <a:gd name="connsiteX21" fmla="*/ 74529 w 203442"/>
                  <a:gd name="connsiteY21" fmla="*/ 115763 h 203442"/>
                  <a:gd name="connsiteX22" fmla="*/ 91880 w 203442"/>
                  <a:gd name="connsiteY22" fmla="*/ 113791 h 203442"/>
                  <a:gd name="connsiteX23" fmla="*/ 111562 w 203442"/>
                  <a:gd name="connsiteY23" fmla="*/ 113791 h 203442"/>
                  <a:gd name="connsiteX24" fmla="*/ 128913 w 203442"/>
                  <a:gd name="connsiteY24" fmla="*/ 115763 h 203442"/>
                  <a:gd name="connsiteX25" fmla="*/ 160631 w 203442"/>
                  <a:gd name="connsiteY25" fmla="*/ 148561 h 203442"/>
                  <a:gd name="connsiteX26" fmla="*/ 161077 w 203442"/>
                  <a:gd name="connsiteY26" fmla="*/ 154202 h 203442"/>
                  <a:gd name="connsiteX27" fmla="*/ 101721 w 203442"/>
                  <a:gd name="connsiteY27" fmla="*/ 177502 h 203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03442" h="203442">
                    <a:moveTo>
                      <a:pt x="101721" y="0"/>
                    </a:moveTo>
                    <a:cubicBezTo>
                      <a:pt x="45537" y="0"/>
                      <a:pt x="0" y="45537"/>
                      <a:pt x="0" y="101721"/>
                    </a:cubicBezTo>
                    <a:cubicBezTo>
                      <a:pt x="0" y="131176"/>
                      <a:pt x="12533" y="157717"/>
                      <a:pt x="32541" y="176285"/>
                    </a:cubicBezTo>
                    <a:cubicBezTo>
                      <a:pt x="50680" y="193138"/>
                      <a:pt x="75009" y="203442"/>
                      <a:pt x="101721" y="203442"/>
                    </a:cubicBezTo>
                    <a:cubicBezTo>
                      <a:pt x="128433" y="203442"/>
                      <a:pt x="152762" y="193138"/>
                      <a:pt x="170901" y="176285"/>
                    </a:cubicBezTo>
                    <a:cubicBezTo>
                      <a:pt x="190909" y="157717"/>
                      <a:pt x="203442" y="131176"/>
                      <a:pt x="203442" y="101721"/>
                    </a:cubicBezTo>
                    <a:cubicBezTo>
                      <a:pt x="203442" y="45537"/>
                      <a:pt x="157905" y="0"/>
                      <a:pt x="101721" y="0"/>
                    </a:cubicBezTo>
                    <a:close/>
                    <a:moveTo>
                      <a:pt x="71495" y="56373"/>
                    </a:moveTo>
                    <a:cubicBezTo>
                      <a:pt x="71495" y="39673"/>
                      <a:pt x="85022" y="26146"/>
                      <a:pt x="101721" y="26146"/>
                    </a:cubicBezTo>
                    <a:cubicBezTo>
                      <a:pt x="118420" y="26146"/>
                      <a:pt x="131948" y="39673"/>
                      <a:pt x="131948" y="56373"/>
                    </a:cubicBezTo>
                    <a:lnTo>
                      <a:pt x="131948" y="56373"/>
                    </a:lnTo>
                    <a:cubicBezTo>
                      <a:pt x="131948" y="61396"/>
                      <a:pt x="131451" y="66420"/>
                      <a:pt x="130473" y="71340"/>
                    </a:cubicBezTo>
                    <a:lnTo>
                      <a:pt x="128845" y="79484"/>
                    </a:lnTo>
                    <a:cubicBezTo>
                      <a:pt x="126256" y="92411"/>
                      <a:pt x="114906" y="101721"/>
                      <a:pt x="101721" y="101721"/>
                    </a:cubicBezTo>
                    <a:cubicBezTo>
                      <a:pt x="88537" y="101721"/>
                      <a:pt x="77187" y="92411"/>
                      <a:pt x="74598" y="79484"/>
                    </a:cubicBezTo>
                    <a:lnTo>
                      <a:pt x="72969" y="71340"/>
                    </a:lnTo>
                    <a:cubicBezTo>
                      <a:pt x="71992" y="66420"/>
                      <a:pt x="71495" y="61396"/>
                      <a:pt x="71495" y="56373"/>
                    </a:cubicBezTo>
                    <a:lnTo>
                      <a:pt x="71495" y="56373"/>
                    </a:lnTo>
                    <a:close/>
                    <a:moveTo>
                      <a:pt x="101721" y="177502"/>
                    </a:moveTo>
                    <a:cubicBezTo>
                      <a:pt x="78798" y="177502"/>
                      <a:pt x="57933" y="168672"/>
                      <a:pt x="42365" y="154202"/>
                    </a:cubicBezTo>
                    <a:lnTo>
                      <a:pt x="42811" y="148561"/>
                    </a:lnTo>
                    <a:cubicBezTo>
                      <a:pt x="44183" y="131451"/>
                      <a:pt x="57470" y="117700"/>
                      <a:pt x="74529" y="115763"/>
                    </a:cubicBezTo>
                    <a:lnTo>
                      <a:pt x="91880" y="113791"/>
                    </a:lnTo>
                    <a:cubicBezTo>
                      <a:pt x="98412" y="113054"/>
                      <a:pt x="105013" y="113054"/>
                      <a:pt x="111562" y="113791"/>
                    </a:cubicBezTo>
                    <a:lnTo>
                      <a:pt x="128913" y="115763"/>
                    </a:lnTo>
                    <a:cubicBezTo>
                      <a:pt x="145972" y="117700"/>
                      <a:pt x="159260" y="131451"/>
                      <a:pt x="160631" y="148561"/>
                    </a:cubicBezTo>
                    <a:lnTo>
                      <a:pt x="161077" y="154202"/>
                    </a:lnTo>
                    <a:cubicBezTo>
                      <a:pt x="145509" y="168655"/>
                      <a:pt x="124644" y="177502"/>
                      <a:pt x="101721" y="177502"/>
                    </a:cubicBezTo>
                    <a:close/>
                  </a:path>
                </a:pathLst>
              </a:custGeom>
              <a:solidFill>
                <a:schemeClr val="bg1"/>
              </a:solidFill>
              <a:ln w="17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8" name="Free-form: Shape 47">
                <a:extLst>
                  <a:ext uri="{FF2B5EF4-FFF2-40B4-BE49-F238E27FC236}">
                    <a16:creationId xmlns:a16="http://schemas.microsoft.com/office/drawing/2014/main" id="{5AB0E059-DF64-67B2-1B2B-69E9F7F26C50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543453" y="4918667"/>
                <a:ext cx="166349" cy="166349"/>
              </a:xfrm>
              <a:custGeom>
                <a:avLst/>
                <a:gdLst>
                  <a:gd name="connsiteX0" fmla="*/ 101721 w 203442"/>
                  <a:gd name="connsiteY0" fmla="*/ 0 h 203442"/>
                  <a:gd name="connsiteX1" fmla="*/ 0 w 203442"/>
                  <a:gd name="connsiteY1" fmla="*/ 101721 h 203442"/>
                  <a:gd name="connsiteX2" fmla="*/ 32541 w 203442"/>
                  <a:gd name="connsiteY2" fmla="*/ 176285 h 203442"/>
                  <a:gd name="connsiteX3" fmla="*/ 101721 w 203442"/>
                  <a:gd name="connsiteY3" fmla="*/ 203443 h 203442"/>
                  <a:gd name="connsiteX4" fmla="*/ 170901 w 203442"/>
                  <a:gd name="connsiteY4" fmla="*/ 176285 h 203442"/>
                  <a:gd name="connsiteX5" fmla="*/ 203442 w 203442"/>
                  <a:gd name="connsiteY5" fmla="*/ 101721 h 203442"/>
                  <a:gd name="connsiteX6" fmla="*/ 101721 w 203442"/>
                  <a:gd name="connsiteY6" fmla="*/ 0 h 203442"/>
                  <a:gd name="connsiteX7" fmla="*/ 71495 w 203442"/>
                  <a:gd name="connsiteY7" fmla="*/ 56373 h 203442"/>
                  <a:gd name="connsiteX8" fmla="*/ 101721 w 203442"/>
                  <a:gd name="connsiteY8" fmla="*/ 26146 h 203442"/>
                  <a:gd name="connsiteX9" fmla="*/ 131948 w 203442"/>
                  <a:gd name="connsiteY9" fmla="*/ 56373 h 203442"/>
                  <a:gd name="connsiteX10" fmla="*/ 131948 w 203442"/>
                  <a:gd name="connsiteY10" fmla="*/ 56373 h 203442"/>
                  <a:gd name="connsiteX11" fmla="*/ 130474 w 203442"/>
                  <a:gd name="connsiteY11" fmla="*/ 71341 h 203442"/>
                  <a:gd name="connsiteX12" fmla="*/ 128845 w 203442"/>
                  <a:gd name="connsiteY12" fmla="*/ 79484 h 203442"/>
                  <a:gd name="connsiteX13" fmla="*/ 101721 w 203442"/>
                  <a:gd name="connsiteY13" fmla="*/ 101721 h 203442"/>
                  <a:gd name="connsiteX14" fmla="*/ 74598 w 203442"/>
                  <a:gd name="connsiteY14" fmla="*/ 79484 h 203442"/>
                  <a:gd name="connsiteX15" fmla="*/ 72969 w 203442"/>
                  <a:gd name="connsiteY15" fmla="*/ 71341 h 203442"/>
                  <a:gd name="connsiteX16" fmla="*/ 71495 w 203442"/>
                  <a:gd name="connsiteY16" fmla="*/ 56373 h 203442"/>
                  <a:gd name="connsiteX17" fmla="*/ 71495 w 203442"/>
                  <a:gd name="connsiteY17" fmla="*/ 56373 h 203442"/>
                  <a:gd name="connsiteX18" fmla="*/ 101721 w 203442"/>
                  <a:gd name="connsiteY18" fmla="*/ 177502 h 203442"/>
                  <a:gd name="connsiteX19" fmla="*/ 42365 w 203442"/>
                  <a:gd name="connsiteY19" fmla="*/ 154202 h 203442"/>
                  <a:gd name="connsiteX20" fmla="*/ 42811 w 203442"/>
                  <a:gd name="connsiteY20" fmla="*/ 148562 h 203442"/>
                  <a:gd name="connsiteX21" fmla="*/ 74529 w 203442"/>
                  <a:gd name="connsiteY21" fmla="*/ 115763 h 203442"/>
                  <a:gd name="connsiteX22" fmla="*/ 91880 w 203442"/>
                  <a:gd name="connsiteY22" fmla="*/ 113792 h 203442"/>
                  <a:gd name="connsiteX23" fmla="*/ 111563 w 203442"/>
                  <a:gd name="connsiteY23" fmla="*/ 113792 h 203442"/>
                  <a:gd name="connsiteX24" fmla="*/ 128913 w 203442"/>
                  <a:gd name="connsiteY24" fmla="*/ 115763 h 203442"/>
                  <a:gd name="connsiteX25" fmla="*/ 160631 w 203442"/>
                  <a:gd name="connsiteY25" fmla="*/ 148562 h 203442"/>
                  <a:gd name="connsiteX26" fmla="*/ 161077 w 203442"/>
                  <a:gd name="connsiteY26" fmla="*/ 154202 h 203442"/>
                  <a:gd name="connsiteX27" fmla="*/ 101721 w 203442"/>
                  <a:gd name="connsiteY27" fmla="*/ 177502 h 203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03442" h="203442">
                    <a:moveTo>
                      <a:pt x="101721" y="0"/>
                    </a:moveTo>
                    <a:cubicBezTo>
                      <a:pt x="45537" y="0"/>
                      <a:pt x="0" y="45537"/>
                      <a:pt x="0" y="101721"/>
                    </a:cubicBezTo>
                    <a:cubicBezTo>
                      <a:pt x="0" y="131176"/>
                      <a:pt x="12533" y="157717"/>
                      <a:pt x="32541" y="176285"/>
                    </a:cubicBezTo>
                    <a:cubicBezTo>
                      <a:pt x="50698" y="193139"/>
                      <a:pt x="75009" y="203443"/>
                      <a:pt x="101721" y="203443"/>
                    </a:cubicBezTo>
                    <a:cubicBezTo>
                      <a:pt x="128433" y="203443"/>
                      <a:pt x="152762" y="193139"/>
                      <a:pt x="170901" y="176285"/>
                    </a:cubicBezTo>
                    <a:cubicBezTo>
                      <a:pt x="190910" y="157717"/>
                      <a:pt x="203442" y="131176"/>
                      <a:pt x="203442" y="101721"/>
                    </a:cubicBezTo>
                    <a:cubicBezTo>
                      <a:pt x="203442" y="45537"/>
                      <a:pt x="157906" y="0"/>
                      <a:pt x="101721" y="0"/>
                    </a:cubicBezTo>
                    <a:close/>
                    <a:moveTo>
                      <a:pt x="71495" y="56373"/>
                    </a:moveTo>
                    <a:cubicBezTo>
                      <a:pt x="71495" y="39674"/>
                      <a:pt x="85022" y="26146"/>
                      <a:pt x="101721" y="26146"/>
                    </a:cubicBezTo>
                    <a:cubicBezTo>
                      <a:pt x="118421" y="26146"/>
                      <a:pt x="131948" y="39674"/>
                      <a:pt x="131948" y="56373"/>
                    </a:cubicBezTo>
                    <a:lnTo>
                      <a:pt x="131948" y="56373"/>
                    </a:lnTo>
                    <a:cubicBezTo>
                      <a:pt x="131948" y="61396"/>
                      <a:pt x="131451" y="66420"/>
                      <a:pt x="130474" y="71341"/>
                    </a:cubicBezTo>
                    <a:lnTo>
                      <a:pt x="128845" y="79484"/>
                    </a:lnTo>
                    <a:cubicBezTo>
                      <a:pt x="126256" y="92412"/>
                      <a:pt x="114906" y="101721"/>
                      <a:pt x="101721" y="101721"/>
                    </a:cubicBezTo>
                    <a:cubicBezTo>
                      <a:pt x="88537" y="101721"/>
                      <a:pt x="77187" y="92412"/>
                      <a:pt x="74598" y="79484"/>
                    </a:cubicBezTo>
                    <a:lnTo>
                      <a:pt x="72969" y="71341"/>
                    </a:lnTo>
                    <a:cubicBezTo>
                      <a:pt x="71992" y="66420"/>
                      <a:pt x="71495" y="61396"/>
                      <a:pt x="71495" y="56373"/>
                    </a:cubicBezTo>
                    <a:lnTo>
                      <a:pt x="71495" y="56373"/>
                    </a:lnTo>
                    <a:close/>
                    <a:moveTo>
                      <a:pt x="101721" y="177502"/>
                    </a:moveTo>
                    <a:cubicBezTo>
                      <a:pt x="78798" y="177502"/>
                      <a:pt x="57933" y="168673"/>
                      <a:pt x="42365" y="154202"/>
                    </a:cubicBezTo>
                    <a:lnTo>
                      <a:pt x="42811" y="148562"/>
                    </a:lnTo>
                    <a:cubicBezTo>
                      <a:pt x="44183" y="131451"/>
                      <a:pt x="57470" y="117701"/>
                      <a:pt x="74529" y="115763"/>
                    </a:cubicBezTo>
                    <a:lnTo>
                      <a:pt x="91880" y="113792"/>
                    </a:lnTo>
                    <a:cubicBezTo>
                      <a:pt x="98412" y="113054"/>
                      <a:pt x="105013" y="113054"/>
                      <a:pt x="111563" y="113792"/>
                    </a:cubicBezTo>
                    <a:lnTo>
                      <a:pt x="128913" y="115763"/>
                    </a:lnTo>
                    <a:cubicBezTo>
                      <a:pt x="145972" y="117701"/>
                      <a:pt x="159260" y="131451"/>
                      <a:pt x="160631" y="148562"/>
                    </a:cubicBezTo>
                    <a:lnTo>
                      <a:pt x="161077" y="154202"/>
                    </a:lnTo>
                    <a:cubicBezTo>
                      <a:pt x="145509" y="168656"/>
                      <a:pt x="124644" y="177502"/>
                      <a:pt x="101721" y="177502"/>
                    </a:cubicBezTo>
                    <a:close/>
                  </a:path>
                </a:pathLst>
              </a:custGeom>
              <a:solidFill>
                <a:schemeClr val="bg1"/>
              </a:solidFill>
              <a:ln w="17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9" name="Free-form: Shape 48">
                <a:extLst>
                  <a:ext uri="{FF2B5EF4-FFF2-40B4-BE49-F238E27FC236}">
                    <a16:creationId xmlns:a16="http://schemas.microsoft.com/office/drawing/2014/main" id="{2D10CBA4-B356-9350-A939-CF5DEA5D48DD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149980" y="4527957"/>
                <a:ext cx="166349" cy="166349"/>
              </a:xfrm>
              <a:custGeom>
                <a:avLst/>
                <a:gdLst>
                  <a:gd name="connsiteX0" fmla="*/ 101721 w 203442"/>
                  <a:gd name="connsiteY0" fmla="*/ 0 h 203442"/>
                  <a:gd name="connsiteX1" fmla="*/ 0 w 203442"/>
                  <a:gd name="connsiteY1" fmla="*/ 101721 h 203442"/>
                  <a:gd name="connsiteX2" fmla="*/ 32541 w 203442"/>
                  <a:gd name="connsiteY2" fmla="*/ 176285 h 203442"/>
                  <a:gd name="connsiteX3" fmla="*/ 101721 w 203442"/>
                  <a:gd name="connsiteY3" fmla="*/ 203443 h 203442"/>
                  <a:gd name="connsiteX4" fmla="*/ 170901 w 203442"/>
                  <a:gd name="connsiteY4" fmla="*/ 176285 h 203442"/>
                  <a:gd name="connsiteX5" fmla="*/ 203442 w 203442"/>
                  <a:gd name="connsiteY5" fmla="*/ 101721 h 203442"/>
                  <a:gd name="connsiteX6" fmla="*/ 101721 w 203442"/>
                  <a:gd name="connsiteY6" fmla="*/ 0 h 203442"/>
                  <a:gd name="connsiteX7" fmla="*/ 71495 w 203442"/>
                  <a:gd name="connsiteY7" fmla="*/ 56373 h 203442"/>
                  <a:gd name="connsiteX8" fmla="*/ 101721 w 203442"/>
                  <a:gd name="connsiteY8" fmla="*/ 26146 h 203442"/>
                  <a:gd name="connsiteX9" fmla="*/ 131948 w 203442"/>
                  <a:gd name="connsiteY9" fmla="*/ 56373 h 203442"/>
                  <a:gd name="connsiteX10" fmla="*/ 131948 w 203442"/>
                  <a:gd name="connsiteY10" fmla="*/ 56373 h 203442"/>
                  <a:gd name="connsiteX11" fmla="*/ 130473 w 203442"/>
                  <a:gd name="connsiteY11" fmla="*/ 71341 h 203442"/>
                  <a:gd name="connsiteX12" fmla="*/ 128845 w 203442"/>
                  <a:gd name="connsiteY12" fmla="*/ 79484 h 203442"/>
                  <a:gd name="connsiteX13" fmla="*/ 101721 w 203442"/>
                  <a:gd name="connsiteY13" fmla="*/ 101721 h 203442"/>
                  <a:gd name="connsiteX14" fmla="*/ 74598 w 203442"/>
                  <a:gd name="connsiteY14" fmla="*/ 79484 h 203442"/>
                  <a:gd name="connsiteX15" fmla="*/ 72969 w 203442"/>
                  <a:gd name="connsiteY15" fmla="*/ 71341 h 203442"/>
                  <a:gd name="connsiteX16" fmla="*/ 71495 w 203442"/>
                  <a:gd name="connsiteY16" fmla="*/ 56373 h 203442"/>
                  <a:gd name="connsiteX17" fmla="*/ 71495 w 203442"/>
                  <a:gd name="connsiteY17" fmla="*/ 56373 h 203442"/>
                  <a:gd name="connsiteX18" fmla="*/ 101721 w 203442"/>
                  <a:gd name="connsiteY18" fmla="*/ 177502 h 203442"/>
                  <a:gd name="connsiteX19" fmla="*/ 42365 w 203442"/>
                  <a:gd name="connsiteY19" fmla="*/ 154202 h 203442"/>
                  <a:gd name="connsiteX20" fmla="*/ 42811 w 203442"/>
                  <a:gd name="connsiteY20" fmla="*/ 148562 h 203442"/>
                  <a:gd name="connsiteX21" fmla="*/ 74529 w 203442"/>
                  <a:gd name="connsiteY21" fmla="*/ 115763 h 203442"/>
                  <a:gd name="connsiteX22" fmla="*/ 91880 w 203442"/>
                  <a:gd name="connsiteY22" fmla="*/ 113792 h 203442"/>
                  <a:gd name="connsiteX23" fmla="*/ 111562 w 203442"/>
                  <a:gd name="connsiteY23" fmla="*/ 113792 h 203442"/>
                  <a:gd name="connsiteX24" fmla="*/ 128913 w 203442"/>
                  <a:gd name="connsiteY24" fmla="*/ 115763 h 203442"/>
                  <a:gd name="connsiteX25" fmla="*/ 160631 w 203442"/>
                  <a:gd name="connsiteY25" fmla="*/ 148562 h 203442"/>
                  <a:gd name="connsiteX26" fmla="*/ 161077 w 203442"/>
                  <a:gd name="connsiteY26" fmla="*/ 154202 h 203442"/>
                  <a:gd name="connsiteX27" fmla="*/ 101721 w 203442"/>
                  <a:gd name="connsiteY27" fmla="*/ 177502 h 203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03442" h="203442">
                    <a:moveTo>
                      <a:pt x="101721" y="0"/>
                    </a:moveTo>
                    <a:cubicBezTo>
                      <a:pt x="45537" y="0"/>
                      <a:pt x="0" y="45537"/>
                      <a:pt x="0" y="101721"/>
                    </a:cubicBezTo>
                    <a:cubicBezTo>
                      <a:pt x="0" y="131176"/>
                      <a:pt x="12533" y="157717"/>
                      <a:pt x="32541" y="176285"/>
                    </a:cubicBezTo>
                    <a:cubicBezTo>
                      <a:pt x="50680" y="193139"/>
                      <a:pt x="75009" y="203443"/>
                      <a:pt x="101721" y="203443"/>
                    </a:cubicBezTo>
                    <a:cubicBezTo>
                      <a:pt x="128433" y="203443"/>
                      <a:pt x="152762" y="193139"/>
                      <a:pt x="170901" y="176285"/>
                    </a:cubicBezTo>
                    <a:cubicBezTo>
                      <a:pt x="190909" y="157717"/>
                      <a:pt x="203442" y="131176"/>
                      <a:pt x="203442" y="101721"/>
                    </a:cubicBezTo>
                    <a:cubicBezTo>
                      <a:pt x="203442" y="45537"/>
                      <a:pt x="157905" y="0"/>
                      <a:pt x="101721" y="0"/>
                    </a:cubicBezTo>
                    <a:close/>
                    <a:moveTo>
                      <a:pt x="71495" y="56373"/>
                    </a:moveTo>
                    <a:cubicBezTo>
                      <a:pt x="71495" y="39674"/>
                      <a:pt x="85022" y="26146"/>
                      <a:pt x="101721" y="26146"/>
                    </a:cubicBezTo>
                    <a:cubicBezTo>
                      <a:pt x="118420" y="26146"/>
                      <a:pt x="131948" y="39674"/>
                      <a:pt x="131948" y="56373"/>
                    </a:cubicBezTo>
                    <a:lnTo>
                      <a:pt x="131948" y="56373"/>
                    </a:lnTo>
                    <a:cubicBezTo>
                      <a:pt x="131948" y="61396"/>
                      <a:pt x="131451" y="66420"/>
                      <a:pt x="130473" y="71341"/>
                    </a:cubicBezTo>
                    <a:lnTo>
                      <a:pt x="128845" y="79484"/>
                    </a:lnTo>
                    <a:cubicBezTo>
                      <a:pt x="126256" y="92412"/>
                      <a:pt x="114906" y="101721"/>
                      <a:pt x="101721" y="101721"/>
                    </a:cubicBezTo>
                    <a:cubicBezTo>
                      <a:pt x="88537" y="101721"/>
                      <a:pt x="77187" y="92412"/>
                      <a:pt x="74598" y="79484"/>
                    </a:cubicBezTo>
                    <a:lnTo>
                      <a:pt x="72969" y="71341"/>
                    </a:lnTo>
                    <a:cubicBezTo>
                      <a:pt x="71992" y="66420"/>
                      <a:pt x="71495" y="61396"/>
                      <a:pt x="71495" y="56373"/>
                    </a:cubicBezTo>
                    <a:lnTo>
                      <a:pt x="71495" y="56373"/>
                    </a:lnTo>
                    <a:close/>
                    <a:moveTo>
                      <a:pt x="101721" y="177502"/>
                    </a:moveTo>
                    <a:cubicBezTo>
                      <a:pt x="78798" y="177502"/>
                      <a:pt x="57933" y="168673"/>
                      <a:pt x="42365" y="154202"/>
                    </a:cubicBezTo>
                    <a:lnTo>
                      <a:pt x="42811" y="148562"/>
                    </a:lnTo>
                    <a:cubicBezTo>
                      <a:pt x="44183" y="131451"/>
                      <a:pt x="57470" y="117701"/>
                      <a:pt x="74529" y="115763"/>
                    </a:cubicBezTo>
                    <a:lnTo>
                      <a:pt x="91880" y="113792"/>
                    </a:lnTo>
                    <a:cubicBezTo>
                      <a:pt x="98412" y="113054"/>
                      <a:pt x="105013" y="113054"/>
                      <a:pt x="111562" y="113792"/>
                    </a:cubicBezTo>
                    <a:lnTo>
                      <a:pt x="128913" y="115763"/>
                    </a:lnTo>
                    <a:cubicBezTo>
                      <a:pt x="145972" y="117701"/>
                      <a:pt x="159260" y="131451"/>
                      <a:pt x="160631" y="148562"/>
                    </a:cubicBezTo>
                    <a:lnTo>
                      <a:pt x="161077" y="154202"/>
                    </a:lnTo>
                    <a:cubicBezTo>
                      <a:pt x="145509" y="168656"/>
                      <a:pt x="124644" y="177502"/>
                      <a:pt x="101721" y="177502"/>
                    </a:cubicBezTo>
                    <a:close/>
                  </a:path>
                </a:pathLst>
              </a:custGeom>
              <a:solidFill>
                <a:schemeClr val="bg1"/>
              </a:solidFill>
              <a:ln w="17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0" name="Free-form: Shape 49">
                <a:extLst>
                  <a:ext uri="{FF2B5EF4-FFF2-40B4-BE49-F238E27FC236}">
                    <a16:creationId xmlns:a16="http://schemas.microsoft.com/office/drawing/2014/main" id="{F753130F-021E-852C-582F-50C9D8798731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543453" y="4527046"/>
                <a:ext cx="166349" cy="166349"/>
              </a:xfrm>
              <a:custGeom>
                <a:avLst/>
                <a:gdLst>
                  <a:gd name="connsiteX0" fmla="*/ 101721 w 203442"/>
                  <a:gd name="connsiteY0" fmla="*/ 0 h 203442"/>
                  <a:gd name="connsiteX1" fmla="*/ 0 w 203442"/>
                  <a:gd name="connsiteY1" fmla="*/ 101721 h 203442"/>
                  <a:gd name="connsiteX2" fmla="*/ 32541 w 203442"/>
                  <a:gd name="connsiteY2" fmla="*/ 176285 h 203442"/>
                  <a:gd name="connsiteX3" fmla="*/ 101721 w 203442"/>
                  <a:gd name="connsiteY3" fmla="*/ 203442 h 203442"/>
                  <a:gd name="connsiteX4" fmla="*/ 170901 w 203442"/>
                  <a:gd name="connsiteY4" fmla="*/ 176285 h 203442"/>
                  <a:gd name="connsiteX5" fmla="*/ 203442 w 203442"/>
                  <a:gd name="connsiteY5" fmla="*/ 101721 h 203442"/>
                  <a:gd name="connsiteX6" fmla="*/ 101721 w 203442"/>
                  <a:gd name="connsiteY6" fmla="*/ 0 h 203442"/>
                  <a:gd name="connsiteX7" fmla="*/ 71495 w 203442"/>
                  <a:gd name="connsiteY7" fmla="*/ 56373 h 203442"/>
                  <a:gd name="connsiteX8" fmla="*/ 101721 w 203442"/>
                  <a:gd name="connsiteY8" fmla="*/ 26146 h 203442"/>
                  <a:gd name="connsiteX9" fmla="*/ 131948 w 203442"/>
                  <a:gd name="connsiteY9" fmla="*/ 56373 h 203442"/>
                  <a:gd name="connsiteX10" fmla="*/ 131948 w 203442"/>
                  <a:gd name="connsiteY10" fmla="*/ 56373 h 203442"/>
                  <a:gd name="connsiteX11" fmla="*/ 130474 w 203442"/>
                  <a:gd name="connsiteY11" fmla="*/ 71340 h 203442"/>
                  <a:gd name="connsiteX12" fmla="*/ 128845 w 203442"/>
                  <a:gd name="connsiteY12" fmla="*/ 79484 h 203442"/>
                  <a:gd name="connsiteX13" fmla="*/ 101721 w 203442"/>
                  <a:gd name="connsiteY13" fmla="*/ 101721 h 203442"/>
                  <a:gd name="connsiteX14" fmla="*/ 74598 w 203442"/>
                  <a:gd name="connsiteY14" fmla="*/ 79484 h 203442"/>
                  <a:gd name="connsiteX15" fmla="*/ 72969 w 203442"/>
                  <a:gd name="connsiteY15" fmla="*/ 71340 h 203442"/>
                  <a:gd name="connsiteX16" fmla="*/ 71495 w 203442"/>
                  <a:gd name="connsiteY16" fmla="*/ 56373 h 203442"/>
                  <a:gd name="connsiteX17" fmla="*/ 71495 w 203442"/>
                  <a:gd name="connsiteY17" fmla="*/ 56373 h 203442"/>
                  <a:gd name="connsiteX18" fmla="*/ 101721 w 203442"/>
                  <a:gd name="connsiteY18" fmla="*/ 177502 h 203442"/>
                  <a:gd name="connsiteX19" fmla="*/ 42365 w 203442"/>
                  <a:gd name="connsiteY19" fmla="*/ 154202 h 203442"/>
                  <a:gd name="connsiteX20" fmla="*/ 42811 w 203442"/>
                  <a:gd name="connsiteY20" fmla="*/ 148561 h 203442"/>
                  <a:gd name="connsiteX21" fmla="*/ 74529 w 203442"/>
                  <a:gd name="connsiteY21" fmla="*/ 115763 h 203442"/>
                  <a:gd name="connsiteX22" fmla="*/ 91880 w 203442"/>
                  <a:gd name="connsiteY22" fmla="*/ 113791 h 203442"/>
                  <a:gd name="connsiteX23" fmla="*/ 111563 w 203442"/>
                  <a:gd name="connsiteY23" fmla="*/ 113791 h 203442"/>
                  <a:gd name="connsiteX24" fmla="*/ 128913 w 203442"/>
                  <a:gd name="connsiteY24" fmla="*/ 115763 h 203442"/>
                  <a:gd name="connsiteX25" fmla="*/ 160631 w 203442"/>
                  <a:gd name="connsiteY25" fmla="*/ 148561 h 203442"/>
                  <a:gd name="connsiteX26" fmla="*/ 161077 w 203442"/>
                  <a:gd name="connsiteY26" fmla="*/ 154202 h 203442"/>
                  <a:gd name="connsiteX27" fmla="*/ 101721 w 203442"/>
                  <a:gd name="connsiteY27" fmla="*/ 177502 h 203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03442" h="203442">
                    <a:moveTo>
                      <a:pt x="101721" y="0"/>
                    </a:moveTo>
                    <a:cubicBezTo>
                      <a:pt x="45537" y="0"/>
                      <a:pt x="0" y="45537"/>
                      <a:pt x="0" y="101721"/>
                    </a:cubicBezTo>
                    <a:cubicBezTo>
                      <a:pt x="0" y="131176"/>
                      <a:pt x="12533" y="157717"/>
                      <a:pt x="32541" y="176285"/>
                    </a:cubicBezTo>
                    <a:cubicBezTo>
                      <a:pt x="50698" y="193138"/>
                      <a:pt x="75009" y="203442"/>
                      <a:pt x="101721" y="203442"/>
                    </a:cubicBezTo>
                    <a:cubicBezTo>
                      <a:pt x="128433" y="203442"/>
                      <a:pt x="152762" y="193138"/>
                      <a:pt x="170901" y="176285"/>
                    </a:cubicBezTo>
                    <a:cubicBezTo>
                      <a:pt x="190910" y="157717"/>
                      <a:pt x="203442" y="131176"/>
                      <a:pt x="203442" y="101721"/>
                    </a:cubicBezTo>
                    <a:cubicBezTo>
                      <a:pt x="203442" y="45537"/>
                      <a:pt x="157906" y="0"/>
                      <a:pt x="101721" y="0"/>
                    </a:cubicBezTo>
                    <a:close/>
                    <a:moveTo>
                      <a:pt x="71495" y="56373"/>
                    </a:moveTo>
                    <a:cubicBezTo>
                      <a:pt x="71495" y="39673"/>
                      <a:pt x="85022" y="26146"/>
                      <a:pt x="101721" y="26146"/>
                    </a:cubicBezTo>
                    <a:cubicBezTo>
                      <a:pt x="118421" y="26146"/>
                      <a:pt x="131948" y="39673"/>
                      <a:pt x="131948" y="56373"/>
                    </a:cubicBezTo>
                    <a:lnTo>
                      <a:pt x="131948" y="56373"/>
                    </a:lnTo>
                    <a:cubicBezTo>
                      <a:pt x="131948" y="61396"/>
                      <a:pt x="131451" y="66420"/>
                      <a:pt x="130474" y="71340"/>
                    </a:cubicBezTo>
                    <a:lnTo>
                      <a:pt x="128845" y="79484"/>
                    </a:lnTo>
                    <a:cubicBezTo>
                      <a:pt x="126256" y="92411"/>
                      <a:pt x="114906" y="101721"/>
                      <a:pt x="101721" y="101721"/>
                    </a:cubicBezTo>
                    <a:cubicBezTo>
                      <a:pt x="88537" y="101721"/>
                      <a:pt x="77187" y="92411"/>
                      <a:pt x="74598" y="79484"/>
                    </a:cubicBezTo>
                    <a:lnTo>
                      <a:pt x="72969" y="71340"/>
                    </a:lnTo>
                    <a:cubicBezTo>
                      <a:pt x="71992" y="66420"/>
                      <a:pt x="71495" y="61396"/>
                      <a:pt x="71495" y="56373"/>
                    </a:cubicBezTo>
                    <a:lnTo>
                      <a:pt x="71495" y="56373"/>
                    </a:lnTo>
                    <a:close/>
                    <a:moveTo>
                      <a:pt x="101721" y="177502"/>
                    </a:moveTo>
                    <a:cubicBezTo>
                      <a:pt x="78798" y="177502"/>
                      <a:pt x="57933" y="168672"/>
                      <a:pt x="42365" y="154202"/>
                    </a:cubicBezTo>
                    <a:lnTo>
                      <a:pt x="42811" y="148561"/>
                    </a:lnTo>
                    <a:cubicBezTo>
                      <a:pt x="44183" y="131451"/>
                      <a:pt x="57470" y="117700"/>
                      <a:pt x="74529" y="115763"/>
                    </a:cubicBezTo>
                    <a:lnTo>
                      <a:pt x="91880" y="113791"/>
                    </a:lnTo>
                    <a:cubicBezTo>
                      <a:pt x="98412" y="113054"/>
                      <a:pt x="105013" y="113054"/>
                      <a:pt x="111563" y="113791"/>
                    </a:cubicBezTo>
                    <a:lnTo>
                      <a:pt x="128913" y="115763"/>
                    </a:lnTo>
                    <a:cubicBezTo>
                      <a:pt x="145972" y="117700"/>
                      <a:pt x="159260" y="131451"/>
                      <a:pt x="160631" y="148561"/>
                    </a:cubicBezTo>
                    <a:lnTo>
                      <a:pt x="161077" y="154202"/>
                    </a:lnTo>
                    <a:cubicBezTo>
                      <a:pt x="145509" y="168655"/>
                      <a:pt x="124644" y="177502"/>
                      <a:pt x="101721" y="177502"/>
                    </a:cubicBezTo>
                    <a:close/>
                  </a:path>
                </a:pathLst>
              </a:custGeom>
              <a:solidFill>
                <a:schemeClr val="bg1"/>
              </a:solidFill>
              <a:ln w="17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1" name="Free-form: Shape 50">
                <a:extLst>
                  <a:ext uri="{FF2B5EF4-FFF2-40B4-BE49-F238E27FC236}">
                    <a16:creationId xmlns:a16="http://schemas.microsoft.com/office/drawing/2014/main" id="{1AF21B4D-CCE9-619B-37C9-95160DAE20AB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341312" y="4598458"/>
                <a:ext cx="23524" cy="23524"/>
              </a:xfrm>
              <a:custGeom>
                <a:avLst/>
                <a:gdLst>
                  <a:gd name="connsiteX0" fmla="*/ 28769 w 28769"/>
                  <a:gd name="connsiteY0" fmla="*/ 14385 h 28769"/>
                  <a:gd name="connsiteX1" fmla="*/ 14385 w 28769"/>
                  <a:gd name="connsiteY1" fmla="*/ 28769 h 28769"/>
                  <a:gd name="connsiteX2" fmla="*/ 1 w 28769"/>
                  <a:gd name="connsiteY2" fmla="*/ 14385 h 28769"/>
                  <a:gd name="connsiteX3" fmla="*/ 14385 w 28769"/>
                  <a:gd name="connsiteY3" fmla="*/ 0 h 28769"/>
                  <a:gd name="connsiteX4" fmla="*/ 28769 w 28769"/>
                  <a:gd name="connsiteY4" fmla="*/ 14385 h 28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769" h="28769">
                    <a:moveTo>
                      <a:pt x="28769" y="14385"/>
                    </a:moveTo>
                    <a:cubicBezTo>
                      <a:pt x="28769" y="22329"/>
                      <a:pt x="22329" y="28769"/>
                      <a:pt x="14385" y="28769"/>
                    </a:cubicBezTo>
                    <a:cubicBezTo>
                      <a:pt x="6440" y="28769"/>
                      <a:pt x="1" y="22329"/>
                      <a:pt x="1" y="14385"/>
                    </a:cubicBezTo>
                    <a:cubicBezTo>
                      <a:pt x="1" y="6440"/>
                      <a:pt x="6441" y="0"/>
                      <a:pt x="14385" y="0"/>
                    </a:cubicBezTo>
                    <a:cubicBezTo>
                      <a:pt x="22330" y="0"/>
                      <a:pt x="28769" y="6441"/>
                      <a:pt x="28769" y="14385"/>
                    </a:cubicBezTo>
                    <a:close/>
                  </a:path>
                </a:pathLst>
              </a:custGeom>
              <a:solidFill>
                <a:schemeClr val="bg1"/>
              </a:solidFill>
              <a:ln w="17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2" name="Free-form: Shape 51">
                <a:extLst>
                  <a:ext uri="{FF2B5EF4-FFF2-40B4-BE49-F238E27FC236}">
                    <a16:creationId xmlns:a16="http://schemas.microsoft.com/office/drawing/2014/main" id="{1BB2AAC3-42F1-1E3D-D656-42CED62489DE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379963" y="4598458"/>
                <a:ext cx="23524" cy="23524"/>
              </a:xfrm>
              <a:custGeom>
                <a:avLst/>
                <a:gdLst>
                  <a:gd name="connsiteX0" fmla="*/ 28769 w 28769"/>
                  <a:gd name="connsiteY0" fmla="*/ 14385 h 28769"/>
                  <a:gd name="connsiteX1" fmla="*/ 14385 w 28769"/>
                  <a:gd name="connsiteY1" fmla="*/ 28769 h 28769"/>
                  <a:gd name="connsiteX2" fmla="*/ 0 w 28769"/>
                  <a:gd name="connsiteY2" fmla="*/ 14385 h 28769"/>
                  <a:gd name="connsiteX3" fmla="*/ 14385 w 28769"/>
                  <a:gd name="connsiteY3" fmla="*/ 0 h 28769"/>
                  <a:gd name="connsiteX4" fmla="*/ 28769 w 28769"/>
                  <a:gd name="connsiteY4" fmla="*/ 14385 h 28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769" h="28769">
                    <a:moveTo>
                      <a:pt x="28769" y="14385"/>
                    </a:moveTo>
                    <a:cubicBezTo>
                      <a:pt x="28769" y="22329"/>
                      <a:pt x="22329" y="28769"/>
                      <a:pt x="14385" y="28769"/>
                    </a:cubicBezTo>
                    <a:cubicBezTo>
                      <a:pt x="6440" y="28769"/>
                      <a:pt x="0" y="22329"/>
                      <a:pt x="0" y="14385"/>
                    </a:cubicBezTo>
                    <a:cubicBezTo>
                      <a:pt x="0" y="6440"/>
                      <a:pt x="6440" y="0"/>
                      <a:pt x="14385" y="0"/>
                    </a:cubicBezTo>
                    <a:cubicBezTo>
                      <a:pt x="22329" y="0"/>
                      <a:pt x="28769" y="6441"/>
                      <a:pt x="28769" y="14385"/>
                    </a:cubicBezTo>
                    <a:close/>
                  </a:path>
                </a:pathLst>
              </a:custGeom>
              <a:solidFill>
                <a:schemeClr val="bg1"/>
              </a:solidFill>
              <a:ln w="17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3" name="Free-form: Shape 52">
                <a:extLst>
                  <a:ext uri="{FF2B5EF4-FFF2-40B4-BE49-F238E27FC236}">
                    <a16:creationId xmlns:a16="http://schemas.microsoft.com/office/drawing/2014/main" id="{8169BFB1-1F88-B12E-F509-FB0705D2CF8D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418598" y="4598458"/>
                <a:ext cx="23524" cy="23524"/>
              </a:xfrm>
              <a:custGeom>
                <a:avLst/>
                <a:gdLst>
                  <a:gd name="connsiteX0" fmla="*/ 28769 w 28769"/>
                  <a:gd name="connsiteY0" fmla="*/ 14385 h 28769"/>
                  <a:gd name="connsiteX1" fmla="*/ 14385 w 28769"/>
                  <a:gd name="connsiteY1" fmla="*/ 28769 h 28769"/>
                  <a:gd name="connsiteX2" fmla="*/ 0 w 28769"/>
                  <a:gd name="connsiteY2" fmla="*/ 14385 h 28769"/>
                  <a:gd name="connsiteX3" fmla="*/ 14385 w 28769"/>
                  <a:gd name="connsiteY3" fmla="*/ 0 h 28769"/>
                  <a:gd name="connsiteX4" fmla="*/ 28769 w 28769"/>
                  <a:gd name="connsiteY4" fmla="*/ 14385 h 28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769" h="28769">
                    <a:moveTo>
                      <a:pt x="28769" y="14385"/>
                    </a:moveTo>
                    <a:cubicBezTo>
                      <a:pt x="28769" y="22329"/>
                      <a:pt x="22329" y="28769"/>
                      <a:pt x="14385" y="28769"/>
                    </a:cubicBezTo>
                    <a:cubicBezTo>
                      <a:pt x="6440" y="28769"/>
                      <a:pt x="0" y="22329"/>
                      <a:pt x="0" y="14385"/>
                    </a:cubicBezTo>
                    <a:cubicBezTo>
                      <a:pt x="0" y="6440"/>
                      <a:pt x="6441" y="0"/>
                      <a:pt x="14385" y="0"/>
                    </a:cubicBezTo>
                    <a:cubicBezTo>
                      <a:pt x="22329" y="0"/>
                      <a:pt x="28769" y="6441"/>
                      <a:pt x="28769" y="14385"/>
                    </a:cubicBezTo>
                    <a:close/>
                  </a:path>
                </a:pathLst>
              </a:custGeom>
              <a:solidFill>
                <a:schemeClr val="bg1"/>
              </a:solidFill>
              <a:ln w="17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4" name="Free-form: Shape 53">
                <a:extLst>
                  <a:ext uri="{FF2B5EF4-FFF2-40B4-BE49-F238E27FC236}">
                    <a16:creationId xmlns:a16="http://schemas.microsoft.com/office/drawing/2014/main" id="{CB56D27A-F0DF-2C94-707D-726C666A4175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457249" y="4598458"/>
                <a:ext cx="23524" cy="23524"/>
              </a:xfrm>
              <a:custGeom>
                <a:avLst/>
                <a:gdLst>
                  <a:gd name="connsiteX0" fmla="*/ 28769 w 28769"/>
                  <a:gd name="connsiteY0" fmla="*/ 14385 h 28769"/>
                  <a:gd name="connsiteX1" fmla="*/ 14385 w 28769"/>
                  <a:gd name="connsiteY1" fmla="*/ 28769 h 28769"/>
                  <a:gd name="connsiteX2" fmla="*/ 0 w 28769"/>
                  <a:gd name="connsiteY2" fmla="*/ 14385 h 28769"/>
                  <a:gd name="connsiteX3" fmla="*/ 14385 w 28769"/>
                  <a:gd name="connsiteY3" fmla="*/ 0 h 28769"/>
                  <a:gd name="connsiteX4" fmla="*/ 28769 w 28769"/>
                  <a:gd name="connsiteY4" fmla="*/ 14385 h 28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769" h="28769">
                    <a:moveTo>
                      <a:pt x="28769" y="14385"/>
                    </a:moveTo>
                    <a:cubicBezTo>
                      <a:pt x="28769" y="22329"/>
                      <a:pt x="22329" y="28769"/>
                      <a:pt x="14385" y="28769"/>
                    </a:cubicBezTo>
                    <a:cubicBezTo>
                      <a:pt x="6440" y="28769"/>
                      <a:pt x="0" y="22329"/>
                      <a:pt x="0" y="14385"/>
                    </a:cubicBezTo>
                    <a:cubicBezTo>
                      <a:pt x="0" y="6440"/>
                      <a:pt x="6441" y="0"/>
                      <a:pt x="14385" y="0"/>
                    </a:cubicBezTo>
                    <a:cubicBezTo>
                      <a:pt x="22330" y="0"/>
                      <a:pt x="28769" y="6441"/>
                      <a:pt x="28769" y="14385"/>
                    </a:cubicBezTo>
                    <a:close/>
                  </a:path>
                </a:pathLst>
              </a:custGeom>
              <a:solidFill>
                <a:schemeClr val="bg1"/>
              </a:solidFill>
              <a:ln w="17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5" name="Free-form: Shape 54">
                <a:extLst>
                  <a:ext uri="{FF2B5EF4-FFF2-40B4-BE49-F238E27FC236}">
                    <a16:creationId xmlns:a16="http://schemas.microsoft.com/office/drawing/2014/main" id="{BA0771A9-72BB-BA0A-1EB1-AE1594CA8686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495886" y="4598458"/>
                <a:ext cx="23524" cy="23524"/>
              </a:xfrm>
              <a:custGeom>
                <a:avLst/>
                <a:gdLst>
                  <a:gd name="connsiteX0" fmla="*/ 28769 w 28769"/>
                  <a:gd name="connsiteY0" fmla="*/ 14385 h 28769"/>
                  <a:gd name="connsiteX1" fmla="*/ 14385 w 28769"/>
                  <a:gd name="connsiteY1" fmla="*/ 28769 h 28769"/>
                  <a:gd name="connsiteX2" fmla="*/ 1 w 28769"/>
                  <a:gd name="connsiteY2" fmla="*/ 14385 h 28769"/>
                  <a:gd name="connsiteX3" fmla="*/ 14385 w 28769"/>
                  <a:gd name="connsiteY3" fmla="*/ 0 h 28769"/>
                  <a:gd name="connsiteX4" fmla="*/ 28769 w 28769"/>
                  <a:gd name="connsiteY4" fmla="*/ 14385 h 28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769" h="28769">
                    <a:moveTo>
                      <a:pt x="28769" y="14385"/>
                    </a:moveTo>
                    <a:cubicBezTo>
                      <a:pt x="28769" y="22329"/>
                      <a:pt x="22329" y="28769"/>
                      <a:pt x="14385" y="28769"/>
                    </a:cubicBezTo>
                    <a:cubicBezTo>
                      <a:pt x="6440" y="28769"/>
                      <a:pt x="1" y="22329"/>
                      <a:pt x="1" y="14385"/>
                    </a:cubicBezTo>
                    <a:cubicBezTo>
                      <a:pt x="1" y="6440"/>
                      <a:pt x="6441" y="0"/>
                      <a:pt x="14385" y="0"/>
                    </a:cubicBezTo>
                    <a:cubicBezTo>
                      <a:pt x="22330" y="0"/>
                      <a:pt x="28769" y="6441"/>
                      <a:pt x="28769" y="14385"/>
                    </a:cubicBezTo>
                    <a:close/>
                  </a:path>
                </a:pathLst>
              </a:custGeom>
              <a:solidFill>
                <a:schemeClr val="bg1"/>
              </a:solidFill>
              <a:ln w="17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6" name="Free-form: Shape 55">
                <a:extLst>
                  <a:ext uri="{FF2B5EF4-FFF2-40B4-BE49-F238E27FC236}">
                    <a16:creationId xmlns:a16="http://schemas.microsoft.com/office/drawing/2014/main" id="{EFA61A8B-5F28-B3D6-D99E-8BFE40AEAF3C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340835" y="4995645"/>
                <a:ext cx="23524" cy="23524"/>
              </a:xfrm>
              <a:custGeom>
                <a:avLst/>
                <a:gdLst>
                  <a:gd name="connsiteX0" fmla="*/ 28769 w 28769"/>
                  <a:gd name="connsiteY0" fmla="*/ 14385 h 28769"/>
                  <a:gd name="connsiteX1" fmla="*/ 14385 w 28769"/>
                  <a:gd name="connsiteY1" fmla="*/ 28769 h 28769"/>
                  <a:gd name="connsiteX2" fmla="*/ 0 w 28769"/>
                  <a:gd name="connsiteY2" fmla="*/ 14385 h 28769"/>
                  <a:gd name="connsiteX3" fmla="*/ 14385 w 28769"/>
                  <a:gd name="connsiteY3" fmla="*/ 0 h 28769"/>
                  <a:gd name="connsiteX4" fmla="*/ 28769 w 28769"/>
                  <a:gd name="connsiteY4" fmla="*/ 14385 h 28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769" h="28769">
                    <a:moveTo>
                      <a:pt x="28769" y="14385"/>
                    </a:moveTo>
                    <a:cubicBezTo>
                      <a:pt x="28769" y="22329"/>
                      <a:pt x="22329" y="28769"/>
                      <a:pt x="14385" y="28769"/>
                    </a:cubicBezTo>
                    <a:cubicBezTo>
                      <a:pt x="6440" y="28769"/>
                      <a:pt x="0" y="22329"/>
                      <a:pt x="0" y="14385"/>
                    </a:cubicBezTo>
                    <a:cubicBezTo>
                      <a:pt x="0" y="6440"/>
                      <a:pt x="6441" y="0"/>
                      <a:pt x="14385" y="0"/>
                    </a:cubicBezTo>
                    <a:cubicBezTo>
                      <a:pt x="22329" y="0"/>
                      <a:pt x="28769" y="6440"/>
                      <a:pt x="28769" y="14385"/>
                    </a:cubicBezTo>
                    <a:close/>
                  </a:path>
                </a:pathLst>
              </a:custGeom>
              <a:solidFill>
                <a:schemeClr val="bg1"/>
              </a:solidFill>
              <a:ln w="17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7" name="Free-form: Shape 56">
                <a:extLst>
                  <a:ext uri="{FF2B5EF4-FFF2-40B4-BE49-F238E27FC236}">
                    <a16:creationId xmlns:a16="http://schemas.microsoft.com/office/drawing/2014/main" id="{6E922AC1-BEA4-62A0-2B21-879555C20C65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379486" y="4995645"/>
                <a:ext cx="23524" cy="23524"/>
              </a:xfrm>
              <a:custGeom>
                <a:avLst/>
                <a:gdLst>
                  <a:gd name="connsiteX0" fmla="*/ 28769 w 28769"/>
                  <a:gd name="connsiteY0" fmla="*/ 14385 h 28769"/>
                  <a:gd name="connsiteX1" fmla="*/ 14385 w 28769"/>
                  <a:gd name="connsiteY1" fmla="*/ 28769 h 28769"/>
                  <a:gd name="connsiteX2" fmla="*/ 1 w 28769"/>
                  <a:gd name="connsiteY2" fmla="*/ 14385 h 28769"/>
                  <a:gd name="connsiteX3" fmla="*/ 14385 w 28769"/>
                  <a:gd name="connsiteY3" fmla="*/ 0 h 28769"/>
                  <a:gd name="connsiteX4" fmla="*/ 28769 w 28769"/>
                  <a:gd name="connsiteY4" fmla="*/ 14385 h 28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769" h="28769">
                    <a:moveTo>
                      <a:pt x="28769" y="14385"/>
                    </a:moveTo>
                    <a:cubicBezTo>
                      <a:pt x="28769" y="22329"/>
                      <a:pt x="22329" y="28769"/>
                      <a:pt x="14385" y="28769"/>
                    </a:cubicBezTo>
                    <a:cubicBezTo>
                      <a:pt x="6440" y="28769"/>
                      <a:pt x="1" y="22329"/>
                      <a:pt x="1" y="14385"/>
                    </a:cubicBezTo>
                    <a:cubicBezTo>
                      <a:pt x="1" y="6440"/>
                      <a:pt x="6441" y="0"/>
                      <a:pt x="14385" y="0"/>
                    </a:cubicBezTo>
                    <a:cubicBezTo>
                      <a:pt x="22330" y="0"/>
                      <a:pt x="28769" y="6440"/>
                      <a:pt x="28769" y="14385"/>
                    </a:cubicBezTo>
                    <a:close/>
                  </a:path>
                </a:pathLst>
              </a:custGeom>
              <a:solidFill>
                <a:schemeClr val="bg1"/>
              </a:solidFill>
              <a:ln w="17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8" name="Free-form: Shape 57">
                <a:extLst>
                  <a:ext uri="{FF2B5EF4-FFF2-40B4-BE49-F238E27FC236}">
                    <a16:creationId xmlns:a16="http://schemas.microsoft.com/office/drawing/2014/main" id="{72939BD5-11C2-0E78-8F50-BE6CC7A371D0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418122" y="4995645"/>
                <a:ext cx="23524" cy="23524"/>
              </a:xfrm>
              <a:custGeom>
                <a:avLst/>
                <a:gdLst>
                  <a:gd name="connsiteX0" fmla="*/ 28769 w 28769"/>
                  <a:gd name="connsiteY0" fmla="*/ 14385 h 28769"/>
                  <a:gd name="connsiteX1" fmla="*/ 14385 w 28769"/>
                  <a:gd name="connsiteY1" fmla="*/ 28769 h 28769"/>
                  <a:gd name="connsiteX2" fmla="*/ 0 w 28769"/>
                  <a:gd name="connsiteY2" fmla="*/ 14385 h 28769"/>
                  <a:gd name="connsiteX3" fmla="*/ 14385 w 28769"/>
                  <a:gd name="connsiteY3" fmla="*/ 0 h 28769"/>
                  <a:gd name="connsiteX4" fmla="*/ 28769 w 28769"/>
                  <a:gd name="connsiteY4" fmla="*/ 14385 h 28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769" h="28769">
                    <a:moveTo>
                      <a:pt x="28769" y="14385"/>
                    </a:moveTo>
                    <a:cubicBezTo>
                      <a:pt x="28769" y="22329"/>
                      <a:pt x="22329" y="28769"/>
                      <a:pt x="14385" y="28769"/>
                    </a:cubicBezTo>
                    <a:cubicBezTo>
                      <a:pt x="6440" y="28769"/>
                      <a:pt x="0" y="22329"/>
                      <a:pt x="0" y="14385"/>
                    </a:cubicBezTo>
                    <a:cubicBezTo>
                      <a:pt x="0" y="6440"/>
                      <a:pt x="6440" y="0"/>
                      <a:pt x="14385" y="0"/>
                    </a:cubicBezTo>
                    <a:cubicBezTo>
                      <a:pt x="22329" y="0"/>
                      <a:pt x="28769" y="6440"/>
                      <a:pt x="28769" y="14385"/>
                    </a:cubicBezTo>
                    <a:close/>
                  </a:path>
                </a:pathLst>
              </a:custGeom>
              <a:solidFill>
                <a:schemeClr val="bg1"/>
              </a:solidFill>
              <a:ln w="17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9" name="Free-form: Shape 58">
                <a:extLst>
                  <a:ext uri="{FF2B5EF4-FFF2-40B4-BE49-F238E27FC236}">
                    <a16:creationId xmlns:a16="http://schemas.microsoft.com/office/drawing/2014/main" id="{88751A9F-F558-7192-7617-91E72F32435B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456772" y="4995645"/>
                <a:ext cx="23524" cy="23524"/>
              </a:xfrm>
              <a:custGeom>
                <a:avLst/>
                <a:gdLst>
                  <a:gd name="connsiteX0" fmla="*/ 28769 w 28769"/>
                  <a:gd name="connsiteY0" fmla="*/ 14385 h 28769"/>
                  <a:gd name="connsiteX1" fmla="*/ 14385 w 28769"/>
                  <a:gd name="connsiteY1" fmla="*/ 28769 h 28769"/>
                  <a:gd name="connsiteX2" fmla="*/ 0 w 28769"/>
                  <a:gd name="connsiteY2" fmla="*/ 14385 h 28769"/>
                  <a:gd name="connsiteX3" fmla="*/ 14385 w 28769"/>
                  <a:gd name="connsiteY3" fmla="*/ 0 h 28769"/>
                  <a:gd name="connsiteX4" fmla="*/ 28769 w 28769"/>
                  <a:gd name="connsiteY4" fmla="*/ 14385 h 28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769" h="28769">
                    <a:moveTo>
                      <a:pt x="28769" y="14385"/>
                    </a:moveTo>
                    <a:cubicBezTo>
                      <a:pt x="28769" y="22329"/>
                      <a:pt x="22329" y="28769"/>
                      <a:pt x="14385" y="28769"/>
                    </a:cubicBezTo>
                    <a:cubicBezTo>
                      <a:pt x="6440" y="28769"/>
                      <a:pt x="0" y="22329"/>
                      <a:pt x="0" y="14385"/>
                    </a:cubicBezTo>
                    <a:cubicBezTo>
                      <a:pt x="0" y="6440"/>
                      <a:pt x="6441" y="0"/>
                      <a:pt x="14385" y="0"/>
                    </a:cubicBezTo>
                    <a:cubicBezTo>
                      <a:pt x="22329" y="0"/>
                      <a:pt x="28769" y="6440"/>
                      <a:pt x="28769" y="14385"/>
                    </a:cubicBezTo>
                    <a:close/>
                  </a:path>
                </a:pathLst>
              </a:custGeom>
              <a:solidFill>
                <a:schemeClr val="bg1"/>
              </a:solidFill>
              <a:ln w="17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0" name="Free-form: Shape 59">
                <a:extLst>
                  <a:ext uri="{FF2B5EF4-FFF2-40B4-BE49-F238E27FC236}">
                    <a16:creationId xmlns:a16="http://schemas.microsoft.com/office/drawing/2014/main" id="{FA661E2D-3CFA-9949-D33A-6D34063356AB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495409" y="4995645"/>
                <a:ext cx="23524" cy="23524"/>
              </a:xfrm>
              <a:custGeom>
                <a:avLst/>
                <a:gdLst>
                  <a:gd name="connsiteX0" fmla="*/ 28769 w 28769"/>
                  <a:gd name="connsiteY0" fmla="*/ 14385 h 28769"/>
                  <a:gd name="connsiteX1" fmla="*/ 14385 w 28769"/>
                  <a:gd name="connsiteY1" fmla="*/ 28769 h 28769"/>
                  <a:gd name="connsiteX2" fmla="*/ 0 w 28769"/>
                  <a:gd name="connsiteY2" fmla="*/ 14385 h 28769"/>
                  <a:gd name="connsiteX3" fmla="*/ 14385 w 28769"/>
                  <a:gd name="connsiteY3" fmla="*/ 0 h 28769"/>
                  <a:gd name="connsiteX4" fmla="*/ 28769 w 28769"/>
                  <a:gd name="connsiteY4" fmla="*/ 14385 h 28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769" h="28769">
                    <a:moveTo>
                      <a:pt x="28769" y="14385"/>
                    </a:moveTo>
                    <a:cubicBezTo>
                      <a:pt x="28769" y="22329"/>
                      <a:pt x="22329" y="28769"/>
                      <a:pt x="14385" y="28769"/>
                    </a:cubicBezTo>
                    <a:cubicBezTo>
                      <a:pt x="6440" y="28769"/>
                      <a:pt x="0" y="22329"/>
                      <a:pt x="0" y="14385"/>
                    </a:cubicBezTo>
                    <a:cubicBezTo>
                      <a:pt x="0" y="6440"/>
                      <a:pt x="6441" y="0"/>
                      <a:pt x="14385" y="0"/>
                    </a:cubicBezTo>
                    <a:cubicBezTo>
                      <a:pt x="22330" y="0"/>
                      <a:pt x="28769" y="6440"/>
                      <a:pt x="28769" y="14385"/>
                    </a:cubicBezTo>
                    <a:close/>
                  </a:path>
                </a:pathLst>
              </a:custGeom>
              <a:solidFill>
                <a:schemeClr val="bg1"/>
              </a:solidFill>
              <a:ln w="17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1" name="Free-form: Shape 60">
                <a:extLst>
                  <a:ext uri="{FF2B5EF4-FFF2-40B4-BE49-F238E27FC236}">
                    <a16:creationId xmlns:a16="http://schemas.microsoft.com/office/drawing/2014/main" id="{044C12E1-220E-FB5C-76DE-1B71AD6760B7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616954" y="4720003"/>
                <a:ext cx="23524" cy="23524"/>
              </a:xfrm>
              <a:custGeom>
                <a:avLst/>
                <a:gdLst>
                  <a:gd name="connsiteX0" fmla="*/ 28769 w 28769"/>
                  <a:gd name="connsiteY0" fmla="*/ 14385 h 28769"/>
                  <a:gd name="connsiteX1" fmla="*/ 14385 w 28769"/>
                  <a:gd name="connsiteY1" fmla="*/ 28769 h 28769"/>
                  <a:gd name="connsiteX2" fmla="*/ 0 w 28769"/>
                  <a:gd name="connsiteY2" fmla="*/ 14385 h 28769"/>
                  <a:gd name="connsiteX3" fmla="*/ 14385 w 28769"/>
                  <a:gd name="connsiteY3" fmla="*/ 0 h 28769"/>
                  <a:gd name="connsiteX4" fmla="*/ 28769 w 28769"/>
                  <a:gd name="connsiteY4" fmla="*/ 14385 h 28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769" h="28769">
                    <a:moveTo>
                      <a:pt x="28769" y="14385"/>
                    </a:moveTo>
                    <a:cubicBezTo>
                      <a:pt x="28769" y="22329"/>
                      <a:pt x="22329" y="28769"/>
                      <a:pt x="14385" y="28769"/>
                    </a:cubicBezTo>
                    <a:cubicBezTo>
                      <a:pt x="6440" y="28769"/>
                      <a:pt x="0" y="22329"/>
                      <a:pt x="0" y="14385"/>
                    </a:cubicBezTo>
                    <a:cubicBezTo>
                      <a:pt x="0" y="6440"/>
                      <a:pt x="6441" y="0"/>
                      <a:pt x="14385" y="0"/>
                    </a:cubicBezTo>
                    <a:cubicBezTo>
                      <a:pt x="22329" y="0"/>
                      <a:pt x="28769" y="6441"/>
                      <a:pt x="28769" y="14385"/>
                    </a:cubicBezTo>
                    <a:close/>
                  </a:path>
                </a:pathLst>
              </a:custGeom>
              <a:solidFill>
                <a:schemeClr val="bg1"/>
              </a:solidFill>
              <a:ln w="17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2" name="Free-form: Shape 61">
                <a:extLst>
                  <a:ext uri="{FF2B5EF4-FFF2-40B4-BE49-F238E27FC236}">
                    <a16:creationId xmlns:a16="http://schemas.microsoft.com/office/drawing/2014/main" id="{77D6B454-3D79-F81F-AD59-3F7FF40A94B5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616954" y="4758640"/>
                <a:ext cx="23524" cy="23524"/>
              </a:xfrm>
              <a:custGeom>
                <a:avLst/>
                <a:gdLst>
                  <a:gd name="connsiteX0" fmla="*/ 28769 w 28769"/>
                  <a:gd name="connsiteY0" fmla="*/ 14384 h 28769"/>
                  <a:gd name="connsiteX1" fmla="*/ 14385 w 28769"/>
                  <a:gd name="connsiteY1" fmla="*/ 28769 h 28769"/>
                  <a:gd name="connsiteX2" fmla="*/ 0 w 28769"/>
                  <a:gd name="connsiteY2" fmla="*/ 14384 h 28769"/>
                  <a:gd name="connsiteX3" fmla="*/ 14385 w 28769"/>
                  <a:gd name="connsiteY3" fmla="*/ 0 h 28769"/>
                  <a:gd name="connsiteX4" fmla="*/ 28769 w 28769"/>
                  <a:gd name="connsiteY4" fmla="*/ 14384 h 28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769" h="28769">
                    <a:moveTo>
                      <a:pt x="28769" y="14384"/>
                    </a:moveTo>
                    <a:cubicBezTo>
                      <a:pt x="28769" y="22329"/>
                      <a:pt x="22329" y="28769"/>
                      <a:pt x="14385" y="28769"/>
                    </a:cubicBezTo>
                    <a:cubicBezTo>
                      <a:pt x="6440" y="28769"/>
                      <a:pt x="0" y="22329"/>
                      <a:pt x="0" y="14384"/>
                    </a:cubicBezTo>
                    <a:cubicBezTo>
                      <a:pt x="0" y="6440"/>
                      <a:pt x="6441" y="0"/>
                      <a:pt x="14385" y="0"/>
                    </a:cubicBezTo>
                    <a:cubicBezTo>
                      <a:pt x="22329" y="0"/>
                      <a:pt x="28769" y="6440"/>
                      <a:pt x="28769" y="14384"/>
                    </a:cubicBezTo>
                    <a:close/>
                  </a:path>
                </a:pathLst>
              </a:custGeom>
              <a:solidFill>
                <a:schemeClr val="bg1"/>
              </a:solidFill>
              <a:ln w="17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3" name="Free-form: Shape 62">
                <a:extLst>
                  <a:ext uri="{FF2B5EF4-FFF2-40B4-BE49-F238E27FC236}">
                    <a16:creationId xmlns:a16="http://schemas.microsoft.com/office/drawing/2014/main" id="{55D34E94-0C88-1F51-0225-76629B1238A0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616954" y="4797291"/>
                <a:ext cx="23524" cy="23524"/>
              </a:xfrm>
              <a:custGeom>
                <a:avLst/>
                <a:gdLst>
                  <a:gd name="connsiteX0" fmla="*/ 28769 w 28769"/>
                  <a:gd name="connsiteY0" fmla="*/ 14385 h 28769"/>
                  <a:gd name="connsiteX1" fmla="*/ 14385 w 28769"/>
                  <a:gd name="connsiteY1" fmla="*/ 28769 h 28769"/>
                  <a:gd name="connsiteX2" fmla="*/ 0 w 28769"/>
                  <a:gd name="connsiteY2" fmla="*/ 14385 h 28769"/>
                  <a:gd name="connsiteX3" fmla="*/ 14385 w 28769"/>
                  <a:gd name="connsiteY3" fmla="*/ 0 h 28769"/>
                  <a:gd name="connsiteX4" fmla="*/ 28769 w 28769"/>
                  <a:gd name="connsiteY4" fmla="*/ 14385 h 28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769" h="28769">
                    <a:moveTo>
                      <a:pt x="28769" y="14385"/>
                    </a:moveTo>
                    <a:cubicBezTo>
                      <a:pt x="28769" y="22329"/>
                      <a:pt x="22329" y="28769"/>
                      <a:pt x="14385" y="28769"/>
                    </a:cubicBezTo>
                    <a:cubicBezTo>
                      <a:pt x="6440" y="28769"/>
                      <a:pt x="0" y="22329"/>
                      <a:pt x="0" y="14385"/>
                    </a:cubicBezTo>
                    <a:cubicBezTo>
                      <a:pt x="0" y="6440"/>
                      <a:pt x="6441" y="0"/>
                      <a:pt x="14385" y="0"/>
                    </a:cubicBezTo>
                    <a:cubicBezTo>
                      <a:pt x="22329" y="0"/>
                      <a:pt x="28769" y="6440"/>
                      <a:pt x="28769" y="14385"/>
                    </a:cubicBezTo>
                    <a:close/>
                  </a:path>
                </a:pathLst>
              </a:custGeom>
              <a:solidFill>
                <a:schemeClr val="bg1"/>
              </a:solidFill>
              <a:ln w="17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4" name="Free-form: Shape 63">
                <a:extLst>
                  <a:ext uri="{FF2B5EF4-FFF2-40B4-BE49-F238E27FC236}">
                    <a16:creationId xmlns:a16="http://schemas.microsoft.com/office/drawing/2014/main" id="{571BEC10-ECD7-E7EC-C9B8-3D679DA427C5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616954" y="4835927"/>
                <a:ext cx="23524" cy="23524"/>
              </a:xfrm>
              <a:custGeom>
                <a:avLst/>
                <a:gdLst>
                  <a:gd name="connsiteX0" fmla="*/ 28769 w 28769"/>
                  <a:gd name="connsiteY0" fmla="*/ 14385 h 28769"/>
                  <a:gd name="connsiteX1" fmla="*/ 14385 w 28769"/>
                  <a:gd name="connsiteY1" fmla="*/ 28769 h 28769"/>
                  <a:gd name="connsiteX2" fmla="*/ 0 w 28769"/>
                  <a:gd name="connsiteY2" fmla="*/ 14385 h 28769"/>
                  <a:gd name="connsiteX3" fmla="*/ 14385 w 28769"/>
                  <a:gd name="connsiteY3" fmla="*/ 0 h 28769"/>
                  <a:gd name="connsiteX4" fmla="*/ 28769 w 28769"/>
                  <a:gd name="connsiteY4" fmla="*/ 14385 h 28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769" h="28769">
                    <a:moveTo>
                      <a:pt x="28769" y="14385"/>
                    </a:moveTo>
                    <a:cubicBezTo>
                      <a:pt x="28769" y="22329"/>
                      <a:pt x="22329" y="28769"/>
                      <a:pt x="14385" y="28769"/>
                    </a:cubicBezTo>
                    <a:cubicBezTo>
                      <a:pt x="6440" y="28769"/>
                      <a:pt x="0" y="22329"/>
                      <a:pt x="0" y="14385"/>
                    </a:cubicBezTo>
                    <a:cubicBezTo>
                      <a:pt x="0" y="6440"/>
                      <a:pt x="6441" y="0"/>
                      <a:pt x="14385" y="0"/>
                    </a:cubicBezTo>
                    <a:cubicBezTo>
                      <a:pt x="22329" y="0"/>
                      <a:pt x="28769" y="6440"/>
                      <a:pt x="28769" y="14385"/>
                    </a:cubicBezTo>
                    <a:close/>
                  </a:path>
                </a:pathLst>
              </a:custGeom>
              <a:solidFill>
                <a:schemeClr val="bg1"/>
              </a:solidFill>
              <a:ln w="17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5" name="Free-form: Shape 64">
                <a:extLst>
                  <a:ext uri="{FF2B5EF4-FFF2-40B4-BE49-F238E27FC236}">
                    <a16:creationId xmlns:a16="http://schemas.microsoft.com/office/drawing/2014/main" id="{821CAE4C-4ED8-DBAE-FC7D-45B26F1C5AA6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616954" y="4874577"/>
                <a:ext cx="23524" cy="23524"/>
              </a:xfrm>
              <a:custGeom>
                <a:avLst/>
                <a:gdLst>
                  <a:gd name="connsiteX0" fmla="*/ 28769 w 28769"/>
                  <a:gd name="connsiteY0" fmla="*/ 14385 h 28769"/>
                  <a:gd name="connsiteX1" fmla="*/ 14385 w 28769"/>
                  <a:gd name="connsiteY1" fmla="*/ 28769 h 28769"/>
                  <a:gd name="connsiteX2" fmla="*/ 0 w 28769"/>
                  <a:gd name="connsiteY2" fmla="*/ 14385 h 28769"/>
                  <a:gd name="connsiteX3" fmla="*/ 14385 w 28769"/>
                  <a:gd name="connsiteY3" fmla="*/ 0 h 28769"/>
                  <a:gd name="connsiteX4" fmla="*/ 28769 w 28769"/>
                  <a:gd name="connsiteY4" fmla="*/ 14385 h 28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769" h="28769">
                    <a:moveTo>
                      <a:pt x="28769" y="14385"/>
                    </a:moveTo>
                    <a:cubicBezTo>
                      <a:pt x="28769" y="22329"/>
                      <a:pt x="22329" y="28769"/>
                      <a:pt x="14385" y="28769"/>
                    </a:cubicBezTo>
                    <a:cubicBezTo>
                      <a:pt x="6440" y="28769"/>
                      <a:pt x="0" y="22329"/>
                      <a:pt x="0" y="14385"/>
                    </a:cubicBezTo>
                    <a:cubicBezTo>
                      <a:pt x="0" y="6440"/>
                      <a:pt x="6441" y="0"/>
                      <a:pt x="14385" y="0"/>
                    </a:cubicBezTo>
                    <a:cubicBezTo>
                      <a:pt x="22329" y="0"/>
                      <a:pt x="28769" y="6441"/>
                      <a:pt x="28769" y="14385"/>
                    </a:cubicBezTo>
                    <a:close/>
                  </a:path>
                </a:pathLst>
              </a:custGeom>
              <a:solidFill>
                <a:schemeClr val="bg1"/>
              </a:solidFill>
              <a:ln w="17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6" name="Free-form: Shape 65">
                <a:extLst>
                  <a:ext uri="{FF2B5EF4-FFF2-40B4-BE49-F238E27FC236}">
                    <a16:creationId xmlns:a16="http://schemas.microsoft.com/office/drawing/2014/main" id="{F9838907-A551-D955-55D5-1C5FC1C069D3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219767" y="4719527"/>
                <a:ext cx="23524" cy="23524"/>
              </a:xfrm>
              <a:custGeom>
                <a:avLst/>
                <a:gdLst>
                  <a:gd name="connsiteX0" fmla="*/ 28769 w 28769"/>
                  <a:gd name="connsiteY0" fmla="*/ 14385 h 28769"/>
                  <a:gd name="connsiteX1" fmla="*/ 14385 w 28769"/>
                  <a:gd name="connsiteY1" fmla="*/ 28769 h 28769"/>
                  <a:gd name="connsiteX2" fmla="*/ 0 w 28769"/>
                  <a:gd name="connsiteY2" fmla="*/ 14385 h 28769"/>
                  <a:gd name="connsiteX3" fmla="*/ 14385 w 28769"/>
                  <a:gd name="connsiteY3" fmla="*/ 0 h 28769"/>
                  <a:gd name="connsiteX4" fmla="*/ 28769 w 28769"/>
                  <a:gd name="connsiteY4" fmla="*/ 14385 h 28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769" h="28769">
                    <a:moveTo>
                      <a:pt x="28769" y="14385"/>
                    </a:moveTo>
                    <a:cubicBezTo>
                      <a:pt x="28769" y="22329"/>
                      <a:pt x="22329" y="28769"/>
                      <a:pt x="14385" y="28769"/>
                    </a:cubicBezTo>
                    <a:cubicBezTo>
                      <a:pt x="6440" y="28769"/>
                      <a:pt x="0" y="22329"/>
                      <a:pt x="0" y="14385"/>
                    </a:cubicBezTo>
                    <a:cubicBezTo>
                      <a:pt x="0" y="6440"/>
                      <a:pt x="6440" y="0"/>
                      <a:pt x="14385" y="0"/>
                    </a:cubicBezTo>
                    <a:cubicBezTo>
                      <a:pt x="22329" y="0"/>
                      <a:pt x="28769" y="6440"/>
                      <a:pt x="28769" y="14385"/>
                    </a:cubicBezTo>
                    <a:close/>
                  </a:path>
                </a:pathLst>
              </a:custGeom>
              <a:solidFill>
                <a:schemeClr val="bg1"/>
              </a:solidFill>
              <a:ln w="17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7" name="Free-form: Shape 66">
                <a:extLst>
                  <a:ext uri="{FF2B5EF4-FFF2-40B4-BE49-F238E27FC236}">
                    <a16:creationId xmlns:a16="http://schemas.microsoft.com/office/drawing/2014/main" id="{E3E6B97B-7D49-FD2D-FB45-DCF01118F5BC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219767" y="4758177"/>
                <a:ext cx="23524" cy="23524"/>
              </a:xfrm>
              <a:custGeom>
                <a:avLst/>
                <a:gdLst>
                  <a:gd name="connsiteX0" fmla="*/ 28769 w 28769"/>
                  <a:gd name="connsiteY0" fmla="*/ 14385 h 28769"/>
                  <a:gd name="connsiteX1" fmla="*/ 14385 w 28769"/>
                  <a:gd name="connsiteY1" fmla="*/ 28769 h 28769"/>
                  <a:gd name="connsiteX2" fmla="*/ 0 w 28769"/>
                  <a:gd name="connsiteY2" fmla="*/ 14385 h 28769"/>
                  <a:gd name="connsiteX3" fmla="*/ 14385 w 28769"/>
                  <a:gd name="connsiteY3" fmla="*/ 0 h 28769"/>
                  <a:gd name="connsiteX4" fmla="*/ 28769 w 28769"/>
                  <a:gd name="connsiteY4" fmla="*/ 14385 h 28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769" h="28769">
                    <a:moveTo>
                      <a:pt x="28769" y="14385"/>
                    </a:moveTo>
                    <a:cubicBezTo>
                      <a:pt x="28769" y="22329"/>
                      <a:pt x="22329" y="28769"/>
                      <a:pt x="14385" y="28769"/>
                    </a:cubicBezTo>
                    <a:cubicBezTo>
                      <a:pt x="6440" y="28769"/>
                      <a:pt x="0" y="22329"/>
                      <a:pt x="0" y="14385"/>
                    </a:cubicBezTo>
                    <a:cubicBezTo>
                      <a:pt x="0" y="6440"/>
                      <a:pt x="6440" y="0"/>
                      <a:pt x="14385" y="0"/>
                    </a:cubicBezTo>
                    <a:cubicBezTo>
                      <a:pt x="22329" y="0"/>
                      <a:pt x="28769" y="6441"/>
                      <a:pt x="28769" y="14385"/>
                    </a:cubicBezTo>
                    <a:close/>
                  </a:path>
                </a:pathLst>
              </a:custGeom>
              <a:solidFill>
                <a:schemeClr val="bg1"/>
              </a:solidFill>
              <a:ln w="17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8" name="Free-form: Shape 67">
                <a:extLst>
                  <a:ext uri="{FF2B5EF4-FFF2-40B4-BE49-F238E27FC236}">
                    <a16:creationId xmlns:a16="http://schemas.microsoft.com/office/drawing/2014/main" id="{BD498EAE-AB77-E71A-C7D9-66CDF1F13FB5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219767" y="4796814"/>
                <a:ext cx="23524" cy="23524"/>
              </a:xfrm>
              <a:custGeom>
                <a:avLst/>
                <a:gdLst>
                  <a:gd name="connsiteX0" fmla="*/ 28769 w 28769"/>
                  <a:gd name="connsiteY0" fmla="*/ 14385 h 28769"/>
                  <a:gd name="connsiteX1" fmla="*/ 14385 w 28769"/>
                  <a:gd name="connsiteY1" fmla="*/ 28769 h 28769"/>
                  <a:gd name="connsiteX2" fmla="*/ 0 w 28769"/>
                  <a:gd name="connsiteY2" fmla="*/ 14385 h 28769"/>
                  <a:gd name="connsiteX3" fmla="*/ 14385 w 28769"/>
                  <a:gd name="connsiteY3" fmla="*/ 0 h 28769"/>
                  <a:gd name="connsiteX4" fmla="*/ 28769 w 28769"/>
                  <a:gd name="connsiteY4" fmla="*/ 14385 h 28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769" h="28769">
                    <a:moveTo>
                      <a:pt x="28769" y="14385"/>
                    </a:moveTo>
                    <a:cubicBezTo>
                      <a:pt x="28769" y="22329"/>
                      <a:pt x="22329" y="28769"/>
                      <a:pt x="14385" y="28769"/>
                    </a:cubicBezTo>
                    <a:cubicBezTo>
                      <a:pt x="6440" y="28769"/>
                      <a:pt x="0" y="22329"/>
                      <a:pt x="0" y="14385"/>
                    </a:cubicBezTo>
                    <a:cubicBezTo>
                      <a:pt x="0" y="6440"/>
                      <a:pt x="6440" y="0"/>
                      <a:pt x="14385" y="0"/>
                    </a:cubicBezTo>
                    <a:cubicBezTo>
                      <a:pt x="22329" y="0"/>
                      <a:pt x="28769" y="6441"/>
                      <a:pt x="28769" y="14385"/>
                    </a:cubicBezTo>
                    <a:close/>
                  </a:path>
                </a:pathLst>
              </a:custGeom>
              <a:solidFill>
                <a:schemeClr val="bg1"/>
              </a:solidFill>
              <a:ln w="17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9" name="Free-form: Shape 68">
                <a:extLst>
                  <a:ext uri="{FF2B5EF4-FFF2-40B4-BE49-F238E27FC236}">
                    <a16:creationId xmlns:a16="http://schemas.microsoft.com/office/drawing/2014/main" id="{8D150B4B-C303-6CF1-B6CC-5BECED9CA516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219767" y="4835450"/>
                <a:ext cx="23524" cy="23524"/>
              </a:xfrm>
              <a:custGeom>
                <a:avLst/>
                <a:gdLst>
                  <a:gd name="connsiteX0" fmla="*/ 28769 w 28769"/>
                  <a:gd name="connsiteY0" fmla="*/ 14385 h 28769"/>
                  <a:gd name="connsiteX1" fmla="*/ 14385 w 28769"/>
                  <a:gd name="connsiteY1" fmla="*/ 28769 h 28769"/>
                  <a:gd name="connsiteX2" fmla="*/ 0 w 28769"/>
                  <a:gd name="connsiteY2" fmla="*/ 14385 h 28769"/>
                  <a:gd name="connsiteX3" fmla="*/ 14385 w 28769"/>
                  <a:gd name="connsiteY3" fmla="*/ 0 h 28769"/>
                  <a:gd name="connsiteX4" fmla="*/ 28769 w 28769"/>
                  <a:gd name="connsiteY4" fmla="*/ 14385 h 28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769" h="28769">
                    <a:moveTo>
                      <a:pt x="28769" y="14385"/>
                    </a:moveTo>
                    <a:cubicBezTo>
                      <a:pt x="28769" y="22329"/>
                      <a:pt x="22329" y="28769"/>
                      <a:pt x="14385" y="28769"/>
                    </a:cubicBezTo>
                    <a:cubicBezTo>
                      <a:pt x="6440" y="28769"/>
                      <a:pt x="0" y="22329"/>
                      <a:pt x="0" y="14385"/>
                    </a:cubicBezTo>
                    <a:cubicBezTo>
                      <a:pt x="0" y="6440"/>
                      <a:pt x="6440" y="0"/>
                      <a:pt x="14385" y="0"/>
                    </a:cubicBezTo>
                    <a:cubicBezTo>
                      <a:pt x="22329" y="0"/>
                      <a:pt x="28769" y="6440"/>
                      <a:pt x="28769" y="14385"/>
                    </a:cubicBezTo>
                    <a:close/>
                  </a:path>
                </a:pathLst>
              </a:custGeom>
              <a:solidFill>
                <a:schemeClr val="bg1"/>
              </a:solidFill>
              <a:ln w="17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70" name="Free-form: Shape 69">
                <a:extLst>
                  <a:ext uri="{FF2B5EF4-FFF2-40B4-BE49-F238E27FC236}">
                    <a16:creationId xmlns:a16="http://schemas.microsoft.com/office/drawing/2014/main" id="{3D7D8845-0EEC-AFB4-23B7-4D960EDF496A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219767" y="4874100"/>
                <a:ext cx="23524" cy="23524"/>
              </a:xfrm>
              <a:custGeom>
                <a:avLst/>
                <a:gdLst>
                  <a:gd name="connsiteX0" fmla="*/ 28769 w 28769"/>
                  <a:gd name="connsiteY0" fmla="*/ 14385 h 28769"/>
                  <a:gd name="connsiteX1" fmla="*/ 14385 w 28769"/>
                  <a:gd name="connsiteY1" fmla="*/ 28769 h 28769"/>
                  <a:gd name="connsiteX2" fmla="*/ 0 w 28769"/>
                  <a:gd name="connsiteY2" fmla="*/ 14385 h 28769"/>
                  <a:gd name="connsiteX3" fmla="*/ 14385 w 28769"/>
                  <a:gd name="connsiteY3" fmla="*/ 0 h 28769"/>
                  <a:gd name="connsiteX4" fmla="*/ 28769 w 28769"/>
                  <a:gd name="connsiteY4" fmla="*/ 14385 h 28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769" h="28769">
                    <a:moveTo>
                      <a:pt x="28769" y="14385"/>
                    </a:moveTo>
                    <a:cubicBezTo>
                      <a:pt x="28769" y="22329"/>
                      <a:pt x="22329" y="28769"/>
                      <a:pt x="14385" y="28769"/>
                    </a:cubicBezTo>
                    <a:cubicBezTo>
                      <a:pt x="6440" y="28769"/>
                      <a:pt x="0" y="22329"/>
                      <a:pt x="0" y="14385"/>
                    </a:cubicBezTo>
                    <a:cubicBezTo>
                      <a:pt x="0" y="6440"/>
                      <a:pt x="6440" y="0"/>
                      <a:pt x="14385" y="0"/>
                    </a:cubicBezTo>
                    <a:cubicBezTo>
                      <a:pt x="22329" y="0"/>
                      <a:pt x="28769" y="6440"/>
                      <a:pt x="28769" y="14385"/>
                    </a:cubicBezTo>
                    <a:close/>
                  </a:path>
                </a:pathLst>
              </a:custGeom>
              <a:solidFill>
                <a:schemeClr val="bg1"/>
              </a:solidFill>
              <a:ln w="17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grpSp>
            <p:nvGrpSpPr>
              <p:cNvPr id="71" name="Graphic 2">
                <a:extLst>
                  <a:ext uri="{FF2B5EF4-FFF2-40B4-BE49-F238E27FC236}">
                    <a16:creationId xmlns:a16="http://schemas.microsoft.com/office/drawing/2014/main" id="{6B9711BE-8210-515F-2809-9E485F7871B0}"/>
                  </a:ext>
                </a:extLst>
              </p:cNvPr>
              <p:cNvGrpSpPr>
                <a:grpSpLocks/>
              </p:cNvGrpSpPr>
              <p:nvPr/>
            </p:nvGrpSpPr>
            <p:grpSpPr>
              <a:xfrm>
                <a:off x="1354772" y="4692040"/>
                <a:ext cx="163944" cy="203204"/>
                <a:chOff x="3388776" y="4270100"/>
                <a:chExt cx="163713" cy="243145"/>
              </a:xfrm>
              <a:solidFill>
                <a:schemeClr val="bg1"/>
              </a:solidFill>
            </p:grpSpPr>
            <p:sp>
              <p:nvSpPr>
                <p:cNvPr id="72" name="Free-form: Shape 71">
                  <a:extLst>
                    <a:ext uri="{FF2B5EF4-FFF2-40B4-BE49-F238E27FC236}">
                      <a16:creationId xmlns:a16="http://schemas.microsoft.com/office/drawing/2014/main" id="{BC12C3E5-4F3F-BA08-E7DC-FFEF118EC8A0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3388776" y="4375013"/>
                  <a:ext cx="163713" cy="138232"/>
                </a:xfrm>
                <a:custGeom>
                  <a:avLst/>
                  <a:gdLst>
                    <a:gd name="connsiteX0" fmla="*/ 156605 w 163713"/>
                    <a:gd name="connsiteY0" fmla="*/ 0 h 138232"/>
                    <a:gd name="connsiteX1" fmla="*/ 7101 w 163713"/>
                    <a:gd name="connsiteY1" fmla="*/ 0 h 138232"/>
                    <a:gd name="connsiteX2" fmla="*/ 0 w 163713"/>
                    <a:gd name="connsiteY2" fmla="*/ 7101 h 138232"/>
                    <a:gd name="connsiteX3" fmla="*/ 0 w 163713"/>
                    <a:gd name="connsiteY3" fmla="*/ 94073 h 138232"/>
                    <a:gd name="connsiteX4" fmla="*/ 44160 w 163713"/>
                    <a:gd name="connsiteY4" fmla="*/ 138233 h 138232"/>
                    <a:gd name="connsiteX5" fmla="*/ 119553 w 163713"/>
                    <a:gd name="connsiteY5" fmla="*/ 138233 h 138232"/>
                    <a:gd name="connsiteX6" fmla="*/ 163713 w 163713"/>
                    <a:gd name="connsiteY6" fmla="*/ 94073 h 138232"/>
                    <a:gd name="connsiteX7" fmla="*/ 163713 w 163713"/>
                    <a:gd name="connsiteY7" fmla="*/ 7101 h 138232"/>
                    <a:gd name="connsiteX8" fmla="*/ 156613 w 163713"/>
                    <a:gd name="connsiteY8" fmla="*/ 0 h 138232"/>
                    <a:gd name="connsiteX9" fmla="*/ 91525 w 163713"/>
                    <a:gd name="connsiteY9" fmla="*/ 73004 h 138232"/>
                    <a:gd name="connsiteX10" fmla="*/ 91525 w 163713"/>
                    <a:gd name="connsiteY10" fmla="*/ 92708 h 138232"/>
                    <a:gd name="connsiteX11" fmla="*/ 81853 w 163713"/>
                    <a:gd name="connsiteY11" fmla="*/ 102380 h 138232"/>
                    <a:gd name="connsiteX12" fmla="*/ 81853 w 163713"/>
                    <a:gd name="connsiteY12" fmla="*/ 102380 h 138232"/>
                    <a:gd name="connsiteX13" fmla="*/ 72180 w 163713"/>
                    <a:gd name="connsiteY13" fmla="*/ 92708 h 138232"/>
                    <a:gd name="connsiteX14" fmla="*/ 72180 w 163713"/>
                    <a:gd name="connsiteY14" fmla="*/ 73004 h 138232"/>
                    <a:gd name="connsiteX15" fmla="*/ 62024 w 163713"/>
                    <a:gd name="connsiteY15" fmla="*/ 55689 h 138232"/>
                    <a:gd name="connsiteX16" fmla="*/ 81861 w 163713"/>
                    <a:gd name="connsiteY16" fmla="*/ 35853 h 138232"/>
                    <a:gd name="connsiteX17" fmla="*/ 101698 w 163713"/>
                    <a:gd name="connsiteY17" fmla="*/ 55689 h 138232"/>
                    <a:gd name="connsiteX18" fmla="*/ 91534 w 163713"/>
                    <a:gd name="connsiteY18" fmla="*/ 73004 h 1382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63713" h="138232">
                      <a:moveTo>
                        <a:pt x="156605" y="0"/>
                      </a:moveTo>
                      <a:lnTo>
                        <a:pt x="7101" y="0"/>
                      </a:lnTo>
                      <a:cubicBezTo>
                        <a:pt x="3180" y="0"/>
                        <a:pt x="0" y="3180"/>
                        <a:pt x="0" y="7101"/>
                      </a:cubicBezTo>
                      <a:lnTo>
                        <a:pt x="0" y="94073"/>
                      </a:lnTo>
                      <a:cubicBezTo>
                        <a:pt x="0" y="118463"/>
                        <a:pt x="19770" y="138233"/>
                        <a:pt x="44160" y="138233"/>
                      </a:cubicBezTo>
                      <a:lnTo>
                        <a:pt x="119553" y="138233"/>
                      </a:lnTo>
                      <a:cubicBezTo>
                        <a:pt x="143943" y="138233"/>
                        <a:pt x="163713" y="118463"/>
                        <a:pt x="163713" y="94073"/>
                      </a:cubicBezTo>
                      <a:lnTo>
                        <a:pt x="163713" y="7101"/>
                      </a:lnTo>
                      <a:cubicBezTo>
                        <a:pt x="163713" y="3180"/>
                        <a:pt x="160534" y="0"/>
                        <a:pt x="156613" y="0"/>
                      </a:cubicBezTo>
                      <a:close/>
                      <a:moveTo>
                        <a:pt x="91525" y="73004"/>
                      </a:moveTo>
                      <a:lnTo>
                        <a:pt x="91525" y="92708"/>
                      </a:lnTo>
                      <a:cubicBezTo>
                        <a:pt x="91525" y="98052"/>
                        <a:pt x="87197" y="102380"/>
                        <a:pt x="81853" y="102380"/>
                      </a:cubicBezTo>
                      <a:lnTo>
                        <a:pt x="81853" y="102380"/>
                      </a:lnTo>
                      <a:cubicBezTo>
                        <a:pt x="76508" y="102380"/>
                        <a:pt x="72180" y="98052"/>
                        <a:pt x="72180" y="92708"/>
                      </a:cubicBezTo>
                      <a:lnTo>
                        <a:pt x="72180" y="73004"/>
                      </a:lnTo>
                      <a:cubicBezTo>
                        <a:pt x="66120" y="69608"/>
                        <a:pt x="62024" y="63131"/>
                        <a:pt x="62024" y="55689"/>
                      </a:cubicBezTo>
                      <a:cubicBezTo>
                        <a:pt x="62024" y="44735"/>
                        <a:pt x="70906" y="35853"/>
                        <a:pt x="81861" y="35853"/>
                      </a:cubicBezTo>
                      <a:cubicBezTo>
                        <a:pt x="92816" y="35853"/>
                        <a:pt x="101698" y="44735"/>
                        <a:pt x="101698" y="55689"/>
                      </a:cubicBezTo>
                      <a:cubicBezTo>
                        <a:pt x="101698" y="63131"/>
                        <a:pt x="97602" y="69608"/>
                        <a:pt x="91534" y="73004"/>
                      </a:cubicBezTo>
                      <a:close/>
                    </a:path>
                  </a:pathLst>
                </a:custGeom>
                <a:grpFill/>
                <a:ln w="8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73" name="Free-form: Shape 72">
                  <a:extLst>
                    <a:ext uri="{FF2B5EF4-FFF2-40B4-BE49-F238E27FC236}">
                      <a16:creationId xmlns:a16="http://schemas.microsoft.com/office/drawing/2014/main" id="{BE9086F7-3556-1A69-A17F-D03E82757A4B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3412917" y="4270100"/>
                  <a:ext cx="114088" cy="98020"/>
                </a:xfrm>
                <a:custGeom>
                  <a:avLst/>
                  <a:gdLst>
                    <a:gd name="connsiteX0" fmla="*/ 23599 w 114088"/>
                    <a:gd name="connsiteY0" fmla="*/ 98004 h 98020"/>
                    <a:gd name="connsiteX1" fmla="*/ 23599 w 114088"/>
                    <a:gd name="connsiteY1" fmla="*/ 60927 h 98020"/>
                    <a:gd name="connsiteX2" fmla="*/ 23841 w 114088"/>
                    <a:gd name="connsiteY2" fmla="*/ 52412 h 98020"/>
                    <a:gd name="connsiteX3" fmla="*/ 26155 w 114088"/>
                    <a:gd name="connsiteY3" fmla="*/ 43988 h 98020"/>
                    <a:gd name="connsiteX4" fmla="*/ 30508 w 114088"/>
                    <a:gd name="connsiteY4" fmla="*/ 36546 h 98020"/>
                    <a:gd name="connsiteX5" fmla="*/ 36569 w 114088"/>
                    <a:gd name="connsiteY5" fmla="*/ 30486 h 98020"/>
                    <a:gd name="connsiteX6" fmla="*/ 44019 w 114088"/>
                    <a:gd name="connsiteY6" fmla="*/ 26140 h 98020"/>
                    <a:gd name="connsiteX7" fmla="*/ 52534 w 114088"/>
                    <a:gd name="connsiteY7" fmla="*/ 23818 h 98020"/>
                    <a:gd name="connsiteX8" fmla="*/ 61558 w 114088"/>
                    <a:gd name="connsiteY8" fmla="*/ 23818 h 98020"/>
                    <a:gd name="connsiteX9" fmla="*/ 70057 w 114088"/>
                    <a:gd name="connsiteY9" fmla="*/ 26149 h 98020"/>
                    <a:gd name="connsiteX10" fmla="*/ 77491 w 114088"/>
                    <a:gd name="connsiteY10" fmla="*/ 30502 h 98020"/>
                    <a:gd name="connsiteX11" fmla="*/ 83542 w 114088"/>
                    <a:gd name="connsiteY11" fmla="*/ 36554 h 98020"/>
                    <a:gd name="connsiteX12" fmla="*/ 87888 w 114088"/>
                    <a:gd name="connsiteY12" fmla="*/ 43988 h 98020"/>
                    <a:gd name="connsiteX13" fmla="*/ 90193 w 114088"/>
                    <a:gd name="connsiteY13" fmla="*/ 52403 h 98020"/>
                    <a:gd name="connsiteX14" fmla="*/ 90435 w 114088"/>
                    <a:gd name="connsiteY14" fmla="*/ 59862 h 98020"/>
                    <a:gd name="connsiteX15" fmla="*/ 90435 w 114088"/>
                    <a:gd name="connsiteY15" fmla="*/ 97995 h 98020"/>
                    <a:gd name="connsiteX16" fmla="*/ 114026 w 114088"/>
                    <a:gd name="connsiteY16" fmla="*/ 97995 h 98020"/>
                    <a:gd name="connsiteX17" fmla="*/ 114026 w 114088"/>
                    <a:gd name="connsiteY17" fmla="*/ 68769 h 98020"/>
                    <a:gd name="connsiteX18" fmla="*/ 113968 w 114088"/>
                    <a:gd name="connsiteY18" fmla="*/ 54759 h 98020"/>
                    <a:gd name="connsiteX19" fmla="*/ 98027 w 114088"/>
                    <a:gd name="connsiteY19" fmla="*/ 17408 h 98020"/>
                    <a:gd name="connsiteX20" fmla="*/ 82702 w 114088"/>
                    <a:gd name="connsiteY20" fmla="*/ 6129 h 98020"/>
                    <a:gd name="connsiteX21" fmla="*/ 72405 w 114088"/>
                    <a:gd name="connsiteY21" fmla="*/ 2100 h 98020"/>
                    <a:gd name="connsiteX22" fmla="*/ 61225 w 114088"/>
                    <a:gd name="connsiteY22" fmla="*/ 194 h 98020"/>
                    <a:gd name="connsiteX23" fmla="*/ 52826 w 114088"/>
                    <a:gd name="connsiteY23" fmla="*/ 194 h 98020"/>
                    <a:gd name="connsiteX24" fmla="*/ 41613 w 114088"/>
                    <a:gd name="connsiteY24" fmla="*/ 2108 h 98020"/>
                    <a:gd name="connsiteX25" fmla="*/ 24240 w 114088"/>
                    <a:gd name="connsiteY25" fmla="*/ 10424 h 98020"/>
                    <a:gd name="connsiteX26" fmla="*/ 15941 w 114088"/>
                    <a:gd name="connsiteY26" fmla="*/ 17483 h 98020"/>
                    <a:gd name="connsiteX27" fmla="*/ 9173 w 114088"/>
                    <a:gd name="connsiteY27" fmla="*/ 26032 h 98020"/>
                    <a:gd name="connsiteX28" fmla="*/ 5303 w 114088"/>
                    <a:gd name="connsiteY28" fmla="*/ 33149 h 98020"/>
                    <a:gd name="connsiteX29" fmla="*/ 1590 w 114088"/>
                    <a:gd name="connsiteY29" fmla="*/ 43621 h 98020"/>
                    <a:gd name="connsiteX30" fmla="*/ 0 w 114088"/>
                    <a:gd name="connsiteY30" fmla="*/ 63891 h 98020"/>
                    <a:gd name="connsiteX31" fmla="*/ 0 w 114088"/>
                    <a:gd name="connsiteY31" fmla="*/ 98020 h 98020"/>
                    <a:gd name="connsiteX32" fmla="*/ 23591 w 114088"/>
                    <a:gd name="connsiteY32" fmla="*/ 98020 h 98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114088" h="98020">
                      <a:moveTo>
                        <a:pt x="23599" y="98004"/>
                      </a:moveTo>
                      <a:lnTo>
                        <a:pt x="23599" y="60927"/>
                      </a:lnTo>
                      <a:cubicBezTo>
                        <a:pt x="23599" y="58081"/>
                        <a:pt x="23583" y="55242"/>
                        <a:pt x="23841" y="52412"/>
                      </a:cubicBezTo>
                      <a:cubicBezTo>
                        <a:pt x="24348" y="49532"/>
                        <a:pt x="25114" y="46718"/>
                        <a:pt x="26155" y="43988"/>
                      </a:cubicBezTo>
                      <a:cubicBezTo>
                        <a:pt x="27370" y="41374"/>
                        <a:pt x="28827" y="38885"/>
                        <a:pt x="30508" y="36546"/>
                      </a:cubicBezTo>
                      <a:cubicBezTo>
                        <a:pt x="32340" y="34340"/>
                        <a:pt x="34371" y="32317"/>
                        <a:pt x="36569" y="30486"/>
                      </a:cubicBezTo>
                      <a:cubicBezTo>
                        <a:pt x="38916" y="28804"/>
                        <a:pt x="41405" y="27356"/>
                        <a:pt x="44019" y="26140"/>
                      </a:cubicBezTo>
                      <a:cubicBezTo>
                        <a:pt x="46774" y="25092"/>
                        <a:pt x="49621" y="24317"/>
                        <a:pt x="52534" y="23818"/>
                      </a:cubicBezTo>
                      <a:cubicBezTo>
                        <a:pt x="55540" y="23527"/>
                        <a:pt x="58553" y="23535"/>
                        <a:pt x="61558" y="23818"/>
                      </a:cubicBezTo>
                      <a:cubicBezTo>
                        <a:pt x="64463" y="24326"/>
                        <a:pt x="67302" y="25100"/>
                        <a:pt x="70057" y="26149"/>
                      </a:cubicBezTo>
                      <a:cubicBezTo>
                        <a:pt x="72663" y="27364"/>
                        <a:pt x="75152" y="28821"/>
                        <a:pt x="77491" y="30502"/>
                      </a:cubicBezTo>
                      <a:cubicBezTo>
                        <a:pt x="79688" y="32334"/>
                        <a:pt x="81711" y="34356"/>
                        <a:pt x="83542" y="36554"/>
                      </a:cubicBezTo>
                      <a:cubicBezTo>
                        <a:pt x="85216" y="38893"/>
                        <a:pt x="86672" y="41382"/>
                        <a:pt x="87888" y="43988"/>
                      </a:cubicBezTo>
                      <a:cubicBezTo>
                        <a:pt x="88920" y="46718"/>
                        <a:pt x="89694" y="49532"/>
                        <a:pt x="90193" y="52403"/>
                      </a:cubicBezTo>
                      <a:cubicBezTo>
                        <a:pt x="90427" y="54884"/>
                        <a:pt x="90435" y="57365"/>
                        <a:pt x="90435" y="59862"/>
                      </a:cubicBezTo>
                      <a:lnTo>
                        <a:pt x="90435" y="97995"/>
                      </a:lnTo>
                      <a:lnTo>
                        <a:pt x="114026" y="97995"/>
                      </a:lnTo>
                      <a:lnTo>
                        <a:pt x="114026" y="68769"/>
                      </a:lnTo>
                      <a:cubicBezTo>
                        <a:pt x="114026" y="64107"/>
                        <a:pt x="114201" y="59413"/>
                        <a:pt x="113968" y="54759"/>
                      </a:cubicBezTo>
                      <a:cubicBezTo>
                        <a:pt x="113285" y="40783"/>
                        <a:pt x="107716" y="27531"/>
                        <a:pt x="98027" y="17408"/>
                      </a:cubicBezTo>
                      <a:cubicBezTo>
                        <a:pt x="93673" y="12855"/>
                        <a:pt x="88370" y="8884"/>
                        <a:pt x="82702" y="6129"/>
                      </a:cubicBezTo>
                      <a:cubicBezTo>
                        <a:pt x="79405" y="4522"/>
                        <a:pt x="75942" y="3090"/>
                        <a:pt x="72405" y="2100"/>
                      </a:cubicBezTo>
                      <a:cubicBezTo>
                        <a:pt x="68767" y="1076"/>
                        <a:pt x="64979" y="535"/>
                        <a:pt x="61225" y="194"/>
                      </a:cubicBezTo>
                      <a:cubicBezTo>
                        <a:pt x="58436" y="-65"/>
                        <a:pt x="55614" y="-65"/>
                        <a:pt x="52826" y="194"/>
                      </a:cubicBezTo>
                      <a:cubicBezTo>
                        <a:pt x="49063" y="535"/>
                        <a:pt x="45259" y="1084"/>
                        <a:pt x="41613" y="2108"/>
                      </a:cubicBezTo>
                      <a:cubicBezTo>
                        <a:pt x="35470" y="3831"/>
                        <a:pt x="29385" y="6620"/>
                        <a:pt x="24240" y="10424"/>
                      </a:cubicBezTo>
                      <a:cubicBezTo>
                        <a:pt x="21310" y="12589"/>
                        <a:pt x="18455" y="14844"/>
                        <a:pt x="15941" y="17483"/>
                      </a:cubicBezTo>
                      <a:cubicBezTo>
                        <a:pt x="13444" y="20105"/>
                        <a:pt x="11179" y="23019"/>
                        <a:pt x="9173" y="26032"/>
                      </a:cubicBezTo>
                      <a:cubicBezTo>
                        <a:pt x="7675" y="28288"/>
                        <a:pt x="6385" y="30669"/>
                        <a:pt x="5303" y="33149"/>
                      </a:cubicBezTo>
                      <a:cubicBezTo>
                        <a:pt x="3813" y="36571"/>
                        <a:pt x="2439" y="39984"/>
                        <a:pt x="1590" y="43621"/>
                      </a:cubicBezTo>
                      <a:cubicBezTo>
                        <a:pt x="25" y="50364"/>
                        <a:pt x="0" y="57048"/>
                        <a:pt x="0" y="63891"/>
                      </a:cubicBezTo>
                      <a:lnTo>
                        <a:pt x="0" y="98020"/>
                      </a:lnTo>
                      <a:lnTo>
                        <a:pt x="23591" y="98020"/>
                      </a:lnTo>
                      <a:close/>
                    </a:path>
                  </a:pathLst>
                </a:custGeom>
                <a:grpFill/>
                <a:ln w="8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</p:grp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D2EABFA-0754-0E0E-B130-E43A54DFC690}"/>
                </a:ext>
              </a:extLst>
            </p:cNvPr>
            <p:cNvGrpSpPr/>
            <p:nvPr/>
          </p:nvGrpSpPr>
          <p:grpSpPr>
            <a:xfrm>
              <a:off x="3249375" y="4304622"/>
              <a:ext cx="1213950" cy="1822745"/>
              <a:chOff x="3249375" y="4304622"/>
              <a:chExt cx="1213950" cy="1822745"/>
            </a:xfrm>
          </p:grpSpPr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153DFA5-F6DD-EF08-447F-F6B6B1DA199F}"/>
                  </a:ext>
                </a:extLst>
              </p:cNvPr>
              <p:cNvSpPr txBox="1"/>
              <p:nvPr/>
            </p:nvSpPr>
            <p:spPr>
              <a:xfrm>
                <a:off x="3249375" y="5481036"/>
                <a:ext cx="121395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dirty="0">
                    <a:solidFill>
                      <a:schemeClr val="bg1"/>
                    </a:solidFill>
                    <a:latin typeface="Helvetica" pitchFamily="2" charset="0"/>
                  </a:rPr>
                  <a:t>Managed Firewalls</a:t>
                </a:r>
              </a:p>
            </p:txBody>
          </p:sp>
          <p:sp>
            <p:nvSpPr>
              <p:cNvPr id="30" name="Flowchart: Connector 29">
                <a:extLst>
                  <a:ext uri="{FF2B5EF4-FFF2-40B4-BE49-F238E27FC236}">
                    <a16:creationId xmlns:a16="http://schemas.microsoft.com/office/drawing/2014/main" id="{E85374C9-E0DB-4BA7-0DEA-5BCE0A20C79B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272980" y="4304622"/>
                <a:ext cx="1003730" cy="1003730"/>
              </a:xfrm>
              <a:prstGeom prst="flowChartConnector">
                <a:avLst/>
              </a:prstGeom>
              <a:solidFill>
                <a:schemeClr val="bg2"/>
              </a:solidFill>
              <a:ln w="19050" cap="rnd">
                <a:noFill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04770"/>
                <a:endParaRPr lang="en-GB" sz="100" dirty="0">
                  <a:solidFill>
                    <a:schemeClr val="tx1"/>
                  </a:solidFill>
                </a:endParaRPr>
              </a:p>
              <a:p>
                <a:pPr algn="ctr" defTabSz="304770"/>
                <a:endParaRPr lang="en-GB" sz="100" dirty="0">
                  <a:solidFill>
                    <a:schemeClr val="tx1"/>
                  </a:solidFill>
                </a:endParaRPr>
              </a:p>
              <a:p>
                <a:pPr algn="ctr" defTabSz="304770"/>
                <a:endParaRPr lang="en-GB" sz="100" dirty="0">
                  <a:solidFill>
                    <a:schemeClr val="tx1"/>
                  </a:solidFill>
                </a:endParaRPr>
              </a:p>
              <a:p>
                <a:pPr algn="ctr" defTabSz="304770"/>
                <a:endParaRPr lang="en-GB" sz="100" dirty="0">
                  <a:solidFill>
                    <a:schemeClr val="tx1"/>
                  </a:solidFill>
                </a:endParaRPr>
              </a:p>
              <a:p>
                <a:pPr algn="ctr" defTabSz="304770"/>
                <a:endParaRPr lang="en-GB" sz="100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599FBC65-1801-29B8-0146-0B654DD73D1D}"/>
                  </a:ext>
                </a:extLst>
              </p:cNvPr>
              <p:cNvGrpSpPr/>
              <p:nvPr/>
            </p:nvGrpSpPr>
            <p:grpSpPr>
              <a:xfrm>
                <a:off x="3582262" y="4585478"/>
                <a:ext cx="460918" cy="459057"/>
                <a:chOff x="4574603" y="4621952"/>
                <a:chExt cx="460918" cy="459057"/>
              </a:xfrm>
            </p:grpSpPr>
            <p:grpSp>
              <p:nvGrpSpPr>
                <p:cNvPr id="32" name="Graphic 192">
                  <a:extLst>
                    <a:ext uri="{FF2B5EF4-FFF2-40B4-BE49-F238E27FC236}">
                      <a16:creationId xmlns:a16="http://schemas.microsoft.com/office/drawing/2014/main" id="{04E44682-29EC-DF2E-05FB-3A01BF8740EC}"/>
                    </a:ext>
                  </a:extLst>
                </p:cNvPr>
                <p:cNvGrpSpPr/>
                <p:nvPr/>
              </p:nvGrpSpPr>
              <p:grpSpPr>
                <a:xfrm>
                  <a:off x="4636515" y="4694528"/>
                  <a:ext cx="260883" cy="317715"/>
                  <a:chOff x="4636515" y="4694528"/>
                  <a:chExt cx="260883" cy="317715"/>
                </a:xfrm>
                <a:solidFill>
                  <a:schemeClr val="bg1"/>
                </a:solidFill>
              </p:grpSpPr>
              <p:sp>
                <p:nvSpPr>
                  <p:cNvPr id="35" name="Free-form: Shape 34">
                    <a:extLst>
                      <a:ext uri="{FF2B5EF4-FFF2-40B4-BE49-F238E27FC236}">
                        <a16:creationId xmlns:a16="http://schemas.microsoft.com/office/drawing/2014/main" id="{79DA8FF9-069C-1B67-D644-9E9643D8C8DE}"/>
                      </a:ext>
                    </a:extLst>
                  </p:cNvPr>
                  <p:cNvSpPr/>
                  <p:nvPr/>
                </p:nvSpPr>
                <p:spPr>
                  <a:xfrm>
                    <a:off x="4640060" y="4878730"/>
                    <a:ext cx="47734" cy="55768"/>
                  </a:xfrm>
                  <a:custGeom>
                    <a:avLst/>
                    <a:gdLst>
                      <a:gd name="connsiteX0" fmla="*/ 47734 w 47734"/>
                      <a:gd name="connsiteY0" fmla="*/ 0 h 55768"/>
                      <a:gd name="connsiteX1" fmla="*/ 0 w 47734"/>
                      <a:gd name="connsiteY1" fmla="*/ 0 h 55768"/>
                      <a:gd name="connsiteX2" fmla="*/ 20795 w 47734"/>
                      <a:gd name="connsiteY2" fmla="*/ 55769 h 55768"/>
                      <a:gd name="connsiteX3" fmla="*/ 47734 w 47734"/>
                      <a:gd name="connsiteY3" fmla="*/ 55769 h 55768"/>
                      <a:gd name="connsiteX4" fmla="*/ 47734 w 47734"/>
                      <a:gd name="connsiteY4" fmla="*/ 0 h 557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7734" h="55768">
                        <a:moveTo>
                          <a:pt x="47734" y="0"/>
                        </a:moveTo>
                        <a:lnTo>
                          <a:pt x="0" y="0"/>
                        </a:lnTo>
                        <a:cubicBezTo>
                          <a:pt x="4017" y="21504"/>
                          <a:pt x="11343" y="39936"/>
                          <a:pt x="20795" y="55769"/>
                        </a:cubicBezTo>
                        <a:lnTo>
                          <a:pt x="47734" y="55769"/>
                        </a:lnTo>
                        <a:lnTo>
                          <a:pt x="47734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11723" cap="flat">
                    <a:solidFill>
                      <a:srgbClr val="1C3377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GB"/>
                  </a:p>
                </p:txBody>
              </p:sp>
              <p:sp>
                <p:nvSpPr>
                  <p:cNvPr id="36" name="Free-form: Shape 35">
                    <a:extLst>
                      <a:ext uri="{FF2B5EF4-FFF2-40B4-BE49-F238E27FC236}">
                        <a16:creationId xmlns:a16="http://schemas.microsoft.com/office/drawing/2014/main" id="{B8DE285C-65AD-738E-91AC-4368D6F965D2}"/>
                      </a:ext>
                    </a:extLst>
                  </p:cNvPr>
                  <p:cNvSpPr/>
                  <p:nvPr/>
                </p:nvSpPr>
                <p:spPr>
                  <a:xfrm>
                    <a:off x="4677869" y="4958011"/>
                    <a:ext cx="77272" cy="54232"/>
                  </a:xfrm>
                  <a:custGeom>
                    <a:avLst/>
                    <a:gdLst>
                      <a:gd name="connsiteX0" fmla="*/ 77273 w 77272"/>
                      <a:gd name="connsiteY0" fmla="*/ 54233 h 54232"/>
                      <a:gd name="connsiteX1" fmla="*/ 77273 w 77272"/>
                      <a:gd name="connsiteY1" fmla="*/ 0 h 54232"/>
                      <a:gd name="connsiteX2" fmla="*/ 0 w 77272"/>
                      <a:gd name="connsiteY2" fmla="*/ 0 h 54232"/>
                      <a:gd name="connsiteX3" fmla="*/ 77273 w 77272"/>
                      <a:gd name="connsiteY3" fmla="*/ 54233 h 542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7272" h="54232">
                        <a:moveTo>
                          <a:pt x="77273" y="54233"/>
                        </a:moveTo>
                        <a:lnTo>
                          <a:pt x="77273" y="0"/>
                        </a:lnTo>
                        <a:lnTo>
                          <a:pt x="0" y="0"/>
                        </a:lnTo>
                        <a:cubicBezTo>
                          <a:pt x="25049" y="29066"/>
                          <a:pt x="56123" y="45607"/>
                          <a:pt x="77273" y="54233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11723" cap="flat">
                    <a:solidFill>
                      <a:srgbClr val="1C3377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GB"/>
                  </a:p>
                </p:txBody>
              </p:sp>
              <p:sp>
                <p:nvSpPr>
                  <p:cNvPr id="37" name="Free-form: Shape 36">
                    <a:extLst>
                      <a:ext uri="{FF2B5EF4-FFF2-40B4-BE49-F238E27FC236}">
                        <a16:creationId xmlns:a16="http://schemas.microsoft.com/office/drawing/2014/main" id="{37AC1322-9C64-2CD3-BF24-874F1D290289}"/>
                      </a:ext>
                    </a:extLst>
                  </p:cNvPr>
                  <p:cNvSpPr/>
                  <p:nvPr/>
                </p:nvSpPr>
                <p:spPr>
                  <a:xfrm>
                    <a:off x="4636515" y="4799212"/>
                    <a:ext cx="118626" cy="55768"/>
                  </a:xfrm>
                  <a:custGeom>
                    <a:avLst/>
                    <a:gdLst>
                      <a:gd name="connsiteX0" fmla="*/ 118626 w 118626"/>
                      <a:gd name="connsiteY0" fmla="*/ 118 h 55768"/>
                      <a:gd name="connsiteX1" fmla="*/ 0 w 118626"/>
                      <a:gd name="connsiteY1" fmla="*/ 118 h 55768"/>
                      <a:gd name="connsiteX2" fmla="*/ 0 w 118626"/>
                      <a:gd name="connsiteY2" fmla="*/ 41708 h 55768"/>
                      <a:gd name="connsiteX3" fmla="*/ 709 w 118626"/>
                      <a:gd name="connsiteY3" fmla="*/ 55769 h 55768"/>
                      <a:gd name="connsiteX4" fmla="*/ 118626 w 118626"/>
                      <a:gd name="connsiteY4" fmla="*/ 55769 h 55768"/>
                      <a:gd name="connsiteX5" fmla="*/ 118626 w 118626"/>
                      <a:gd name="connsiteY5" fmla="*/ 0 h 557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8626" h="55768">
                        <a:moveTo>
                          <a:pt x="118626" y="118"/>
                        </a:moveTo>
                        <a:lnTo>
                          <a:pt x="0" y="118"/>
                        </a:lnTo>
                        <a:lnTo>
                          <a:pt x="0" y="41708"/>
                        </a:lnTo>
                        <a:cubicBezTo>
                          <a:pt x="0" y="46553"/>
                          <a:pt x="354" y="51161"/>
                          <a:pt x="709" y="55769"/>
                        </a:cubicBezTo>
                        <a:lnTo>
                          <a:pt x="118626" y="55769"/>
                        </a:lnTo>
                        <a:lnTo>
                          <a:pt x="118626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11723" cap="flat">
                    <a:solidFill>
                      <a:srgbClr val="1C3377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GB" dirty="0"/>
                  </a:p>
                </p:txBody>
              </p:sp>
              <p:sp>
                <p:nvSpPr>
                  <p:cNvPr id="38" name="Free-form: Shape 37">
                    <a:extLst>
                      <a:ext uri="{FF2B5EF4-FFF2-40B4-BE49-F238E27FC236}">
                        <a16:creationId xmlns:a16="http://schemas.microsoft.com/office/drawing/2014/main" id="{8FB69FA6-2A22-354B-05AF-F4B362194F04}"/>
                      </a:ext>
                    </a:extLst>
                  </p:cNvPr>
                  <p:cNvSpPr/>
                  <p:nvPr/>
                </p:nvSpPr>
                <p:spPr>
                  <a:xfrm>
                    <a:off x="4711425" y="4694528"/>
                    <a:ext cx="111064" cy="81171"/>
                  </a:xfrm>
                  <a:custGeom>
                    <a:avLst/>
                    <a:gdLst>
                      <a:gd name="connsiteX0" fmla="*/ 111065 w 111064"/>
                      <a:gd name="connsiteY0" fmla="*/ 25049 h 81171"/>
                      <a:gd name="connsiteX1" fmla="*/ 55532 w 111064"/>
                      <a:gd name="connsiteY1" fmla="*/ 0 h 81171"/>
                      <a:gd name="connsiteX2" fmla="*/ 0 w 111064"/>
                      <a:gd name="connsiteY2" fmla="*/ 25049 h 81171"/>
                      <a:gd name="connsiteX3" fmla="*/ 0 w 111064"/>
                      <a:gd name="connsiteY3" fmla="*/ 81172 h 81171"/>
                      <a:gd name="connsiteX4" fmla="*/ 111065 w 111064"/>
                      <a:gd name="connsiteY4" fmla="*/ 81172 h 81171"/>
                      <a:gd name="connsiteX5" fmla="*/ 111065 w 111064"/>
                      <a:gd name="connsiteY5" fmla="*/ 25049 h 811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1064" h="81171">
                        <a:moveTo>
                          <a:pt x="111065" y="25049"/>
                        </a:moveTo>
                        <a:cubicBezTo>
                          <a:pt x="89206" y="17014"/>
                          <a:pt x="70420" y="8153"/>
                          <a:pt x="55532" y="0"/>
                        </a:cubicBezTo>
                        <a:cubicBezTo>
                          <a:pt x="40527" y="8153"/>
                          <a:pt x="21858" y="17132"/>
                          <a:pt x="0" y="25049"/>
                        </a:cubicBezTo>
                        <a:lnTo>
                          <a:pt x="0" y="81172"/>
                        </a:lnTo>
                        <a:lnTo>
                          <a:pt x="111065" y="81172"/>
                        </a:lnTo>
                        <a:lnTo>
                          <a:pt x="111065" y="25049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11723" cap="flat">
                    <a:solidFill>
                      <a:srgbClr val="1C3377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GB"/>
                  </a:p>
                </p:txBody>
              </p:sp>
              <p:sp>
                <p:nvSpPr>
                  <p:cNvPr id="39" name="Free-form: Shape 38">
                    <a:extLst>
                      <a:ext uri="{FF2B5EF4-FFF2-40B4-BE49-F238E27FC236}">
                        <a16:creationId xmlns:a16="http://schemas.microsoft.com/office/drawing/2014/main" id="{B066079E-5278-BB12-B067-039CE371F654}"/>
                      </a:ext>
                    </a:extLst>
                  </p:cNvPr>
                  <p:cNvSpPr/>
                  <p:nvPr/>
                </p:nvSpPr>
                <p:spPr>
                  <a:xfrm>
                    <a:off x="4711425" y="4878730"/>
                    <a:ext cx="111064" cy="55768"/>
                  </a:xfrm>
                  <a:custGeom>
                    <a:avLst/>
                    <a:gdLst>
                      <a:gd name="connsiteX0" fmla="*/ 0 w 111064"/>
                      <a:gd name="connsiteY0" fmla="*/ 0 h 55768"/>
                      <a:gd name="connsiteX1" fmla="*/ 111065 w 111064"/>
                      <a:gd name="connsiteY1" fmla="*/ 0 h 55768"/>
                      <a:gd name="connsiteX2" fmla="*/ 111065 w 111064"/>
                      <a:gd name="connsiteY2" fmla="*/ 55769 h 55768"/>
                      <a:gd name="connsiteX3" fmla="*/ 0 w 111064"/>
                      <a:gd name="connsiteY3" fmla="*/ 55769 h 557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1064" h="55768">
                        <a:moveTo>
                          <a:pt x="0" y="0"/>
                        </a:moveTo>
                        <a:lnTo>
                          <a:pt x="111065" y="0"/>
                        </a:lnTo>
                        <a:lnTo>
                          <a:pt x="111065" y="55769"/>
                        </a:lnTo>
                        <a:lnTo>
                          <a:pt x="0" y="55769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11723" cap="flat">
                    <a:solidFill>
                      <a:srgbClr val="1C3377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GB" dirty="0"/>
                  </a:p>
                </p:txBody>
              </p:sp>
              <p:sp>
                <p:nvSpPr>
                  <p:cNvPr id="40" name="Free-form: Shape 39">
                    <a:extLst>
                      <a:ext uri="{FF2B5EF4-FFF2-40B4-BE49-F238E27FC236}">
                        <a16:creationId xmlns:a16="http://schemas.microsoft.com/office/drawing/2014/main" id="{76AD7213-97BD-F9C9-1D85-E7FB3A777E32}"/>
                      </a:ext>
                    </a:extLst>
                  </p:cNvPr>
                  <p:cNvSpPr/>
                  <p:nvPr/>
                </p:nvSpPr>
                <p:spPr>
                  <a:xfrm>
                    <a:off x="4636515" y="4727257"/>
                    <a:ext cx="51278" cy="48443"/>
                  </a:xfrm>
                  <a:custGeom>
                    <a:avLst/>
                    <a:gdLst>
                      <a:gd name="connsiteX0" fmla="*/ 51279 w 51278"/>
                      <a:gd name="connsiteY0" fmla="*/ 0 h 48443"/>
                      <a:gd name="connsiteX1" fmla="*/ 0 w 51278"/>
                      <a:gd name="connsiteY1" fmla="*/ 11815 h 48443"/>
                      <a:gd name="connsiteX2" fmla="*/ 0 w 51278"/>
                      <a:gd name="connsiteY2" fmla="*/ 48443 h 48443"/>
                      <a:gd name="connsiteX3" fmla="*/ 51279 w 51278"/>
                      <a:gd name="connsiteY3" fmla="*/ 48443 h 48443"/>
                      <a:gd name="connsiteX4" fmla="*/ 51279 w 51278"/>
                      <a:gd name="connsiteY4" fmla="*/ 0 h 484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1278" h="48443">
                        <a:moveTo>
                          <a:pt x="51279" y="0"/>
                        </a:moveTo>
                        <a:cubicBezTo>
                          <a:pt x="35446" y="4726"/>
                          <a:pt x="18314" y="8862"/>
                          <a:pt x="0" y="11815"/>
                        </a:cubicBezTo>
                        <a:lnTo>
                          <a:pt x="0" y="48443"/>
                        </a:lnTo>
                        <a:lnTo>
                          <a:pt x="51279" y="48443"/>
                        </a:lnTo>
                        <a:lnTo>
                          <a:pt x="51279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11723" cap="flat">
                    <a:solidFill>
                      <a:srgbClr val="1C3377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GB"/>
                  </a:p>
                </p:txBody>
              </p:sp>
              <p:sp>
                <p:nvSpPr>
                  <p:cNvPr id="41" name="Free-form: Shape 40">
                    <a:extLst>
                      <a:ext uri="{FF2B5EF4-FFF2-40B4-BE49-F238E27FC236}">
                        <a16:creationId xmlns:a16="http://schemas.microsoft.com/office/drawing/2014/main" id="{26478FC5-7BC0-C76A-2FFE-E766CD852AC5}"/>
                      </a:ext>
                    </a:extLst>
                  </p:cNvPr>
                  <p:cNvSpPr/>
                  <p:nvPr/>
                </p:nvSpPr>
                <p:spPr>
                  <a:xfrm>
                    <a:off x="4778773" y="4958011"/>
                    <a:ext cx="77272" cy="54232"/>
                  </a:xfrm>
                  <a:custGeom>
                    <a:avLst/>
                    <a:gdLst>
                      <a:gd name="connsiteX0" fmla="*/ 0 w 77272"/>
                      <a:gd name="connsiteY0" fmla="*/ 54233 h 54232"/>
                      <a:gd name="connsiteX1" fmla="*/ 77273 w 77272"/>
                      <a:gd name="connsiteY1" fmla="*/ 0 h 54232"/>
                      <a:gd name="connsiteX2" fmla="*/ 0 w 77272"/>
                      <a:gd name="connsiteY2" fmla="*/ 0 h 54232"/>
                      <a:gd name="connsiteX3" fmla="*/ 0 w 77272"/>
                      <a:gd name="connsiteY3" fmla="*/ 54233 h 542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7272" h="54232">
                        <a:moveTo>
                          <a:pt x="0" y="54233"/>
                        </a:moveTo>
                        <a:cubicBezTo>
                          <a:pt x="21150" y="45607"/>
                          <a:pt x="52224" y="29184"/>
                          <a:pt x="77273" y="0"/>
                        </a:cubicBezTo>
                        <a:lnTo>
                          <a:pt x="0" y="0"/>
                        </a:lnTo>
                        <a:lnTo>
                          <a:pt x="0" y="5423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11723" cap="flat">
                    <a:solidFill>
                      <a:srgbClr val="1C3377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GB"/>
                  </a:p>
                </p:txBody>
              </p:sp>
              <p:sp>
                <p:nvSpPr>
                  <p:cNvPr id="42" name="Free-form: Shape 41">
                    <a:extLst>
                      <a:ext uri="{FF2B5EF4-FFF2-40B4-BE49-F238E27FC236}">
                        <a16:creationId xmlns:a16="http://schemas.microsoft.com/office/drawing/2014/main" id="{561C4C84-14F4-CA52-08CC-645E56F15F5A}"/>
                      </a:ext>
                    </a:extLst>
                  </p:cNvPr>
                  <p:cNvSpPr/>
                  <p:nvPr/>
                </p:nvSpPr>
                <p:spPr>
                  <a:xfrm>
                    <a:off x="4846120" y="4727257"/>
                    <a:ext cx="51278" cy="48443"/>
                  </a:xfrm>
                  <a:custGeom>
                    <a:avLst/>
                    <a:gdLst>
                      <a:gd name="connsiteX0" fmla="*/ 0 w 51278"/>
                      <a:gd name="connsiteY0" fmla="*/ 48443 h 48443"/>
                      <a:gd name="connsiteX1" fmla="*/ 51279 w 51278"/>
                      <a:gd name="connsiteY1" fmla="*/ 48443 h 48443"/>
                      <a:gd name="connsiteX2" fmla="*/ 51279 w 51278"/>
                      <a:gd name="connsiteY2" fmla="*/ 11815 h 48443"/>
                      <a:gd name="connsiteX3" fmla="*/ 0 w 51278"/>
                      <a:gd name="connsiteY3" fmla="*/ 0 h 48443"/>
                      <a:gd name="connsiteX4" fmla="*/ 0 w 51278"/>
                      <a:gd name="connsiteY4" fmla="*/ 48443 h 484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1278" h="48443">
                        <a:moveTo>
                          <a:pt x="0" y="48443"/>
                        </a:moveTo>
                        <a:lnTo>
                          <a:pt x="51279" y="48443"/>
                        </a:lnTo>
                        <a:lnTo>
                          <a:pt x="51279" y="11815"/>
                        </a:lnTo>
                        <a:cubicBezTo>
                          <a:pt x="32965" y="8862"/>
                          <a:pt x="15833" y="4844"/>
                          <a:pt x="0" y="0"/>
                        </a:cubicBezTo>
                        <a:lnTo>
                          <a:pt x="0" y="4844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11723" cap="flat">
                    <a:solidFill>
                      <a:srgbClr val="1C3377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GB"/>
                  </a:p>
                </p:txBody>
              </p:sp>
              <p:sp>
                <p:nvSpPr>
                  <p:cNvPr id="43" name="Free-form: Shape 42">
                    <a:extLst>
                      <a:ext uri="{FF2B5EF4-FFF2-40B4-BE49-F238E27FC236}">
                        <a16:creationId xmlns:a16="http://schemas.microsoft.com/office/drawing/2014/main" id="{B2389771-8683-E9DD-1883-AC9CA6A37ED2}"/>
                      </a:ext>
                    </a:extLst>
                  </p:cNvPr>
                  <p:cNvSpPr/>
                  <p:nvPr/>
                </p:nvSpPr>
                <p:spPr>
                  <a:xfrm>
                    <a:off x="4846120" y="4878612"/>
                    <a:ext cx="47734" cy="55768"/>
                  </a:xfrm>
                  <a:custGeom>
                    <a:avLst/>
                    <a:gdLst>
                      <a:gd name="connsiteX0" fmla="*/ 0 w 47734"/>
                      <a:gd name="connsiteY0" fmla="*/ 55769 h 55768"/>
                      <a:gd name="connsiteX1" fmla="*/ 26939 w 47734"/>
                      <a:gd name="connsiteY1" fmla="*/ 55769 h 55768"/>
                      <a:gd name="connsiteX2" fmla="*/ 47734 w 47734"/>
                      <a:gd name="connsiteY2" fmla="*/ 0 h 55768"/>
                      <a:gd name="connsiteX3" fmla="*/ 0 w 47734"/>
                      <a:gd name="connsiteY3" fmla="*/ 0 h 55768"/>
                      <a:gd name="connsiteX4" fmla="*/ 0 w 47734"/>
                      <a:gd name="connsiteY4" fmla="*/ 55769 h 557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7734" h="55768">
                        <a:moveTo>
                          <a:pt x="0" y="55769"/>
                        </a:moveTo>
                        <a:lnTo>
                          <a:pt x="26939" y="55769"/>
                        </a:lnTo>
                        <a:cubicBezTo>
                          <a:pt x="36273" y="40054"/>
                          <a:pt x="43599" y="21504"/>
                          <a:pt x="47734" y="0"/>
                        </a:cubicBezTo>
                        <a:lnTo>
                          <a:pt x="0" y="0"/>
                        </a:lnTo>
                        <a:lnTo>
                          <a:pt x="0" y="55769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11723" cap="flat">
                    <a:solidFill>
                      <a:srgbClr val="1C3377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GB"/>
                  </a:p>
                </p:txBody>
              </p:sp>
              <p:sp>
                <p:nvSpPr>
                  <p:cNvPr id="44" name="Free-form: Shape 43">
                    <a:extLst>
                      <a:ext uri="{FF2B5EF4-FFF2-40B4-BE49-F238E27FC236}">
                        <a16:creationId xmlns:a16="http://schemas.microsoft.com/office/drawing/2014/main" id="{0850CD1C-03A5-A8F5-8A92-F5945B3079EE}"/>
                      </a:ext>
                    </a:extLst>
                  </p:cNvPr>
                  <p:cNvSpPr/>
                  <p:nvPr/>
                </p:nvSpPr>
                <p:spPr>
                  <a:xfrm>
                    <a:off x="4778773" y="4799449"/>
                    <a:ext cx="118626" cy="55768"/>
                  </a:xfrm>
                  <a:custGeom>
                    <a:avLst/>
                    <a:gdLst>
                      <a:gd name="connsiteX0" fmla="*/ 0 w 118626"/>
                      <a:gd name="connsiteY0" fmla="*/ 55650 h 55768"/>
                      <a:gd name="connsiteX1" fmla="*/ 117918 w 118626"/>
                      <a:gd name="connsiteY1" fmla="*/ 55650 h 55768"/>
                      <a:gd name="connsiteX2" fmla="*/ 118626 w 118626"/>
                      <a:gd name="connsiteY2" fmla="*/ 41590 h 55768"/>
                      <a:gd name="connsiteX3" fmla="*/ 118626 w 118626"/>
                      <a:gd name="connsiteY3" fmla="*/ 0 h 55768"/>
                      <a:gd name="connsiteX4" fmla="*/ 0 w 118626"/>
                      <a:gd name="connsiteY4" fmla="*/ 0 h 55768"/>
                      <a:gd name="connsiteX5" fmla="*/ 0 w 118626"/>
                      <a:gd name="connsiteY5" fmla="*/ 55769 h 557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8626" h="55768">
                        <a:moveTo>
                          <a:pt x="0" y="55650"/>
                        </a:moveTo>
                        <a:lnTo>
                          <a:pt x="117918" y="55650"/>
                        </a:lnTo>
                        <a:cubicBezTo>
                          <a:pt x="118272" y="51042"/>
                          <a:pt x="118626" y="46434"/>
                          <a:pt x="118626" y="41590"/>
                        </a:cubicBezTo>
                        <a:lnTo>
                          <a:pt x="118626" y="0"/>
                        </a:lnTo>
                        <a:lnTo>
                          <a:pt x="0" y="0"/>
                        </a:lnTo>
                        <a:lnTo>
                          <a:pt x="0" y="55769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11723" cap="flat">
                    <a:solidFill>
                      <a:srgbClr val="1C3377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GB" dirty="0"/>
                  </a:p>
                </p:txBody>
              </p:sp>
            </p:grpSp>
            <p:sp>
              <p:nvSpPr>
                <p:cNvPr id="33" name="Free-form: Shape 32">
                  <a:extLst>
                    <a:ext uri="{FF2B5EF4-FFF2-40B4-BE49-F238E27FC236}">
                      <a16:creationId xmlns:a16="http://schemas.microsoft.com/office/drawing/2014/main" id="{3EBF84C7-6098-C546-6ADC-390FE510C08C}"/>
                    </a:ext>
                  </a:extLst>
                </p:cNvPr>
                <p:cNvSpPr/>
                <p:nvPr/>
              </p:nvSpPr>
              <p:spPr>
                <a:xfrm>
                  <a:off x="4574603" y="4621952"/>
                  <a:ext cx="384945" cy="459057"/>
                </a:xfrm>
                <a:custGeom>
                  <a:avLst/>
                  <a:gdLst>
                    <a:gd name="connsiteX0" fmla="*/ 195899 w 384945"/>
                    <a:gd name="connsiteY0" fmla="*/ 418530 h 459057"/>
                    <a:gd name="connsiteX1" fmla="*/ 192354 w 384945"/>
                    <a:gd name="connsiteY1" fmla="*/ 419121 h 459057"/>
                    <a:gd name="connsiteX2" fmla="*/ 188810 w 384945"/>
                    <a:gd name="connsiteY2" fmla="*/ 418530 h 459057"/>
                    <a:gd name="connsiteX3" fmla="*/ 38282 w 384945"/>
                    <a:gd name="connsiteY3" fmla="*/ 219087 h 459057"/>
                    <a:gd name="connsiteX4" fmla="*/ 38282 w 384945"/>
                    <a:gd name="connsiteY4" fmla="*/ 106959 h 459057"/>
                    <a:gd name="connsiteX5" fmla="*/ 48561 w 384945"/>
                    <a:gd name="connsiteY5" fmla="*/ 95262 h 459057"/>
                    <a:gd name="connsiteX6" fmla="*/ 186565 w 384945"/>
                    <a:gd name="connsiteY6" fmla="*/ 48827 h 459057"/>
                    <a:gd name="connsiteX7" fmla="*/ 198262 w 384945"/>
                    <a:gd name="connsiteY7" fmla="*/ 48827 h 459057"/>
                    <a:gd name="connsiteX8" fmla="*/ 336266 w 384945"/>
                    <a:gd name="connsiteY8" fmla="*/ 95262 h 459057"/>
                    <a:gd name="connsiteX9" fmla="*/ 346545 w 384945"/>
                    <a:gd name="connsiteY9" fmla="*/ 106959 h 459057"/>
                    <a:gd name="connsiteX10" fmla="*/ 346545 w 384945"/>
                    <a:gd name="connsiteY10" fmla="*/ 219087 h 459057"/>
                    <a:gd name="connsiteX11" fmla="*/ 343001 w 384945"/>
                    <a:gd name="connsiteY11" fmla="*/ 259850 h 459057"/>
                    <a:gd name="connsiteX12" fmla="*/ 371712 w 384945"/>
                    <a:gd name="connsiteY12" fmla="*/ 228657 h 459057"/>
                    <a:gd name="connsiteX13" fmla="*/ 368522 w 384945"/>
                    <a:gd name="connsiteY13" fmla="*/ 197937 h 459057"/>
                    <a:gd name="connsiteX14" fmla="*/ 359778 w 384945"/>
                    <a:gd name="connsiteY14" fmla="*/ 178796 h 459057"/>
                    <a:gd name="connsiteX15" fmla="*/ 364268 w 384945"/>
                    <a:gd name="connsiteY15" fmla="*/ 173834 h 459057"/>
                    <a:gd name="connsiteX16" fmla="*/ 384945 w 384945"/>
                    <a:gd name="connsiteY16" fmla="*/ 182341 h 459057"/>
                    <a:gd name="connsiteX17" fmla="*/ 384945 w 384945"/>
                    <a:gd name="connsiteY17" fmla="*/ 62651 h 459057"/>
                    <a:gd name="connsiteX18" fmla="*/ 381991 w 384945"/>
                    <a:gd name="connsiteY18" fmla="*/ 59697 h 459057"/>
                    <a:gd name="connsiteX19" fmla="*/ 194245 w 384945"/>
                    <a:gd name="connsiteY19" fmla="*/ 620 h 459057"/>
                    <a:gd name="connsiteX20" fmla="*/ 190700 w 384945"/>
                    <a:gd name="connsiteY20" fmla="*/ 620 h 459057"/>
                    <a:gd name="connsiteX21" fmla="*/ 2954 w 384945"/>
                    <a:gd name="connsiteY21" fmla="*/ 59697 h 459057"/>
                    <a:gd name="connsiteX22" fmla="*/ 0 w 384945"/>
                    <a:gd name="connsiteY22" fmla="*/ 62651 h 459057"/>
                    <a:gd name="connsiteX23" fmla="*/ 0 w 384945"/>
                    <a:gd name="connsiteY23" fmla="*/ 218969 h 459057"/>
                    <a:gd name="connsiteX24" fmla="*/ 191882 w 384945"/>
                    <a:gd name="connsiteY24" fmla="*/ 459057 h 459057"/>
                    <a:gd name="connsiteX25" fmla="*/ 192473 w 384945"/>
                    <a:gd name="connsiteY25" fmla="*/ 459057 h 459057"/>
                    <a:gd name="connsiteX26" fmla="*/ 193063 w 384945"/>
                    <a:gd name="connsiteY26" fmla="*/ 459057 h 459057"/>
                    <a:gd name="connsiteX27" fmla="*/ 296094 w 384945"/>
                    <a:gd name="connsiteY27" fmla="*/ 407424 h 459057"/>
                    <a:gd name="connsiteX28" fmla="*/ 285460 w 384945"/>
                    <a:gd name="connsiteY28" fmla="*/ 366425 h 459057"/>
                    <a:gd name="connsiteX29" fmla="*/ 196017 w 384945"/>
                    <a:gd name="connsiteY29" fmla="*/ 418412 h 4590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384945" h="459057">
                      <a:moveTo>
                        <a:pt x="195899" y="418530"/>
                      </a:moveTo>
                      <a:cubicBezTo>
                        <a:pt x="194718" y="418885"/>
                        <a:pt x="193536" y="419121"/>
                        <a:pt x="192354" y="419121"/>
                      </a:cubicBezTo>
                      <a:cubicBezTo>
                        <a:pt x="191173" y="419121"/>
                        <a:pt x="189991" y="418885"/>
                        <a:pt x="188810" y="418530"/>
                      </a:cubicBezTo>
                      <a:cubicBezTo>
                        <a:pt x="153482" y="407306"/>
                        <a:pt x="38282" y="359808"/>
                        <a:pt x="38282" y="219087"/>
                      </a:cubicBezTo>
                      <a:lnTo>
                        <a:pt x="38282" y="106959"/>
                      </a:lnTo>
                      <a:cubicBezTo>
                        <a:pt x="38282" y="101051"/>
                        <a:pt x="42654" y="95970"/>
                        <a:pt x="48561" y="95262"/>
                      </a:cubicBezTo>
                      <a:cubicBezTo>
                        <a:pt x="108938" y="87345"/>
                        <a:pt x="156908" y="65605"/>
                        <a:pt x="186565" y="48827"/>
                      </a:cubicBezTo>
                      <a:cubicBezTo>
                        <a:pt x="190228" y="46818"/>
                        <a:pt x="194599" y="46818"/>
                        <a:pt x="198262" y="48827"/>
                      </a:cubicBezTo>
                      <a:cubicBezTo>
                        <a:pt x="227919" y="65605"/>
                        <a:pt x="275889" y="87345"/>
                        <a:pt x="336266" y="95262"/>
                      </a:cubicBezTo>
                      <a:cubicBezTo>
                        <a:pt x="342174" y="96089"/>
                        <a:pt x="346545" y="101051"/>
                        <a:pt x="346545" y="106959"/>
                      </a:cubicBezTo>
                      <a:lnTo>
                        <a:pt x="346545" y="219087"/>
                      </a:lnTo>
                      <a:cubicBezTo>
                        <a:pt x="346545" y="233620"/>
                        <a:pt x="345246" y="247207"/>
                        <a:pt x="343001" y="259850"/>
                      </a:cubicBezTo>
                      <a:cubicBezTo>
                        <a:pt x="354580" y="248389"/>
                        <a:pt x="367340" y="241772"/>
                        <a:pt x="371712" y="228657"/>
                      </a:cubicBezTo>
                      <a:cubicBezTo>
                        <a:pt x="374430" y="213297"/>
                        <a:pt x="372303" y="210462"/>
                        <a:pt x="368522" y="197937"/>
                      </a:cubicBezTo>
                      <a:cubicBezTo>
                        <a:pt x="366277" y="190730"/>
                        <a:pt x="362732" y="183877"/>
                        <a:pt x="359778" y="178796"/>
                      </a:cubicBezTo>
                      <a:cubicBezTo>
                        <a:pt x="356588" y="173598"/>
                        <a:pt x="358361" y="171589"/>
                        <a:pt x="364268" y="173834"/>
                      </a:cubicBezTo>
                      <a:cubicBezTo>
                        <a:pt x="370294" y="176079"/>
                        <a:pt x="378092" y="179151"/>
                        <a:pt x="384945" y="182341"/>
                      </a:cubicBezTo>
                      <a:lnTo>
                        <a:pt x="384945" y="62651"/>
                      </a:lnTo>
                      <a:cubicBezTo>
                        <a:pt x="384945" y="60997"/>
                        <a:pt x="383646" y="59697"/>
                        <a:pt x="381991" y="59697"/>
                      </a:cubicBezTo>
                      <a:cubicBezTo>
                        <a:pt x="272463" y="59697"/>
                        <a:pt x="194954" y="1211"/>
                        <a:pt x="194245" y="620"/>
                      </a:cubicBezTo>
                      <a:cubicBezTo>
                        <a:pt x="193182" y="-207"/>
                        <a:pt x="191764" y="-207"/>
                        <a:pt x="190700" y="620"/>
                      </a:cubicBezTo>
                      <a:cubicBezTo>
                        <a:pt x="189873" y="1211"/>
                        <a:pt x="112482" y="59697"/>
                        <a:pt x="2954" y="59697"/>
                      </a:cubicBezTo>
                      <a:cubicBezTo>
                        <a:pt x="1300" y="59697"/>
                        <a:pt x="0" y="60997"/>
                        <a:pt x="0" y="62651"/>
                      </a:cubicBezTo>
                      <a:lnTo>
                        <a:pt x="0" y="218969"/>
                      </a:lnTo>
                      <a:cubicBezTo>
                        <a:pt x="0" y="415104"/>
                        <a:pt x="189991" y="458703"/>
                        <a:pt x="191882" y="459057"/>
                      </a:cubicBezTo>
                      <a:cubicBezTo>
                        <a:pt x="192118" y="459057"/>
                        <a:pt x="192354" y="459057"/>
                        <a:pt x="192473" y="459057"/>
                      </a:cubicBezTo>
                      <a:cubicBezTo>
                        <a:pt x="192591" y="459057"/>
                        <a:pt x="192945" y="459057"/>
                        <a:pt x="193063" y="459057"/>
                      </a:cubicBezTo>
                      <a:cubicBezTo>
                        <a:pt x="194009" y="458821"/>
                        <a:pt x="246351" y="446769"/>
                        <a:pt x="296094" y="407424"/>
                      </a:cubicBezTo>
                      <a:cubicBezTo>
                        <a:pt x="289713" y="395018"/>
                        <a:pt x="286050" y="381076"/>
                        <a:pt x="285460" y="366425"/>
                      </a:cubicBezTo>
                      <a:cubicBezTo>
                        <a:pt x="252022" y="397854"/>
                        <a:pt x="213858" y="412741"/>
                        <a:pt x="196017" y="41841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11723" cap="flat">
                  <a:solidFill>
                    <a:srgbClr val="1C3377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34" name="Free-form: Shape 33">
                  <a:extLst>
                    <a:ext uri="{FF2B5EF4-FFF2-40B4-BE49-F238E27FC236}">
                      <a16:creationId xmlns:a16="http://schemas.microsoft.com/office/drawing/2014/main" id="{86C1084A-0B0D-739C-371F-DB21F8FD4107}"/>
                    </a:ext>
                  </a:extLst>
                </p:cNvPr>
                <p:cNvSpPr/>
                <p:nvPr/>
              </p:nvSpPr>
              <p:spPr>
                <a:xfrm>
                  <a:off x="4883339" y="4829578"/>
                  <a:ext cx="152182" cy="231108"/>
                </a:xfrm>
                <a:custGeom>
                  <a:avLst/>
                  <a:gdLst>
                    <a:gd name="connsiteX0" fmla="*/ 76091 w 152182"/>
                    <a:gd name="connsiteY0" fmla="*/ 230991 h 231108"/>
                    <a:gd name="connsiteX1" fmla="*/ 0 w 152182"/>
                    <a:gd name="connsiteY1" fmla="*/ 154900 h 231108"/>
                    <a:gd name="connsiteX2" fmla="*/ 81054 w 152182"/>
                    <a:gd name="connsiteY2" fmla="*/ 20677 h 231108"/>
                    <a:gd name="connsiteX3" fmla="*/ 74319 w 152182"/>
                    <a:gd name="connsiteY3" fmla="*/ 236 h 231108"/>
                    <a:gd name="connsiteX4" fmla="*/ 73964 w 152182"/>
                    <a:gd name="connsiteY4" fmla="*/ 0 h 231108"/>
                    <a:gd name="connsiteX5" fmla="*/ 74319 w 152182"/>
                    <a:gd name="connsiteY5" fmla="*/ 236 h 231108"/>
                    <a:gd name="connsiteX6" fmla="*/ 125598 w 152182"/>
                    <a:gd name="connsiteY6" fmla="*/ 85071 h 231108"/>
                    <a:gd name="connsiteX7" fmla="*/ 109647 w 152182"/>
                    <a:gd name="connsiteY7" fmla="*/ 148638 h 231108"/>
                    <a:gd name="connsiteX8" fmla="*/ 143911 w 152182"/>
                    <a:gd name="connsiteY8" fmla="*/ 120635 h 231108"/>
                    <a:gd name="connsiteX9" fmla="*/ 152182 w 152182"/>
                    <a:gd name="connsiteY9" fmla="*/ 155018 h 231108"/>
                    <a:gd name="connsiteX10" fmla="*/ 76091 w 152182"/>
                    <a:gd name="connsiteY10" fmla="*/ 231109 h 231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52182" h="231108">
                      <a:moveTo>
                        <a:pt x="76091" y="230991"/>
                      </a:moveTo>
                      <a:cubicBezTo>
                        <a:pt x="34028" y="230991"/>
                        <a:pt x="0" y="196962"/>
                        <a:pt x="0" y="154900"/>
                      </a:cubicBezTo>
                      <a:cubicBezTo>
                        <a:pt x="0" y="90388"/>
                        <a:pt x="81054" y="61913"/>
                        <a:pt x="81054" y="20677"/>
                      </a:cubicBezTo>
                      <a:cubicBezTo>
                        <a:pt x="81054" y="4844"/>
                        <a:pt x="75737" y="945"/>
                        <a:pt x="74319" y="236"/>
                      </a:cubicBezTo>
                      <a:cubicBezTo>
                        <a:pt x="74201" y="236"/>
                        <a:pt x="73964" y="0"/>
                        <a:pt x="73964" y="0"/>
                      </a:cubicBezTo>
                      <a:cubicBezTo>
                        <a:pt x="73964" y="0"/>
                        <a:pt x="74082" y="0"/>
                        <a:pt x="74319" y="236"/>
                      </a:cubicBezTo>
                      <a:cubicBezTo>
                        <a:pt x="78218" y="2127"/>
                        <a:pt x="125598" y="26348"/>
                        <a:pt x="125598" y="85071"/>
                      </a:cubicBezTo>
                      <a:cubicBezTo>
                        <a:pt x="125598" y="119217"/>
                        <a:pt x="109647" y="148638"/>
                        <a:pt x="109647" y="148638"/>
                      </a:cubicBezTo>
                      <a:cubicBezTo>
                        <a:pt x="137295" y="132569"/>
                        <a:pt x="143911" y="120635"/>
                        <a:pt x="143911" y="120635"/>
                      </a:cubicBezTo>
                      <a:cubicBezTo>
                        <a:pt x="149110" y="130914"/>
                        <a:pt x="152182" y="142730"/>
                        <a:pt x="152182" y="155018"/>
                      </a:cubicBezTo>
                      <a:cubicBezTo>
                        <a:pt x="152182" y="196962"/>
                        <a:pt x="118154" y="231109"/>
                        <a:pt x="76091" y="23110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11723" cap="flat">
                  <a:solidFill>
                    <a:srgbClr val="1C3377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</p:grp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A0CC83A1-793A-9E86-A74B-1E5A289F293C}"/>
                </a:ext>
              </a:extLst>
            </p:cNvPr>
            <p:cNvGrpSpPr/>
            <p:nvPr/>
          </p:nvGrpSpPr>
          <p:grpSpPr>
            <a:xfrm>
              <a:off x="10304016" y="4304622"/>
              <a:ext cx="1592298" cy="1822745"/>
              <a:chOff x="10304016" y="4304622"/>
              <a:chExt cx="1592298" cy="1822745"/>
            </a:xfrm>
          </p:grpSpPr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F9CEB05-3165-E190-1F6C-F2BF204FAC06}"/>
                  </a:ext>
                </a:extLst>
              </p:cNvPr>
              <p:cNvSpPr txBox="1"/>
              <p:nvPr/>
            </p:nvSpPr>
            <p:spPr>
              <a:xfrm>
                <a:off x="10304016" y="5481036"/>
                <a:ext cx="1592298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dirty="0">
                    <a:solidFill>
                      <a:schemeClr val="bg1"/>
                    </a:solidFill>
                    <a:latin typeface="Helvetica" pitchFamily="2" charset="0"/>
                  </a:rPr>
                  <a:t>SASE Solutions</a:t>
                </a:r>
              </a:p>
            </p:txBody>
          </p:sp>
          <p:sp>
            <p:nvSpPr>
              <p:cNvPr id="23" name="Flowchart: Connector 22">
                <a:extLst>
                  <a:ext uri="{FF2B5EF4-FFF2-40B4-BE49-F238E27FC236}">
                    <a16:creationId xmlns:a16="http://schemas.microsoft.com/office/drawing/2014/main" id="{2767BC3A-78B8-02F9-3525-EC04E2FBEF9A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0304016" y="4304622"/>
                <a:ext cx="1003730" cy="1003730"/>
              </a:xfrm>
              <a:prstGeom prst="flowChartConnector">
                <a:avLst/>
              </a:prstGeom>
              <a:solidFill>
                <a:schemeClr val="bg2"/>
              </a:solidFill>
              <a:ln w="19050" cap="rnd">
                <a:noFill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04770"/>
                <a:endParaRPr lang="en-GB" sz="100" dirty="0">
                  <a:solidFill>
                    <a:schemeClr val="tx1"/>
                  </a:solidFill>
                </a:endParaRPr>
              </a:p>
              <a:p>
                <a:pPr algn="ctr" defTabSz="304770"/>
                <a:endParaRPr lang="en-GB" sz="100" dirty="0">
                  <a:solidFill>
                    <a:schemeClr val="tx1"/>
                  </a:solidFill>
                </a:endParaRPr>
              </a:p>
              <a:p>
                <a:pPr algn="ctr" defTabSz="304770"/>
                <a:endParaRPr lang="en-GB" sz="100" dirty="0">
                  <a:solidFill>
                    <a:schemeClr val="tx1"/>
                  </a:solidFill>
                </a:endParaRPr>
              </a:p>
              <a:p>
                <a:pPr algn="ctr" defTabSz="304770"/>
                <a:endParaRPr lang="en-GB" sz="100" dirty="0">
                  <a:solidFill>
                    <a:schemeClr val="tx1"/>
                  </a:solidFill>
                </a:endParaRPr>
              </a:p>
              <a:p>
                <a:pPr algn="ctr" defTabSz="304770"/>
                <a:endParaRPr lang="en-GB" sz="100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DFB548A9-6E6E-73DE-7569-DC94A3F7F3F8}"/>
                  </a:ext>
                </a:extLst>
              </p:cNvPr>
              <p:cNvGrpSpPr/>
              <p:nvPr/>
            </p:nvGrpSpPr>
            <p:grpSpPr>
              <a:xfrm>
                <a:off x="10542299" y="4625991"/>
                <a:ext cx="527165" cy="360992"/>
                <a:chOff x="10514855" y="4621982"/>
                <a:chExt cx="595317" cy="407661"/>
              </a:xfrm>
            </p:grpSpPr>
            <p:sp>
              <p:nvSpPr>
                <p:cNvPr id="25" name="Free-form: Shape 24">
                  <a:extLst>
                    <a:ext uri="{FF2B5EF4-FFF2-40B4-BE49-F238E27FC236}">
                      <a16:creationId xmlns:a16="http://schemas.microsoft.com/office/drawing/2014/main" id="{6D849E1A-F5C2-1129-7131-F36241C373B0}"/>
                    </a:ext>
                  </a:extLst>
                </p:cNvPr>
                <p:cNvSpPr/>
                <p:nvPr/>
              </p:nvSpPr>
              <p:spPr>
                <a:xfrm>
                  <a:off x="10514855" y="4621982"/>
                  <a:ext cx="595317" cy="373101"/>
                </a:xfrm>
                <a:custGeom>
                  <a:avLst/>
                  <a:gdLst>
                    <a:gd name="connsiteX0" fmla="*/ 569976 w 779049"/>
                    <a:gd name="connsiteY0" fmla="*/ 93726 h 488251"/>
                    <a:gd name="connsiteX1" fmla="*/ 545402 w 779049"/>
                    <a:gd name="connsiteY1" fmla="*/ 95155 h 488251"/>
                    <a:gd name="connsiteX2" fmla="*/ 365379 w 779049"/>
                    <a:gd name="connsiteY2" fmla="*/ 0 h 488251"/>
                    <a:gd name="connsiteX3" fmla="*/ 160973 w 779049"/>
                    <a:gd name="connsiteY3" fmla="*/ 142399 h 488251"/>
                    <a:gd name="connsiteX4" fmla="*/ 0 w 779049"/>
                    <a:gd name="connsiteY4" fmla="*/ 315087 h 488251"/>
                    <a:gd name="connsiteX5" fmla="*/ 173165 w 779049"/>
                    <a:gd name="connsiteY5" fmla="*/ 488251 h 488251"/>
                    <a:gd name="connsiteX6" fmla="*/ 202406 w 779049"/>
                    <a:gd name="connsiteY6" fmla="*/ 488251 h 488251"/>
                    <a:gd name="connsiteX7" fmla="*/ 228410 w 779049"/>
                    <a:gd name="connsiteY7" fmla="*/ 462248 h 488251"/>
                    <a:gd name="connsiteX8" fmla="*/ 202406 w 779049"/>
                    <a:gd name="connsiteY8" fmla="*/ 436245 h 488251"/>
                    <a:gd name="connsiteX9" fmla="*/ 173165 w 779049"/>
                    <a:gd name="connsiteY9" fmla="*/ 436245 h 488251"/>
                    <a:gd name="connsiteX10" fmla="*/ 52007 w 779049"/>
                    <a:gd name="connsiteY10" fmla="*/ 315087 h 488251"/>
                    <a:gd name="connsiteX11" fmla="*/ 173165 w 779049"/>
                    <a:gd name="connsiteY11" fmla="*/ 193929 h 488251"/>
                    <a:gd name="connsiteX12" fmla="*/ 175736 w 779049"/>
                    <a:gd name="connsiteY12" fmla="*/ 194024 h 488251"/>
                    <a:gd name="connsiteX13" fmla="*/ 178784 w 779049"/>
                    <a:gd name="connsiteY13" fmla="*/ 194215 h 488251"/>
                    <a:gd name="connsiteX14" fmla="*/ 205073 w 779049"/>
                    <a:gd name="connsiteY14" fmla="*/ 174974 h 488251"/>
                    <a:gd name="connsiteX15" fmla="*/ 365379 w 779049"/>
                    <a:gd name="connsiteY15" fmla="*/ 51911 h 488251"/>
                    <a:gd name="connsiteX16" fmla="*/ 490823 w 779049"/>
                    <a:gd name="connsiteY16" fmla="*/ 109347 h 488251"/>
                    <a:gd name="connsiteX17" fmla="*/ 439198 w 779049"/>
                    <a:gd name="connsiteY17" fmla="*/ 140018 h 488251"/>
                    <a:gd name="connsiteX18" fmla="*/ 435864 w 779049"/>
                    <a:gd name="connsiteY18" fmla="*/ 176594 h 488251"/>
                    <a:gd name="connsiteX19" fmla="*/ 455867 w 779049"/>
                    <a:gd name="connsiteY19" fmla="*/ 185928 h 488251"/>
                    <a:gd name="connsiteX20" fmla="*/ 472535 w 779049"/>
                    <a:gd name="connsiteY20" fmla="*/ 179927 h 488251"/>
                    <a:gd name="connsiteX21" fmla="*/ 537210 w 779049"/>
                    <a:gd name="connsiteY21" fmla="*/ 149066 h 488251"/>
                    <a:gd name="connsiteX22" fmla="*/ 537591 w 779049"/>
                    <a:gd name="connsiteY22" fmla="*/ 148971 h 488251"/>
                    <a:gd name="connsiteX23" fmla="*/ 537877 w 779049"/>
                    <a:gd name="connsiteY23" fmla="*/ 148971 h 488251"/>
                    <a:gd name="connsiteX24" fmla="*/ 569976 w 779049"/>
                    <a:gd name="connsiteY24" fmla="*/ 145637 h 488251"/>
                    <a:gd name="connsiteX25" fmla="*/ 727043 w 779049"/>
                    <a:gd name="connsiteY25" fmla="*/ 302705 h 488251"/>
                    <a:gd name="connsiteX26" fmla="*/ 567404 w 779049"/>
                    <a:gd name="connsiteY26" fmla="*/ 436245 h 488251"/>
                    <a:gd name="connsiteX27" fmla="*/ 546259 w 779049"/>
                    <a:gd name="connsiteY27" fmla="*/ 436245 h 488251"/>
                    <a:gd name="connsiteX28" fmla="*/ 520256 w 779049"/>
                    <a:gd name="connsiteY28" fmla="*/ 462248 h 488251"/>
                    <a:gd name="connsiteX29" fmla="*/ 546259 w 779049"/>
                    <a:gd name="connsiteY29" fmla="*/ 488251 h 488251"/>
                    <a:gd name="connsiteX30" fmla="*/ 567404 w 779049"/>
                    <a:gd name="connsiteY30" fmla="*/ 488251 h 488251"/>
                    <a:gd name="connsiteX31" fmla="*/ 779050 w 779049"/>
                    <a:gd name="connsiteY31" fmla="*/ 302705 h 488251"/>
                    <a:gd name="connsiteX32" fmla="*/ 569976 w 779049"/>
                    <a:gd name="connsiteY32" fmla="*/ 93631 h 4882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779049" h="488251">
                      <a:moveTo>
                        <a:pt x="569976" y="93726"/>
                      </a:moveTo>
                      <a:cubicBezTo>
                        <a:pt x="561785" y="93726"/>
                        <a:pt x="553593" y="94202"/>
                        <a:pt x="545402" y="95155"/>
                      </a:cubicBezTo>
                      <a:cubicBezTo>
                        <a:pt x="505016" y="36005"/>
                        <a:pt x="437579" y="0"/>
                        <a:pt x="365379" y="0"/>
                      </a:cubicBezTo>
                      <a:cubicBezTo>
                        <a:pt x="273749" y="0"/>
                        <a:pt x="192405" y="57626"/>
                        <a:pt x="160973" y="142399"/>
                      </a:cubicBezTo>
                      <a:cubicBezTo>
                        <a:pt x="71152" y="148685"/>
                        <a:pt x="0" y="223742"/>
                        <a:pt x="0" y="315087"/>
                      </a:cubicBezTo>
                      <a:cubicBezTo>
                        <a:pt x="0" y="406432"/>
                        <a:pt x="77724" y="488251"/>
                        <a:pt x="173165" y="488251"/>
                      </a:cubicBezTo>
                      <a:lnTo>
                        <a:pt x="202406" y="488251"/>
                      </a:lnTo>
                      <a:cubicBezTo>
                        <a:pt x="216789" y="488251"/>
                        <a:pt x="228410" y="476631"/>
                        <a:pt x="228410" y="462248"/>
                      </a:cubicBezTo>
                      <a:cubicBezTo>
                        <a:pt x="228410" y="447866"/>
                        <a:pt x="216789" y="436245"/>
                        <a:pt x="202406" y="436245"/>
                      </a:cubicBezTo>
                      <a:lnTo>
                        <a:pt x="173165" y="436245"/>
                      </a:lnTo>
                      <a:cubicBezTo>
                        <a:pt x="106299" y="436245"/>
                        <a:pt x="52007" y="381857"/>
                        <a:pt x="52007" y="315087"/>
                      </a:cubicBezTo>
                      <a:cubicBezTo>
                        <a:pt x="52007" y="248317"/>
                        <a:pt x="106394" y="193929"/>
                        <a:pt x="173165" y="193929"/>
                      </a:cubicBezTo>
                      <a:cubicBezTo>
                        <a:pt x="174022" y="193929"/>
                        <a:pt x="174879" y="193929"/>
                        <a:pt x="175736" y="194024"/>
                      </a:cubicBezTo>
                      <a:lnTo>
                        <a:pt x="178784" y="194215"/>
                      </a:lnTo>
                      <a:cubicBezTo>
                        <a:pt x="191072" y="194501"/>
                        <a:pt x="201930" y="186785"/>
                        <a:pt x="205073" y="174974"/>
                      </a:cubicBezTo>
                      <a:cubicBezTo>
                        <a:pt x="224504" y="102584"/>
                        <a:pt x="290417" y="51911"/>
                        <a:pt x="365379" y="51911"/>
                      </a:cubicBezTo>
                      <a:cubicBezTo>
                        <a:pt x="413861" y="51911"/>
                        <a:pt x="459581" y="73343"/>
                        <a:pt x="490823" y="109347"/>
                      </a:cubicBezTo>
                      <a:cubicBezTo>
                        <a:pt x="475107" y="115824"/>
                        <a:pt x="456438" y="125635"/>
                        <a:pt x="439198" y="140018"/>
                      </a:cubicBezTo>
                      <a:cubicBezTo>
                        <a:pt x="428149" y="149257"/>
                        <a:pt x="426720" y="165640"/>
                        <a:pt x="435864" y="176594"/>
                      </a:cubicBezTo>
                      <a:cubicBezTo>
                        <a:pt x="441008" y="182785"/>
                        <a:pt x="448437" y="185928"/>
                        <a:pt x="455867" y="185928"/>
                      </a:cubicBezTo>
                      <a:cubicBezTo>
                        <a:pt x="461772" y="185928"/>
                        <a:pt x="467678" y="183928"/>
                        <a:pt x="472535" y="179927"/>
                      </a:cubicBezTo>
                      <a:cubicBezTo>
                        <a:pt x="501110" y="156019"/>
                        <a:pt x="536543" y="149257"/>
                        <a:pt x="537210" y="149066"/>
                      </a:cubicBezTo>
                      <a:cubicBezTo>
                        <a:pt x="537305" y="149066"/>
                        <a:pt x="537496" y="149066"/>
                        <a:pt x="537591" y="148971"/>
                      </a:cubicBezTo>
                      <a:cubicBezTo>
                        <a:pt x="537591" y="148971"/>
                        <a:pt x="537782" y="148971"/>
                        <a:pt x="537877" y="148971"/>
                      </a:cubicBezTo>
                      <a:cubicBezTo>
                        <a:pt x="548450" y="146780"/>
                        <a:pt x="559308" y="145637"/>
                        <a:pt x="569976" y="145637"/>
                      </a:cubicBezTo>
                      <a:cubicBezTo>
                        <a:pt x="656558" y="145637"/>
                        <a:pt x="727043" y="216122"/>
                        <a:pt x="727043" y="302705"/>
                      </a:cubicBezTo>
                      <a:cubicBezTo>
                        <a:pt x="727043" y="395002"/>
                        <a:pt x="646843" y="436245"/>
                        <a:pt x="567404" y="436245"/>
                      </a:cubicBezTo>
                      <a:lnTo>
                        <a:pt x="546259" y="436245"/>
                      </a:lnTo>
                      <a:cubicBezTo>
                        <a:pt x="531876" y="436245"/>
                        <a:pt x="520256" y="447866"/>
                        <a:pt x="520256" y="462248"/>
                      </a:cubicBezTo>
                      <a:cubicBezTo>
                        <a:pt x="520256" y="476631"/>
                        <a:pt x="531876" y="488251"/>
                        <a:pt x="546259" y="488251"/>
                      </a:cubicBezTo>
                      <a:lnTo>
                        <a:pt x="567404" y="488251"/>
                      </a:lnTo>
                      <a:cubicBezTo>
                        <a:pt x="691991" y="488251"/>
                        <a:pt x="779050" y="411956"/>
                        <a:pt x="779050" y="302705"/>
                      </a:cubicBezTo>
                      <a:cubicBezTo>
                        <a:pt x="779050" y="187452"/>
                        <a:pt x="685324" y="93631"/>
                        <a:pt x="569976" y="9363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12700" cap="flat">
                  <a:solidFill>
                    <a:srgbClr val="1C3377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grpSp>
              <p:nvGrpSpPr>
                <p:cNvPr id="26" name="Graphic 2">
                  <a:extLst>
                    <a:ext uri="{FF2B5EF4-FFF2-40B4-BE49-F238E27FC236}">
                      <a16:creationId xmlns:a16="http://schemas.microsoft.com/office/drawing/2014/main" id="{507EA416-07C0-2847-0911-7D775E219D1A}"/>
                    </a:ext>
                  </a:extLst>
                </p:cNvPr>
                <p:cNvGrpSpPr/>
                <p:nvPr/>
              </p:nvGrpSpPr>
              <p:grpSpPr>
                <a:xfrm>
                  <a:off x="10717424" y="4826439"/>
                  <a:ext cx="163944" cy="203204"/>
                  <a:chOff x="3388776" y="4270100"/>
                  <a:chExt cx="163713" cy="243145"/>
                </a:xfrm>
                <a:solidFill>
                  <a:schemeClr val="bg1"/>
                </a:solidFill>
              </p:grpSpPr>
              <p:sp>
                <p:nvSpPr>
                  <p:cNvPr id="27" name="Free-form: Shape 26">
                    <a:extLst>
                      <a:ext uri="{FF2B5EF4-FFF2-40B4-BE49-F238E27FC236}">
                        <a16:creationId xmlns:a16="http://schemas.microsoft.com/office/drawing/2014/main" id="{22E1DBE9-A685-24CF-5343-6EC5623C1CEC}"/>
                      </a:ext>
                    </a:extLst>
                  </p:cNvPr>
                  <p:cNvSpPr/>
                  <p:nvPr/>
                </p:nvSpPr>
                <p:spPr>
                  <a:xfrm>
                    <a:off x="3388776" y="4375013"/>
                    <a:ext cx="163713" cy="138232"/>
                  </a:xfrm>
                  <a:custGeom>
                    <a:avLst/>
                    <a:gdLst>
                      <a:gd name="connsiteX0" fmla="*/ 156605 w 163713"/>
                      <a:gd name="connsiteY0" fmla="*/ 0 h 138232"/>
                      <a:gd name="connsiteX1" fmla="*/ 7101 w 163713"/>
                      <a:gd name="connsiteY1" fmla="*/ 0 h 138232"/>
                      <a:gd name="connsiteX2" fmla="*/ 0 w 163713"/>
                      <a:gd name="connsiteY2" fmla="*/ 7101 h 138232"/>
                      <a:gd name="connsiteX3" fmla="*/ 0 w 163713"/>
                      <a:gd name="connsiteY3" fmla="*/ 94073 h 138232"/>
                      <a:gd name="connsiteX4" fmla="*/ 44160 w 163713"/>
                      <a:gd name="connsiteY4" fmla="*/ 138233 h 138232"/>
                      <a:gd name="connsiteX5" fmla="*/ 119553 w 163713"/>
                      <a:gd name="connsiteY5" fmla="*/ 138233 h 138232"/>
                      <a:gd name="connsiteX6" fmla="*/ 163713 w 163713"/>
                      <a:gd name="connsiteY6" fmla="*/ 94073 h 138232"/>
                      <a:gd name="connsiteX7" fmla="*/ 163713 w 163713"/>
                      <a:gd name="connsiteY7" fmla="*/ 7101 h 138232"/>
                      <a:gd name="connsiteX8" fmla="*/ 156613 w 163713"/>
                      <a:gd name="connsiteY8" fmla="*/ 0 h 138232"/>
                      <a:gd name="connsiteX9" fmla="*/ 91525 w 163713"/>
                      <a:gd name="connsiteY9" fmla="*/ 73004 h 138232"/>
                      <a:gd name="connsiteX10" fmla="*/ 91525 w 163713"/>
                      <a:gd name="connsiteY10" fmla="*/ 92708 h 138232"/>
                      <a:gd name="connsiteX11" fmla="*/ 81853 w 163713"/>
                      <a:gd name="connsiteY11" fmla="*/ 102380 h 138232"/>
                      <a:gd name="connsiteX12" fmla="*/ 81853 w 163713"/>
                      <a:gd name="connsiteY12" fmla="*/ 102380 h 138232"/>
                      <a:gd name="connsiteX13" fmla="*/ 72180 w 163713"/>
                      <a:gd name="connsiteY13" fmla="*/ 92708 h 138232"/>
                      <a:gd name="connsiteX14" fmla="*/ 72180 w 163713"/>
                      <a:gd name="connsiteY14" fmla="*/ 73004 h 138232"/>
                      <a:gd name="connsiteX15" fmla="*/ 62024 w 163713"/>
                      <a:gd name="connsiteY15" fmla="*/ 55689 h 138232"/>
                      <a:gd name="connsiteX16" fmla="*/ 81861 w 163713"/>
                      <a:gd name="connsiteY16" fmla="*/ 35853 h 138232"/>
                      <a:gd name="connsiteX17" fmla="*/ 101698 w 163713"/>
                      <a:gd name="connsiteY17" fmla="*/ 55689 h 138232"/>
                      <a:gd name="connsiteX18" fmla="*/ 91534 w 163713"/>
                      <a:gd name="connsiteY18" fmla="*/ 73004 h 1382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63713" h="138232">
                        <a:moveTo>
                          <a:pt x="156605" y="0"/>
                        </a:moveTo>
                        <a:lnTo>
                          <a:pt x="7101" y="0"/>
                        </a:lnTo>
                        <a:cubicBezTo>
                          <a:pt x="3180" y="0"/>
                          <a:pt x="0" y="3180"/>
                          <a:pt x="0" y="7101"/>
                        </a:cubicBezTo>
                        <a:lnTo>
                          <a:pt x="0" y="94073"/>
                        </a:lnTo>
                        <a:cubicBezTo>
                          <a:pt x="0" y="118463"/>
                          <a:pt x="19770" y="138233"/>
                          <a:pt x="44160" y="138233"/>
                        </a:cubicBezTo>
                        <a:lnTo>
                          <a:pt x="119553" y="138233"/>
                        </a:lnTo>
                        <a:cubicBezTo>
                          <a:pt x="143943" y="138233"/>
                          <a:pt x="163713" y="118463"/>
                          <a:pt x="163713" y="94073"/>
                        </a:cubicBezTo>
                        <a:lnTo>
                          <a:pt x="163713" y="7101"/>
                        </a:lnTo>
                        <a:cubicBezTo>
                          <a:pt x="163713" y="3180"/>
                          <a:pt x="160534" y="0"/>
                          <a:pt x="156613" y="0"/>
                        </a:cubicBezTo>
                        <a:close/>
                        <a:moveTo>
                          <a:pt x="91525" y="73004"/>
                        </a:moveTo>
                        <a:lnTo>
                          <a:pt x="91525" y="92708"/>
                        </a:lnTo>
                        <a:cubicBezTo>
                          <a:pt x="91525" y="98052"/>
                          <a:pt x="87197" y="102380"/>
                          <a:pt x="81853" y="102380"/>
                        </a:cubicBezTo>
                        <a:lnTo>
                          <a:pt x="81853" y="102380"/>
                        </a:lnTo>
                        <a:cubicBezTo>
                          <a:pt x="76508" y="102380"/>
                          <a:pt x="72180" y="98052"/>
                          <a:pt x="72180" y="92708"/>
                        </a:cubicBezTo>
                        <a:lnTo>
                          <a:pt x="72180" y="73004"/>
                        </a:lnTo>
                        <a:cubicBezTo>
                          <a:pt x="66120" y="69608"/>
                          <a:pt x="62024" y="63131"/>
                          <a:pt x="62024" y="55689"/>
                        </a:cubicBezTo>
                        <a:cubicBezTo>
                          <a:pt x="62024" y="44735"/>
                          <a:pt x="70906" y="35853"/>
                          <a:pt x="81861" y="35853"/>
                        </a:cubicBezTo>
                        <a:cubicBezTo>
                          <a:pt x="92816" y="35853"/>
                          <a:pt x="101698" y="44735"/>
                          <a:pt x="101698" y="55689"/>
                        </a:cubicBezTo>
                        <a:cubicBezTo>
                          <a:pt x="101698" y="63131"/>
                          <a:pt x="97602" y="69608"/>
                          <a:pt x="91534" y="73004"/>
                        </a:cubicBezTo>
                        <a:close/>
                      </a:path>
                    </a:pathLst>
                  </a:custGeom>
                  <a:grpFill/>
                  <a:ln w="8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GB" dirty="0"/>
                  </a:p>
                </p:txBody>
              </p:sp>
              <p:sp>
                <p:nvSpPr>
                  <p:cNvPr id="28" name="Free-form: Shape 27">
                    <a:extLst>
                      <a:ext uri="{FF2B5EF4-FFF2-40B4-BE49-F238E27FC236}">
                        <a16:creationId xmlns:a16="http://schemas.microsoft.com/office/drawing/2014/main" id="{6946FB9E-8344-5192-1358-DF7666737E70}"/>
                      </a:ext>
                    </a:extLst>
                  </p:cNvPr>
                  <p:cNvSpPr/>
                  <p:nvPr/>
                </p:nvSpPr>
                <p:spPr>
                  <a:xfrm>
                    <a:off x="3412917" y="4270100"/>
                    <a:ext cx="114088" cy="98020"/>
                  </a:xfrm>
                  <a:custGeom>
                    <a:avLst/>
                    <a:gdLst>
                      <a:gd name="connsiteX0" fmla="*/ 23599 w 114088"/>
                      <a:gd name="connsiteY0" fmla="*/ 98004 h 98020"/>
                      <a:gd name="connsiteX1" fmla="*/ 23599 w 114088"/>
                      <a:gd name="connsiteY1" fmla="*/ 60927 h 98020"/>
                      <a:gd name="connsiteX2" fmla="*/ 23841 w 114088"/>
                      <a:gd name="connsiteY2" fmla="*/ 52412 h 98020"/>
                      <a:gd name="connsiteX3" fmla="*/ 26155 w 114088"/>
                      <a:gd name="connsiteY3" fmla="*/ 43988 h 98020"/>
                      <a:gd name="connsiteX4" fmla="*/ 30508 w 114088"/>
                      <a:gd name="connsiteY4" fmla="*/ 36546 h 98020"/>
                      <a:gd name="connsiteX5" fmla="*/ 36569 w 114088"/>
                      <a:gd name="connsiteY5" fmla="*/ 30486 h 98020"/>
                      <a:gd name="connsiteX6" fmla="*/ 44019 w 114088"/>
                      <a:gd name="connsiteY6" fmla="*/ 26140 h 98020"/>
                      <a:gd name="connsiteX7" fmla="*/ 52534 w 114088"/>
                      <a:gd name="connsiteY7" fmla="*/ 23818 h 98020"/>
                      <a:gd name="connsiteX8" fmla="*/ 61558 w 114088"/>
                      <a:gd name="connsiteY8" fmla="*/ 23818 h 98020"/>
                      <a:gd name="connsiteX9" fmla="*/ 70057 w 114088"/>
                      <a:gd name="connsiteY9" fmla="*/ 26149 h 98020"/>
                      <a:gd name="connsiteX10" fmla="*/ 77491 w 114088"/>
                      <a:gd name="connsiteY10" fmla="*/ 30502 h 98020"/>
                      <a:gd name="connsiteX11" fmla="*/ 83542 w 114088"/>
                      <a:gd name="connsiteY11" fmla="*/ 36554 h 98020"/>
                      <a:gd name="connsiteX12" fmla="*/ 87888 w 114088"/>
                      <a:gd name="connsiteY12" fmla="*/ 43988 h 98020"/>
                      <a:gd name="connsiteX13" fmla="*/ 90193 w 114088"/>
                      <a:gd name="connsiteY13" fmla="*/ 52403 h 98020"/>
                      <a:gd name="connsiteX14" fmla="*/ 90435 w 114088"/>
                      <a:gd name="connsiteY14" fmla="*/ 59862 h 98020"/>
                      <a:gd name="connsiteX15" fmla="*/ 90435 w 114088"/>
                      <a:gd name="connsiteY15" fmla="*/ 97995 h 98020"/>
                      <a:gd name="connsiteX16" fmla="*/ 114026 w 114088"/>
                      <a:gd name="connsiteY16" fmla="*/ 97995 h 98020"/>
                      <a:gd name="connsiteX17" fmla="*/ 114026 w 114088"/>
                      <a:gd name="connsiteY17" fmla="*/ 68769 h 98020"/>
                      <a:gd name="connsiteX18" fmla="*/ 113968 w 114088"/>
                      <a:gd name="connsiteY18" fmla="*/ 54759 h 98020"/>
                      <a:gd name="connsiteX19" fmla="*/ 98027 w 114088"/>
                      <a:gd name="connsiteY19" fmla="*/ 17408 h 98020"/>
                      <a:gd name="connsiteX20" fmla="*/ 82702 w 114088"/>
                      <a:gd name="connsiteY20" fmla="*/ 6129 h 98020"/>
                      <a:gd name="connsiteX21" fmla="*/ 72405 w 114088"/>
                      <a:gd name="connsiteY21" fmla="*/ 2100 h 98020"/>
                      <a:gd name="connsiteX22" fmla="*/ 61225 w 114088"/>
                      <a:gd name="connsiteY22" fmla="*/ 194 h 98020"/>
                      <a:gd name="connsiteX23" fmla="*/ 52826 w 114088"/>
                      <a:gd name="connsiteY23" fmla="*/ 194 h 98020"/>
                      <a:gd name="connsiteX24" fmla="*/ 41613 w 114088"/>
                      <a:gd name="connsiteY24" fmla="*/ 2108 h 98020"/>
                      <a:gd name="connsiteX25" fmla="*/ 24240 w 114088"/>
                      <a:gd name="connsiteY25" fmla="*/ 10424 h 98020"/>
                      <a:gd name="connsiteX26" fmla="*/ 15941 w 114088"/>
                      <a:gd name="connsiteY26" fmla="*/ 17483 h 98020"/>
                      <a:gd name="connsiteX27" fmla="*/ 9173 w 114088"/>
                      <a:gd name="connsiteY27" fmla="*/ 26032 h 98020"/>
                      <a:gd name="connsiteX28" fmla="*/ 5303 w 114088"/>
                      <a:gd name="connsiteY28" fmla="*/ 33149 h 98020"/>
                      <a:gd name="connsiteX29" fmla="*/ 1590 w 114088"/>
                      <a:gd name="connsiteY29" fmla="*/ 43621 h 98020"/>
                      <a:gd name="connsiteX30" fmla="*/ 0 w 114088"/>
                      <a:gd name="connsiteY30" fmla="*/ 63891 h 98020"/>
                      <a:gd name="connsiteX31" fmla="*/ 0 w 114088"/>
                      <a:gd name="connsiteY31" fmla="*/ 98020 h 98020"/>
                      <a:gd name="connsiteX32" fmla="*/ 23591 w 114088"/>
                      <a:gd name="connsiteY32" fmla="*/ 98020 h 980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114088" h="98020">
                        <a:moveTo>
                          <a:pt x="23599" y="98004"/>
                        </a:moveTo>
                        <a:lnTo>
                          <a:pt x="23599" y="60927"/>
                        </a:lnTo>
                        <a:cubicBezTo>
                          <a:pt x="23599" y="58081"/>
                          <a:pt x="23583" y="55242"/>
                          <a:pt x="23841" y="52412"/>
                        </a:cubicBezTo>
                        <a:cubicBezTo>
                          <a:pt x="24348" y="49532"/>
                          <a:pt x="25114" y="46718"/>
                          <a:pt x="26155" y="43988"/>
                        </a:cubicBezTo>
                        <a:cubicBezTo>
                          <a:pt x="27370" y="41374"/>
                          <a:pt x="28827" y="38885"/>
                          <a:pt x="30508" y="36546"/>
                        </a:cubicBezTo>
                        <a:cubicBezTo>
                          <a:pt x="32340" y="34340"/>
                          <a:pt x="34371" y="32317"/>
                          <a:pt x="36569" y="30486"/>
                        </a:cubicBezTo>
                        <a:cubicBezTo>
                          <a:pt x="38916" y="28804"/>
                          <a:pt x="41405" y="27356"/>
                          <a:pt x="44019" y="26140"/>
                        </a:cubicBezTo>
                        <a:cubicBezTo>
                          <a:pt x="46774" y="25092"/>
                          <a:pt x="49621" y="24317"/>
                          <a:pt x="52534" y="23818"/>
                        </a:cubicBezTo>
                        <a:cubicBezTo>
                          <a:pt x="55540" y="23527"/>
                          <a:pt x="58553" y="23535"/>
                          <a:pt x="61558" y="23818"/>
                        </a:cubicBezTo>
                        <a:cubicBezTo>
                          <a:pt x="64463" y="24326"/>
                          <a:pt x="67302" y="25100"/>
                          <a:pt x="70057" y="26149"/>
                        </a:cubicBezTo>
                        <a:cubicBezTo>
                          <a:pt x="72663" y="27364"/>
                          <a:pt x="75152" y="28821"/>
                          <a:pt x="77491" y="30502"/>
                        </a:cubicBezTo>
                        <a:cubicBezTo>
                          <a:pt x="79688" y="32334"/>
                          <a:pt x="81711" y="34356"/>
                          <a:pt x="83542" y="36554"/>
                        </a:cubicBezTo>
                        <a:cubicBezTo>
                          <a:pt x="85216" y="38893"/>
                          <a:pt x="86672" y="41382"/>
                          <a:pt x="87888" y="43988"/>
                        </a:cubicBezTo>
                        <a:cubicBezTo>
                          <a:pt x="88920" y="46718"/>
                          <a:pt x="89694" y="49532"/>
                          <a:pt x="90193" y="52403"/>
                        </a:cubicBezTo>
                        <a:cubicBezTo>
                          <a:pt x="90427" y="54884"/>
                          <a:pt x="90435" y="57365"/>
                          <a:pt x="90435" y="59862"/>
                        </a:cubicBezTo>
                        <a:lnTo>
                          <a:pt x="90435" y="97995"/>
                        </a:lnTo>
                        <a:lnTo>
                          <a:pt x="114026" y="97995"/>
                        </a:lnTo>
                        <a:lnTo>
                          <a:pt x="114026" y="68769"/>
                        </a:lnTo>
                        <a:cubicBezTo>
                          <a:pt x="114026" y="64107"/>
                          <a:pt x="114201" y="59413"/>
                          <a:pt x="113968" y="54759"/>
                        </a:cubicBezTo>
                        <a:cubicBezTo>
                          <a:pt x="113285" y="40783"/>
                          <a:pt x="107716" y="27531"/>
                          <a:pt x="98027" y="17408"/>
                        </a:cubicBezTo>
                        <a:cubicBezTo>
                          <a:pt x="93673" y="12855"/>
                          <a:pt x="88370" y="8884"/>
                          <a:pt x="82702" y="6129"/>
                        </a:cubicBezTo>
                        <a:cubicBezTo>
                          <a:pt x="79405" y="4522"/>
                          <a:pt x="75942" y="3090"/>
                          <a:pt x="72405" y="2100"/>
                        </a:cubicBezTo>
                        <a:cubicBezTo>
                          <a:pt x="68767" y="1076"/>
                          <a:pt x="64979" y="535"/>
                          <a:pt x="61225" y="194"/>
                        </a:cubicBezTo>
                        <a:cubicBezTo>
                          <a:pt x="58436" y="-65"/>
                          <a:pt x="55614" y="-65"/>
                          <a:pt x="52826" y="194"/>
                        </a:cubicBezTo>
                        <a:cubicBezTo>
                          <a:pt x="49063" y="535"/>
                          <a:pt x="45259" y="1084"/>
                          <a:pt x="41613" y="2108"/>
                        </a:cubicBezTo>
                        <a:cubicBezTo>
                          <a:pt x="35470" y="3831"/>
                          <a:pt x="29385" y="6620"/>
                          <a:pt x="24240" y="10424"/>
                        </a:cubicBezTo>
                        <a:cubicBezTo>
                          <a:pt x="21310" y="12589"/>
                          <a:pt x="18455" y="14844"/>
                          <a:pt x="15941" y="17483"/>
                        </a:cubicBezTo>
                        <a:cubicBezTo>
                          <a:pt x="13444" y="20105"/>
                          <a:pt x="11179" y="23019"/>
                          <a:pt x="9173" y="26032"/>
                        </a:cubicBezTo>
                        <a:cubicBezTo>
                          <a:pt x="7675" y="28288"/>
                          <a:pt x="6385" y="30669"/>
                          <a:pt x="5303" y="33149"/>
                        </a:cubicBezTo>
                        <a:cubicBezTo>
                          <a:pt x="3813" y="36571"/>
                          <a:pt x="2439" y="39984"/>
                          <a:pt x="1590" y="43621"/>
                        </a:cubicBezTo>
                        <a:cubicBezTo>
                          <a:pt x="25" y="50364"/>
                          <a:pt x="0" y="57048"/>
                          <a:pt x="0" y="63891"/>
                        </a:cubicBezTo>
                        <a:lnTo>
                          <a:pt x="0" y="98020"/>
                        </a:lnTo>
                        <a:lnTo>
                          <a:pt x="23591" y="98020"/>
                        </a:lnTo>
                        <a:close/>
                      </a:path>
                    </a:pathLst>
                  </a:custGeom>
                  <a:grpFill/>
                  <a:ln w="8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GB"/>
                  </a:p>
                </p:txBody>
              </p:sp>
            </p:grpSp>
          </p:grp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E9209978-CEE1-10C2-6D87-F02FC8B0D8E5}"/>
                </a:ext>
              </a:extLst>
            </p:cNvPr>
            <p:cNvGrpSpPr/>
            <p:nvPr/>
          </p:nvGrpSpPr>
          <p:grpSpPr>
            <a:xfrm>
              <a:off x="7960338" y="4304622"/>
              <a:ext cx="2002865" cy="1822745"/>
              <a:chOff x="7960338" y="4304622"/>
              <a:chExt cx="2002865" cy="1822745"/>
            </a:xfrm>
          </p:grpSpPr>
          <p:sp>
            <p:nvSpPr>
              <p:cNvPr id="12" name="Flowchart: Connector 11">
                <a:extLst>
                  <a:ext uri="{FF2B5EF4-FFF2-40B4-BE49-F238E27FC236}">
                    <a16:creationId xmlns:a16="http://schemas.microsoft.com/office/drawing/2014/main" id="{016B95C1-7612-09D5-DD58-FDC53A8721F1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7960338" y="4304622"/>
                <a:ext cx="1003730" cy="1003730"/>
              </a:xfrm>
              <a:prstGeom prst="flowChartConnector">
                <a:avLst/>
              </a:prstGeom>
              <a:solidFill>
                <a:schemeClr val="bg2"/>
              </a:solidFill>
              <a:ln w="19050" cap="rnd">
                <a:noFill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04770"/>
                <a:endParaRPr lang="en-GB" sz="100" dirty="0">
                  <a:solidFill>
                    <a:schemeClr val="tx1"/>
                  </a:solidFill>
                </a:endParaRPr>
              </a:p>
              <a:p>
                <a:pPr algn="ctr" defTabSz="304770"/>
                <a:endParaRPr lang="en-GB" sz="100" dirty="0">
                  <a:solidFill>
                    <a:schemeClr val="tx1"/>
                  </a:solidFill>
                </a:endParaRPr>
              </a:p>
              <a:p>
                <a:pPr algn="ctr" defTabSz="304770"/>
                <a:endParaRPr lang="en-GB" sz="100" dirty="0">
                  <a:solidFill>
                    <a:schemeClr val="tx1"/>
                  </a:solidFill>
                </a:endParaRPr>
              </a:p>
              <a:p>
                <a:pPr algn="ctr" defTabSz="304770"/>
                <a:endParaRPr lang="en-GB" sz="100" dirty="0">
                  <a:solidFill>
                    <a:schemeClr val="tx1"/>
                  </a:solidFill>
                </a:endParaRPr>
              </a:p>
              <a:p>
                <a:pPr algn="ctr" defTabSz="304770"/>
                <a:endParaRPr lang="en-GB" sz="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80C4697-9C2F-A468-173A-18908CE575DB}"/>
                  </a:ext>
                </a:extLst>
              </p:cNvPr>
              <p:cNvSpPr txBox="1"/>
              <p:nvPr/>
            </p:nvSpPr>
            <p:spPr>
              <a:xfrm>
                <a:off x="7964932" y="5481036"/>
                <a:ext cx="1998271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dirty="0">
                    <a:solidFill>
                      <a:schemeClr val="bg1"/>
                    </a:solidFill>
                    <a:latin typeface="Helvetica" pitchFamily="2" charset="0"/>
                  </a:rPr>
                  <a:t>Vulnerability Management</a:t>
                </a:r>
              </a:p>
            </p:txBody>
          </p: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6AF1D858-0C8F-8293-4C75-84BFD83CD0E9}"/>
                  </a:ext>
                </a:extLst>
              </p:cNvPr>
              <p:cNvGrpSpPr/>
              <p:nvPr/>
            </p:nvGrpSpPr>
            <p:grpSpPr>
              <a:xfrm>
                <a:off x="8254116" y="4567376"/>
                <a:ext cx="461633" cy="464881"/>
                <a:chOff x="8254088" y="4583131"/>
                <a:chExt cx="461633" cy="464881"/>
              </a:xfrm>
            </p:grpSpPr>
            <p:grpSp>
              <p:nvGrpSpPr>
                <p:cNvPr id="15" name="Graphic 242">
                  <a:extLst>
                    <a:ext uri="{FF2B5EF4-FFF2-40B4-BE49-F238E27FC236}">
                      <a16:creationId xmlns:a16="http://schemas.microsoft.com/office/drawing/2014/main" id="{233977C8-2912-1CB0-1831-C9A762163DD9}"/>
                    </a:ext>
                  </a:extLst>
                </p:cNvPr>
                <p:cNvGrpSpPr/>
                <p:nvPr/>
              </p:nvGrpSpPr>
              <p:grpSpPr>
                <a:xfrm>
                  <a:off x="8254088" y="4672614"/>
                  <a:ext cx="416230" cy="375398"/>
                  <a:chOff x="4167187" y="1849468"/>
                  <a:chExt cx="3857625" cy="3479196"/>
                </a:xfrm>
                <a:solidFill>
                  <a:schemeClr val="bg1"/>
                </a:solidFill>
              </p:grpSpPr>
              <p:sp>
                <p:nvSpPr>
                  <p:cNvPr id="20" name="Free-form: Shape 19">
                    <a:extLst>
                      <a:ext uri="{FF2B5EF4-FFF2-40B4-BE49-F238E27FC236}">
                        <a16:creationId xmlns:a16="http://schemas.microsoft.com/office/drawing/2014/main" id="{0ED6ED8C-A038-F6E9-1B69-5F87DCDB6E68}"/>
                      </a:ext>
                    </a:extLst>
                  </p:cNvPr>
                  <p:cNvSpPr/>
                  <p:nvPr/>
                </p:nvSpPr>
                <p:spPr>
                  <a:xfrm>
                    <a:off x="5428963" y="4203286"/>
                    <a:ext cx="1334071" cy="1125378"/>
                  </a:xfrm>
                  <a:custGeom>
                    <a:avLst/>
                    <a:gdLst>
                      <a:gd name="connsiteX0" fmla="*/ 1076325 w 1334071"/>
                      <a:gd name="connsiteY0" fmla="*/ 715994 h 1125378"/>
                      <a:gd name="connsiteX1" fmla="*/ 1003840 w 1334071"/>
                      <a:gd name="connsiteY1" fmla="*/ 627221 h 1125378"/>
                      <a:gd name="connsiteX2" fmla="*/ 1003840 w 1334071"/>
                      <a:gd name="connsiteY2" fmla="*/ 0 h 1125378"/>
                      <a:gd name="connsiteX3" fmla="*/ 330232 w 1334071"/>
                      <a:gd name="connsiteY3" fmla="*/ 0 h 1125378"/>
                      <a:gd name="connsiteX4" fmla="*/ 330232 w 1334071"/>
                      <a:gd name="connsiteY4" fmla="*/ 627221 h 1125378"/>
                      <a:gd name="connsiteX5" fmla="*/ 257746 w 1334071"/>
                      <a:gd name="connsiteY5" fmla="*/ 715994 h 1125378"/>
                      <a:gd name="connsiteX6" fmla="*/ 96774 w 1334071"/>
                      <a:gd name="connsiteY6" fmla="*/ 804672 h 1125378"/>
                      <a:gd name="connsiteX7" fmla="*/ 0 w 1334071"/>
                      <a:gd name="connsiteY7" fmla="*/ 1038225 h 1125378"/>
                      <a:gd name="connsiteX8" fmla="*/ 0 w 1334071"/>
                      <a:gd name="connsiteY8" fmla="*/ 1125379 h 1125378"/>
                      <a:gd name="connsiteX9" fmla="*/ 1334072 w 1334071"/>
                      <a:gd name="connsiteY9" fmla="*/ 1125379 h 1125378"/>
                      <a:gd name="connsiteX10" fmla="*/ 1334072 w 1334071"/>
                      <a:gd name="connsiteY10" fmla="*/ 1038225 h 1125378"/>
                      <a:gd name="connsiteX11" fmla="*/ 1076325 w 1334071"/>
                      <a:gd name="connsiteY11" fmla="*/ 715994 h 1125378"/>
                      <a:gd name="connsiteX12" fmla="*/ 826294 w 1334071"/>
                      <a:gd name="connsiteY12" fmla="*/ 212693 h 1125378"/>
                      <a:gd name="connsiteX13" fmla="*/ 730377 w 1334071"/>
                      <a:gd name="connsiteY13" fmla="*/ 308610 h 1125378"/>
                      <a:gd name="connsiteX14" fmla="*/ 603695 w 1334071"/>
                      <a:gd name="connsiteY14" fmla="*/ 308610 h 1125378"/>
                      <a:gd name="connsiteX15" fmla="*/ 507778 w 1334071"/>
                      <a:gd name="connsiteY15" fmla="*/ 212693 h 1125378"/>
                      <a:gd name="connsiteX16" fmla="*/ 507778 w 1334071"/>
                      <a:gd name="connsiteY16" fmla="*/ 212693 h 1125378"/>
                      <a:gd name="connsiteX17" fmla="*/ 603695 w 1334071"/>
                      <a:gd name="connsiteY17" fmla="*/ 116776 h 1125378"/>
                      <a:gd name="connsiteX18" fmla="*/ 730377 w 1334071"/>
                      <a:gd name="connsiteY18" fmla="*/ 116776 h 1125378"/>
                      <a:gd name="connsiteX19" fmla="*/ 826294 w 1334071"/>
                      <a:gd name="connsiteY19" fmla="*/ 212693 h 1125378"/>
                      <a:gd name="connsiteX20" fmla="*/ 826294 w 1334071"/>
                      <a:gd name="connsiteY20" fmla="*/ 212693 h 11253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1334071" h="1125378">
                        <a:moveTo>
                          <a:pt x="1076325" y="715994"/>
                        </a:moveTo>
                        <a:cubicBezTo>
                          <a:pt x="1034320" y="706564"/>
                          <a:pt x="1003840" y="670274"/>
                          <a:pt x="1003840" y="627221"/>
                        </a:cubicBezTo>
                        <a:lnTo>
                          <a:pt x="1003840" y="0"/>
                        </a:lnTo>
                        <a:lnTo>
                          <a:pt x="330232" y="0"/>
                        </a:lnTo>
                        <a:lnTo>
                          <a:pt x="330232" y="627221"/>
                        </a:lnTo>
                        <a:cubicBezTo>
                          <a:pt x="330232" y="670274"/>
                          <a:pt x="299752" y="706564"/>
                          <a:pt x="257746" y="715994"/>
                        </a:cubicBezTo>
                        <a:cubicBezTo>
                          <a:pt x="195643" y="729901"/>
                          <a:pt x="140208" y="761238"/>
                          <a:pt x="96774" y="804672"/>
                        </a:cubicBezTo>
                        <a:cubicBezTo>
                          <a:pt x="36957" y="864489"/>
                          <a:pt x="0" y="946975"/>
                          <a:pt x="0" y="1038225"/>
                        </a:cubicBezTo>
                        <a:lnTo>
                          <a:pt x="0" y="1125379"/>
                        </a:lnTo>
                        <a:lnTo>
                          <a:pt x="1334072" y="1125379"/>
                        </a:lnTo>
                        <a:lnTo>
                          <a:pt x="1334072" y="1038225"/>
                        </a:lnTo>
                        <a:cubicBezTo>
                          <a:pt x="1334072" y="880777"/>
                          <a:pt x="1223772" y="749046"/>
                          <a:pt x="1076325" y="715994"/>
                        </a:cubicBezTo>
                        <a:close/>
                        <a:moveTo>
                          <a:pt x="826294" y="212693"/>
                        </a:moveTo>
                        <a:cubicBezTo>
                          <a:pt x="826294" y="265652"/>
                          <a:pt x="783336" y="308610"/>
                          <a:pt x="730377" y="308610"/>
                        </a:cubicBezTo>
                        <a:lnTo>
                          <a:pt x="603695" y="308610"/>
                        </a:lnTo>
                        <a:cubicBezTo>
                          <a:pt x="550735" y="308610"/>
                          <a:pt x="507778" y="265652"/>
                          <a:pt x="507778" y="212693"/>
                        </a:cubicBezTo>
                        <a:lnTo>
                          <a:pt x="507778" y="212693"/>
                        </a:lnTo>
                        <a:cubicBezTo>
                          <a:pt x="507778" y="159734"/>
                          <a:pt x="550735" y="116776"/>
                          <a:pt x="603695" y="116776"/>
                        </a:cubicBezTo>
                        <a:lnTo>
                          <a:pt x="730377" y="116776"/>
                        </a:lnTo>
                        <a:cubicBezTo>
                          <a:pt x="783336" y="116776"/>
                          <a:pt x="826294" y="159734"/>
                          <a:pt x="826294" y="212693"/>
                        </a:cubicBezTo>
                        <a:lnTo>
                          <a:pt x="826294" y="21269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GB"/>
                  </a:p>
                </p:txBody>
              </p:sp>
              <p:sp>
                <p:nvSpPr>
                  <p:cNvPr id="21" name="Free-form: Shape 20">
                    <a:extLst>
                      <a:ext uri="{FF2B5EF4-FFF2-40B4-BE49-F238E27FC236}">
                        <a16:creationId xmlns:a16="http://schemas.microsoft.com/office/drawing/2014/main" id="{E20C333E-05D7-81B7-BB90-052F9F6753D2}"/>
                      </a:ext>
                    </a:extLst>
                  </p:cNvPr>
                  <p:cNvSpPr/>
                  <p:nvPr/>
                </p:nvSpPr>
                <p:spPr>
                  <a:xfrm>
                    <a:off x="4167187" y="1849468"/>
                    <a:ext cx="3857625" cy="2823305"/>
                  </a:xfrm>
                  <a:custGeom>
                    <a:avLst/>
                    <a:gdLst>
                      <a:gd name="connsiteX0" fmla="*/ 3472434 w 3857625"/>
                      <a:gd name="connsiteY0" fmla="*/ 95 h 2823305"/>
                      <a:gd name="connsiteX1" fmla="*/ 2972657 w 3857625"/>
                      <a:gd name="connsiteY1" fmla="*/ 95 h 2823305"/>
                      <a:gd name="connsiteX2" fmla="*/ 2985802 w 3857625"/>
                      <a:gd name="connsiteY2" fmla="*/ 85630 h 2823305"/>
                      <a:gd name="connsiteX3" fmla="*/ 2987040 w 3857625"/>
                      <a:gd name="connsiteY3" fmla="*/ 129635 h 2823305"/>
                      <a:gd name="connsiteX4" fmla="*/ 2987040 w 3857625"/>
                      <a:gd name="connsiteY4" fmla="*/ 303181 h 2823305"/>
                      <a:gd name="connsiteX5" fmla="*/ 3439763 w 3857625"/>
                      <a:gd name="connsiteY5" fmla="*/ 303181 h 2823305"/>
                      <a:gd name="connsiteX6" fmla="*/ 3590925 w 3857625"/>
                      <a:gd name="connsiteY6" fmla="*/ 454247 h 2823305"/>
                      <a:gd name="connsiteX7" fmla="*/ 3590925 w 3857625"/>
                      <a:gd name="connsiteY7" fmla="*/ 2249805 h 2823305"/>
                      <a:gd name="connsiteX8" fmla="*/ 3554635 w 3857625"/>
                      <a:gd name="connsiteY8" fmla="*/ 2286095 h 2823305"/>
                      <a:gd name="connsiteX9" fmla="*/ 303086 w 3857625"/>
                      <a:gd name="connsiteY9" fmla="*/ 2286095 h 2823305"/>
                      <a:gd name="connsiteX10" fmla="*/ 266795 w 3857625"/>
                      <a:gd name="connsiteY10" fmla="*/ 2249805 h 2823305"/>
                      <a:gd name="connsiteX11" fmla="*/ 266795 w 3857625"/>
                      <a:gd name="connsiteY11" fmla="*/ 454247 h 2823305"/>
                      <a:gd name="connsiteX12" fmla="*/ 417957 w 3857625"/>
                      <a:gd name="connsiteY12" fmla="*/ 303181 h 2823305"/>
                      <a:gd name="connsiteX13" fmla="*/ 871157 w 3857625"/>
                      <a:gd name="connsiteY13" fmla="*/ 303181 h 2823305"/>
                      <a:gd name="connsiteX14" fmla="*/ 871157 w 3857625"/>
                      <a:gd name="connsiteY14" fmla="*/ 196501 h 2823305"/>
                      <a:gd name="connsiteX15" fmla="*/ 870966 w 3857625"/>
                      <a:gd name="connsiteY15" fmla="*/ 169831 h 2823305"/>
                      <a:gd name="connsiteX16" fmla="*/ 871823 w 3857625"/>
                      <a:gd name="connsiteY16" fmla="*/ 94393 h 2823305"/>
                      <a:gd name="connsiteX17" fmla="*/ 885635 w 3857625"/>
                      <a:gd name="connsiteY17" fmla="*/ 0 h 2823305"/>
                      <a:gd name="connsiteX18" fmla="*/ 385191 w 3857625"/>
                      <a:gd name="connsiteY18" fmla="*/ 0 h 2823305"/>
                      <a:gd name="connsiteX19" fmla="*/ 0 w 3857625"/>
                      <a:gd name="connsiteY19" fmla="*/ 385382 h 2823305"/>
                      <a:gd name="connsiteX20" fmla="*/ 0 w 3857625"/>
                      <a:gd name="connsiteY20" fmla="*/ 2438115 h 2823305"/>
                      <a:gd name="connsiteX21" fmla="*/ 385191 w 3857625"/>
                      <a:gd name="connsiteY21" fmla="*/ 2823305 h 2823305"/>
                      <a:gd name="connsiteX22" fmla="*/ 3472434 w 3857625"/>
                      <a:gd name="connsiteY22" fmla="*/ 2823305 h 2823305"/>
                      <a:gd name="connsiteX23" fmla="*/ 3857625 w 3857625"/>
                      <a:gd name="connsiteY23" fmla="*/ 2438115 h 2823305"/>
                      <a:gd name="connsiteX24" fmla="*/ 3857625 w 3857625"/>
                      <a:gd name="connsiteY24" fmla="*/ 385382 h 2823305"/>
                      <a:gd name="connsiteX25" fmla="*/ 3472434 w 3857625"/>
                      <a:gd name="connsiteY25" fmla="*/ 95 h 2823305"/>
                      <a:gd name="connsiteX26" fmla="*/ 2088071 w 3857625"/>
                      <a:gd name="connsiteY26" fmla="*/ 2566511 h 2823305"/>
                      <a:gd name="connsiteX27" fmla="*/ 1992154 w 3857625"/>
                      <a:gd name="connsiteY27" fmla="*/ 2662428 h 2823305"/>
                      <a:gd name="connsiteX28" fmla="*/ 1865471 w 3857625"/>
                      <a:gd name="connsiteY28" fmla="*/ 2662428 h 2823305"/>
                      <a:gd name="connsiteX29" fmla="*/ 1769555 w 3857625"/>
                      <a:gd name="connsiteY29" fmla="*/ 2566511 h 2823305"/>
                      <a:gd name="connsiteX30" fmla="*/ 1769555 w 3857625"/>
                      <a:gd name="connsiteY30" fmla="*/ 2566511 h 2823305"/>
                      <a:gd name="connsiteX31" fmla="*/ 1865471 w 3857625"/>
                      <a:gd name="connsiteY31" fmla="*/ 2470595 h 2823305"/>
                      <a:gd name="connsiteX32" fmla="*/ 1992154 w 3857625"/>
                      <a:gd name="connsiteY32" fmla="*/ 2470595 h 2823305"/>
                      <a:gd name="connsiteX33" fmla="*/ 2088071 w 3857625"/>
                      <a:gd name="connsiteY33" fmla="*/ 2566511 h 2823305"/>
                      <a:gd name="connsiteX34" fmla="*/ 2088071 w 3857625"/>
                      <a:gd name="connsiteY34" fmla="*/ 2566511 h 28233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</a:cxnLst>
                    <a:rect l="l" t="t" r="r" b="b"/>
                    <a:pathLst>
                      <a:path w="3857625" h="2823305">
                        <a:moveTo>
                          <a:pt x="3472434" y="95"/>
                        </a:moveTo>
                        <a:lnTo>
                          <a:pt x="2972657" y="95"/>
                        </a:lnTo>
                        <a:cubicBezTo>
                          <a:pt x="2979039" y="26480"/>
                          <a:pt x="2983421" y="54769"/>
                          <a:pt x="2985802" y="85630"/>
                        </a:cubicBezTo>
                        <a:cubicBezTo>
                          <a:pt x="2987040" y="102108"/>
                          <a:pt x="2987040" y="116681"/>
                          <a:pt x="2987040" y="129635"/>
                        </a:cubicBezTo>
                        <a:lnTo>
                          <a:pt x="2987040" y="303181"/>
                        </a:lnTo>
                        <a:cubicBezTo>
                          <a:pt x="2987040" y="303181"/>
                          <a:pt x="3439763" y="303181"/>
                          <a:pt x="3439763" y="303181"/>
                        </a:cubicBezTo>
                        <a:cubicBezTo>
                          <a:pt x="3523298" y="303181"/>
                          <a:pt x="3590925" y="370808"/>
                          <a:pt x="3590925" y="454247"/>
                        </a:cubicBezTo>
                        <a:lnTo>
                          <a:pt x="3590925" y="2249805"/>
                        </a:lnTo>
                        <a:cubicBezTo>
                          <a:pt x="3590925" y="2269903"/>
                          <a:pt x="3574637" y="2286095"/>
                          <a:pt x="3554635" y="2286095"/>
                        </a:cubicBezTo>
                        <a:lnTo>
                          <a:pt x="303086" y="2286095"/>
                        </a:lnTo>
                        <a:cubicBezTo>
                          <a:pt x="283083" y="2286095"/>
                          <a:pt x="266795" y="2269903"/>
                          <a:pt x="266795" y="2249805"/>
                        </a:cubicBezTo>
                        <a:lnTo>
                          <a:pt x="266795" y="454247"/>
                        </a:lnTo>
                        <a:cubicBezTo>
                          <a:pt x="266795" y="370808"/>
                          <a:pt x="334423" y="303181"/>
                          <a:pt x="417957" y="303181"/>
                        </a:cubicBezTo>
                        <a:lnTo>
                          <a:pt x="871157" y="303181"/>
                        </a:lnTo>
                        <a:lnTo>
                          <a:pt x="871157" y="196501"/>
                        </a:lnTo>
                        <a:cubicBezTo>
                          <a:pt x="871157" y="187643"/>
                          <a:pt x="871061" y="178689"/>
                          <a:pt x="870966" y="169831"/>
                        </a:cubicBezTo>
                        <a:cubicBezTo>
                          <a:pt x="870680" y="145828"/>
                          <a:pt x="870299" y="121063"/>
                          <a:pt x="871823" y="94393"/>
                        </a:cubicBezTo>
                        <a:cubicBezTo>
                          <a:pt x="873633" y="62008"/>
                          <a:pt x="878300" y="30385"/>
                          <a:pt x="885635" y="0"/>
                        </a:cubicBezTo>
                        <a:lnTo>
                          <a:pt x="385191" y="0"/>
                        </a:lnTo>
                        <a:cubicBezTo>
                          <a:pt x="172498" y="95"/>
                          <a:pt x="0" y="172593"/>
                          <a:pt x="0" y="385382"/>
                        </a:cubicBezTo>
                        <a:lnTo>
                          <a:pt x="0" y="2438115"/>
                        </a:lnTo>
                        <a:cubicBezTo>
                          <a:pt x="0" y="2650808"/>
                          <a:pt x="172498" y="2823305"/>
                          <a:pt x="385191" y="2823305"/>
                        </a:cubicBezTo>
                        <a:lnTo>
                          <a:pt x="3472434" y="2823305"/>
                        </a:lnTo>
                        <a:cubicBezTo>
                          <a:pt x="3685128" y="2823305"/>
                          <a:pt x="3857625" y="2650808"/>
                          <a:pt x="3857625" y="2438115"/>
                        </a:cubicBezTo>
                        <a:lnTo>
                          <a:pt x="3857625" y="385382"/>
                        </a:lnTo>
                        <a:cubicBezTo>
                          <a:pt x="3857625" y="172593"/>
                          <a:pt x="3685128" y="95"/>
                          <a:pt x="3472434" y="95"/>
                        </a:cubicBezTo>
                        <a:close/>
                        <a:moveTo>
                          <a:pt x="2088071" y="2566511"/>
                        </a:moveTo>
                        <a:cubicBezTo>
                          <a:pt x="2088071" y="2619470"/>
                          <a:pt x="2045113" y="2662428"/>
                          <a:pt x="1992154" y="2662428"/>
                        </a:cubicBezTo>
                        <a:lnTo>
                          <a:pt x="1865471" y="2662428"/>
                        </a:lnTo>
                        <a:cubicBezTo>
                          <a:pt x="1812512" y="2662428"/>
                          <a:pt x="1769555" y="2619470"/>
                          <a:pt x="1769555" y="2566511"/>
                        </a:cubicBezTo>
                        <a:lnTo>
                          <a:pt x="1769555" y="2566511"/>
                        </a:lnTo>
                        <a:cubicBezTo>
                          <a:pt x="1769555" y="2513552"/>
                          <a:pt x="1812512" y="2470595"/>
                          <a:pt x="1865471" y="2470595"/>
                        </a:cubicBezTo>
                        <a:lnTo>
                          <a:pt x="1992154" y="2470595"/>
                        </a:lnTo>
                        <a:cubicBezTo>
                          <a:pt x="2045113" y="2470595"/>
                          <a:pt x="2088071" y="2513552"/>
                          <a:pt x="2088071" y="2566511"/>
                        </a:cubicBezTo>
                        <a:lnTo>
                          <a:pt x="2088071" y="2566511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16" name="Group 15">
                  <a:extLst>
                    <a:ext uri="{FF2B5EF4-FFF2-40B4-BE49-F238E27FC236}">
                      <a16:creationId xmlns:a16="http://schemas.microsoft.com/office/drawing/2014/main" id="{390B18E2-65C9-6D56-C434-DF4C0456FA9E}"/>
                    </a:ext>
                  </a:extLst>
                </p:cNvPr>
                <p:cNvGrpSpPr/>
                <p:nvPr/>
              </p:nvGrpSpPr>
              <p:grpSpPr>
                <a:xfrm>
                  <a:off x="8596821" y="4738420"/>
                  <a:ext cx="118900" cy="150896"/>
                  <a:chOff x="8986321" y="4269819"/>
                  <a:chExt cx="134903" cy="171205"/>
                </a:xfrm>
              </p:grpSpPr>
              <p:sp>
                <p:nvSpPr>
                  <p:cNvPr id="18" name="Rectangle 17">
                    <a:extLst>
                      <a:ext uri="{FF2B5EF4-FFF2-40B4-BE49-F238E27FC236}">
                        <a16:creationId xmlns:a16="http://schemas.microsoft.com/office/drawing/2014/main" id="{AB2A7A7E-21F6-CCCB-C50C-21C017C82574}"/>
                      </a:ext>
                    </a:extLst>
                  </p:cNvPr>
                  <p:cNvSpPr/>
                  <p:nvPr/>
                </p:nvSpPr>
                <p:spPr>
                  <a:xfrm>
                    <a:off x="9012498" y="4304622"/>
                    <a:ext cx="82571" cy="105294"/>
                  </a:xfrm>
                  <a:prstGeom prst="rect">
                    <a:avLst/>
                  </a:prstGeom>
                  <a:solidFill>
                    <a:srgbClr val="1C3377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9" name="Free-form: Shape 18">
                    <a:extLst>
                      <a:ext uri="{FF2B5EF4-FFF2-40B4-BE49-F238E27FC236}">
                        <a16:creationId xmlns:a16="http://schemas.microsoft.com/office/drawing/2014/main" id="{05018549-49AF-EB51-CD9D-02021957FFC7}"/>
                      </a:ext>
                    </a:extLst>
                  </p:cNvPr>
                  <p:cNvSpPr/>
                  <p:nvPr/>
                </p:nvSpPr>
                <p:spPr>
                  <a:xfrm>
                    <a:off x="8986321" y="4269819"/>
                    <a:ext cx="134903" cy="171205"/>
                  </a:xfrm>
                  <a:custGeom>
                    <a:avLst/>
                    <a:gdLst>
                      <a:gd name="connsiteX0" fmla="*/ 239957 w 239986"/>
                      <a:gd name="connsiteY0" fmla="*/ 29983 h 299938"/>
                      <a:gd name="connsiteX1" fmla="*/ 126315 w 239986"/>
                      <a:gd name="connsiteY1" fmla="*/ 3161 h 299938"/>
                      <a:gd name="connsiteX2" fmla="*/ 119978 w 239986"/>
                      <a:gd name="connsiteY2" fmla="*/ 0 h 299938"/>
                      <a:gd name="connsiteX3" fmla="*/ 113641 w 239986"/>
                      <a:gd name="connsiteY3" fmla="*/ 3161 h 299938"/>
                      <a:gd name="connsiteX4" fmla="*/ 0 w 239986"/>
                      <a:gd name="connsiteY4" fmla="*/ 29983 h 299938"/>
                      <a:gd name="connsiteX5" fmla="*/ 0 w 239986"/>
                      <a:gd name="connsiteY5" fmla="*/ 29983 h 299938"/>
                      <a:gd name="connsiteX6" fmla="*/ 0 w 239986"/>
                      <a:gd name="connsiteY6" fmla="*/ 160152 h 299938"/>
                      <a:gd name="connsiteX7" fmla="*/ 71376 w 239986"/>
                      <a:gd name="connsiteY7" fmla="*/ 275630 h 299938"/>
                      <a:gd name="connsiteX8" fmla="*/ 119993 w 239986"/>
                      <a:gd name="connsiteY8" fmla="*/ 299938 h 299938"/>
                      <a:gd name="connsiteX9" fmla="*/ 168611 w 239986"/>
                      <a:gd name="connsiteY9" fmla="*/ 275630 h 299938"/>
                      <a:gd name="connsiteX10" fmla="*/ 239987 w 239986"/>
                      <a:gd name="connsiteY10" fmla="*/ 160152 h 299938"/>
                      <a:gd name="connsiteX11" fmla="*/ 239987 w 239986"/>
                      <a:gd name="connsiteY11" fmla="*/ 29983 h 299938"/>
                      <a:gd name="connsiteX12" fmla="*/ 239987 w 239986"/>
                      <a:gd name="connsiteY12" fmla="*/ 29983 h 299938"/>
                      <a:gd name="connsiteX13" fmla="*/ 186597 w 239986"/>
                      <a:gd name="connsiteY13" fmla="*/ 125502 h 299938"/>
                      <a:gd name="connsiteX14" fmla="*/ 115342 w 239986"/>
                      <a:gd name="connsiteY14" fmla="*/ 198097 h 299938"/>
                      <a:gd name="connsiteX15" fmla="*/ 89453 w 239986"/>
                      <a:gd name="connsiteY15" fmla="*/ 198338 h 299938"/>
                      <a:gd name="connsiteX16" fmla="*/ 53569 w 239986"/>
                      <a:gd name="connsiteY16" fmla="*/ 163117 h 299938"/>
                      <a:gd name="connsiteX17" fmla="*/ 53344 w 239986"/>
                      <a:gd name="connsiteY17" fmla="*/ 138868 h 299938"/>
                      <a:gd name="connsiteX18" fmla="*/ 53344 w 239986"/>
                      <a:gd name="connsiteY18" fmla="*/ 138868 h 299938"/>
                      <a:gd name="connsiteX19" fmla="*/ 77592 w 239986"/>
                      <a:gd name="connsiteY19" fmla="*/ 138643 h 299938"/>
                      <a:gd name="connsiteX20" fmla="*/ 102067 w 239986"/>
                      <a:gd name="connsiteY20" fmla="*/ 162665 h 299938"/>
                      <a:gd name="connsiteX21" fmla="*/ 162123 w 239986"/>
                      <a:gd name="connsiteY21" fmla="*/ 101479 h 299938"/>
                      <a:gd name="connsiteX22" fmla="*/ 186372 w 239986"/>
                      <a:gd name="connsiteY22" fmla="*/ 101254 h 299938"/>
                      <a:gd name="connsiteX23" fmla="*/ 186372 w 239986"/>
                      <a:gd name="connsiteY23" fmla="*/ 101254 h 299938"/>
                      <a:gd name="connsiteX24" fmla="*/ 186597 w 239986"/>
                      <a:gd name="connsiteY24" fmla="*/ 125502 h 2999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239986" h="299938">
                        <a:moveTo>
                          <a:pt x="239957" y="29983"/>
                        </a:moveTo>
                        <a:cubicBezTo>
                          <a:pt x="200506" y="29983"/>
                          <a:pt x="161596" y="20802"/>
                          <a:pt x="126315" y="3161"/>
                        </a:cubicBezTo>
                        <a:lnTo>
                          <a:pt x="119978" y="0"/>
                        </a:lnTo>
                        <a:lnTo>
                          <a:pt x="113641" y="3161"/>
                        </a:lnTo>
                        <a:cubicBezTo>
                          <a:pt x="78360" y="20802"/>
                          <a:pt x="39451" y="29983"/>
                          <a:pt x="0" y="29983"/>
                        </a:cubicBezTo>
                        <a:lnTo>
                          <a:pt x="0" y="29983"/>
                        </a:lnTo>
                        <a:lnTo>
                          <a:pt x="0" y="160152"/>
                        </a:lnTo>
                        <a:cubicBezTo>
                          <a:pt x="0" y="209055"/>
                          <a:pt x="27635" y="253759"/>
                          <a:pt x="71376" y="275630"/>
                        </a:cubicBezTo>
                        <a:lnTo>
                          <a:pt x="119993" y="299938"/>
                        </a:lnTo>
                        <a:lnTo>
                          <a:pt x="168611" y="275630"/>
                        </a:lnTo>
                        <a:cubicBezTo>
                          <a:pt x="212352" y="253759"/>
                          <a:pt x="239987" y="209055"/>
                          <a:pt x="239987" y="160152"/>
                        </a:cubicBezTo>
                        <a:lnTo>
                          <a:pt x="239987" y="29983"/>
                        </a:lnTo>
                        <a:lnTo>
                          <a:pt x="239987" y="29983"/>
                        </a:lnTo>
                        <a:close/>
                        <a:moveTo>
                          <a:pt x="186597" y="125502"/>
                        </a:moveTo>
                        <a:lnTo>
                          <a:pt x="115342" y="198097"/>
                        </a:lnTo>
                        <a:cubicBezTo>
                          <a:pt x="108253" y="205322"/>
                          <a:pt x="96663" y="205428"/>
                          <a:pt x="89453" y="198338"/>
                        </a:cubicBezTo>
                        <a:lnTo>
                          <a:pt x="53569" y="163117"/>
                        </a:lnTo>
                        <a:cubicBezTo>
                          <a:pt x="46811" y="156479"/>
                          <a:pt x="46706" y="145627"/>
                          <a:pt x="53344" y="138868"/>
                        </a:cubicBezTo>
                        <a:lnTo>
                          <a:pt x="53344" y="138868"/>
                        </a:lnTo>
                        <a:cubicBezTo>
                          <a:pt x="59982" y="132110"/>
                          <a:pt x="70834" y="132005"/>
                          <a:pt x="77592" y="138643"/>
                        </a:cubicBezTo>
                        <a:lnTo>
                          <a:pt x="102067" y="162665"/>
                        </a:lnTo>
                        <a:lnTo>
                          <a:pt x="162123" y="101479"/>
                        </a:lnTo>
                        <a:cubicBezTo>
                          <a:pt x="168762" y="94721"/>
                          <a:pt x="179614" y="94616"/>
                          <a:pt x="186372" y="101254"/>
                        </a:cubicBezTo>
                        <a:lnTo>
                          <a:pt x="186372" y="101254"/>
                        </a:lnTo>
                        <a:cubicBezTo>
                          <a:pt x="193130" y="107892"/>
                          <a:pt x="193236" y="118744"/>
                          <a:pt x="186597" y="125502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150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GB" dirty="0"/>
                  </a:p>
                </p:txBody>
              </p:sp>
            </p:grpSp>
            <p:sp>
              <p:nvSpPr>
                <p:cNvPr id="17" name="Free-form: Shape 16">
                  <a:extLst>
                    <a:ext uri="{FF2B5EF4-FFF2-40B4-BE49-F238E27FC236}">
                      <a16:creationId xmlns:a16="http://schemas.microsoft.com/office/drawing/2014/main" id="{E164712D-2315-9BBE-6879-EDEAAFDDFE80}"/>
                    </a:ext>
                  </a:extLst>
                </p:cNvPr>
                <p:cNvSpPr/>
                <p:nvPr/>
              </p:nvSpPr>
              <p:spPr>
                <a:xfrm rot="21015773">
                  <a:off x="8368360" y="4583131"/>
                  <a:ext cx="187344" cy="194702"/>
                </a:xfrm>
                <a:custGeom>
                  <a:avLst/>
                  <a:gdLst>
                    <a:gd name="connsiteX0" fmla="*/ 104301 w 259237"/>
                    <a:gd name="connsiteY0" fmla="*/ 203568 h 269418"/>
                    <a:gd name="connsiteX1" fmla="*/ 98497 w 259237"/>
                    <a:gd name="connsiteY1" fmla="*/ 224465 h 269418"/>
                    <a:gd name="connsiteX2" fmla="*/ 82932 w 259237"/>
                    <a:gd name="connsiteY2" fmla="*/ 252923 h 269418"/>
                    <a:gd name="connsiteX3" fmla="*/ 111390 w 259237"/>
                    <a:gd name="connsiteY3" fmla="*/ 268488 h 269418"/>
                    <a:gd name="connsiteX4" fmla="*/ 126956 w 259237"/>
                    <a:gd name="connsiteY4" fmla="*/ 240030 h 269418"/>
                    <a:gd name="connsiteX5" fmla="*/ 118875 w 259237"/>
                    <a:gd name="connsiteY5" fmla="*/ 228256 h 269418"/>
                    <a:gd name="connsiteX6" fmla="*/ 124808 w 259237"/>
                    <a:gd name="connsiteY6" fmla="*/ 206898 h 269418"/>
                    <a:gd name="connsiteX7" fmla="*/ 127879 w 259237"/>
                    <a:gd name="connsiteY7" fmla="*/ 207052 h 269418"/>
                    <a:gd name="connsiteX8" fmla="*/ 162284 w 259237"/>
                    <a:gd name="connsiteY8" fmla="*/ 199398 h 269418"/>
                    <a:gd name="connsiteX9" fmla="*/ 181279 w 259237"/>
                    <a:gd name="connsiteY9" fmla="*/ 229244 h 269418"/>
                    <a:gd name="connsiteX10" fmla="*/ 192750 w 259237"/>
                    <a:gd name="connsiteY10" fmla="*/ 251915 h 269418"/>
                    <a:gd name="connsiteX11" fmla="*/ 215420 w 259237"/>
                    <a:gd name="connsiteY11" fmla="*/ 240443 h 269418"/>
                    <a:gd name="connsiteX12" fmla="*/ 203949 w 259237"/>
                    <a:gd name="connsiteY12" fmla="*/ 217772 h 269418"/>
                    <a:gd name="connsiteX13" fmla="*/ 198301 w 259237"/>
                    <a:gd name="connsiteY13" fmla="*/ 216878 h 269418"/>
                    <a:gd name="connsiteX14" fmla="*/ 197910 w 259237"/>
                    <a:gd name="connsiteY14" fmla="*/ 216918 h 269418"/>
                    <a:gd name="connsiteX15" fmla="*/ 179808 w 259237"/>
                    <a:gd name="connsiteY15" fmla="*/ 188472 h 269418"/>
                    <a:gd name="connsiteX16" fmla="*/ 202202 w 259237"/>
                    <a:gd name="connsiteY16" fmla="*/ 159381 h 269418"/>
                    <a:gd name="connsiteX17" fmla="*/ 223175 w 259237"/>
                    <a:gd name="connsiteY17" fmla="*/ 165891 h 269418"/>
                    <a:gd name="connsiteX18" fmla="*/ 244011 w 259237"/>
                    <a:gd name="connsiteY18" fmla="*/ 180878 h 269418"/>
                    <a:gd name="connsiteX19" fmla="*/ 258998 w 259237"/>
                    <a:gd name="connsiteY19" fmla="*/ 160041 h 269418"/>
                    <a:gd name="connsiteX20" fmla="*/ 238160 w 259237"/>
                    <a:gd name="connsiteY20" fmla="*/ 145055 h 269418"/>
                    <a:gd name="connsiteX21" fmla="*/ 232282 w 259237"/>
                    <a:gd name="connsiteY21" fmla="*/ 147095 h 269418"/>
                    <a:gd name="connsiteX22" fmla="*/ 208403 w 259237"/>
                    <a:gd name="connsiteY22" fmla="*/ 139685 h 269418"/>
                    <a:gd name="connsiteX23" fmla="*/ 208670 w 259237"/>
                    <a:gd name="connsiteY23" fmla="*/ 112393 h 269418"/>
                    <a:gd name="connsiteX24" fmla="*/ 236275 w 259237"/>
                    <a:gd name="connsiteY24" fmla="*/ 103192 h 269418"/>
                    <a:gd name="connsiteX25" fmla="*/ 256618 w 259237"/>
                    <a:gd name="connsiteY25" fmla="*/ 98689 h 269418"/>
                    <a:gd name="connsiteX26" fmla="*/ 252114 w 259237"/>
                    <a:gd name="connsiteY26" fmla="*/ 78346 h 269418"/>
                    <a:gd name="connsiteX27" fmla="*/ 231772 w 259237"/>
                    <a:gd name="connsiteY27" fmla="*/ 82849 h 269418"/>
                    <a:gd name="connsiteX28" fmla="*/ 231707 w 259237"/>
                    <a:gd name="connsiteY28" fmla="*/ 82951 h 269418"/>
                    <a:gd name="connsiteX29" fmla="*/ 202963 w 259237"/>
                    <a:gd name="connsiteY29" fmla="*/ 92532 h 269418"/>
                    <a:gd name="connsiteX30" fmla="*/ 189232 w 259237"/>
                    <a:gd name="connsiteY30" fmla="*/ 71062 h 269418"/>
                    <a:gd name="connsiteX31" fmla="*/ 213348 w 259237"/>
                    <a:gd name="connsiteY31" fmla="*/ 42752 h 269418"/>
                    <a:gd name="connsiteX32" fmla="*/ 239407 w 259237"/>
                    <a:gd name="connsiteY32" fmla="*/ 26643 h 269418"/>
                    <a:gd name="connsiteX33" fmla="*/ 223298 w 259237"/>
                    <a:gd name="connsiteY33" fmla="*/ 584 h 269418"/>
                    <a:gd name="connsiteX34" fmla="*/ 197239 w 259237"/>
                    <a:gd name="connsiteY34" fmla="*/ 16693 h 269418"/>
                    <a:gd name="connsiteX35" fmla="*/ 197937 w 259237"/>
                    <a:gd name="connsiteY35" fmla="*/ 28996 h 269418"/>
                    <a:gd name="connsiteX36" fmla="*/ 173780 w 259237"/>
                    <a:gd name="connsiteY36" fmla="*/ 57355 h 269418"/>
                    <a:gd name="connsiteX37" fmla="*/ 137700 w 259237"/>
                    <a:gd name="connsiteY37" fmla="*/ 43925 h 269418"/>
                    <a:gd name="connsiteX38" fmla="*/ 137224 w 259237"/>
                    <a:gd name="connsiteY38" fmla="*/ 29151 h 269418"/>
                    <a:gd name="connsiteX39" fmla="*/ 138359 w 259237"/>
                    <a:gd name="connsiteY39" fmla="*/ 6033 h 269418"/>
                    <a:gd name="connsiteX40" fmla="*/ 115240 w 259237"/>
                    <a:gd name="connsiteY40" fmla="*/ 4898 h 269418"/>
                    <a:gd name="connsiteX41" fmla="*/ 114105 w 259237"/>
                    <a:gd name="connsiteY41" fmla="*/ 28016 h 269418"/>
                    <a:gd name="connsiteX42" fmla="*/ 116602 w 259237"/>
                    <a:gd name="connsiteY42" fmla="*/ 30259 h 269418"/>
                    <a:gd name="connsiteX43" fmla="*/ 117048 w 259237"/>
                    <a:gd name="connsiteY43" fmla="*/ 44079 h 269418"/>
                    <a:gd name="connsiteX44" fmla="*/ 80154 w 259237"/>
                    <a:gd name="connsiteY44" fmla="*/ 58719 h 269418"/>
                    <a:gd name="connsiteX45" fmla="*/ 64510 w 259237"/>
                    <a:gd name="connsiteY45" fmla="*/ 41653 h 269418"/>
                    <a:gd name="connsiteX46" fmla="*/ 65647 w 259237"/>
                    <a:gd name="connsiteY46" fmla="*/ 35094 h 269418"/>
                    <a:gd name="connsiteX47" fmla="*/ 44358 w 259237"/>
                    <a:gd name="connsiteY47" fmla="*/ 13227 h 269418"/>
                    <a:gd name="connsiteX48" fmla="*/ 22491 w 259237"/>
                    <a:gd name="connsiteY48" fmla="*/ 34516 h 269418"/>
                    <a:gd name="connsiteX49" fmla="*/ 43780 w 259237"/>
                    <a:gd name="connsiteY49" fmla="*/ 56383 h 269418"/>
                    <a:gd name="connsiteX50" fmla="*/ 49394 w 259237"/>
                    <a:gd name="connsiteY50" fmla="*/ 55718 h 269418"/>
                    <a:gd name="connsiteX51" fmla="*/ 65000 w 259237"/>
                    <a:gd name="connsiteY51" fmla="*/ 72742 h 269418"/>
                    <a:gd name="connsiteX52" fmla="*/ 46395 w 259237"/>
                    <a:gd name="connsiteY52" fmla="*/ 117239 h 269418"/>
                    <a:gd name="connsiteX53" fmla="*/ 33173 w 259237"/>
                    <a:gd name="connsiteY53" fmla="*/ 116881 h 269418"/>
                    <a:gd name="connsiteX54" fmla="*/ 8178 w 259237"/>
                    <a:gd name="connsiteY54" fmla="*/ 111648 h 269418"/>
                    <a:gd name="connsiteX55" fmla="*/ 2945 w 259237"/>
                    <a:gd name="connsiteY55" fmla="*/ 136643 h 269418"/>
                    <a:gd name="connsiteX56" fmla="*/ 27940 w 259237"/>
                    <a:gd name="connsiteY56" fmla="*/ 141875 h 269418"/>
                    <a:gd name="connsiteX57" fmla="*/ 32560 w 259237"/>
                    <a:gd name="connsiteY57" fmla="*/ 137522 h 269418"/>
                    <a:gd name="connsiteX58" fmla="*/ 47086 w 259237"/>
                    <a:gd name="connsiteY58" fmla="*/ 137915 h 269418"/>
                    <a:gd name="connsiteX59" fmla="*/ 59087 w 259237"/>
                    <a:gd name="connsiteY59" fmla="*/ 169481 h 269418"/>
                    <a:gd name="connsiteX60" fmla="*/ 29112 w 259237"/>
                    <a:gd name="connsiteY60" fmla="*/ 191721 h 269418"/>
                    <a:gd name="connsiteX61" fmla="*/ 23067 w 259237"/>
                    <a:gd name="connsiteY61" fmla="*/ 190674 h 269418"/>
                    <a:gd name="connsiteX62" fmla="*/ 3414 w 259237"/>
                    <a:gd name="connsiteY62" fmla="*/ 210327 h 269418"/>
                    <a:gd name="connsiteX63" fmla="*/ 23066 w 259237"/>
                    <a:gd name="connsiteY63" fmla="*/ 229980 h 269418"/>
                    <a:gd name="connsiteX64" fmla="*/ 42720 w 259237"/>
                    <a:gd name="connsiteY64" fmla="*/ 210328 h 269418"/>
                    <a:gd name="connsiteX65" fmla="*/ 42720 w 259237"/>
                    <a:gd name="connsiteY65" fmla="*/ 210327 h 269418"/>
                    <a:gd name="connsiteX66" fmla="*/ 42439 w 259237"/>
                    <a:gd name="connsiteY66" fmla="*/ 207543 h 269418"/>
                    <a:gd name="connsiteX67" fmla="*/ 72426 w 259237"/>
                    <a:gd name="connsiteY67" fmla="*/ 185294 h 269418"/>
                    <a:gd name="connsiteX68" fmla="*/ 104301 w 259237"/>
                    <a:gd name="connsiteY68" fmla="*/ 203568 h 269418"/>
                    <a:gd name="connsiteX69" fmla="*/ 162272 w 259237"/>
                    <a:gd name="connsiteY69" fmla="*/ 141543 h 269418"/>
                    <a:gd name="connsiteX70" fmla="*/ 173735 w 259237"/>
                    <a:gd name="connsiteY70" fmla="*/ 153007 h 269418"/>
                    <a:gd name="connsiteX71" fmla="*/ 162272 w 259237"/>
                    <a:gd name="connsiteY71" fmla="*/ 164471 h 269418"/>
                    <a:gd name="connsiteX72" fmla="*/ 150807 w 259237"/>
                    <a:gd name="connsiteY72" fmla="*/ 153007 h 269418"/>
                    <a:gd name="connsiteX73" fmla="*/ 162272 w 259237"/>
                    <a:gd name="connsiteY73" fmla="*/ 141543 h 269418"/>
                    <a:gd name="connsiteX74" fmla="*/ 142619 w 259237"/>
                    <a:gd name="connsiteY74" fmla="*/ 98963 h 269418"/>
                    <a:gd name="connsiteX75" fmla="*/ 154083 w 259237"/>
                    <a:gd name="connsiteY75" fmla="*/ 110426 h 269418"/>
                    <a:gd name="connsiteX76" fmla="*/ 142619 w 259237"/>
                    <a:gd name="connsiteY76" fmla="*/ 121890 h 269418"/>
                    <a:gd name="connsiteX77" fmla="*/ 131155 w 259237"/>
                    <a:gd name="connsiteY77" fmla="*/ 110426 h 269418"/>
                    <a:gd name="connsiteX78" fmla="*/ 142619 w 259237"/>
                    <a:gd name="connsiteY78" fmla="*/ 98963 h 269418"/>
                    <a:gd name="connsiteX79" fmla="*/ 121329 w 259237"/>
                    <a:gd name="connsiteY79" fmla="*/ 144818 h 269418"/>
                    <a:gd name="connsiteX80" fmla="*/ 131155 w 259237"/>
                    <a:gd name="connsiteY80" fmla="*/ 154645 h 269418"/>
                    <a:gd name="connsiteX81" fmla="*/ 121329 w 259237"/>
                    <a:gd name="connsiteY81" fmla="*/ 164471 h 269418"/>
                    <a:gd name="connsiteX82" fmla="*/ 111503 w 259237"/>
                    <a:gd name="connsiteY82" fmla="*/ 154645 h 269418"/>
                    <a:gd name="connsiteX83" fmla="*/ 121328 w 259237"/>
                    <a:gd name="connsiteY83" fmla="*/ 144818 h 269418"/>
                    <a:gd name="connsiteX84" fmla="*/ 121329 w 259237"/>
                    <a:gd name="connsiteY84" fmla="*/ 144818 h 2694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</a:cxnLst>
                  <a:rect l="l" t="t" r="r" b="b"/>
                  <a:pathLst>
                    <a:path w="259237" h="269418">
                      <a:moveTo>
                        <a:pt x="104301" y="203568"/>
                      </a:moveTo>
                      <a:lnTo>
                        <a:pt x="98497" y="224465"/>
                      </a:lnTo>
                      <a:cubicBezTo>
                        <a:pt x="86341" y="228025"/>
                        <a:pt x="79372" y="240766"/>
                        <a:pt x="82932" y="252923"/>
                      </a:cubicBezTo>
                      <a:cubicBezTo>
                        <a:pt x="86492" y="265080"/>
                        <a:pt x="99233" y="272048"/>
                        <a:pt x="111390" y="268488"/>
                      </a:cubicBezTo>
                      <a:cubicBezTo>
                        <a:pt x="123547" y="264928"/>
                        <a:pt x="130516" y="252186"/>
                        <a:pt x="126956" y="240030"/>
                      </a:cubicBezTo>
                      <a:cubicBezTo>
                        <a:pt x="125583" y="235346"/>
                        <a:pt x="122753" y="231221"/>
                        <a:pt x="118875" y="228256"/>
                      </a:cubicBezTo>
                      <a:lnTo>
                        <a:pt x="124808" y="206898"/>
                      </a:lnTo>
                      <a:cubicBezTo>
                        <a:pt x="125836" y="206934"/>
                        <a:pt x="126843" y="207052"/>
                        <a:pt x="127879" y="207052"/>
                      </a:cubicBezTo>
                      <a:cubicBezTo>
                        <a:pt x="139769" y="207043"/>
                        <a:pt x="151513" y="204430"/>
                        <a:pt x="162284" y="199398"/>
                      </a:cubicBezTo>
                      <a:lnTo>
                        <a:pt x="181279" y="229244"/>
                      </a:lnTo>
                      <a:cubicBezTo>
                        <a:pt x="178186" y="238672"/>
                        <a:pt x="183322" y="248822"/>
                        <a:pt x="192750" y="251915"/>
                      </a:cubicBezTo>
                      <a:cubicBezTo>
                        <a:pt x="202178" y="255007"/>
                        <a:pt x="212328" y="249871"/>
                        <a:pt x="215420" y="240443"/>
                      </a:cubicBezTo>
                      <a:cubicBezTo>
                        <a:pt x="218513" y="231015"/>
                        <a:pt x="213377" y="220865"/>
                        <a:pt x="203949" y="217772"/>
                      </a:cubicBezTo>
                      <a:cubicBezTo>
                        <a:pt x="202126" y="217174"/>
                        <a:pt x="200219" y="216873"/>
                        <a:pt x="198301" y="216878"/>
                      </a:cubicBezTo>
                      <a:cubicBezTo>
                        <a:pt x="198167" y="216878"/>
                        <a:pt x="198043" y="216915"/>
                        <a:pt x="197910" y="216918"/>
                      </a:cubicBezTo>
                      <a:lnTo>
                        <a:pt x="179808" y="188472"/>
                      </a:lnTo>
                      <a:cubicBezTo>
                        <a:pt x="189372" y="180589"/>
                        <a:pt x="197028" y="170644"/>
                        <a:pt x="202202" y="159381"/>
                      </a:cubicBezTo>
                      <a:lnTo>
                        <a:pt x="223175" y="165891"/>
                      </a:lnTo>
                      <a:cubicBezTo>
                        <a:pt x="224790" y="175783"/>
                        <a:pt x="234119" y="182493"/>
                        <a:pt x="244011" y="180878"/>
                      </a:cubicBezTo>
                      <a:cubicBezTo>
                        <a:pt x="253903" y="179262"/>
                        <a:pt x="260613" y="169933"/>
                        <a:pt x="258998" y="160041"/>
                      </a:cubicBezTo>
                      <a:cubicBezTo>
                        <a:pt x="257381" y="150149"/>
                        <a:pt x="248053" y="143439"/>
                        <a:pt x="238160" y="145055"/>
                      </a:cubicBezTo>
                      <a:cubicBezTo>
                        <a:pt x="236098" y="145392"/>
                        <a:pt x="234110" y="146082"/>
                        <a:pt x="232282" y="147095"/>
                      </a:cubicBezTo>
                      <a:lnTo>
                        <a:pt x="208403" y="139685"/>
                      </a:lnTo>
                      <a:cubicBezTo>
                        <a:pt x="210123" y="130676"/>
                        <a:pt x="210214" y="121433"/>
                        <a:pt x="208670" y="112393"/>
                      </a:cubicBezTo>
                      <a:lnTo>
                        <a:pt x="236275" y="103192"/>
                      </a:lnTo>
                      <a:cubicBezTo>
                        <a:pt x="243136" y="107566"/>
                        <a:pt x="252244" y="105550"/>
                        <a:pt x="256618" y="98689"/>
                      </a:cubicBezTo>
                      <a:cubicBezTo>
                        <a:pt x="260992" y="91828"/>
                        <a:pt x="258976" y="82720"/>
                        <a:pt x="252114" y="78346"/>
                      </a:cubicBezTo>
                      <a:cubicBezTo>
                        <a:pt x="245253" y="73972"/>
                        <a:pt x="236146" y="75988"/>
                        <a:pt x="231772" y="82849"/>
                      </a:cubicBezTo>
                      <a:cubicBezTo>
                        <a:pt x="231750" y="82884"/>
                        <a:pt x="231729" y="82917"/>
                        <a:pt x="231707" y="82951"/>
                      </a:cubicBezTo>
                      <a:lnTo>
                        <a:pt x="202963" y="92532"/>
                      </a:lnTo>
                      <a:cubicBezTo>
                        <a:pt x="199535" y="84701"/>
                        <a:pt x="194902" y="77458"/>
                        <a:pt x="189232" y="71062"/>
                      </a:cubicBezTo>
                      <a:lnTo>
                        <a:pt x="213348" y="42752"/>
                      </a:lnTo>
                      <a:cubicBezTo>
                        <a:pt x="224993" y="45500"/>
                        <a:pt x="236660" y="38287"/>
                        <a:pt x="239407" y="26643"/>
                      </a:cubicBezTo>
                      <a:cubicBezTo>
                        <a:pt x="242155" y="14998"/>
                        <a:pt x="234943" y="3331"/>
                        <a:pt x="223298" y="584"/>
                      </a:cubicBezTo>
                      <a:cubicBezTo>
                        <a:pt x="211654" y="-2164"/>
                        <a:pt x="199987" y="5049"/>
                        <a:pt x="197239" y="16693"/>
                      </a:cubicBezTo>
                      <a:cubicBezTo>
                        <a:pt x="196276" y="20775"/>
                        <a:pt x="196518" y="25049"/>
                        <a:pt x="197937" y="28996"/>
                      </a:cubicBezTo>
                      <a:lnTo>
                        <a:pt x="173780" y="57355"/>
                      </a:lnTo>
                      <a:cubicBezTo>
                        <a:pt x="163000" y="50058"/>
                        <a:pt x="150627" y="45453"/>
                        <a:pt x="137700" y="43925"/>
                      </a:cubicBezTo>
                      <a:lnTo>
                        <a:pt x="137224" y="29151"/>
                      </a:lnTo>
                      <a:cubicBezTo>
                        <a:pt x="143921" y="23081"/>
                        <a:pt x="144430" y="12730"/>
                        <a:pt x="138359" y="6033"/>
                      </a:cubicBezTo>
                      <a:cubicBezTo>
                        <a:pt x="132288" y="-665"/>
                        <a:pt x="121938" y="-1173"/>
                        <a:pt x="115240" y="4898"/>
                      </a:cubicBezTo>
                      <a:cubicBezTo>
                        <a:pt x="108543" y="10968"/>
                        <a:pt x="108034" y="21319"/>
                        <a:pt x="114105" y="28016"/>
                      </a:cubicBezTo>
                      <a:cubicBezTo>
                        <a:pt x="114859" y="28847"/>
                        <a:pt x="115695" y="29599"/>
                        <a:pt x="116602" y="30259"/>
                      </a:cubicBezTo>
                      <a:lnTo>
                        <a:pt x="117048" y="44079"/>
                      </a:lnTo>
                      <a:cubicBezTo>
                        <a:pt x="103729" y="45838"/>
                        <a:pt x="91054" y="50867"/>
                        <a:pt x="80154" y="58719"/>
                      </a:cubicBezTo>
                      <a:lnTo>
                        <a:pt x="64510" y="41653"/>
                      </a:lnTo>
                      <a:cubicBezTo>
                        <a:pt x="65234" y="39541"/>
                        <a:pt x="65618" y="37327"/>
                        <a:pt x="65647" y="35094"/>
                      </a:cubicBezTo>
                      <a:cubicBezTo>
                        <a:pt x="65806" y="23176"/>
                        <a:pt x="56275" y="13386"/>
                        <a:pt x="44358" y="13227"/>
                      </a:cubicBezTo>
                      <a:cubicBezTo>
                        <a:pt x="32441" y="13068"/>
                        <a:pt x="22650" y="22599"/>
                        <a:pt x="22491" y="34516"/>
                      </a:cubicBezTo>
                      <a:cubicBezTo>
                        <a:pt x="22331" y="46434"/>
                        <a:pt x="31863" y="56224"/>
                        <a:pt x="43780" y="56383"/>
                      </a:cubicBezTo>
                      <a:cubicBezTo>
                        <a:pt x="45673" y="56409"/>
                        <a:pt x="47560" y="56185"/>
                        <a:pt x="49394" y="55718"/>
                      </a:cubicBezTo>
                      <a:lnTo>
                        <a:pt x="65000" y="72742"/>
                      </a:lnTo>
                      <a:cubicBezTo>
                        <a:pt x="54451" y="85357"/>
                        <a:pt x="47965" y="100869"/>
                        <a:pt x="46395" y="117239"/>
                      </a:cubicBezTo>
                      <a:lnTo>
                        <a:pt x="33173" y="116881"/>
                      </a:lnTo>
                      <a:cubicBezTo>
                        <a:pt x="27716" y="108534"/>
                        <a:pt x="16525" y="106191"/>
                        <a:pt x="8178" y="111648"/>
                      </a:cubicBezTo>
                      <a:cubicBezTo>
                        <a:pt x="-169" y="117105"/>
                        <a:pt x="-2512" y="128296"/>
                        <a:pt x="2945" y="136643"/>
                      </a:cubicBezTo>
                      <a:cubicBezTo>
                        <a:pt x="8402" y="144990"/>
                        <a:pt x="19593" y="147332"/>
                        <a:pt x="27940" y="141875"/>
                      </a:cubicBezTo>
                      <a:cubicBezTo>
                        <a:pt x="29724" y="140709"/>
                        <a:pt x="31289" y="139234"/>
                        <a:pt x="32560" y="137522"/>
                      </a:cubicBezTo>
                      <a:lnTo>
                        <a:pt x="47086" y="137915"/>
                      </a:lnTo>
                      <a:cubicBezTo>
                        <a:pt x="48833" y="149161"/>
                        <a:pt x="52921" y="159915"/>
                        <a:pt x="59087" y="169481"/>
                      </a:cubicBezTo>
                      <a:lnTo>
                        <a:pt x="29112" y="191721"/>
                      </a:lnTo>
                      <a:cubicBezTo>
                        <a:pt x="27165" y="191054"/>
                        <a:pt x="25125" y="190701"/>
                        <a:pt x="23067" y="190674"/>
                      </a:cubicBezTo>
                      <a:cubicBezTo>
                        <a:pt x="12213" y="190674"/>
                        <a:pt x="3414" y="199473"/>
                        <a:pt x="3414" y="210327"/>
                      </a:cubicBezTo>
                      <a:cubicBezTo>
                        <a:pt x="3414" y="221181"/>
                        <a:pt x="12212" y="229980"/>
                        <a:pt x="23066" y="229980"/>
                      </a:cubicBezTo>
                      <a:cubicBezTo>
                        <a:pt x="33920" y="229980"/>
                        <a:pt x="42719" y="221182"/>
                        <a:pt x="42720" y="210328"/>
                      </a:cubicBezTo>
                      <a:cubicBezTo>
                        <a:pt x="42720" y="210328"/>
                        <a:pt x="42720" y="210327"/>
                        <a:pt x="42720" y="210327"/>
                      </a:cubicBezTo>
                      <a:cubicBezTo>
                        <a:pt x="42693" y="209394"/>
                        <a:pt x="42599" y="208463"/>
                        <a:pt x="42439" y="207543"/>
                      </a:cubicBezTo>
                      <a:lnTo>
                        <a:pt x="72426" y="185294"/>
                      </a:lnTo>
                      <a:cubicBezTo>
                        <a:pt x="81525" y="193727"/>
                        <a:pt x="92426" y="199977"/>
                        <a:pt x="104301" y="203568"/>
                      </a:cubicBezTo>
                      <a:close/>
                      <a:moveTo>
                        <a:pt x="162272" y="141543"/>
                      </a:moveTo>
                      <a:cubicBezTo>
                        <a:pt x="168603" y="141543"/>
                        <a:pt x="173735" y="146676"/>
                        <a:pt x="173735" y="153007"/>
                      </a:cubicBezTo>
                      <a:cubicBezTo>
                        <a:pt x="173735" y="159338"/>
                        <a:pt x="168603" y="164471"/>
                        <a:pt x="162272" y="164471"/>
                      </a:cubicBezTo>
                      <a:cubicBezTo>
                        <a:pt x="155940" y="164471"/>
                        <a:pt x="150807" y="159338"/>
                        <a:pt x="150807" y="153007"/>
                      </a:cubicBezTo>
                      <a:cubicBezTo>
                        <a:pt x="150808" y="146676"/>
                        <a:pt x="155940" y="141543"/>
                        <a:pt x="162272" y="141543"/>
                      </a:cubicBezTo>
                      <a:close/>
                      <a:moveTo>
                        <a:pt x="142619" y="98963"/>
                      </a:moveTo>
                      <a:cubicBezTo>
                        <a:pt x="148950" y="98963"/>
                        <a:pt x="154083" y="104095"/>
                        <a:pt x="154083" y="110426"/>
                      </a:cubicBezTo>
                      <a:cubicBezTo>
                        <a:pt x="154083" y="116758"/>
                        <a:pt x="148950" y="121890"/>
                        <a:pt x="142619" y="121890"/>
                      </a:cubicBezTo>
                      <a:cubicBezTo>
                        <a:pt x="136288" y="121890"/>
                        <a:pt x="131155" y="116758"/>
                        <a:pt x="131155" y="110426"/>
                      </a:cubicBezTo>
                      <a:cubicBezTo>
                        <a:pt x="131155" y="104095"/>
                        <a:pt x="136288" y="98963"/>
                        <a:pt x="142619" y="98963"/>
                      </a:cubicBezTo>
                      <a:close/>
                      <a:moveTo>
                        <a:pt x="121329" y="144818"/>
                      </a:moveTo>
                      <a:cubicBezTo>
                        <a:pt x="126756" y="144818"/>
                        <a:pt x="131155" y="149217"/>
                        <a:pt x="131155" y="154645"/>
                      </a:cubicBezTo>
                      <a:cubicBezTo>
                        <a:pt x="131155" y="160071"/>
                        <a:pt x="126756" y="164471"/>
                        <a:pt x="121329" y="164471"/>
                      </a:cubicBezTo>
                      <a:cubicBezTo>
                        <a:pt x="115902" y="164471"/>
                        <a:pt x="111503" y="160072"/>
                        <a:pt x="111503" y="154645"/>
                      </a:cubicBezTo>
                      <a:cubicBezTo>
                        <a:pt x="111502" y="149219"/>
                        <a:pt x="115902" y="144819"/>
                        <a:pt x="121328" y="144818"/>
                      </a:cubicBezTo>
                      <a:cubicBezTo>
                        <a:pt x="121329" y="144818"/>
                        <a:pt x="121329" y="144818"/>
                        <a:pt x="121329" y="14481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68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274315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74E88F-8794-4BEF-BC53-0FAC299D81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171CD-9925-1D31-2E72-870743ED8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6327" y="64865"/>
            <a:ext cx="9157855" cy="749300"/>
          </a:xfrm>
        </p:spPr>
        <p:txBody>
          <a:bodyPr/>
          <a:lstStyle/>
          <a:p>
            <a:r>
              <a:rPr lang="en-GB" sz="2400" dirty="0"/>
              <a:t>The Future of Cybersecurity - Predictive and Proactive Defences</a:t>
            </a:r>
            <a:br>
              <a:rPr lang="en-GB" dirty="0"/>
            </a:br>
            <a:r>
              <a:rPr lang="en-GB" sz="20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Predictive and Proactive Cybersecurity for the Future</a:t>
            </a:r>
            <a:endParaRPr lang="en-GB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995D98D-961E-56F8-5B1F-901B76BCC83A}"/>
              </a:ext>
            </a:extLst>
          </p:cNvPr>
          <p:cNvSpPr/>
          <p:nvPr/>
        </p:nvSpPr>
        <p:spPr>
          <a:xfrm>
            <a:off x="0" y="1419045"/>
            <a:ext cx="12192000" cy="4888059"/>
          </a:xfrm>
          <a:prstGeom prst="rect">
            <a:avLst/>
          </a:prstGeom>
          <a:gradFill flip="none" rotWithShape="1">
            <a:gsLst>
              <a:gs pos="89000">
                <a:schemeClr val="tx1"/>
              </a:gs>
              <a:gs pos="0">
                <a:schemeClr val="tx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61C6A4F-7679-2242-E0BF-16687B7564D2}"/>
              </a:ext>
            </a:extLst>
          </p:cNvPr>
          <p:cNvGrpSpPr/>
          <p:nvPr/>
        </p:nvGrpSpPr>
        <p:grpSpPr>
          <a:xfrm>
            <a:off x="1524071" y="2268170"/>
            <a:ext cx="9148524" cy="5125562"/>
            <a:chOff x="1524071" y="756173"/>
            <a:chExt cx="9148524" cy="5125562"/>
          </a:xfrm>
        </p:grpSpPr>
        <p:sp>
          <p:nvSpPr>
            <p:cNvPr id="10" name="Free-form: Shape 9">
              <a:extLst>
                <a:ext uri="{FF2B5EF4-FFF2-40B4-BE49-F238E27FC236}">
                  <a16:creationId xmlns:a16="http://schemas.microsoft.com/office/drawing/2014/main" id="{A3C31B43-3447-D67B-A512-8B4D8790FFD6}"/>
                </a:ext>
              </a:extLst>
            </p:cNvPr>
            <p:cNvSpPr/>
            <p:nvPr/>
          </p:nvSpPr>
          <p:spPr>
            <a:xfrm>
              <a:off x="6187727" y="756173"/>
              <a:ext cx="4278422" cy="1162237"/>
            </a:xfrm>
            <a:custGeom>
              <a:avLst/>
              <a:gdLst>
                <a:gd name="connsiteX0" fmla="*/ 4278422 w 4278422"/>
                <a:gd name="connsiteY0" fmla="*/ 1162238 h 1162237"/>
                <a:gd name="connsiteX1" fmla="*/ 4260917 w 4278422"/>
                <a:gd name="connsiteY1" fmla="*/ 1162238 h 1162237"/>
                <a:gd name="connsiteX2" fmla="*/ 4260917 w 4278422"/>
                <a:gd name="connsiteY2" fmla="*/ 700447 h 1162237"/>
                <a:gd name="connsiteX3" fmla="*/ 4105353 w 4278422"/>
                <a:gd name="connsiteY3" fmla="*/ 544883 h 1162237"/>
                <a:gd name="connsiteX4" fmla="*/ 1617260 w 4278422"/>
                <a:gd name="connsiteY4" fmla="*/ 544883 h 1162237"/>
                <a:gd name="connsiteX5" fmla="*/ 1484920 w 4278422"/>
                <a:gd name="connsiteY5" fmla="*/ 677223 h 1162237"/>
                <a:gd name="connsiteX6" fmla="*/ 1484920 w 4278422"/>
                <a:gd name="connsiteY6" fmla="*/ 808513 h 1162237"/>
                <a:gd name="connsiteX7" fmla="*/ 1182544 w 4278422"/>
                <a:gd name="connsiteY7" fmla="*/ 1110889 h 1162237"/>
                <a:gd name="connsiteX8" fmla="*/ 297358 w 4278422"/>
                <a:gd name="connsiteY8" fmla="*/ 1110889 h 1162237"/>
                <a:gd name="connsiteX9" fmla="*/ 0 w 4278422"/>
                <a:gd name="connsiteY9" fmla="*/ 819950 h 1162237"/>
                <a:gd name="connsiteX10" fmla="*/ 0 w 4278422"/>
                <a:gd name="connsiteY10" fmla="*/ 0 h 1162237"/>
                <a:gd name="connsiteX11" fmla="*/ 17505 w 4278422"/>
                <a:gd name="connsiteY11" fmla="*/ 0 h 1162237"/>
                <a:gd name="connsiteX12" fmla="*/ 17505 w 4278422"/>
                <a:gd name="connsiteY12" fmla="*/ 819833 h 1162237"/>
                <a:gd name="connsiteX13" fmla="*/ 297358 w 4278422"/>
                <a:gd name="connsiteY13" fmla="*/ 1093384 h 1162237"/>
                <a:gd name="connsiteX14" fmla="*/ 1182544 w 4278422"/>
                <a:gd name="connsiteY14" fmla="*/ 1093384 h 1162237"/>
                <a:gd name="connsiteX15" fmla="*/ 1467414 w 4278422"/>
                <a:gd name="connsiteY15" fmla="*/ 808513 h 1162237"/>
                <a:gd name="connsiteX16" fmla="*/ 1467414 w 4278422"/>
                <a:gd name="connsiteY16" fmla="*/ 677223 h 1162237"/>
                <a:gd name="connsiteX17" fmla="*/ 1617260 w 4278422"/>
                <a:gd name="connsiteY17" fmla="*/ 527378 h 1162237"/>
                <a:gd name="connsiteX18" fmla="*/ 4105353 w 4278422"/>
                <a:gd name="connsiteY18" fmla="*/ 527378 h 1162237"/>
                <a:gd name="connsiteX19" fmla="*/ 4278422 w 4278422"/>
                <a:gd name="connsiteY19" fmla="*/ 700447 h 1162237"/>
                <a:gd name="connsiteX20" fmla="*/ 4278422 w 4278422"/>
                <a:gd name="connsiteY20" fmla="*/ 1162238 h 1162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278422" h="1162237">
                  <a:moveTo>
                    <a:pt x="4278422" y="1162238"/>
                  </a:moveTo>
                  <a:lnTo>
                    <a:pt x="4260917" y="1162238"/>
                  </a:lnTo>
                  <a:lnTo>
                    <a:pt x="4260917" y="700447"/>
                  </a:lnTo>
                  <a:cubicBezTo>
                    <a:pt x="4260917" y="614671"/>
                    <a:pt x="4191129" y="544883"/>
                    <a:pt x="4105353" y="544883"/>
                  </a:cubicBezTo>
                  <a:lnTo>
                    <a:pt x="1617260" y="544883"/>
                  </a:lnTo>
                  <a:cubicBezTo>
                    <a:pt x="1544322" y="544883"/>
                    <a:pt x="1484920" y="604284"/>
                    <a:pt x="1484920" y="677223"/>
                  </a:cubicBezTo>
                  <a:lnTo>
                    <a:pt x="1484920" y="808513"/>
                  </a:lnTo>
                  <a:cubicBezTo>
                    <a:pt x="1484920" y="975281"/>
                    <a:pt x="1349312" y="1110889"/>
                    <a:pt x="1182544" y="1110889"/>
                  </a:cubicBezTo>
                  <a:lnTo>
                    <a:pt x="297358" y="1110889"/>
                  </a:lnTo>
                  <a:cubicBezTo>
                    <a:pt x="134908" y="1110889"/>
                    <a:pt x="1401" y="980299"/>
                    <a:pt x="0" y="819950"/>
                  </a:cubicBezTo>
                  <a:lnTo>
                    <a:pt x="0" y="0"/>
                  </a:lnTo>
                  <a:lnTo>
                    <a:pt x="17505" y="0"/>
                  </a:lnTo>
                  <a:lnTo>
                    <a:pt x="17505" y="819833"/>
                  </a:lnTo>
                  <a:cubicBezTo>
                    <a:pt x="18906" y="970613"/>
                    <a:pt x="144477" y="1093384"/>
                    <a:pt x="297358" y="1093384"/>
                  </a:cubicBezTo>
                  <a:lnTo>
                    <a:pt x="1182544" y="1093384"/>
                  </a:lnTo>
                  <a:cubicBezTo>
                    <a:pt x="1339626" y="1093384"/>
                    <a:pt x="1467414" y="965594"/>
                    <a:pt x="1467414" y="808513"/>
                  </a:cubicBezTo>
                  <a:lnTo>
                    <a:pt x="1467414" y="677223"/>
                  </a:lnTo>
                  <a:cubicBezTo>
                    <a:pt x="1467414" y="594598"/>
                    <a:pt x="1534635" y="527378"/>
                    <a:pt x="1617260" y="527378"/>
                  </a:cubicBezTo>
                  <a:lnTo>
                    <a:pt x="4105353" y="527378"/>
                  </a:lnTo>
                  <a:cubicBezTo>
                    <a:pt x="4200816" y="527378"/>
                    <a:pt x="4278422" y="604985"/>
                    <a:pt x="4278422" y="700447"/>
                  </a:cubicBezTo>
                  <a:lnTo>
                    <a:pt x="4278422" y="1162238"/>
                  </a:lnTo>
                  <a:close/>
                </a:path>
              </a:pathLst>
            </a:custGeom>
            <a:solidFill>
              <a:srgbClr val="FFFFFF"/>
            </a:solidFill>
            <a:ln w="11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" name="Free-form: Shape 10">
              <a:extLst>
                <a:ext uri="{FF2B5EF4-FFF2-40B4-BE49-F238E27FC236}">
                  <a16:creationId xmlns:a16="http://schemas.microsoft.com/office/drawing/2014/main" id="{9239BC98-B7B4-A270-970A-7EE67CC18623}"/>
                </a:ext>
              </a:extLst>
            </p:cNvPr>
            <p:cNvSpPr/>
            <p:nvPr/>
          </p:nvSpPr>
          <p:spPr>
            <a:xfrm>
              <a:off x="6488236" y="756173"/>
              <a:ext cx="2033187" cy="4639498"/>
            </a:xfrm>
            <a:custGeom>
              <a:avLst/>
              <a:gdLst>
                <a:gd name="connsiteX0" fmla="*/ 452221 w 2033187"/>
                <a:gd name="connsiteY0" fmla="*/ 4639498 h 4639498"/>
                <a:gd name="connsiteX1" fmla="*/ 0 w 2033187"/>
                <a:gd name="connsiteY1" fmla="*/ 4639498 h 4639498"/>
                <a:gd name="connsiteX2" fmla="*/ 0 w 2033187"/>
                <a:gd name="connsiteY2" fmla="*/ 4621993 h 4639498"/>
                <a:gd name="connsiteX3" fmla="*/ 452221 w 2033187"/>
                <a:gd name="connsiteY3" fmla="*/ 4621993 h 4639498"/>
                <a:gd name="connsiteX4" fmla="*/ 694729 w 2033187"/>
                <a:gd name="connsiteY4" fmla="*/ 4379486 h 4639498"/>
                <a:gd name="connsiteX5" fmla="*/ 694729 w 2033187"/>
                <a:gd name="connsiteY5" fmla="*/ 3885368 h 4639498"/>
                <a:gd name="connsiteX6" fmla="*/ 821818 w 2033187"/>
                <a:gd name="connsiteY6" fmla="*/ 3758280 h 4639498"/>
                <a:gd name="connsiteX7" fmla="*/ 1787646 w 2033187"/>
                <a:gd name="connsiteY7" fmla="*/ 3758280 h 4639498"/>
                <a:gd name="connsiteX8" fmla="*/ 2015682 w 2033187"/>
                <a:gd name="connsiteY8" fmla="*/ 3530243 h 4639498"/>
                <a:gd name="connsiteX9" fmla="*/ 2015682 w 2033187"/>
                <a:gd name="connsiteY9" fmla="*/ 0 h 4639498"/>
                <a:gd name="connsiteX10" fmla="*/ 2033188 w 2033187"/>
                <a:gd name="connsiteY10" fmla="*/ 0 h 4639498"/>
                <a:gd name="connsiteX11" fmla="*/ 2033188 w 2033187"/>
                <a:gd name="connsiteY11" fmla="*/ 3530127 h 4639498"/>
                <a:gd name="connsiteX12" fmla="*/ 1787646 w 2033187"/>
                <a:gd name="connsiteY12" fmla="*/ 3775668 h 4639498"/>
                <a:gd name="connsiteX13" fmla="*/ 821818 w 2033187"/>
                <a:gd name="connsiteY13" fmla="*/ 3775668 h 4639498"/>
                <a:gd name="connsiteX14" fmla="*/ 712234 w 2033187"/>
                <a:gd name="connsiteY14" fmla="*/ 3885252 h 4639498"/>
                <a:gd name="connsiteX15" fmla="*/ 712234 w 2033187"/>
                <a:gd name="connsiteY15" fmla="*/ 4379369 h 4639498"/>
                <a:gd name="connsiteX16" fmla="*/ 452221 w 2033187"/>
                <a:gd name="connsiteY16" fmla="*/ 4639382 h 4639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33187" h="4639498">
                  <a:moveTo>
                    <a:pt x="452221" y="4639498"/>
                  </a:moveTo>
                  <a:lnTo>
                    <a:pt x="0" y="4639498"/>
                  </a:lnTo>
                  <a:lnTo>
                    <a:pt x="0" y="4621993"/>
                  </a:lnTo>
                  <a:lnTo>
                    <a:pt x="452221" y="4621993"/>
                  </a:lnTo>
                  <a:cubicBezTo>
                    <a:pt x="585962" y="4621993"/>
                    <a:pt x="694729" y="4513227"/>
                    <a:pt x="694729" y="4379486"/>
                  </a:cubicBezTo>
                  <a:lnTo>
                    <a:pt x="694729" y="3885368"/>
                  </a:lnTo>
                  <a:cubicBezTo>
                    <a:pt x="694729" y="3815230"/>
                    <a:pt x="751797" y="3758280"/>
                    <a:pt x="821818" y="3758280"/>
                  </a:cubicBezTo>
                  <a:lnTo>
                    <a:pt x="1787646" y="3758280"/>
                  </a:lnTo>
                  <a:cubicBezTo>
                    <a:pt x="1913334" y="3758280"/>
                    <a:pt x="2015682" y="3655932"/>
                    <a:pt x="2015682" y="3530243"/>
                  </a:cubicBezTo>
                  <a:lnTo>
                    <a:pt x="2015682" y="0"/>
                  </a:lnTo>
                  <a:lnTo>
                    <a:pt x="2033188" y="0"/>
                  </a:lnTo>
                  <a:lnTo>
                    <a:pt x="2033188" y="3530127"/>
                  </a:lnTo>
                  <a:cubicBezTo>
                    <a:pt x="2033188" y="3665501"/>
                    <a:pt x="1923021" y="3775668"/>
                    <a:pt x="1787646" y="3775668"/>
                  </a:cubicBezTo>
                  <a:lnTo>
                    <a:pt x="821818" y="3775668"/>
                  </a:lnTo>
                  <a:cubicBezTo>
                    <a:pt x="761366" y="3775668"/>
                    <a:pt x="712234" y="3824800"/>
                    <a:pt x="712234" y="3885252"/>
                  </a:cubicBezTo>
                  <a:lnTo>
                    <a:pt x="712234" y="4379369"/>
                  </a:lnTo>
                  <a:cubicBezTo>
                    <a:pt x="712234" y="4522796"/>
                    <a:pt x="595532" y="4639382"/>
                    <a:pt x="452221" y="4639382"/>
                  </a:cubicBezTo>
                  <a:close/>
                </a:path>
              </a:pathLst>
            </a:custGeom>
            <a:solidFill>
              <a:srgbClr val="FFFFFF"/>
            </a:solidFill>
            <a:ln w="11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-form: Shape 11">
              <a:extLst>
                <a:ext uri="{FF2B5EF4-FFF2-40B4-BE49-F238E27FC236}">
                  <a16:creationId xmlns:a16="http://schemas.microsoft.com/office/drawing/2014/main" id="{B1B25735-E142-BC10-0FFF-E7EE6DDC01B0}"/>
                </a:ext>
              </a:extLst>
            </p:cNvPr>
            <p:cNvSpPr/>
            <p:nvPr/>
          </p:nvSpPr>
          <p:spPr>
            <a:xfrm>
              <a:off x="8118333" y="1732037"/>
              <a:ext cx="930467" cy="3481111"/>
            </a:xfrm>
            <a:custGeom>
              <a:avLst/>
              <a:gdLst>
                <a:gd name="connsiteX0" fmla="*/ 402040 w 930467"/>
                <a:gd name="connsiteY0" fmla="*/ 3481112 h 3481111"/>
                <a:gd name="connsiteX1" fmla="*/ 311712 w 930467"/>
                <a:gd name="connsiteY1" fmla="*/ 3390784 h 3481111"/>
                <a:gd name="connsiteX2" fmla="*/ 311712 w 930467"/>
                <a:gd name="connsiteY2" fmla="*/ 3243039 h 3481111"/>
                <a:gd name="connsiteX3" fmla="*/ 232938 w 930467"/>
                <a:gd name="connsiteY3" fmla="*/ 3164265 h 3481111"/>
                <a:gd name="connsiteX4" fmla="*/ 0 w 930467"/>
                <a:gd name="connsiteY4" fmla="*/ 3164265 h 3481111"/>
                <a:gd name="connsiteX5" fmla="*/ 0 w 930467"/>
                <a:gd name="connsiteY5" fmla="*/ 3146760 h 3481111"/>
                <a:gd name="connsiteX6" fmla="*/ 232938 w 930467"/>
                <a:gd name="connsiteY6" fmla="*/ 3146760 h 3481111"/>
                <a:gd name="connsiteX7" fmla="*/ 329217 w 930467"/>
                <a:gd name="connsiteY7" fmla="*/ 3243039 h 3481111"/>
                <a:gd name="connsiteX8" fmla="*/ 329217 w 930467"/>
                <a:gd name="connsiteY8" fmla="*/ 3390784 h 3481111"/>
                <a:gd name="connsiteX9" fmla="*/ 402040 w 930467"/>
                <a:gd name="connsiteY9" fmla="*/ 3463606 h 3481111"/>
                <a:gd name="connsiteX10" fmla="*/ 837223 w 930467"/>
                <a:gd name="connsiteY10" fmla="*/ 3463606 h 3481111"/>
                <a:gd name="connsiteX11" fmla="*/ 912962 w 930467"/>
                <a:gd name="connsiteY11" fmla="*/ 3384365 h 3481111"/>
                <a:gd name="connsiteX12" fmla="*/ 912962 w 930467"/>
                <a:gd name="connsiteY12" fmla="*/ 245542 h 3481111"/>
                <a:gd name="connsiteX13" fmla="*/ 684926 w 930467"/>
                <a:gd name="connsiteY13" fmla="*/ 17505 h 3481111"/>
                <a:gd name="connsiteX14" fmla="*/ 396321 w 930467"/>
                <a:gd name="connsiteY14" fmla="*/ 17505 h 3481111"/>
                <a:gd name="connsiteX15" fmla="*/ 396321 w 930467"/>
                <a:gd name="connsiteY15" fmla="*/ 0 h 3481111"/>
                <a:gd name="connsiteX16" fmla="*/ 684926 w 930467"/>
                <a:gd name="connsiteY16" fmla="*/ 0 h 3481111"/>
                <a:gd name="connsiteX17" fmla="*/ 930468 w 930467"/>
                <a:gd name="connsiteY17" fmla="*/ 245542 h 3481111"/>
                <a:gd name="connsiteX18" fmla="*/ 930468 w 930467"/>
                <a:gd name="connsiteY18" fmla="*/ 3384249 h 3481111"/>
                <a:gd name="connsiteX19" fmla="*/ 837339 w 930467"/>
                <a:gd name="connsiteY19" fmla="*/ 3480995 h 3481111"/>
                <a:gd name="connsiteX20" fmla="*/ 402040 w 930467"/>
                <a:gd name="connsiteY20" fmla="*/ 3480995 h 3481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30467" h="3481111">
                  <a:moveTo>
                    <a:pt x="402040" y="3481112"/>
                  </a:moveTo>
                  <a:cubicBezTo>
                    <a:pt x="352207" y="3481112"/>
                    <a:pt x="311712" y="3440616"/>
                    <a:pt x="311712" y="3390784"/>
                  </a:cubicBezTo>
                  <a:lnTo>
                    <a:pt x="311712" y="3243039"/>
                  </a:lnTo>
                  <a:cubicBezTo>
                    <a:pt x="311712" y="3199626"/>
                    <a:pt x="276351" y="3164265"/>
                    <a:pt x="232938" y="3164265"/>
                  </a:cubicBezTo>
                  <a:lnTo>
                    <a:pt x="0" y="3164265"/>
                  </a:lnTo>
                  <a:lnTo>
                    <a:pt x="0" y="3146760"/>
                  </a:lnTo>
                  <a:lnTo>
                    <a:pt x="232938" y="3146760"/>
                  </a:lnTo>
                  <a:cubicBezTo>
                    <a:pt x="286037" y="3146760"/>
                    <a:pt x="329217" y="3189939"/>
                    <a:pt x="329217" y="3243039"/>
                  </a:cubicBezTo>
                  <a:lnTo>
                    <a:pt x="329217" y="3390784"/>
                  </a:lnTo>
                  <a:cubicBezTo>
                    <a:pt x="329217" y="3430930"/>
                    <a:pt x="361894" y="3463606"/>
                    <a:pt x="402040" y="3463606"/>
                  </a:cubicBezTo>
                  <a:lnTo>
                    <a:pt x="837223" y="3463606"/>
                  </a:lnTo>
                  <a:cubicBezTo>
                    <a:pt x="878185" y="3463256"/>
                    <a:pt x="912962" y="3426962"/>
                    <a:pt x="912962" y="3384365"/>
                  </a:cubicBezTo>
                  <a:lnTo>
                    <a:pt x="912962" y="245542"/>
                  </a:lnTo>
                  <a:cubicBezTo>
                    <a:pt x="912962" y="119853"/>
                    <a:pt x="810614" y="17505"/>
                    <a:pt x="684926" y="17505"/>
                  </a:cubicBezTo>
                  <a:lnTo>
                    <a:pt x="396321" y="17505"/>
                  </a:lnTo>
                  <a:lnTo>
                    <a:pt x="396321" y="0"/>
                  </a:lnTo>
                  <a:lnTo>
                    <a:pt x="684926" y="0"/>
                  </a:lnTo>
                  <a:cubicBezTo>
                    <a:pt x="820301" y="0"/>
                    <a:pt x="930468" y="110167"/>
                    <a:pt x="930468" y="245542"/>
                  </a:cubicBezTo>
                  <a:lnTo>
                    <a:pt x="930468" y="3384249"/>
                  </a:lnTo>
                  <a:cubicBezTo>
                    <a:pt x="930468" y="3436298"/>
                    <a:pt x="887754" y="3480528"/>
                    <a:pt x="837339" y="3480995"/>
                  </a:cubicBezTo>
                  <a:lnTo>
                    <a:pt x="402040" y="3480995"/>
                  </a:lnTo>
                  <a:close/>
                </a:path>
              </a:pathLst>
            </a:custGeom>
            <a:solidFill>
              <a:srgbClr val="FFFFFF"/>
            </a:solidFill>
            <a:ln w="11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Free-form: Shape 12">
              <a:extLst>
                <a:ext uri="{FF2B5EF4-FFF2-40B4-BE49-F238E27FC236}">
                  <a16:creationId xmlns:a16="http://schemas.microsoft.com/office/drawing/2014/main" id="{A1A0E1F2-323B-D67B-CFB6-077DD13282D3}"/>
                </a:ext>
              </a:extLst>
            </p:cNvPr>
            <p:cNvSpPr/>
            <p:nvPr/>
          </p:nvSpPr>
          <p:spPr>
            <a:xfrm>
              <a:off x="8023688" y="4793370"/>
              <a:ext cx="188824" cy="188824"/>
            </a:xfrm>
            <a:custGeom>
              <a:avLst/>
              <a:gdLst>
                <a:gd name="connsiteX0" fmla="*/ 94412 w 188824"/>
                <a:gd name="connsiteY0" fmla="*/ 188824 h 188824"/>
                <a:gd name="connsiteX1" fmla="*/ 0 w 188824"/>
                <a:gd name="connsiteY1" fmla="*/ 94412 h 188824"/>
                <a:gd name="connsiteX2" fmla="*/ 94412 w 188824"/>
                <a:gd name="connsiteY2" fmla="*/ 0 h 188824"/>
                <a:gd name="connsiteX3" fmla="*/ 188824 w 188824"/>
                <a:gd name="connsiteY3" fmla="*/ 94412 h 188824"/>
                <a:gd name="connsiteX4" fmla="*/ 94412 w 188824"/>
                <a:gd name="connsiteY4" fmla="*/ 188824 h 188824"/>
                <a:gd name="connsiteX5" fmla="*/ 94412 w 188824"/>
                <a:gd name="connsiteY5" fmla="*/ 29292 h 188824"/>
                <a:gd name="connsiteX6" fmla="*/ 29176 w 188824"/>
                <a:gd name="connsiteY6" fmla="*/ 94529 h 188824"/>
                <a:gd name="connsiteX7" fmla="*/ 94412 w 188824"/>
                <a:gd name="connsiteY7" fmla="*/ 159765 h 188824"/>
                <a:gd name="connsiteX8" fmla="*/ 159649 w 188824"/>
                <a:gd name="connsiteY8" fmla="*/ 94529 h 188824"/>
                <a:gd name="connsiteX9" fmla="*/ 94412 w 188824"/>
                <a:gd name="connsiteY9" fmla="*/ 29292 h 188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8824" h="188824">
                  <a:moveTo>
                    <a:pt x="94412" y="188824"/>
                  </a:moveTo>
                  <a:cubicBezTo>
                    <a:pt x="42363" y="188824"/>
                    <a:pt x="0" y="146461"/>
                    <a:pt x="0" y="94412"/>
                  </a:cubicBezTo>
                  <a:cubicBezTo>
                    <a:pt x="0" y="42363"/>
                    <a:pt x="42363" y="0"/>
                    <a:pt x="94412" y="0"/>
                  </a:cubicBezTo>
                  <a:cubicBezTo>
                    <a:pt x="146461" y="0"/>
                    <a:pt x="188824" y="42363"/>
                    <a:pt x="188824" y="94412"/>
                  </a:cubicBezTo>
                  <a:cubicBezTo>
                    <a:pt x="188824" y="146461"/>
                    <a:pt x="146461" y="188824"/>
                    <a:pt x="94412" y="188824"/>
                  </a:cubicBezTo>
                  <a:close/>
                  <a:moveTo>
                    <a:pt x="94412" y="29292"/>
                  </a:moveTo>
                  <a:cubicBezTo>
                    <a:pt x="58468" y="29292"/>
                    <a:pt x="29176" y="58584"/>
                    <a:pt x="29176" y="94529"/>
                  </a:cubicBezTo>
                  <a:cubicBezTo>
                    <a:pt x="29176" y="130473"/>
                    <a:pt x="58468" y="159765"/>
                    <a:pt x="94412" y="159765"/>
                  </a:cubicBezTo>
                  <a:cubicBezTo>
                    <a:pt x="130356" y="159765"/>
                    <a:pt x="159649" y="130473"/>
                    <a:pt x="159649" y="94529"/>
                  </a:cubicBezTo>
                  <a:cubicBezTo>
                    <a:pt x="159649" y="58584"/>
                    <a:pt x="130356" y="29292"/>
                    <a:pt x="94412" y="29292"/>
                  </a:cubicBezTo>
                  <a:close/>
                </a:path>
              </a:pathLst>
            </a:custGeom>
            <a:solidFill>
              <a:srgbClr val="FFFFFF"/>
            </a:solidFill>
            <a:ln w="11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Free-form: Shape 13">
              <a:extLst>
                <a:ext uri="{FF2B5EF4-FFF2-40B4-BE49-F238E27FC236}">
                  <a16:creationId xmlns:a16="http://schemas.microsoft.com/office/drawing/2014/main" id="{C9F02538-DD97-6241-9E80-7F2E77F212E5}"/>
                </a:ext>
              </a:extLst>
            </p:cNvPr>
            <p:cNvSpPr/>
            <p:nvPr/>
          </p:nvSpPr>
          <p:spPr>
            <a:xfrm>
              <a:off x="8433196" y="1661199"/>
              <a:ext cx="159181" cy="159181"/>
            </a:xfrm>
            <a:custGeom>
              <a:avLst/>
              <a:gdLst>
                <a:gd name="connsiteX0" fmla="*/ 79591 w 159181"/>
                <a:gd name="connsiteY0" fmla="*/ 159182 h 159181"/>
                <a:gd name="connsiteX1" fmla="*/ 0 w 159181"/>
                <a:gd name="connsiteY1" fmla="*/ 79591 h 159181"/>
                <a:gd name="connsiteX2" fmla="*/ 79591 w 159181"/>
                <a:gd name="connsiteY2" fmla="*/ 0 h 159181"/>
                <a:gd name="connsiteX3" fmla="*/ 159181 w 159181"/>
                <a:gd name="connsiteY3" fmla="*/ 79591 h 159181"/>
                <a:gd name="connsiteX4" fmla="*/ 79591 w 159181"/>
                <a:gd name="connsiteY4" fmla="*/ 159182 h 159181"/>
                <a:gd name="connsiteX5" fmla="*/ 79591 w 159181"/>
                <a:gd name="connsiteY5" fmla="*/ 29176 h 159181"/>
                <a:gd name="connsiteX6" fmla="*/ 29176 w 159181"/>
                <a:gd name="connsiteY6" fmla="*/ 79591 h 159181"/>
                <a:gd name="connsiteX7" fmla="*/ 79591 w 159181"/>
                <a:gd name="connsiteY7" fmla="*/ 130006 h 159181"/>
                <a:gd name="connsiteX8" fmla="*/ 130006 w 159181"/>
                <a:gd name="connsiteY8" fmla="*/ 79591 h 159181"/>
                <a:gd name="connsiteX9" fmla="*/ 79591 w 159181"/>
                <a:gd name="connsiteY9" fmla="*/ 29176 h 159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9181" h="159181">
                  <a:moveTo>
                    <a:pt x="79591" y="159182"/>
                  </a:moveTo>
                  <a:cubicBezTo>
                    <a:pt x="35711" y="159182"/>
                    <a:pt x="0" y="123471"/>
                    <a:pt x="0" y="79591"/>
                  </a:cubicBezTo>
                  <a:cubicBezTo>
                    <a:pt x="0" y="35711"/>
                    <a:pt x="35711" y="0"/>
                    <a:pt x="79591" y="0"/>
                  </a:cubicBezTo>
                  <a:cubicBezTo>
                    <a:pt x="123471" y="0"/>
                    <a:pt x="159181" y="35711"/>
                    <a:pt x="159181" y="79591"/>
                  </a:cubicBezTo>
                  <a:cubicBezTo>
                    <a:pt x="159181" y="123471"/>
                    <a:pt x="123471" y="159182"/>
                    <a:pt x="79591" y="159182"/>
                  </a:cubicBezTo>
                  <a:close/>
                  <a:moveTo>
                    <a:pt x="79591" y="29176"/>
                  </a:moveTo>
                  <a:cubicBezTo>
                    <a:pt x="51816" y="29176"/>
                    <a:pt x="29176" y="51816"/>
                    <a:pt x="29176" y="79591"/>
                  </a:cubicBezTo>
                  <a:cubicBezTo>
                    <a:pt x="29176" y="107366"/>
                    <a:pt x="51816" y="130006"/>
                    <a:pt x="79591" y="130006"/>
                  </a:cubicBezTo>
                  <a:cubicBezTo>
                    <a:pt x="107366" y="130006"/>
                    <a:pt x="130006" y="107366"/>
                    <a:pt x="130006" y="79591"/>
                  </a:cubicBezTo>
                  <a:cubicBezTo>
                    <a:pt x="130006" y="51816"/>
                    <a:pt x="107366" y="29176"/>
                    <a:pt x="79591" y="29176"/>
                  </a:cubicBezTo>
                  <a:close/>
                </a:path>
              </a:pathLst>
            </a:custGeom>
            <a:solidFill>
              <a:srgbClr val="FFFFFF"/>
            </a:solidFill>
            <a:ln w="11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Free-form: Shape 14">
              <a:extLst>
                <a:ext uri="{FF2B5EF4-FFF2-40B4-BE49-F238E27FC236}">
                  <a16:creationId xmlns:a16="http://schemas.microsoft.com/office/drawing/2014/main" id="{420B3EA3-E784-B812-F4E9-B703A8CC3B05}"/>
                </a:ext>
              </a:extLst>
            </p:cNvPr>
            <p:cNvSpPr/>
            <p:nvPr/>
          </p:nvSpPr>
          <p:spPr>
            <a:xfrm>
              <a:off x="8376362" y="1152843"/>
              <a:ext cx="272616" cy="272733"/>
            </a:xfrm>
            <a:custGeom>
              <a:avLst/>
              <a:gdLst>
                <a:gd name="connsiteX0" fmla="*/ 136308 w 272616"/>
                <a:gd name="connsiteY0" fmla="*/ 272733 h 272733"/>
                <a:gd name="connsiteX1" fmla="*/ 0 w 272616"/>
                <a:gd name="connsiteY1" fmla="*/ 136425 h 272733"/>
                <a:gd name="connsiteX2" fmla="*/ 136308 w 272616"/>
                <a:gd name="connsiteY2" fmla="*/ 0 h 272733"/>
                <a:gd name="connsiteX3" fmla="*/ 272616 w 272616"/>
                <a:gd name="connsiteY3" fmla="*/ 136425 h 272733"/>
                <a:gd name="connsiteX4" fmla="*/ 136308 w 272616"/>
                <a:gd name="connsiteY4" fmla="*/ 272733 h 272733"/>
                <a:gd name="connsiteX5" fmla="*/ 136308 w 272616"/>
                <a:gd name="connsiteY5" fmla="*/ 37345 h 272733"/>
                <a:gd name="connsiteX6" fmla="*/ 37344 w 272616"/>
                <a:gd name="connsiteY6" fmla="*/ 136425 h 272733"/>
                <a:gd name="connsiteX7" fmla="*/ 136308 w 272616"/>
                <a:gd name="connsiteY7" fmla="*/ 235388 h 272733"/>
                <a:gd name="connsiteX8" fmla="*/ 235271 w 272616"/>
                <a:gd name="connsiteY8" fmla="*/ 136425 h 272733"/>
                <a:gd name="connsiteX9" fmla="*/ 136308 w 272616"/>
                <a:gd name="connsiteY9" fmla="*/ 37345 h 272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2616" h="272733">
                  <a:moveTo>
                    <a:pt x="136308" y="272733"/>
                  </a:moveTo>
                  <a:cubicBezTo>
                    <a:pt x="61152" y="272733"/>
                    <a:pt x="0" y="211581"/>
                    <a:pt x="0" y="136425"/>
                  </a:cubicBezTo>
                  <a:cubicBezTo>
                    <a:pt x="0" y="61269"/>
                    <a:pt x="61152" y="0"/>
                    <a:pt x="136308" y="0"/>
                  </a:cubicBezTo>
                  <a:cubicBezTo>
                    <a:pt x="211464" y="0"/>
                    <a:pt x="272616" y="61152"/>
                    <a:pt x="272616" y="136425"/>
                  </a:cubicBezTo>
                  <a:cubicBezTo>
                    <a:pt x="272616" y="211698"/>
                    <a:pt x="211464" y="272733"/>
                    <a:pt x="136308" y="272733"/>
                  </a:cubicBezTo>
                  <a:close/>
                  <a:moveTo>
                    <a:pt x="136308" y="37345"/>
                  </a:moveTo>
                  <a:cubicBezTo>
                    <a:pt x="81692" y="37345"/>
                    <a:pt x="37344" y="81808"/>
                    <a:pt x="37344" y="136425"/>
                  </a:cubicBezTo>
                  <a:cubicBezTo>
                    <a:pt x="37344" y="191042"/>
                    <a:pt x="81808" y="235388"/>
                    <a:pt x="136308" y="235388"/>
                  </a:cubicBezTo>
                  <a:cubicBezTo>
                    <a:pt x="190808" y="235388"/>
                    <a:pt x="235271" y="191042"/>
                    <a:pt x="235271" y="136425"/>
                  </a:cubicBezTo>
                  <a:cubicBezTo>
                    <a:pt x="235271" y="81808"/>
                    <a:pt x="190925" y="37345"/>
                    <a:pt x="136308" y="37345"/>
                  </a:cubicBezTo>
                  <a:close/>
                </a:path>
              </a:pathLst>
            </a:custGeom>
            <a:solidFill>
              <a:srgbClr val="FFFFFF"/>
            </a:solidFill>
            <a:ln w="11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Free-form: Shape 15">
              <a:extLst>
                <a:ext uri="{FF2B5EF4-FFF2-40B4-BE49-F238E27FC236}">
                  <a16:creationId xmlns:a16="http://schemas.microsoft.com/office/drawing/2014/main" id="{B4019F3B-E843-794C-2241-71131FC06A70}"/>
                </a:ext>
              </a:extLst>
            </p:cNvPr>
            <p:cNvSpPr/>
            <p:nvPr/>
          </p:nvSpPr>
          <p:spPr>
            <a:xfrm>
              <a:off x="8905607" y="756173"/>
              <a:ext cx="757981" cy="1254199"/>
            </a:xfrm>
            <a:custGeom>
              <a:avLst/>
              <a:gdLst>
                <a:gd name="connsiteX0" fmla="*/ 757981 w 757981"/>
                <a:gd name="connsiteY0" fmla="*/ 1254082 h 1254199"/>
                <a:gd name="connsiteX1" fmla="*/ 734641 w 757981"/>
                <a:gd name="connsiteY1" fmla="*/ 1254082 h 1254199"/>
                <a:gd name="connsiteX2" fmla="*/ 734641 w 757981"/>
                <a:gd name="connsiteY2" fmla="*/ 377182 h 1254199"/>
                <a:gd name="connsiteX3" fmla="*/ 621206 w 757981"/>
                <a:gd name="connsiteY3" fmla="*/ 263747 h 1254199"/>
                <a:gd name="connsiteX4" fmla="*/ 169569 w 757981"/>
                <a:gd name="connsiteY4" fmla="*/ 263747 h 1254199"/>
                <a:gd name="connsiteX5" fmla="*/ 0 w 757981"/>
                <a:gd name="connsiteY5" fmla="*/ 94179 h 1254199"/>
                <a:gd name="connsiteX6" fmla="*/ 0 w 757981"/>
                <a:gd name="connsiteY6" fmla="*/ 0 h 1254199"/>
                <a:gd name="connsiteX7" fmla="*/ 23340 w 757981"/>
                <a:gd name="connsiteY7" fmla="*/ 0 h 1254199"/>
                <a:gd name="connsiteX8" fmla="*/ 23340 w 757981"/>
                <a:gd name="connsiteY8" fmla="*/ 94295 h 1254199"/>
                <a:gd name="connsiteX9" fmla="*/ 169569 w 757981"/>
                <a:gd name="connsiteY9" fmla="*/ 240523 h 1254199"/>
                <a:gd name="connsiteX10" fmla="*/ 621206 w 757981"/>
                <a:gd name="connsiteY10" fmla="*/ 240523 h 1254199"/>
                <a:gd name="connsiteX11" fmla="*/ 757981 w 757981"/>
                <a:gd name="connsiteY11" fmla="*/ 377298 h 1254199"/>
                <a:gd name="connsiteX12" fmla="*/ 757981 w 757981"/>
                <a:gd name="connsiteY12" fmla="*/ 1254199 h 1254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57981" h="1254199">
                  <a:moveTo>
                    <a:pt x="757981" y="1254082"/>
                  </a:moveTo>
                  <a:lnTo>
                    <a:pt x="734641" y="1254082"/>
                  </a:lnTo>
                  <a:lnTo>
                    <a:pt x="734641" y="377182"/>
                  </a:lnTo>
                  <a:cubicBezTo>
                    <a:pt x="734641" y="314629"/>
                    <a:pt x="683759" y="263747"/>
                    <a:pt x="621206" y="263747"/>
                  </a:cubicBezTo>
                  <a:lnTo>
                    <a:pt x="169569" y="263747"/>
                  </a:lnTo>
                  <a:cubicBezTo>
                    <a:pt x="76090" y="263747"/>
                    <a:pt x="0" y="187657"/>
                    <a:pt x="0" y="94179"/>
                  </a:cubicBezTo>
                  <a:lnTo>
                    <a:pt x="0" y="0"/>
                  </a:lnTo>
                  <a:lnTo>
                    <a:pt x="23340" y="0"/>
                  </a:lnTo>
                  <a:lnTo>
                    <a:pt x="23340" y="94295"/>
                  </a:lnTo>
                  <a:cubicBezTo>
                    <a:pt x="23340" y="174937"/>
                    <a:pt x="88927" y="240523"/>
                    <a:pt x="169569" y="240523"/>
                  </a:cubicBezTo>
                  <a:lnTo>
                    <a:pt x="621206" y="240523"/>
                  </a:lnTo>
                  <a:cubicBezTo>
                    <a:pt x="696596" y="240523"/>
                    <a:pt x="757981" y="301909"/>
                    <a:pt x="757981" y="377298"/>
                  </a:cubicBezTo>
                  <a:lnTo>
                    <a:pt x="757981" y="1254199"/>
                  </a:lnTo>
                  <a:close/>
                </a:path>
              </a:pathLst>
            </a:custGeom>
            <a:solidFill>
              <a:srgbClr val="FFFFFF"/>
            </a:solidFill>
            <a:ln w="11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Free-form: Shape 16">
              <a:extLst>
                <a:ext uri="{FF2B5EF4-FFF2-40B4-BE49-F238E27FC236}">
                  <a16:creationId xmlns:a16="http://schemas.microsoft.com/office/drawing/2014/main" id="{55AD5C58-1B80-5417-255A-1401A278D942}"/>
                </a:ext>
              </a:extLst>
            </p:cNvPr>
            <p:cNvSpPr/>
            <p:nvPr/>
          </p:nvSpPr>
          <p:spPr>
            <a:xfrm>
              <a:off x="9486201" y="1844654"/>
              <a:ext cx="331434" cy="331434"/>
            </a:xfrm>
            <a:custGeom>
              <a:avLst/>
              <a:gdLst>
                <a:gd name="connsiteX0" fmla="*/ 165717 w 331434"/>
                <a:gd name="connsiteY0" fmla="*/ 331434 h 331434"/>
                <a:gd name="connsiteX1" fmla="*/ 0 w 331434"/>
                <a:gd name="connsiteY1" fmla="*/ 165717 h 331434"/>
                <a:gd name="connsiteX2" fmla="*/ 165717 w 331434"/>
                <a:gd name="connsiteY2" fmla="*/ 0 h 331434"/>
                <a:gd name="connsiteX3" fmla="*/ 331435 w 331434"/>
                <a:gd name="connsiteY3" fmla="*/ 165717 h 331434"/>
                <a:gd name="connsiteX4" fmla="*/ 165717 w 331434"/>
                <a:gd name="connsiteY4" fmla="*/ 331434 h 331434"/>
                <a:gd name="connsiteX5" fmla="*/ 165717 w 331434"/>
                <a:gd name="connsiteY5" fmla="*/ 37228 h 331434"/>
                <a:gd name="connsiteX6" fmla="*/ 37345 w 331434"/>
                <a:gd name="connsiteY6" fmla="*/ 165601 h 331434"/>
                <a:gd name="connsiteX7" fmla="*/ 165717 w 331434"/>
                <a:gd name="connsiteY7" fmla="*/ 293973 h 331434"/>
                <a:gd name="connsiteX8" fmla="*/ 294090 w 331434"/>
                <a:gd name="connsiteY8" fmla="*/ 165601 h 331434"/>
                <a:gd name="connsiteX9" fmla="*/ 165717 w 331434"/>
                <a:gd name="connsiteY9" fmla="*/ 37228 h 331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1434" h="331434">
                  <a:moveTo>
                    <a:pt x="165717" y="331434"/>
                  </a:moveTo>
                  <a:cubicBezTo>
                    <a:pt x="74339" y="331434"/>
                    <a:pt x="0" y="257095"/>
                    <a:pt x="0" y="165717"/>
                  </a:cubicBezTo>
                  <a:cubicBezTo>
                    <a:pt x="0" y="74339"/>
                    <a:pt x="74339" y="0"/>
                    <a:pt x="165717" y="0"/>
                  </a:cubicBezTo>
                  <a:cubicBezTo>
                    <a:pt x="257095" y="0"/>
                    <a:pt x="331435" y="74339"/>
                    <a:pt x="331435" y="165717"/>
                  </a:cubicBezTo>
                  <a:cubicBezTo>
                    <a:pt x="331435" y="257095"/>
                    <a:pt x="257095" y="331434"/>
                    <a:pt x="165717" y="331434"/>
                  </a:cubicBezTo>
                  <a:close/>
                  <a:moveTo>
                    <a:pt x="165717" y="37228"/>
                  </a:moveTo>
                  <a:cubicBezTo>
                    <a:pt x="94879" y="37228"/>
                    <a:pt x="37345" y="94879"/>
                    <a:pt x="37345" y="165601"/>
                  </a:cubicBezTo>
                  <a:cubicBezTo>
                    <a:pt x="37345" y="236322"/>
                    <a:pt x="94996" y="293973"/>
                    <a:pt x="165717" y="293973"/>
                  </a:cubicBezTo>
                  <a:cubicBezTo>
                    <a:pt x="236439" y="293973"/>
                    <a:pt x="294090" y="236439"/>
                    <a:pt x="294090" y="165601"/>
                  </a:cubicBezTo>
                  <a:cubicBezTo>
                    <a:pt x="294090" y="94762"/>
                    <a:pt x="236556" y="37228"/>
                    <a:pt x="165717" y="37228"/>
                  </a:cubicBezTo>
                  <a:close/>
                </a:path>
              </a:pathLst>
            </a:custGeom>
            <a:solidFill>
              <a:srgbClr val="FFFFFF"/>
            </a:solidFill>
            <a:ln w="11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" name="Free-form: Shape 17">
              <a:extLst>
                <a:ext uri="{FF2B5EF4-FFF2-40B4-BE49-F238E27FC236}">
                  <a16:creationId xmlns:a16="http://schemas.microsoft.com/office/drawing/2014/main" id="{AEFBF5D5-77F5-7B59-0927-6BC06AA9BD50}"/>
                </a:ext>
              </a:extLst>
            </p:cNvPr>
            <p:cNvSpPr/>
            <p:nvPr/>
          </p:nvSpPr>
          <p:spPr>
            <a:xfrm>
              <a:off x="6329521" y="5228203"/>
              <a:ext cx="317429" cy="317429"/>
            </a:xfrm>
            <a:custGeom>
              <a:avLst/>
              <a:gdLst>
                <a:gd name="connsiteX0" fmla="*/ 158832 w 317429"/>
                <a:gd name="connsiteY0" fmla="*/ 317430 h 317429"/>
                <a:gd name="connsiteX1" fmla="*/ 0 w 317429"/>
                <a:gd name="connsiteY1" fmla="*/ 158598 h 317429"/>
                <a:gd name="connsiteX2" fmla="*/ 158832 w 317429"/>
                <a:gd name="connsiteY2" fmla="*/ 0 h 317429"/>
                <a:gd name="connsiteX3" fmla="*/ 317430 w 317429"/>
                <a:gd name="connsiteY3" fmla="*/ 158598 h 317429"/>
                <a:gd name="connsiteX4" fmla="*/ 158832 w 317429"/>
                <a:gd name="connsiteY4" fmla="*/ 317430 h 317429"/>
                <a:gd name="connsiteX5" fmla="*/ 158832 w 317429"/>
                <a:gd name="connsiteY5" fmla="*/ 23340 h 317429"/>
                <a:gd name="connsiteX6" fmla="*/ 23340 w 317429"/>
                <a:gd name="connsiteY6" fmla="*/ 158598 h 317429"/>
                <a:gd name="connsiteX7" fmla="*/ 158832 w 317429"/>
                <a:gd name="connsiteY7" fmla="*/ 294089 h 317429"/>
                <a:gd name="connsiteX8" fmla="*/ 294090 w 317429"/>
                <a:gd name="connsiteY8" fmla="*/ 158598 h 317429"/>
                <a:gd name="connsiteX9" fmla="*/ 158832 w 317429"/>
                <a:gd name="connsiteY9" fmla="*/ 23340 h 317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7429" h="317429">
                  <a:moveTo>
                    <a:pt x="158832" y="317430"/>
                  </a:moveTo>
                  <a:cubicBezTo>
                    <a:pt x="71305" y="317430"/>
                    <a:pt x="0" y="246241"/>
                    <a:pt x="0" y="158598"/>
                  </a:cubicBezTo>
                  <a:cubicBezTo>
                    <a:pt x="0" y="70955"/>
                    <a:pt x="71188" y="0"/>
                    <a:pt x="158832" y="0"/>
                  </a:cubicBezTo>
                  <a:cubicBezTo>
                    <a:pt x="246475" y="0"/>
                    <a:pt x="317430" y="71188"/>
                    <a:pt x="317430" y="158598"/>
                  </a:cubicBezTo>
                  <a:cubicBezTo>
                    <a:pt x="317430" y="246008"/>
                    <a:pt x="246242" y="317430"/>
                    <a:pt x="158832" y="317430"/>
                  </a:cubicBezTo>
                  <a:close/>
                  <a:moveTo>
                    <a:pt x="158832" y="23340"/>
                  </a:moveTo>
                  <a:cubicBezTo>
                    <a:pt x="84142" y="23340"/>
                    <a:pt x="23340" y="84025"/>
                    <a:pt x="23340" y="158598"/>
                  </a:cubicBezTo>
                  <a:cubicBezTo>
                    <a:pt x="23340" y="233171"/>
                    <a:pt x="84142" y="294089"/>
                    <a:pt x="158832" y="294089"/>
                  </a:cubicBezTo>
                  <a:cubicBezTo>
                    <a:pt x="233521" y="294089"/>
                    <a:pt x="294090" y="233288"/>
                    <a:pt x="294090" y="158598"/>
                  </a:cubicBezTo>
                  <a:cubicBezTo>
                    <a:pt x="294090" y="83909"/>
                    <a:pt x="233405" y="23340"/>
                    <a:pt x="158832" y="23340"/>
                  </a:cubicBezTo>
                  <a:close/>
                </a:path>
              </a:pathLst>
            </a:custGeom>
            <a:solidFill>
              <a:srgbClr val="FFFFFF"/>
            </a:solidFill>
            <a:ln w="11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" name="Free-form: Shape 18">
              <a:extLst>
                <a:ext uri="{FF2B5EF4-FFF2-40B4-BE49-F238E27FC236}">
                  <a16:creationId xmlns:a16="http://schemas.microsoft.com/office/drawing/2014/main" id="{B755C902-40DF-CD65-3167-7DDD5AA318C1}"/>
                </a:ext>
              </a:extLst>
            </p:cNvPr>
            <p:cNvSpPr/>
            <p:nvPr/>
          </p:nvSpPr>
          <p:spPr>
            <a:xfrm>
              <a:off x="3340775" y="4584006"/>
              <a:ext cx="2859906" cy="1297729"/>
            </a:xfrm>
            <a:custGeom>
              <a:avLst/>
              <a:gdLst>
                <a:gd name="connsiteX0" fmla="*/ 23340 w 2859906"/>
                <a:gd name="connsiteY0" fmla="*/ 1297729 h 1297729"/>
                <a:gd name="connsiteX1" fmla="*/ 0 w 2859906"/>
                <a:gd name="connsiteY1" fmla="*/ 1297729 h 1297729"/>
                <a:gd name="connsiteX2" fmla="*/ 0 w 2859906"/>
                <a:gd name="connsiteY2" fmla="*/ 269349 h 1297729"/>
                <a:gd name="connsiteX3" fmla="*/ 115885 w 2859906"/>
                <a:gd name="connsiteY3" fmla="*/ 153463 h 1297729"/>
                <a:gd name="connsiteX4" fmla="*/ 529362 w 2859906"/>
                <a:gd name="connsiteY4" fmla="*/ 153463 h 1297729"/>
                <a:gd name="connsiteX5" fmla="*/ 645247 w 2859906"/>
                <a:gd name="connsiteY5" fmla="*/ 269349 h 1297729"/>
                <a:gd name="connsiteX6" fmla="*/ 645247 w 2859906"/>
                <a:gd name="connsiteY6" fmla="*/ 574642 h 1297729"/>
                <a:gd name="connsiteX7" fmla="*/ 716319 w 2859906"/>
                <a:gd name="connsiteY7" fmla="*/ 645713 h 1297729"/>
                <a:gd name="connsiteX8" fmla="*/ 2172413 w 2859906"/>
                <a:gd name="connsiteY8" fmla="*/ 645713 h 1297729"/>
                <a:gd name="connsiteX9" fmla="*/ 2369873 w 2859906"/>
                <a:gd name="connsiteY9" fmla="*/ 448253 h 1297729"/>
                <a:gd name="connsiteX10" fmla="*/ 2369873 w 2859906"/>
                <a:gd name="connsiteY10" fmla="*/ 184623 h 1297729"/>
                <a:gd name="connsiteX11" fmla="*/ 2554496 w 2859906"/>
                <a:gd name="connsiteY11" fmla="*/ 0 h 1297729"/>
                <a:gd name="connsiteX12" fmla="*/ 2859906 w 2859906"/>
                <a:gd name="connsiteY12" fmla="*/ 0 h 1297729"/>
                <a:gd name="connsiteX13" fmla="*/ 2859906 w 2859906"/>
                <a:gd name="connsiteY13" fmla="*/ 23340 h 1297729"/>
                <a:gd name="connsiteX14" fmla="*/ 2554496 w 2859906"/>
                <a:gd name="connsiteY14" fmla="*/ 23340 h 1297729"/>
                <a:gd name="connsiteX15" fmla="*/ 2393214 w 2859906"/>
                <a:gd name="connsiteY15" fmla="*/ 184623 h 1297729"/>
                <a:gd name="connsiteX16" fmla="*/ 2393214 w 2859906"/>
                <a:gd name="connsiteY16" fmla="*/ 448253 h 1297729"/>
                <a:gd name="connsiteX17" fmla="*/ 2172413 w 2859906"/>
                <a:gd name="connsiteY17" fmla="*/ 669054 h 1297729"/>
                <a:gd name="connsiteX18" fmla="*/ 716319 w 2859906"/>
                <a:gd name="connsiteY18" fmla="*/ 669054 h 1297729"/>
                <a:gd name="connsiteX19" fmla="*/ 621906 w 2859906"/>
                <a:gd name="connsiteY19" fmla="*/ 574642 h 1297729"/>
                <a:gd name="connsiteX20" fmla="*/ 621906 w 2859906"/>
                <a:gd name="connsiteY20" fmla="*/ 269349 h 1297729"/>
                <a:gd name="connsiteX21" fmla="*/ 529362 w 2859906"/>
                <a:gd name="connsiteY21" fmla="*/ 176804 h 1297729"/>
                <a:gd name="connsiteX22" fmla="*/ 115885 w 2859906"/>
                <a:gd name="connsiteY22" fmla="*/ 176804 h 1297729"/>
                <a:gd name="connsiteX23" fmla="*/ 23340 w 2859906"/>
                <a:gd name="connsiteY23" fmla="*/ 269349 h 1297729"/>
                <a:gd name="connsiteX24" fmla="*/ 23340 w 2859906"/>
                <a:gd name="connsiteY24" fmla="*/ 1297729 h 1297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859906" h="1297729">
                  <a:moveTo>
                    <a:pt x="23340" y="1297729"/>
                  </a:moveTo>
                  <a:lnTo>
                    <a:pt x="0" y="1297729"/>
                  </a:lnTo>
                  <a:lnTo>
                    <a:pt x="0" y="269349"/>
                  </a:lnTo>
                  <a:cubicBezTo>
                    <a:pt x="0" y="205396"/>
                    <a:pt x="52049" y="153463"/>
                    <a:pt x="115885" y="153463"/>
                  </a:cubicBezTo>
                  <a:lnTo>
                    <a:pt x="529362" y="153463"/>
                  </a:lnTo>
                  <a:cubicBezTo>
                    <a:pt x="593198" y="153463"/>
                    <a:pt x="645247" y="205396"/>
                    <a:pt x="645247" y="269349"/>
                  </a:cubicBezTo>
                  <a:lnTo>
                    <a:pt x="645247" y="574642"/>
                  </a:lnTo>
                  <a:cubicBezTo>
                    <a:pt x="645247" y="613854"/>
                    <a:pt x="677107" y="645713"/>
                    <a:pt x="716319" y="645713"/>
                  </a:cubicBezTo>
                  <a:lnTo>
                    <a:pt x="2172413" y="645713"/>
                  </a:lnTo>
                  <a:cubicBezTo>
                    <a:pt x="2281296" y="645713"/>
                    <a:pt x="2369873" y="557136"/>
                    <a:pt x="2369873" y="448253"/>
                  </a:cubicBezTo>
                  <a:lnTo>
                    <a:pt x="2369873" y="184623"/>
                  </a:lnTo>
                  <a:cubicBezTo>
                    <a:pt x="2369873" y="82859"/>
                    <a:pt x="2452732" y="0"/>
                    <a:pt x="2554496" y="0"/>
                  </a:cubicBezTo>
                  <a:lnTo>
                    <a:pt x="2859906" y="0"/>
                  </a:lnTo>
                  <a:lnTo>
                    <a:pt x="2859906" y="23340"/>
                  </a:lnTo>
                  <a:lnTo>
                    <a:pt x="2554496" y="23340"/>
                  </a:lnTo>
                  <a:cubicBezTo>
                    <a:pt x="2465569" y="23340"/>
                    <a:pt x="2393214" y="95696"/>
                    <a:pt x="2393214" y="184623"/>
                  </a:cubicBezTo>
                  <a:lnTo>
                    <a:pt x="2393214" y="448253"/>
                  </a:lnTo>
                  <a:cubicBezTo>
                    <a:pt x="2393214" y="569974"/>
                    <a:pt x="2294133" y="669054"/>
                    <a:pt x="2172413" y="669054"/>
                  </a:cubicBezTo>
                  <a:lnTo>
                    <a:pt x="716319" y="669054"/>
                  </a:lnTo>
                  <a:cubicBezTo>
                    <a:pt x="664269" y="669054"/>
                    <a:pt x="621906" y="626691"/>
                    <a:pt x="621906" y="574642"/>
                  </a:cubicBezTo>
                  <a:lnTo>
                    <a:pt x="621906" y="269349"/>
                  </a:lnTo>
                  <a:cubicBezTo>
                    <a:pt x="621906" y="218350"/>
                    <a:pt x="580360" y="176804"/>
                    <a:pt x="529362" y="176804"/>
                  </a:cubicBezTo>
                  <a:lnTo>
                    <a:pt x="115885" y="176804"/>
                  </a:lnTo>
                  <a:cubicBezTo>
                    <a:pt x="64770" y="176804"/>
                    <a:pt x="23340" y="218350"/>
                    <a:pt x="23340" y="269349"/>
                  </a:cubicBezTo>
                  <a:lnTo>
                    <a:pt x="23340" y="1297729"/>
                  </a:lnTo>
                  <a:close/>
                </a:path>
              </a:pathLst>
            </a:custGeom>
            <a:solidFill>
              <a:srgbClr val="FFFFFF"/>
            </a:solidFill>
            <a:ln w="11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" name="Free-form: Shape 19">
              <a:extLst>
                <a:ext uri="{FF2B5EF4-FFF2-40B4-BE49-F238E27FC236}">
                  <a16:creationId xmlns:a16="http://schemas.microsoft.com/office/drawing/2014/main" id="{4F4F9D53-C11B-C698-B742-43C2C8C6A5CF}"/>
                </a:ext>
              </a:extLst>
            </p:cNvPr>
            <p:cNvSpPr/>
            <p:nvPr/>
          </p:nvSpPr>
          <p:spPr>
            <a:xfrm>
              <a:off x="2618738" y="756173"/>
              <a:ext cx="1912750" cy="4485101"/>
            </a:xfrm>
            <a:custGeom>
              <a:avLst/>
              <a:gdLst>
                <a:gd name="connsiteX0" fmla="*/ 1912750 w 1912750"/>
                <a:gd name="connsiteY0" fmla="*/ 4485101 h 4485101"/>
                <a:gd name="connsiteX1" fmla="*/ 1889410 w 1912750"/>
                <a:gd name="connsiteY1" fmla="*/ 4485101 h 4485101"/>
                <a:gd name="connsiteX2" fmla="*/ 1889410 w 1912750"/>
                <a:gd name="connsiteY2" fmla="*/ 1055922 h 4485101"/>
                <a:gd name="connsiteX3" fmla="*/ 1603723 w 1912750"/>
                <a:gd name="connsiteY3" fmla="*/ 770235 h 4485101"/>
                <a:gd name="connsiteX4" fmla="*/ 305993 w 1912750"/>
                <a:gd name="connsiteY4" fmla="*/ 770235 h 4485101"/>
                <a:gd name="connsiteX5" fmla="*/ 0 w 1912750"/>
                <a:gd name="connsiteY5" fmla="*/ 464242 h 4485101"/>
                <a:gd name="connsiteX6" fmla="*/ 0 w 1912750"/>
                <a:gd name="connsiteY6" fmla="*/ 0 h 4485101"/>
                <a:gd name="connsiteX7" fmla="*/ 23340 w 1912750"/>
                <a:gd name="connsiteY7" fmla="*/ 0 h 4485101"/>
                <a:gd name="connsiteX8" fmla="*/ 23340 w 1912750"/>
                <a:gd name="connsiteY8" fmla="*/ 464242 h 4485101"/>
                <a:gd name="connsiteX9" fmla="*/ 305993 w 1912750"/>
                <a:gd name="connsiteY9" fmla="*/ 746894 h 4485101"/>
                <a:gd name="connsiteX10" fmla="*/ 1603723 w 1912750"/>
                <a:gd name="connsiteY10" fmla="*/ 746894 h 4485101"/>
                <a:gd name="connsiteX11" fmla="*/ 1912750 w 1912750"/>
                <a:gd name="connsiteY11" fmla="*/ 1055922 h 4485101"/>
                <a:gd name="connsiteX12" fmla="*/ 1912750 w 1912750"/>
                <a:gd name="connsiteY12" fmla="*/ 4485101 h 4485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12750" h="4485101">
                  <a:moveTo>
                    <a:pt x="1912750" y="4485101"/>
                  </a:moveTo>
                  <a:lnTo>
                    <a:pt x="1889410" y="4485101"/>
                  </a:lnTo>
                  <a:lnTo>
                    <a:pt x="1889410" y="1055922"/>
                  </a:lnTo>
                  <a:cubicBezTo>
                    <a:pt x="1889410" y="898374"/>
                    <a:pt x="1761271" y="770235"/>
                    <a:pt x="1603723" y="770235"/>
                  </a:cubicBezTo>
                  <a:lnTo>
                    <a:pt x="305993" y="770235"/>
                  </a:lnTo>
                  <a:cubicBezTo>
                    <a:pt x="137242" y="770235"/>
                    <a:pt x="0" y="632993"/>
                    <a:pt x="0" y="464242"/>
                  </a:cubicBezTo>
                  <a:lnTo>
                    <a:pt x="0" y="0"/>
                  </a:lnTo>
                  <a:lnTo>
                    <a:pt x="23340" y="0"/>
                  </a:lnTo>
                  <a:lnTo>
                    <a:pt x="23340" y="464242"/>
                  </a:lnTo>
                  <a:cubicBezTo>
                    <a:pt x="23340" y="620039"/>
                    <a:pt x="150079" y="746894"/>
                    <a:pt x="305993" y="746894"/>
                  </a:cubicBezTo>
                  <a:lnTo>
                    <a:pt x="1603723" y="746894"/>
                  </a:lnTo>
                  <a:cubicBezTo>
                    <a:pt x="1774108" y="746894"/>
                    <a:pt x="1912750" y="885537"/>
                    <a:pt x="1912750" y="1055922"/>
                  </a:cubicBezTo>
                  <a:lnTo>
                    <a:pt x="1912750" y="4485101"/>
                  </a:lnTo>
                  <a:close/>
                </a:path>
              </a:pathLst>
            </a:custGeom>
            <a:solidFill>
              <a:srgbClr val="FFFFFF"/>
            </a:solidFill>
            <a:ln w="11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" name="Free-form: Shape 20">
              <a:extLst>
                <a:ext uri="{FF2B5EF4-FFF2-40B4-BE49-F238E27FC236}">
                  <a16:creationId xmlns:a16="http://schemas.microsoft.com/office/drawing/2014/main" id="{D1A37F30-494B-7BF3-F483-C301E17C9E9A}"/>
                </a:ext>
              </a:extLst>
            </p:cNvPr>
            <p:cNvSpPr/>
            <p:nvPr/>
          </p:nvSpPr>
          <p:spPr>
            <a:xfrm>
              <a:off x="4024417" y="999497"/>
              <a:ext cx="2649725" cy="1133879"/>
            </a:xfrm>
            <a:custGeom>
              <a:avLst/>
              <a:gdLst>
                <a:gd name="connsiteX0" fmla="*/ 2554263 w 2649725"/>
                <a:gd name="connsiteY0" fmla="*/ 1133879 h 1133879"/>
                <a:gd name="connsiteX1" fmla="*/ 1909716 w 2649725"/>
                <a:gd name="connsiteY1" fmla="*/ 1133879 h 1133879"/>
                <a:gd name="connsiteX2" fmla="*/ 1909716 w 2649725"/>
                <a:gd name="connsiteY2" fmla="*/ 1116374 h 1133879"/>
                <a:gd name="connsiteX3" fmla="*/ 2554263 w 2649725"/>
                <a:gd name="connsiteY3" fmla="*/ 1116374 h 1133879"/>
                <a:gd name="connsiteX4" fmla="*/ 2632220 w 2649725"/>
                <a:gd name="connsiteY4" fmla="*/ 1038417 h 1133879"/>
                <a:gd name="connsiteX5" fmla="*/ 2632220 w 2649725"/>
                <a:gd name="connsiteY5" fmla="*/ 529945 h 1133879"/>
                <a:gd name="connsiteX6" fmla="*/ 2556247 w 2649725"/>
                <a:gd name="connsiteY6" fmla="*/ 453972 h 1133879"/>
                <a:gd name="connsiteX7" fmla="*/ 1389107 w 2649725"/>
                <a:gd name="connsiteY7" fmla="*/ 453972 h 1133879"/>
                <a:gd name="connsiteX8" fmla="*/ 1297379 w 2649725"/>
                <a:gd name="connsiteY8" fmla="*/ 362244 h 1133879"/>
                <a:gd name="connsiteX9" fmla="*/ 1297379 w 2649725"/>
                <a:gd name="connsiteY9" fmla="*/ 90328 h 1133879"/>
                <a:gd name="connsiteX10" fmla="*/ 1224557 w 2649725"/>
                <a:gd name="connsiteY10" fmla="*/ 17505 h 1133879"/>
                <a:gd name="connsiteX11" fmla="*/ 0 w 2649725"/>
                <a:gd name="connsiteY11" fmla="*/ 17505 h 1133879"/>
                <a:gd name="connsiteX12" fmla="*/ 0 w 2649725"/>
                <a:gd name="connsiteY12" fmla="*/ 0 h 1133879"/>
                <a:gd name="connsiteX13" fmla="*/ 1224557 w 2649725"/>
                <a:gd name="connsiteY13" fmla="*/ 0 h 1133879"/>
                <a:gd name="connsiteX14" fmla="*/ 1314885 w 2649725"/>
                <a:gd name="connsiteY14" fmla="*/ 90328 h 1133879"/>
                <a:gd name="connsiteX15" fmla="*/ 1314885 w 2649725"/>
                <a:gd name="connsiteY15" fmla="*/ 362244 h 1133879"/>
                <a:gd name="connsiteX16" fmla="*/ 1389107 w 2649725"/>
                <a:gd name="connsiteY16" fmla="*/ 436466 h 1133879"/>
                <a:gd name="connsiteX17" fmla="*/ 2556247 w 2649725"/>
                <a:gd name="connsiteY17" fmla="*/ 436466 h 1133879"/>
                <a:gd name="connsiteX18" fmla="*/ 2649725 w 2649725"/>
                <a:gd name="connsiteY18" fmla="*/ 529945 h 1133879"/>
                <a:gd name="connsiteX19" fmla="*/ 2649725 w 2649725"/>
                <a:gd name="connsiteY19" fmla="*/ 1038417 h 1133879"/>
                <a:gd name="connsiteX20" fmla="*/ 2554263 w 2649725"/>
                <a:gd name="connsiteY20" fmla="*/ 1133879 h 1133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649725" h="1133879">
                  <a:moveTo>
                    <a:pt x="2554263" y="1133879"/>
                  </a:moveTo>
                  <a:lnTo>
                    <a:pt x="1909716" y="1133879"/>
                  </a:lnTo>
                  <a:lnTo>
                    <a:pt x="1909716" y="1116374"/>
                  </a:lnTo>
                  <a:lnTo>
                    <a:pt x="2554263" y="1116374"/>
                  </a:lnTo>
                  <a:cubicBezTo>
                    <a:pt x="2597209" y="1116374"/>
                    <a:pt x="2632220" y="1081363"/>
                    <a:pt x="2632220" y="1038417"/>
                  </a:cubicBezTo>
                  <a:lnTo>
                    <a:pt x="2632220" y="529945"/>
                  </a:lnTo>
                  <a:cubicBezTo>
                    <a:pt x="2632220" y="488049"/>
                    <a:pt x="2598143" y="453972"/>
                    <a:pt x="2556247" y="453972"/>
                  </a:cubicBezTo>
                  <a:lnTo>
                    <a:pt x="1389107" y="453972"/>
                  </a:lnTo>
                  <a:cubicBezTo>
                    <a:pt x="1338575" y="453972"/>
                    <a:pt x="1297379" y="412893"/>
                    <a:pt x="1297379" y="362244"/>
                  </a:cubicBezTo>
                  <a:lnTo>
                    <a:pt x="1297379" y="90328"/>
                  </a:lnTo>
                  <a:cubicBezTo>
                    <a:pt x="1297379" y="50182"/>
                    <a:pt x="1264702" y="17505"/>
                    <a:pt x="1224557" y="17505"/>
                  </a:cubicBezTo>
                  <a:lnTo>
                    <a:pt x="0" y="17505"/>
                  </a:lnTo>
                  <a:lnTo>
                    <a:pt x="0" y="0"/>
                  </a:lnTo>
                  <a:lnTo>
                    <a:pt x="1224557" y="0"/>
                  </a:lnTo>
                  <a:cubicBezTo>
                    <a:pt x="1274389" y="0"/>
                    <a:pt x="1314885" y="40496"/>
                    <a:pt x="1314885" y="90328"/>
                  </a:cubicBezTo>
                  <a:lnTo>
                    <a:pt x="1314885" y="362244"/>
                  </a:lnTo>
                  <a:cubicBezTo>
                    <a:pt x="1314885" y="403206"/>
                    <a:pt x="1348145" y="436466"/>
                    <a:pt x="1389107" y="436466"/>
                  </a:cubicBezTo>
                  <a:lnTo>
                    <a:pt x="2556247" y="436466"/>
                  </a:lnTo>
                  <a:cubicBezTo>
                    <a:pt x="2607829" y="436466"/>
                    <a:pt x="2649725" y="478363"/>
                    <a:pt x="2649725" y="529945"/>
                  </a:cubicBezTo>
                  <a:lnTo>
                    <a:pt x="2649725" y="1038417"/>
                  </a:lnTo>
                  <a:cubicBezTo>
                    <a:pt x="2649725" y="1091049"/>
                    <a:pt x="2606896" y="1133879"/>
                    <a:pt x="2554263" y="1133879"/>
                  </a:cubicBezTo>
                  <a:close/>
                </a:path>
              </a:pathLst>
            </a:custGeom>
            <a:solidFill>
              <a:srgbClr val="FFFFFF"/>
            </a:solidFill>
            <a:ln w="11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" name="Free-form: Shape 21">
              <a:extLst>
                <a:ext uri="{FF2B5EF4-FFF2-40B4-BE49-F238E27FC236}">
                  <a16:creationId xmlns:a16="http://schemas.microsoft.com/office/drawing/2014/main" id="{F813ECEB-5DB4-1D3C-FD4B-39ED9C1572A3}"/>
                </a:ext>
              </a:extLst>
            </p:cNvPr>
            <p:cNvSpPr/>
            <p:nvPr/>
          </p:nvSpPr>
          <p:spPr>
            <a:xfrm>
              <a:off x="2145977" y="756173"/>
              <a:ext cx="1340325" cy="1345460"/>
            </a:xfrm>
            <a:custGeom>
              <a:avLst/>
              <a:gdLst>
                <a:gd name="connsiteX0" fmla="*/ 1163989 w 1340325"/>
                <a:gd name="connsiteY0" fmla="*/ 1345460 h 1345460"/>
                <a:gd name="connsiteX1" fmla="*/ 177154 w 1340325"/>
                <a:gd name="connsiteY1" fmla="*/ 1345460 h 1345460"/>
                <a:gd name="connsiteX2" fmla="*/ 0 w 1340325"/>
                <a:gd name="connsiteY2" fmla="*/ 1168306 h 1345460"/>
                <a:gd name="connsiteX3" fmla="*/ 0 w 1340325"/>
                <a:gd name="connsiteY3" fmla="*/ 0 h 1345460"/>
                <a:gd name="connsiteX4" fmla="*/ 17505 w 1340325"/>
                <a:gd name="connsiteY4" fmla="*/ 0 h 1345460"/>
                <a:gd name="connsiteX5" fmla="*/ 17505 w 1340325"/>
                <a:gd name="connsiteY5" fmla="*/ 1168306 h 1345460"/>
                <a:gd name="connsiteX6" fmla="*/ 177154 w 1340325"/>
                <a:gd name="connsiteY6" fmla="*/ 1327955 h 1345460"/>
                <a:gd name="connsiteX7" fmla="*/ 1163989 w 1340325"/>
                <a:gd name="connsiteY7" fmla="*/ 1327955 h 1345460"/>
                <a:gd name="connsiteX8" fmla="*/ 1322820 w 1340325"/>
                <a:gd name="connsiteY8" fmla="*/ 1169123 h 1345460"/>
                <a:gd name="connsiteX9" fmla="*/ 1322820 w 1340325"/>
                <a:gd name="connsiteY9" fmla="*/ 0 h 1345460"/>
                <a:gd name="connsiteX10" fmla="*/ 1340326 w 1340325"/>
                <a:gd name="connsiteY10" fmla="*/ 0 h 1345460"/>
                <a:gd name="connsiteX11" fmla="*/ 1340326 w 1340325"/>
                <a:gd name="connsiteY11" fmla="*/ 1169123 h 1345460"/>
                <a:gd name="connsiteX12" fmla="*/ 1163989 w 1340325"/>
                <a:gd name="connsiteY12" fmla="*/ 1345460 h 1345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40325" h="1345460">
                  <a:moveTo>
                    <a:pt x="1163989" y="1345460"/>
                  </a:moveTo>
                  <a:lnTo>
                    <a:pt x="177154" y="1345460"/>
                  </a:lnTo>
                  <a:cubicBezTo>
                    <a:pt x="79474" y="1345460"/>
                    <a:pt x="0" y="1265986"/>
                    <a:pt x="0" y="1168306"/>
                  </a:cubicBezTo>
                  <a:lnTo>
                    <a:pt x="0" y="0"/>
                  </a:lnTo>
                  <a:lnTo>
                    <a:pt x="17505" y="0"/>
                  </a:lnTo>
                  <a:lnTo>
                    <a:pt x="17505" y="1168306"/>
                  </a:lnTo>
                  <a:cubicBezTo>
                    <a:pt x="17505" y="1256300"/>
                    <a:pt x="89161" y="1327955"/>
                    <a:pt x="177154" y="1327955"/>
                  </a:cubicBezTo>
                  <a:lnTo>
                    <a:pt x="1163989" y="1327955"/>
                  </a:lnTo>
                  <a:cubicBezTo>
                    <a:pt x="1251515" y="1327955"/>
                    <a:pt x="1322820" y="1256767"/>
                    <a:pt x="1322820" y="1169123"/>
                  </a:cubicBezTo>
                  <a:lnTo>
                    <a:pt x="1322820" y="0"/>
                  </a:lnTo>
                  <a:lnTo>
                    <a:pt x="1340326" y="0"/>
                  </a:lnTo>
                  <a:lnTo>
                    <a:pt x="1340326" y="1169123"/>
                  </a:lnTo>
                  <a:cubicBezTo>
                    <a:pt x="1340326" y="1266336"/>
                    <a:pt x="1261202" y="1345460"/>
                    <a:pt x="1163989" y="1345460"/>
                  </a:cubicBezTo>
                  <a:close/>
                </a:path>
              </a:pathLst>
            </a:custGeom>
            <a:solidFill>
              <a:srgbClr val="FFFFFF"/>
            </a:solidFill>
            <a:ln w="11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" name="Free-form: Shape 22">
              <a:extLst>
                <a:ext uri="{FF2B5EF4-FFF2-40B4-BE49-F238E27FC236}">
                  <a16:creationId xmlns:a16="http://schemas.microsoft.com/office/drawing/2014/main" id="{B99E7A90-E642-05AF-1ED8-EBF05C5C03EC}"/>
                </a:ext>
              </a:extLst>
            </p:cNvPr>
            <p:cNvSpPr/>
            <p:nvPr/>
          </p:nvSpPr>
          <p:spPr>
            <a:xfrm>
              <a:off x="6119807" y="1368042"/>
              <a:ext cx="153346" cy="153346"/>
            </a:xfrm>
            <a:custGeom>
              <a:avLst/>
              <a:gdLst>
                <a:gd name="connsiteX0" fmla="*/ 76673 w 153346"/>
                <a:gd name="connsiteY0" fmla="*/ 153347 h 153346"/>
                <a:gd name="connsiteX1" fmla="*/ 0 w 153346"/>
                <a:gd name="connsiteY1" fmla="*/ 76673 h 153346"/>
                <a:gd name="connsiteX2" fmla="*/ 76673 w 153346"/>
                <a:gd name="connsiteY2" fmla="*/ 0 h 153346"/>
                <a:gd name="connsiteX3" fmla="*/ 153347 w 153346"/>
                <a:gd name="connsiteY3" fmla="*/ 76673 h 153346"/>
                <a:gd name="connsiteX4" fmla="*/ 76673 w 153346"/>
                <a:gd name="connsiteY4" fmla="*/ 153347 h 153346"/>
                <a:gd name="connsiteX5" fmla="*/ 76673 w 153346"/>
                <a:gd name="connsiteY5" fmla="*/ 23340 h 153346"/>
                <a:gd name="connsiteX6" fmla="*/ 23340 w 153346"/>
                <a:gd name="connsiteY6" fmla="*/ 76673 h 153346"/>
                <a:gd name="connsiteX7" fmla="*/ 76673 w 153346"/>
                <a:gd name="connsiteY7" fmla="*/ 130006 h 153346"/>
                <a:gd name="connsiteX8" fmla="*/ 130006 w 153346"/>
                <a:gd name="connsiteY8" fmla="*/ 76673 h 153346"/>
                <a:gd name="connsiteX9" fmla="*/ 76673 w 153346"/>
                <a:gd name="connsiteY9" fmla="*/ 23340 h 153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3346" h="153346">
                  <a:moveTo>
                    <a:pt x="76673" y="153347"/>
                  </a:moveTo>
                  <a:cubicBezTo>
                    <a:pt x="34427" y="153347"/>
                    <a:pt x="0" y="118920"/>
                    <a:pt x="0" y="76673"/>
                  </a:cubicBezTo>
                  <a:cubicBezTo>
                    <a:pt x="0" y="34427"/>
                    <a:pt x="34427" y="0"/>
                    <a:pt x="76673" y="0"/>
                  </a:cubicBezTo>
                  <a:cubicBezTo>
                    <a:pt x="118920" y="0"/>
                    <a:pt x="153347" y="34427"/>
                    <a:pt x="153347" y="76673"/>
                  </a:cubicBezTo>
                  <a:cubicBezTo>
                    <a:pt x="153347" y="118920"/>
                    <a:pt x="118920" y="153347"/>
                    <a:pt x="76673" y="153347"/>
                  </a:cubicBezTo>
                  <a:close/>
                  <a:moveTo>
                    <a:pt x="76673" y="23340"/>
                  </a:moveTo>
                  <a:cubicBezTo>
                    <a:pt x="47264" y="23340"/>
                    <a:pt x="23340" y="47264"/>
                    <a:pt x="23340" y="76673"/>
                  </a:cubicBezTo>
                  <a:cubicBezTo>
                    <a:pt x="23340" y="106082"/>
                    <a:pt x="47264" y="130006"/>
                    <a:pt x="76673" y="130006"/>
                  </a:cubicBezTo>
                  <a:cubicBezTo>
                    <a:pt x="106082" y="130006"/>
                    <a:pt x="130006" y="106082"/>
                    <a:pt x="130006" y="76673"/>
                  </a:cubicBezTo>
                  <a:cubicBezTo>
                    <a:pt x="130006" y="47264"/>
                    <a:pt x="106082" y="23340"/>
                    <a:pt x="76673" y="23340"/>
                  </a:cubicBezTo>
                  <a:close/>
                </a:path>
              </a:pathLst>
            </a:custGeom>
            <a:solidFill>
              <a:srgbClr val="FFFFFF"/>
            </a:solidFill>
            <a:ln w="11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" name="Free-form: Shape 23">
              <a:extLst>
                <a:ext uri="{FF2B5EF4-FFF2-40B4-BE49-F238E27FC236}">
                  <a16:creationId xmlns:a16="http://schemas.microsoft.com/office/drawing/2014/main" id="{C472D031-016C-C9E8-E42A-2C5E80F74E0E}"/>
                </a:ext>
              </a:extLst>
            </p:cNvPr>
            <p:cNvSpPr/>
            <p:nvPr/>
          </p:nvSpPr>
          <p:spPr>
            <a:xfrm>
              <a:off x="3947861" y="931576"/>
              <a:ext cx="153346" cy="153346"/>
            </a:xfrm>
            <a:custGeom>
              <a:avLst/>
              <a:gdLst>
                <a:gd name="connsiteX0" fmla="*/ 76673 w 153346"/>
                <a:gd name="connsiteY0" fmla="*/ 153347 h 153346"/>
                <a:gd name="connsiteX1" fmla="*/ 0 w 153346"/>
                <a:gd name="connsiteY1" fmla="*/ 76673 h 153346"/>
                <a:gd name="connsiteX2" fmla="*/ 76673 w 153346"/>
                <a:gd name="connsiteY2" fmla="*/ 0 h 153346"/>
                <a:gd name="connsiteX3" fmla="*/ 153347 w 153346"/>
                <a:gd name="connsiteY3" fmla="*/ 76673 h 153346"/>
                <a:gd name="connsiteX4" fmla="*/ 76673 w 153346"/>
                <a:gd name="connsiteY4" fmla="*/ 153347 h 153346"/>
                <a:gd name="connsiteX5" fmla="*/ 76673 w 153346"/>
                <a:gd name="connsiteY5" fmla="*/ 23457 h 153346"/>
                <a:gd name="connsiteX6" fmla="*/ 23340 w 153346"/>
                <a:gd name="connsiteY6" fmla="*/ 76790 h 153346"/>
                <a:gd name="connsiteX7" fmla="*/ 76673 w 153346"/>
                <a:gd name="connsiteY7" fmla="*/ 130123 h 153346"/>
                <a:gd name="connsiteX8" fmla="*/ 130007 w 153346"/>
                <a:gd name="connsiteY8" fmla="*/ 76790 h 153346"/>
                <a:gd name="connsiteX9" fmla="*/ 76673 w 153346"/>
                <a:gd name="connsiteY9" fmla="*/ 23457 h 153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3346" h="153346">
                  <a:moveTo>
                    <a:pt x="76673" y="153347"/>
                  </a:moveTo>
                  <a:cubicBezTo>
                    <a:pt x="34427" y="153347"/>
                    <a:pt x="0" y="118920"/>
                    <a:pt x="0" y="76673"/>
                  </a:cubicBezTo>
                  <a:cubicBezTo>
                    <a:pt x="0" y="34427"/>
                    <a:pt x="34427" y="0"/>
                    <a:pt x="76673" y="0"/>
                  </a:cubicBezTo>
                  <a:cubicBezTo>
                    <a:pt x="118920" y="0"/>
                    <a:pt x="153347" y="34427"/>
                    <a:pt x="153347" y="76673"/>
                  </a:cubicBezTo>
                  <a:cubicBezTo>
                    <a:pt x="153347" y="118920"/>
                    <a:pt x="118920" y="153347"/>
                    <a:pt x="76673" y="153347"/>
                  </a:cubicBezTo>
                  <a:close/>
                  <a:moveTo>
                    <a:pt x="76673" y="23457"/>
                  </a:moveTo>
                  <a:cubicBezTo>
                    <a:pt x="47264" y="23457"/>
                    <a:pt x="23340" y="47381"/>
                    <a:pt x="23340" y="76790"/>
                  </a:cubicBezTo>
                  <a:cubicBezTo>
                    <a:pt x="23340" y="106199"/>
                    <a:pt x="47264" y="130123"/>
                    <a:pt x="76673" y="130123"/>
                  </a:cubicBezTo>
                  <a:cubicBezTo>
                    <a:pt x="106083" y="130123"/>
                    <a:pt x="130007" y="106199"/>
                    <a:pt x="130007" y="76790"/>
                  </a:cubicBezTo>
                  <a:cubicBezTo>
                    <a:pt x="130007" y="47381"/>
                    <a:pt x="106083" y="23457"/>
                    <a:pt x="76673" y="23457"/>
                  </a:cubicBezTo>
                  <a:close/>
                </a:path>
              </a:pathLst>
            </a:custGeom>
            <a:solidFill>
              <a:srgbClr val="FFFFFF"/>
            </a:solidFill>
            <a:ln w="11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" name="Free-form: Shape 24">
              <a:extLst>
                <a:ext uri="{FF2B5EF4-FFF2-40B4-BE49-F238E27FC236}">
                  <a16:creationId xmlns:a16="http://schemas.microsoft.com/office/drawing/2014/main" id="{2FFAD294-D0A5-7B94-9162-7A9E8CA02222}"/>
                </a:ext>
              </a:extLst>
            </p:cNvPr>
            <p:cNvSpPr/>
            <p:nvPr/>
          </p:nvSpPr>
          <p:spPr>
            <a:xfrm>
              <a:off x="2075139" y="1661199"/>
              <a:ext cx="159181" cy="159181"/>
            </a:xfrm>
            <a:custGeom>
              <a:avLst/>
              <a:gdLst>
                <a:gd name="connsiteX0" fmla="*/ 79591 w 159181"/>
                <a:gd name="connsiteY0" fmla="*/ 159182 h 159181"/>
                <a:gd name="connsiteX1" fmla="*/ 0 w 159181"/>
                <a:gd name="connsiteY1" fmla="*/ 79591 h 159181"/>
                <a:gd name="connsiteX2" fmla="*/ 79591 w 159181"/>
                <a:gd name="connsiteY2" fmla="*/ 0 h 159181"/>
                <a:gd name="connsiteX3" fmla="*/ 159182 w 159181"/>
                <a:gd name="connsiteY3" fmla="*/ 79591 h 159181"/>
                <a:gd name="connsiteX4" fmla="*/ 79591 w 159181"/>
                <a:gd name="connsiteY4" fmla="*/ 159182 h 159181"/>
                <a:gd name="connsiteX5" fmla="*/ 79591 w 159181"/>
                <a:gd name="connsiteY5" fmla="*/ 29176 h 159181"/>
                <a:gd name="connsiteX6" fmla="*/ 29176 w 159181"/>
                <a:gd name="connsiteY6" fmla="*/ 79591 h 159181"/>
                <a:gd name="connsiteX7" fmla="*/ 79591 w 159181"/>
                <a:gd name="connsiteY7" fmla="*/ 130006 h 159181"/>
                <a:gd name="connsiteX8" fmla="*/ 130006 w 159181"/>
                <a:gd name="connsiteY8" fmla="*/ 79591 h 159181"/>
                <a:gd name="connsiteX9" fmla="*/ 79591 w 159181"/>
                <a:gd name="connsiteY9" fmla="*/ 29176 h 159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9181" h="159181">
                  <a:moveTo>
                    <a:pt x="79591" y="159182"/>
                  </a:moveTo>
                  <a:cubicBezTo>
                    <a:pt x="35711" y="159182"/>
                    <a:pt x="0" y="123471"/>
                    <a:pt x="0" y="79591"/>
                  </a:cubicBezTo>
                  <a:cubicBezTo>
                    <a:pt x="0" y="35711"/>
                    <a:pt x="35711" y="0"/>
                    <a:pt x="79591" y="0"/>
                  </a:cubicBezTo>
                  <a:cubicBezTo>
                    <a:pt x="123471" y="0"/>
                    <a:pt x="159182" y="35711"/>
                    <a:pt x="159182" y="79591"/>
                  </a:cubicBezTo>
                  <a:cubicBezTo>
                    <a:pt x="159182" y="123471"/>
                    <a:pt x="123471" y="159182"/>
                    <a:pt x="79591" y="159182"/>
                  </a:cubicBezTo>
                  <a:close/>
                  <a:moveTo>
                    <a:pt x="79591" y="29176"/>
                  </a:moveTo>
                  <a:cubicBezTo>
                    <a:pt x="51816" y="29176"/>
                    <a:pt x="29176" y="51816"/>
                    <a:pt x="29176" y="79591"/>
                  </a:cubicBezTo>
                  <a:cubicBezTo>
                    <a:pt x="29176" y="107366"/>
                    <a:pt x="51816" y="130006"/>
                    <a:pt x="79591" y="130006"/>
                  </a:cubicBezTo>
                  <a:cubicBezTo>
                    <a:pt x="107366" y="130006"/>
                    <a:pt x="130006" y="107366"/>
                    <a:pt x="130006" y="79591"/>
                  </a:cubicBezTo>
                  <a:cubicBezTo>
                    <a:pt x="130006" y="51816"/>
                    <a:pt x="107366" y="29176"/>
                    <a:pt x="79591" y="29176"/>
                  </a:cubicBezTo>
                  <a:close/>
                </a:path>
              </a:pathLst>
            </a:custGeom>
            <a:solidFill>
              <a:srgbClr val="FFFFFF"/>
            </a:solidFill>
            <a:ln w="11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" name="Free-form: Shape 25">
              <a:extLst>
                <a:ext uri="{FF2B5EF4-FFF2-40B4-BE49-F238E27FC236}">
                  <a16:creationId xmlns:a16="http://schemas.microsoft.com/office/drawing/2014/main" id="{3D983C1C-E130-AADE-CDEE-2265554CCE19}"/>
                </a:ext>
              </a:extLst>
            </p:cNvPr>
            <p:cNvSpPr/>
            <p:nvPr/>
          </p:nvSpPr>
          <p:spPr>
            <a:xfrm>
              <a:off x="5848124" y="2038614"/>
              <a:ext cx="172019" cy="172019"/>
            </a:xfrm>
            <a:custGeom>
              <a:avLst/>
              <a:gdLst>
                <a:gd name="connsiteX0" fmla="*/ 86010 w 172019"/>
                <a:gd name="connsiteY0" fmla="*/ 172019 h 172019"/>
                <a:gd name="connsiteX1" fmla="*/ 0 w 172019"/>
                <a:gd name="connsiteY1" fmla="*/ 86010 h 172019"/>
                <a:gd name="connsiteX2" fmla="*/ 86010 w 172019"/>
                <a:gd name="connsiteY2" fmla="*/ 0 h 172019"/>
                <a:gd name="connsiteX3" fmla="*/ 172019 w 172019"/>
                <a:gd name="connsiteY3" fmla="*/ 86010 h 172019"/>
                <a:gd name="connsiteX4" fmla="*/ 86010 w 172019"/>
                <a:gd name="connsiteY4" fmla="*/ 172019 h 172019"/>
                <a:gd name="connsiteX5" fmla="*/ 86010 w 172019"/>
                <a:gd name="connsiteY5" fmla="*/ 29176 h 172019"/>
                <a:gd name="connsiteX6" fmla="*/ 29176 w 172019"/>
                <a:gd name="connsiteY6" fmla="*/ 86010 h 172019"/>
                <a:gd name="connsiteX7" fmla="*/ 86010 w 172019"/>
                <a:gd name="connsiteY7" fmla="*/ 142844 h 172019"/>
                <a:gd name="connsiteX8" fmla="*/ 142843 w 172019"/>
                <a:gd name="connsiteY8" fmla="*/ 86010 h 172019"/>
                <a:gd name="connsiteX9" fmla="*/ 86010 w 172019"/>
                <a:gd name="connsiteY9" fmla="*/ 29176 h 172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2019" h="172019">
                  <a:moveTo>
                    <a:pt x="86010" y="172019"/>
                  </a:moveTo>
                  <a:cubicBezTo>
                    <a:pt x="38628" y="172019"/>
                    <a:pt x="0" y="133391"/>
                    <a:pt x="0" y="86010"/>
                  </a:cubicBezTo>
                  <a:cubicBezTo>
                    <a:pt x="0" y="38628"/>
                    <a:pt x="38628" y="0"/>
                    <a:pt x="86010" y="0"/>
                  </a:cubicBezTo>
                  <a:cubicBezTo>
                    <a:pt x="133391" y="0"/>
                    <a:pt x="172019" y="38628"/>
                    <a:pt x="172019" y="86010"/>
                  </a:cubicBezTo>
                  <a:cubicBezTo>
                    <a:pt x="172019" y="133391"/>
                    <a:pt x="133391" y="172019"/>
                    <a:pt x="86010" y="172019"/>
                  </a:cubicBezTo>
                  <a:close/>
                  <a:moveTo>
                    <a:pt x="86010" y="29176"/>
                  </a:moveTo>
                  <a:cubicBezTo>
                    <a:pt x="54733" y="29176"/>
                    <a:pt x="29176" y="54617"/>
                    <a:pt x="29176" y="86010"/>
                  </a:cubicBezTo>
                  <a:cubicBezTo>
                    <a:pt x="29176" y="117402"/>
                    <a:pt x="54617" y="142844"/>
                    <a:pt x="86010" y="142844"/>
                  </a:cubicBezTo>
                  <a:cubicBezTo>
                    <a:pt x="117402" y="142844"/>
                    <a:pt x="142843" y="117402"/>
                    <a:pt x="142843" y="86010"/>
                  </a:cubicBezTo>
                  <a:cubicBezTo>
                    <a:pt x="142843" y="54617"/>
                    <a:pt x="117402" y="29176"/>
                    <a:pt x="86010" y="29176"/>
                  </a:cubicBezTo>
                  <a:close/>
                </a:path>
              </a:pathLst>
            </a:custGeom>
            <a:solidFill>
              <a:srgbClr val="FFFFFF"/>
            </a:solidFill>
            <a:ln w="11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-form: Shape 26">
              <a:extLst>
                <a:ext uri="{FF2B5EF4-FFF2-40B4-BE49-F238E27FC236}">
                  <a16:creationId xmlns:a16="http://schemas.microsoft.com/office/drawing/2014/main" id="{47A6C902-DE5A-D160-22F9-D4148F23DE42}"/>
                </a:ext>
              </a:extLst>
            </p:cNvPr>
            <p:cNvSpPr/>
            <p:nvPr/>
          </p:nvSpPr>
          <p:spPr>
            <a:xfrm>
              <a:off x="3353846" y="1391033"/>
              <a:ext cx="247408" cy="247408"/>
            </a:xfrm>
            <a:custGeom>
              <a:avLst/>
              <a:gdLst>
                <a:gd name="connsiteX0" fmla="*/ 123704 w 247408"/>
                <a:gd name="connsiteY0" fmla="*/ 247409 h 247408"/>
                <a:gd name="connsiteX1" fmla="*/ 0 w 247408"/>
                <a:gd name="connsiteY1" fmla="*/ 123704 h 247408"/>
                <a:gd name="connsiteX2" fmla="*/ 123704 w 247408"/>
                <a:gd name="connsiteY2" fmla="*/ 0 h 247408"/>
                <a:gd name="connsiteX3" fmla="*/ 247409 w 247408"/>
                <a:gd name="connsiteY3" fmla="*/ 123704 h 247408"/>
                <a:gd name="connsiteX4" fmla="*/ 123704 w 247408"/>
                <a:gd name="connsiteY4" fmla="*/ 247409 h 247408"/>
                <a:gd name="connsiteX5" fmla="*/ 123704 w 247408"/>
                <a:gd name="connsiteY5" fmla="*/ 37345 h 247408"/>
                <a:gd name="connsiteX6" fmla="*/ 37345 w 247408"/>
                <a:gd name="connsiteY6" fmla="*/ 123704 h 247408"/>
                <a:gd name="connsiteX7" fmla="*/ 123704 w 247408"/>
                <a:gd name="connsiteY7" fmla="*/ 210064 h 247408"/>
                <a:gd name="connsiteX8" fmla="*/ 210064 w 247408"/>
                <a:gd name="connsiteY8" fmla="*/ 123704 h 247408"/>
                <a:gd name="connsiteX9" fmla="*/ 123704 w 247408"/>
                <a:gd name="connsiteY9" fmla="*/ 37345 h 247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7408" h="247408">
                  <a:moveTo>
                    <a:pt x="123704" y="247409"/>
                  </a:moveTo>
                  <a:cubicBezTo>
                    <a:pt x="55434" y="247409"/>
                    <a:pt x="0" y="191975"/>
                    <a:pt x="0" y="123704"/>
                  </a:cubicBezTo>
                  <a:cubicBezTo>
                    <a:pt x="0" y="55434"/>
                    <a:pt x="55550" y="0"/>
                    <a:pt x="123704" y="0"/>
                  </a:cubicBezTo>
                  <a:cubicBezTo>
                    <a:pt x="191859" y="0"/>
                    <a:pt x="247409" y="55434"/>
                    <a:pt x="247409" y="123704"/>
                  </a:cubicBezTo>
                  <a:cubicBezTo>
                    <a:pt x="247409" y="191975"/>
                    <a:pt x="191975" y="247409"/>
                    <a:pt x="123704" y="247409"/>
                  </a:cubicBezTo>
                  <a:close/>
                  <a:moveTo>
                    <a:pt x="123704" y="37345"/>
                  </a:moveTo>
                  <a:cubicBezTo>
                    <a:pt x="76090" y="37345"/>
                    <a:pt x="37345" y="76090"/>
                    <a:pt x="37345" y="123704"/>
                  </a:cubicBezTo>
                  <a:cubicBezTo>
                    <a:pt x="37345" y="171319"/>
                    <a:pt x="76090" y="210064"/>
                    <a:pt x="123704" y="210064"/>
                  </a:cubicBezTo>
                  <a:cubicBezTo>
                    <a:pt x="171319" y="210064"/>
                    <a:pt x="210064" y="171319"/>
                    <a:pt x="210064" y="123704"/>
                  </a:cubicBezTo>
                  <a:cubicBezTo>
                    <a:pt x="210064" y="76090"/>
                    <a:pt x="171319" y="37345"/>
                    <a:pt x="123704" y="37345"/>
                  </a:cubicBezTo>
                  <a:close/>
                </a:path>
              </a:pathLst>
            </a:custGeom>
            <a:solidFill>
              <a:srgbClr val="FFFFFF"/>
            </a:solidFill>
            <a:ln w="11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-form: Shape 27">
              <a:extLst>
                <a:ext uri="{FF2B5EF4-FFF2-40B4-BE49-F238E27FC236}">
                  <a16:creationId xmlns:a16="http://schemas.microsoft.com/office/drawing/2014/main" id="{BD02CD2D-1270-8441-4A86-4F667F3FA299}"/>
                </a:ext>
              </a:extLst>
            </p:cNvPr>
            <p:cNvSpPr/>
            <p:nvPr/>
          </p:nvSpPr>
          <p:spPr>
            <a:xfrm>
              <a:off x="10129580" y="4074368"/>
              <a:ext cx="172019" cy="172019"/>
            </a:xfrm>
            <a:custGeom>
              <a:avLst/>
              <a:gdLst>
                <a:gd name="connsiteX0" fmla="*/ 86010 w 172019"/>
                <a:gd name="connsiteY0" fmla="*/ 172019 h 172019"/>
                <a:gd name="connsiteX1" fmla="*/ 0 w 172019"/>
                <a:gd name="connsiteY1" fmla="*/ 86010 h 172019"/>
                <a:gd name="connsiteX2" fmla="*/ 86010 w 172019"/>
                <a:gd name="connsiteY2" fmla="*/ 0 h 172019"/>
                <a:gd name="connsiteX3" fmla="*/ 172019 w 172019"/>
                <a:gd name="connsiteY3" fmla="*/ 86010 h 172019"/>
                <a:gd name="connsiteX4" fmla="*/ 86010 w 172019"/>
                <a:gd name="connsiteY4" fmla="*/ 172019 h 172019"/>
                <a:gd name="connsiteX5" fmla="*/ 86010 w 172019"/>
                <a:gd name="connsiteY5" fmla="*/ 29176 h 172019"/>
                <a:gd name="connsiteX6" fmla="*/ 29176 w 172019"/>
                <a:gd name="connsiteY6" fmla="*/ 86010 h 172019"/>
                <a:gd name="connsiteX7" fmla="*/ 86010 w 172019"/>
                <a:gd name="connsiteY7" fmla="*/ 142844 h 172019"/>
                <a:gd name="connsiteX8" fmla="*/ 142843 w 172019"/>
                <a:gd name="connsiteY8" fmla="*/ 86010 h 172019"/>
                <a:gd name="connsiteX9" fmla="*/ 86010 w 172019"/>
                <a:gd name="connsiteY9" fmla="*/ 29176 h 172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2019" h="172019">
                  <a:moveTo>
                    <a:pt x="86010" y="172019"/>
                  </a:moveTo>
                  <a:cubicBezTo>
                    <a:pt x="38628" y="172019"/>
                    <a:pt x="0" y="133391"/>
                    <a:pt x="0" y="86010"/>
                  </a:cubicBezTo>
                  <a:cubicBezTo>
                    <a:pt x="0" y="38629"/>
                    <a:pt x="38512" y="0"/>
                    <a:pt x="86010" y="0"/>
                  </a:cubicBezTo>
                  <a:cubicBezTo>
                    <a:pt x="133507" y="0"/>
                    <a:pt x="172019" y="38629"/>
                    <a:pt x="172019" y="86010"/>
                  </a:cubicBezTo>
                  <a:cubicBezTo>
                    <a:pt x="172019" y="133391"/>
                    <a:pt x="133391" y="172019"/>
                    <a:pt x="86010" y="172019"/>
                  </a:cubicBezTo>
                  <a:close/>
                  <a:moveTo>
                    <a:pt x="86010" y="29176"/>
                  </a:moveTo>
                  <a:cubicBezTo>
                    <a:pt x="54733" y="29176"/>
                    <a:pt x="29176" y="54617"/>
                    <a:pt x="29176" y="86010"/>
                  </a:cubicBezTo>
                  <a:cubicBezTo>
                    <a:pt x="29176" y="117403"/>
                    <a:pt x="54617" y="142844"/>
                    <a:pt x="86010" y="142844"/>
                  </a:cubicBezTo>
                  <a:cubicBezTo>
                    <a:pt x="117402" y="142844"/>
                    <a:pt x="142843" y="117286"/>
                    <a:pt x="142843" y="86010"/>
                  </a:cubicBezTo>
                  <a:cubicBezTo>
                    <a:pt x="142843" y="54733"/>
                    <a:pt x="117286" y="29176"/>
                    <a:pt x="86010" y="29176"/>
                  </a:cubicBezTo>
                  <a:close/>
                </a:path>
              </a:pathLst>
            </a:custGeom>
            <a:solidFill>
              <a:srgbClr val="FFFFFF"/>
            </a:solidFill>
            <a:ln w="11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ee-form: Shape 28">
              <a:extLst>
                <a:ext uri="{FF2B5EF4-FFF2-40B4-BE49-F238E27FC236}">
                  <a16:creationId xmlns:a16="http://schemas.microsoft.com/office/drawing/2014/main" id="{FC9AC216-84CF-405C-BD50-32856DD66624}"/>
                </a:ext>
              </a:extLst>
            </p:cNvPr>
            <p:cNvSpPr/>
            <p:nvPr/>
          </p:nvSpPr>
          <p:spPr>
            <a:xfrm>
              <a:off x="3888226" y="4867126"/>
              <a:ext cx="172019" cy="172019"/>
            </a:xfrm>
            <a:custGeom>
              <a:avLst/>
              <a:gdLst>
                <a:gd name="connsiteX0" fmla="*/ 86010 w 172019"/>
                <a:gd name="connsiteY0" fmla="*/ 172019 h 172019"/>
                <a:gd name="connsiteX1" fmla="*/ 0 w 172019"/>
                <a:gd name="connsiteY1" fmla="*/ 86010 h 172019"/>
                <a:gd name="connsiteX2" fmla="*/ 86010 w 172019"/>
                <a:gd name="connsiteY2" fmla="*/ 0 h 172019"/>
                <a:gd name="connsiteX3" fmla="*/ 172019 w 172019"/>
                <a:gd name="connsiteY3" fmla="*/ 86010 h 172019"/>
                <a:gd name="connsiteX4" fmla="*/ 86010 w 172019"/>
                <a:gd name="connsiteY4" fmla="*/ 172019 h 172019"/>
                <a:gd name="connsiteX5" fmla="*/ 86010 w 172019"/>
                <a:gd name="connsiteY5" fmla="*/ 29176 h 172019"/>
                <a:gd name="connsiteX6" fmla="*/ 29176 w 172019"/>
                <a:gd name="connsiteY6" fmla="*/ 86010 h 172019"/>
                <a:gd name="connsiteX7" fmla="*/ 86010 w 172019"/>
                <a:gd name="connsiteY7" fmla="*/ 142843 h 172019"/>
                <a:gd name="connsiteX8" fmla="*/ 142843 w 172019"/>
                <a:gd name="connsiteY8" fmla="*/ 86010 h 172019"/>
                <a:gd name="connsiteX9" fmla="*/ 86010 w 172019"/>
                <a:gd name="connsiteY9" fmla="*/ 29176 h 172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2019" h="172019">
                  <a:moveTo>
                    <a:pt x="86010" y="172019"/>
                  </a:moveTo>
                  <a:cubicBezTo>
                    <a:pt x="38628" y="172019"/>
                    <a:pt x="0" y="133391"/>
                    <a:pt x="0" y="86010"/>
                  </a:cubicBezTo>
                  <a:cubicBezTo>
                    <a:pt x="0" y="38628"/>
                    <a:pt x="38512" y="0"/>
                    <a:pt x="86010" y="0"/>
                  </a:cubicBezTo>
                  <a:cubicBezTo>
                    <a:pt x="133507" y="0"/>
                    <a:pt x="172019" y="38628"/>
                    <a:pt x="172019" y="86010"/>
                  </a:cubicBezTo>
                  <a:cubicBezTo>
                    <a:pt x="172019" y="133391"/>
                    <a:pt x="133391" y="172019"/>
                    <a:pt x="86010" y="172019"/>
                  </a:cubicBezTo>
                  <a:close/>
                  <a:moveTo>
                    <a:pt x="86010" y="29176"/>
                  </a:moveTo>
                  <a:cubicBezTo>
                    <a:pt x="54733" y="29176"/>
                    <a:pt x="29176" y="54617"/>
                    <a:pt x="29176" y="86010"/>
                  </a:cubicBezTo>
                  <a:cubicBezTo>
                    <a:pt x="29176" y="117402"/>
                    <a:pt x="54617" y="142843"/>
                    <a:pt x="86010" y="142843"/>
                  </a:cubicBezTo>
                  <a:cubicBezTo>
                    <a:pt x="117402" y="142843"/>
                    <a:pt x="142843" y="117286"/>
                    <a:pt x="142843" y="86010"/>
                  </a:cubicBezTo>
                  <a:cubicBezTo>
                    <a:pt x="142843" y="54733"/>
                    <a:pt x="117286" y="29176"/>
                    <a:pt x="86010" y="29176"/>
                  </a:cubicBezTo>
                  <a:close/>
                </a:path>
              </a:pathLst>
            </a:custGeom>
            <a:solidFill>
              <a:srgbClr val="FFFFFF"/>
            </a:solidFill>
            <a:ln w="11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-form: Shape 29">
              <a:extLst>
                <a:ext uri="{FF2B5EF4-FFF2-40B4-BE49-F238E27FC236}">
                  <a16:creationId xmlns:a16="http://schemas.microsoft.com/office/drawing/2014/main" id="{6E00FD9B-FAD2-069F-5904-DB58354D6EDF}"/>
                </a:ext>
              </a:extLst>
            </p:cNvPr>
            <p:cNvSpPr/>
            <p:nvPr/>
          </p:nvSpPr>
          <p:spPr>
            <a:xfrm>
              <a:off x="4396114" y="5117569"/>
              <a:ext cx="247408" cy="247408"/>
            </a:xfrm>
            <a:custGeom>
              <a:avLst/>
              <a:gdLst>
                <a:gd name="connsiteX0" fmla="*/ 123704 w 247408"/>
                <a:gd name="connsiteY0" fmla="*/ 247409 h 247408"/>
                <a:gd name="connsiteX1" fmla="*/ 0 w 247408"/>
                <a:gd name="connsiteY1" fmla="*/ 123704 h 247408"/>
                <a:gd name="connsiteX2" fmla="*/ 123704 w 247408"/>
                <a:gd name="connsiteY2" fmla="*/ 0 h 247408"/>
                <a:gd name="connsiteX3" fmla="*/ 247409 w 247408"/>
                <a:gd name="connsiteY3" fmla="*/ 123704 h 247408"/>
                <a:gd name="connsiteX4" fmla="*/ 123704 w 247408"/>
                <a:gd name="connsiteY4" fmla="*/ 247409 h 247408"/>
                <a:gd name="connsiteX5" fmla="*/ 123704 w 247408"/>
                <a:gd name="connsiteY5" fmla="*/ 37345 h 247408"/>
                <a:gd name="connsiteX6" fmla="*/ 37345 w 247408"/>
                <a:gd name="connsiteY6" fmla="*/ 123704 h 247408"/>
                <a:gd name="connsiteX7" fmla="*/ 123704 w 247408"/>
                <a:gd name="connsiteY7" fmla="*/ 210064 h 247408"/>
                <a:gd name="connsiteX8" fmla="*/ 210064 w 247408"/>
                <a:gd name="connsiteY8" fmla="*/ 123704 h 247408"/>
                <a:gd name="connsiteX9" fmla="*/ 123704 w 247408"/>
                <a:gd name="connsiteY9" fmla="*/ 37345 h 247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7408" h="247408">
                  <a:moveTo>
                    <a:pt x="123704" y="247409"/>
                  </a:moveTo>
                  <a:cubicBezTo>
                    <a:pt x="55550" y="247409"/>
                    <a:pt x="0" y="191859"/>
                    <a:pt x="0" y="123704"/>
                  </a:cubicBezTo>
                  <a:cubicBezTo>
                    <a:pt x="0" y="55550"/>
                    <a:pt x="55434" y="0"/>
                    <a:pt x="123704" y="0"/>
                  </a:cubicBezTo>
                  <a:cubicBezTo>
                    <a:pt x="191975" y="0"/>
                    <a:pt x="247409" y="55434"/>
                    <a:pt x="247409" y="123704"/>
                  </a:cubicBezTo>
                  <a:cubicBezTo>
                    <a:pt x="247409" y="191975"/>
                    <a:pt x="191859" y="247409"/>
                    <a:pt x="123704" y="247409"/>
                  </a:cubicBezTo>
                  <a:close/>
                  <a:moveTo>
                    <a:pt x="123704" y="37345"/>
                  </a:moveTo>
                  <a:cubicBezTo>
                    <a:pt x="76090" y="37345"/>
                    <a:pt x="37345" y="76090"/>
                    <a:pt x="37345" y="123704"/>
                  </a:cubicBezTo>
                  <a:cubicBezTo>
                    <a:pt x="37345" y="171319"/>
                    <a:pt x="76090" y="210064"/>
                    <a:pt x="123704" y="210064"/>
                  </a:cubicBezTo>
                  <a:cubicBezTo>
                    <a:pt x="171319" y="210064"/>
                    <a:pt x="210064" y="171319"/>
                    <a:pt x="210064" y="123704"/>
                  </a:cubicBezTo>
                  <a:cubicBezTo>
                    <a:pt x="210064" y="76090"/>
                    <a:pt x="171319" y="37345"/>
                    <a:pt x="123704" y="37345"/>
                  </a:cubicBezTo>
                  <a:close/>
                </a:path>
              </a:pathLst>
            </a:custGeom>
            <a:solidFill>
              <a:srgbClr val="FFFFFF"/>
            </a:solidFill>
            <a:ln w="11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" name="Free-form: Shape 30">
              <a:extLst>
                <a:ext uri="{FF2B5EF4-FFF2-40B4-BE49-F238E27FC236}">
                  <a16:creationId xmlns:a16="http://schemas.microsoft.com/office/drawing/2014/main" id="{0E1F63BB-445E-5CE2-9974-E9E133876294}"/>
                </a:ext>
              </a:extLst>
            </p:cNvPr>
            <p:cNvSpPr/>
            <p:nvPr/>
          </p:nvSpPr>
          <p:spPr>
            <a:xfrm>
              <a:off x="6116889" y="4511885"/>
              <a:ext cx="166183" cy="166183"/>
            </a:xfrm>
            <a:custGeom>
              <a:avLst/>
              <a:gdLst>
                <a:gd name="connsiteX0" fmla="*/ 83092 w 166183"/>
                <a:gd name="connsiteY0" fmla="*/ 166184 h 166183"/>
                <a:gd name="connsiteX1" fmla="*/ 0 w 166183"/>
                <a:gd name="connsiteY1" fmla="*/ 83092 h 166183"/>
                <a:gd name="connsiteX2" fmla="*/ 83092 w 166183"/>
                <a:gd name="connsiteY2" fmla="*/ 0 h 166183"/>
                <a:gd name="connsiteX3" fmla="*/ 166184 w 166183"/>
                <a:gd name="connsiteY3" fmla="*/ 83092 h 166183"/>
                <a:gd name="connsiteX4" fmla="*/ 83092 w 166183"/>
                <a:gd name="connsiteY4" fmla="*/ 166184 h 166183"/>
                <a:gd name="connsiteX5" fmla="*/ 83092 w 166183"/>
                <a:gd name="connsiteY5" fmla="*/ 23457 h 166183"/>
                <a:gd name="connsiteX6" fmla="*/ 23340 w 166183"/>
                <a:gd name="connsiteY6" fmla="*/ 83209 h 166183"/>
                <a:gd name="connsiteX7" fmla="*/ 83092 w 166183"/>
                <a:gd name="connsiteY7" fmla="*/ 142960 h 166183"/>
                <a:gd name="connsiteX8" fmla="*/ 142843 w 166183"/>
                <a:gd name="connsiteY8" fmla="*/ 83209 h 166183"/>
                <a:gd name="connsiteX9" fmla="*/ 83092 w 166183"/>
                <a:gd name="connsiteY9" fmla="*/ 23457 h 166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6183" h="166183">
                  <a:moveTo>
                    <a:pt x="83092" y="166184"/>
                  </a:moveTo>
                  <a:cubicBezTo>
                    <a:pt x="37228" y="166184"/>
                    <a:pt x="0" y="128956"/>
                    <a:pt x="0" y="83092"/>
                  </a:cubicBezTo>
                  <a:cubicBezTo>
                    <a:pt x="0" y="37228"/>
                    <a:pt x="37228" y="0"/>
                    <a:pt x="83092" y="0"/>
                  </a:cubicBezTo>
                  <a:cubicBezTo>
                    <a:pt x="128956" y="0"/>
                    <a:pt x="166184" y="37228"/>
                    <a:pt x="166184" y="83092"/>
                  </a:cubicBezTo>
                  <a:cubicBezTo>
                    <a:pt x="166184" y="128956"/>
                    <a:pt x="128956" y="166184"/>
                    <a:pt x="83092" y="166184"/>
                  </a:cubicBezTo>
                  <a:close/>
                  <a:moveTo>
                    <a:pt x="83092" y="23457"/>
                  </a:moveTo>
                  <a:cubicBezTo>
                    <a:pt x="50182" y="23457"/>
                    <a:pt x="23340" y="50299"/>
                    <a:pt x="23340" y="83209"/>
                  </a:cubicBezTo>
                  <a:cubicBezTo>
                    <a:pt x="23340" y="116119"/>
                    <a:pt x="50182" y="142960"/>
                    <a:pt x="83092" y="142960"/>
                  </a:cubicBezTo>
                  <a:cubicBezTo>
                    <a:pt x="116002" y="142960"/>
                    <a:pt x="142843" y="116119"/>
                    <a:pt x="142843" y="83209"/>
                  </a:cubicBezTo>
                  <a:cubicBezTo>
                    <a:pt x="142843" y="50299"/>
                    <a:pt x="116002" y="23457"/>
                    <a:pt x="83092" y="23457"/>
                  </a:cubicBezTo>
                  <a:close/>
                </a:path>
              </a:pathLst>
            </a:custGeom>
            <a:solidFill>
              <a:srgbClr val="FFFFFF"/>
            </a:solidFill>
            <a:ln w="11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2" name="Free-form: Shape 31">
              <a:extLst>
                <a:ext uri="{FF2B5EF4-FFF2-40B4-BE49-F238E27FC236}">
                  <a16:creationId xmlns:a16="http://schemas.microsoft.com/office/drawing/2014/main" id="{7B9DD355-107C-16E0-177C-1BCDD8A4A8F0}"/>
                </a:ext>
              </a:extLst>
            </p:cNvPr>
            <p:cNvSpPr/>
            <p:nvPr/>
          </p:nvSpPr>
          <p:spPr>
            <a:xfrm>
              <a:off x="10374305" y="1835318"/>
              <a:ext cx="166184" cy="166300"/>
            </a:xfrm>
            <a:custGeom>
              <a:avLst/>
              <a:gdLst>
                <a:gd name="connsiteX0" fmla="*/ 83092 w 166184"/>
                <a:gd name="connsiteY0" fmla="*/ 166301 h 166300"/>
                <a:gd name="connsiteX1" fmla="*/ 0 w 166184"/>
                <a:gd name="connsiteY1" fmla="*/ 83092 h 166300"/>
                <a:gd name="connsiteX2" fmla="*/ 83092 w 166184"/>
                <a:gd name="connsiteY2" fmla="*/ 0 h 166300"/>
                <a:gd name="connsiteX3" fmla="*/ 166185 w 166184"/>
                <a:gd name="connsiteY3" fmla="*/ 83092 h 166300"/>
                <a:gd name="connsiteX4" fmla="*/ 83092 w 166184"/>
                <a:gd name="connsiteY4" fmla="*/ 166301 h 166300"/>
                <a:gd name="connsiteX5" fmla="*/ 83092 w 166184"/>
                <a:gd name="connsiteY5" fmla="*/ 23340 h 166300"/>
                <a:gd name="connsiteX6" fmla="*/ 23340 w 166184"/>
                <a:gd name="connsiteY6" fmla="*/ 83092 h 166300"/>
                <a:gd name="connsiteX7" fmla="*/ 83092 w 166184"/>
                <a:gd name="connsiteY7" fmla="*/ 142960 h 166300"/>
                <a:gd name="connsiteX8" fmla="*/ 142844 w 166184"/>
                <a:gd name="connsiteY8" fmla="*/ 83092 h 166300"/>
                <a:gd name="connsiteX9" fmla="*/ 83092 w 166184"/>
                <a:gd name="connsiteY9" fmla="*/ 23340 h 166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6184" h="166300">
                  <a:moveTo>
                    <a:pt x="83092" y="166301"/>
                  </a:moveTo>
                  <a:cubicBezTo>
                    <a:pt x="37228" y="166301"/>
                    <a:pt x="0" y="128956"/>
                    <a:pt x="0" y="83092"/>
                  </a:cubicBezTo>
                  <a:cubicBezTo>
                    <a:pt x="0" y="37228"/>
                    <a:pt x="37228" y="0"/>
                    <a:pt x="83092" y="0"/>
                  </a:cubicBezTo>
                  <a:cubicBezTo>
                    <a:pt x="128957" y="0"/>
                    <a:pt x="166185" y="37345"/>
                    <a:pt x="166185" y="83092"/>
                  </a:cubicBezTo>
                  <a:cubicBezTo>
                    <a:pt x="166185" y="128839"/>
                    <a:pt x="128957" y="166301"/>
                    <a:pt x="83092" y="166301"/>
                  </a:cubicBezTo>
                  <a:close/>
                  <a:moveTo>
                    <a:pt x="83092" y="23340"/>
                  </a:moveTo>
                  <a:cubicBezTo>
                    <a:pt x="50183" y="23340"/>
                    <a:pt x="23340" y="50182"/>
                    <a:pt x="23340" y="83092"/>
                  </a:cubicBezTo>
                  <a:cubicBezTo>
                    <a:pt x="23340" y="116002"/>
                    <a:pt x="50183" y="142960"/>
                    <a:pt x="83092" y="142960"/>
                  </a:cubicBezTo>
                  <a:cubicBezTo>
                    <a:pt x="116002" y="142960"/>
                    <a:pt x="142844" y="116119"/>
                    <a:pt x="142844" y="83092"/>
                  </a:cubicBezTo>
                  <a:cubicBezTo>
                    <a:pt x="142844" y="50065"/>
                    <a:pt x="116002" y="23340"/>
                    <a:pt x="83092" y="23340"/>
                  </a:cubicBezTo>
                  <a:close/>
                </a:path>
              </a:pathLst>
            </a:custGeom>
            <a:solidFill>
              <a:srgbClr val="FFFFFF"/>
            </a:solidFill>
            <a:ln w="11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3" name="Free-form: Shape 32">
              <a:extLst>
                <a:ext uri="{FF2B5EF4-FFF2-40B4-BE49-F238E27FC236}">
                  <a16:creationId xmlns:a16="http://schemas.microsoft.com/office/drawing/2014/main" id="{157749A2-9EB3-0CCB-95E7-04B05E40B094}"/>
                </a:ext>
              </a:extLst>
            </p:cNvPr>
            <p:cNvSpPr/>
            <p:nvPr/>
          </p:nvSpPr>
          <p:spPr>
            <a:xfrm>
              <a:off x="6229274" y="3108073"/>
              <a:ext cx="1535947" cy="479179"/>
            </a:xfrm>
            <a:custGeom>
              <a:avLst/>
              <a:gdLst>
                <a:gd name="connsiteX0" fmla="*/ 745261 w 1535947"/>
                <a:gd name="connsiteY0" fmla="*/ 479179 h 479179"/>
                <a:gd name="connsiteX1" fmla="*/ 295490 w 1535947"/>
                <a:gd name="connsiteY1" fmla="*/ 479179 h 479179"/>
                <a:gd name="connsiteX2" fmla="*/ 288021 w 1535947"/>
                <a:gd name="connsiteY2" fmla="*/ 476029 h 479179"/>
                <a:gd name="connsiteX3" fmla="*/ 145878 w 1535947"/>
                <a:gd name="connsiteY3" fmla="*/ 332952 h 479179"/>
                <a:gd name="connsiteX4" fmla="*/ 10503 w 1535947"/>
                <a:gd name="connsiteY4" fmla="*/ 332952 h 479179"/>
                <a:gd name="connsiteX5" fmla="*/ 0 w 1535947"/>
                <a:gd name="connsiteY5" fmla="*/ 322448 h 479179"/>
                <a:gd name="connsiteX6" fmla="*/ 10503 w 1535947"/>
                <a:gd name="connsiteY6" fmla="*/ 311945 h 479179"/>
                <a:gd name="connsiteX7" fmla="*/ 150196 w 1535947"/>
                <a:gd name="connsiteY7" fmla="*/ 311945 h 479179"/>
                <a:gd name="connsiteX8" fmla="*/ 157665 w 1535947"/>
                <a:gd name="connsiteY8" fmla="*/ 315096 h 479179"/>
                <a:gd name="connsiteX9" fmla="*/ 299808 w 1535947"/>
                <a:gd name="connsiteY9" fmla="*/ 458173 h 479179"/>
                <a:gd name="connsiteX10" fmla="*/ 740826 w 1535947"/>
                <a:gd name="connsiteY10" fmla="*/ 458173 h 479179"/>
                <a:gd name="connsiteX11" fmla="*/ 1197598 w 1535947"/>
                <a:gd name="connsiteY11" fmla="*/ 3034 h 479179"/>
                <a:gd name="connsiteX12" fmla="*/ 1204951 w 1535947"/>
                <a:gd name="connsiteY12" fmla="*/ 0 h 479179"/>
                <a:gd name="connsiteX13" fmla="*/ 1204951 w 1535947"/>
                <a:gd name="connsiteY13" fmla="*/ 0 h 479179"/>
                <a:gd name="connsiteX14" fmla="*/ 1432637 w 1535947"/>
                <a:gd name="connsiteY14" fmla="*/ 350 h 479179"/>
                <a:gd name="connsiteX15" fmla="*/ 1440106 w 1535947"/>
                <a:gd name="connsiteY15" fmla="*/ 3384 h 479179"/>
                <a:gd name="connsiteX16" fmla="*/ 1532885 w 1535947"/>
                <a:gd name="connsiteY16" fmla="*/ 96396 h 479179"/>
                <a:gd name="connsiteX17" fmla="*/ 1532885 w 1535947"/>
                <a:gd name="connsiteY17" fmla="*/ 111217 h 479179"/>
                <a:gd name="connsiteX18" fmla="*/ 1518063 w 1535947"/>
                <a:gd name="connsiteY18" fmla="*/ 111217 h 479179"/>
                <a:gd name="connsiteX19" fmla="*/ 1428436 w 1535947"/>
                <a:gd name="connsiteY19" fmla="*/ 21240 h 479179"/>
                <a:gd name="connsiteX20" fmla="*/ 1209502 w 1535947"/>
                <a:gd name="connsiteY20" fmla="*/ 20890 h 479179"/>
                <a:gd name="connsiteX21" fmla="*/ 752730 w 1535947"/>
                <a:gd name="connsiteY21" fmla="*/ 476029 h 479179"/>
                <a:gd name="connsiteX22" fmla="*/ 745377 w 1535947"/>
                <a:gd name="connsiteY22" fmla="*/ 479063 h 479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535947" h="479179">
                  <a:moveTo>
                    <a:pt x="745261" y="479179"/>
                  </a:moveTo>
                  <a:lnTo>
                    <a:pt x="295490" y="479179"/>
                  </a:lnTo>
                  <a:cubicBezTo>
                    <a:pt x="292689" y="479179"/>
                    <a:pt x="290005" y="478013"/>
                    <a:pt x="288021" y="476029"/>
                  </a:cubicBezTo>
                  <a:lnTo>
                    <a:pt x="145878" y="332952"/>
                  </a:lnTo>
                  <a:lnTo>
                    <a:pt x="10503" y="332952"/>
                  </a:lnTo>
                  <a:cubicBezTo>
                    <a:pt x="4668" y="332952"/>
                    <a:pt x="0" y="328284"/>
                    <a:pt x="0" y="322448"/>
                  </a:cubicBezTo>
                  <a:cubicBezTo>
                    <a:pt x="0" y="316613"/>
                    <a:pt x="4668" y="311945"/>
                    <a:pt x="10503" y="311945"/>
                  </a:cubicBezTo>
                  <a:lnTo>
                    <a:pt x="150196" y="311945"/>
                  </a:lnTo>
                  <a:cubicBezTo>
                    <a:pt x="152997" y="311945"/>
                    <a:pt x="155681" y="313112"/>
                    <a:pt x="157665" y="315096"/>
                  </a:cubicBezTo>
                  <a:lnTo>
                    <a:pt x="299808" y="458173"/>
                  </a:lnTo>
                  <a:lnTo>
                    <a:pt x="740826" y="458173"/>
                  </a:lnTo>
                  <a:lnTo>
                    <a:pt x="1197598" y="3034"/>
                  </a:lnTo>
                  <a:cubicBezTo>
                    <a:pt x="1199583" y="1050"/>
                    <a:pt x="1202267" y="0"/>
                    <a:pt x="1204951" y="0"/>
                  </a:cubicBezTo>
                  <a:lnTo>
                    <a:pt x="1204951" y="0"/>
                  </a:lnTo>
                  <a:lnTo>
                    <a:pt x="1432637" y="350"/>
                  </a:lnTo>
                  <a:cubicBezTo>
                    <a:pt x="1435438" y="350"/>
                    <a:pt x="1438122" y="1517"/>
                    <a:pt x="1440106" y="3384"/>
                  </a:cubicBezTo>
                  <a:lnTo>
                    <a:pt x="1532885" y="96396"/>
                  </a:lnTo>
                  <a:cubicBezTo>
                    <a:pt x="1536969" y="100481"/>
                    <a:pt x="1536969" y="107133"/>
                    <a:pt x="1532885" y="111217"/>
                  </a:cubicBezTo>
                  <a:cubicBezTo>
                    <a:pt x="1528800" y="115302"/>
                    <a:pt x="1522147" y="115302"/>
                    <a:pt x="1518063" y="111217"/>
                  </a:cubicBezTo>
                  <a:lnTo>
                    <a:pt x="1428436" y="21240"/>
                  </a:lnTo>
                  <a:lnTo>
                    <a:pt x="1209502" y="20890"/>
                  </a:lnTo>
                  <a:lnTo>
                    <a:pt x="752730" y="476029"/>
                  </a:lnTo>
                  <a:cubicBezTo>
                    <a:pt x="750746" y="478013"/>
                    <a:pt x="748061" y="479063"/>
                    <a:pt x="745377" y="479063"/>
                  </a:cubicBezTo>
                  <a:close/>
                </a:path>
              </a:pathLst>
            </a:custGeom>
            <a:solidFill>
              <a:srgbClr val="FFFFFF"/>
            </a:solidFill>
            <a:ln w="11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4" name="Free-form: Shape 33">
              <a:extLst>
                <a:ext uri="{FF2B5EF4-FFF2-40B4-BE49-F238E27FC236}">
                  <a16:creationId xmlns:a16="http://schemas.microsoft.com/office/drawing/2014/main" id="{0F3D8197-A291-A8E7-B686-D4275C7D5C5F}"/>
                </a:ext>
              </a:extLst>
            </p:cNvPr>
            <p:cNvSpPr/>
            <p:nvPr/>
          </p:nvSpPr>
          <p:spPr>
            <a:xfrm>
              <a:off x="6575762" y="3272361"/>
              <a:ext cx="301354" cy="126417"/>
            </a:xfrm>
            <a:custGeom>
              <a:avLst/>
              <a:gdLst>
                <a:gd name="connsiteX0" fmla="*/ 184857 w 301354"/>
                <a:gd name="connsiteY0" fmla="*/ 126418 h 126417"/>
                <a:gd name="connsiteX1" fmla="*/ 10503 w 301354"/>
                <a:gd name="connsiteY1" fmla="*/ 126418 h 126417"/>
                <a:gd name="connsiteX2" fmla="*/ 0 w 301354"/>
                <a:gd name="connsiteY2" fmla="*/ 115914 h 126417"/>
                <a:gd name="connsiteX3" fmla="*/ 10503 w 301354"/>
                <a:gd name="connsiteY3" fmla="*/ 105411 h 126417"/>
                <a:gd name="connsiteX4" fmla="*/ 180538 w 301354"/>
                <a:gd name="connsiteY4" fmla="*/ 105411 h 126417"/>
                <a:gd name="connsiteX5" fmla="*/ 283470 w 301354"/>
                <a:gd name="connsiteY5" fmla="*/ 3063 h 126417"/>
                <a:gd name="connsiteX6" fmla="*/ 298291 w 301354"/>
                <a:gd name="connsiteY6" fmla="*/ 3063 h 126417"/>
                <a:gd name="connsiteX7" fmla="*/ 298291 w 301354"/>
                <a:gd name="connsiteY7" fmla="*/ 17885 h 126417"/>
                <a:gd name="connsiteX8" fmla="*/ 192325 w 301354"/>
                <a:gd name="connsiteY8" fmla="*/ 123383 h 126417"/>
                <a:gd name="connsiteX9" fmla="*/ 184973 w 301354"/>
                <a:gd name="connsiteY9" fmla="*/ 126418 h 126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1354" h="126417">
                  <a:moveTo>
                    <a:pt x="184857" y="126418"/>
                  </a:moveTo>
                  <a:lnTo>
                    <a:pt x="10503" y="126418"/>
                  </a:lnTo>
                  <a:cubicBezTo>
                    <a:pt x="4668" y="126418"/>
                    <a:pt x="0" y="121750"/>
                    <a:pt x="0" y="115914"/>
                  </a:cubicBezTo>
                  <a:cubicBezTo>
                    <a:pt x="0" y="110079"/>
                    <a:pt x="4668" y="105411"/>
                    <a:pt x="10503" y="105411"/>
                  </a:cubicBezTo>
                  <a:lnTo>
                    <a:pt x="180538" y="105411"/>
                  </a:lnTo>
                  <a:lnTo>
                    <a:pt x="283470" y="3063"/>
                  </a:lnTo>
                  <a:cubicBezTo>
                    <a:pt x="287555" y="-1021"/>
                    <a:pt x="294207" y="-1021"/>
                    <a:pt x="298291" y="3063"/>
                  </a:cubicBezTo>
                  <a:cubicBezTo>
                    <a:pt x="302376" y="7148"/>
                    <a:pt x="302376" y="13800"/>
                    <a:pt x="298291" y="17885"/>
                  </a:cubicBezTo>
                  <a:lnTo>
                    <a:pt x="192325" y="123383"/>
                  </a:lnTo>
                  <a:cubicBezTo>
                    <a:pt x="190342" y="125367"/>
                    <a:pt x="187657" y="126418"/>
                    <a:pt x="184973" y="126418"/>
                  </a:cubicBezTo>
                  <a:close/>
                </a:path>
              </a:pathLst>
            </a:custGeom>
            <a:solidFill>
              <a:srgbClr val="FFFFFF"/>
            </a:solidFill>
            <a:ln w="11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5" name="Free-form: Shape 34">
              <a:extLst>
                <a:ext uri="{FF2B5EF4-FFF2-40B4-BE49-F238E27FC236}">
                  <a16:creationId xmlns:a16="http://schemas.microsoft.com/office/drawing/2014/main" id="{26DCED03-2391-C20F-5A93-06F6FCA67C52}"/>
                </a:ext>
              </a:extLst>
            </p:cNvPr>
            <p:cNvSpPr/>
            <p:nvPr/>
          </p:nvSpPr>
          <p:spPr>
            <a:xfrm>
              <a:off x="6229274" y="2878753"/>
              <a:ext cx="1669921" cy="614437"/>
            </a:xfrm>
            <a:custGeom>
              <a:avLst/>
              <a:gdLst>
                <a:gd name="connsiteX0" fmla="*/ 667304 w 1669921"/>
                <a:gd name="connsiteY0" fmla="*/ 614321 h 614437"/>
                <a:gd name="connsiteX1" fmla="*/ 332368 w 1669921"/>
                <a:gd name="connsiteY1" fmla="*/ 614321 h 614437"/>
                <a:gd name="connsiteX2" fmla="*/ 324899 w 1669921"/>
                <a:gd name="connsiteY2" fmla="*/ 611286 h 614437"/>
                <a:gd name="connsiteX3" fmla="*/ 190458 w 1669921"/>
                <a:gd name="connsiteY3" fmla="*/ 475912 h 614437"/>
                <a:gd name="connsiteX4" fmla="*/ 10503 w 1669921"/>
                <a:gd name="connsiteY4" fmla="*/ 475912 h 614437"/>
                <a:gd name="connsiteX5" fmla="*/ 0 w 1669921"/>
                <a:gd name="connsiteY5" fmla="*/ 465408 h 614437"/>
                <a:gd name="connsiteX6" fmla="*/ 10503 w 1669921"/>
                <a:gd name="connsiteY6" fmla="*/ 454905 h 614437"/>
                <a:gd name="connsiteX7" fmla="*/ 194893 w 1669921"/>
                <a:gd name="connsiteY7" fmla="*/ 454905 h 614437"/>
                <a:gd name="connsiteX8" fmla="*/ 202362 w 1669921"/>
                <a:gd name="connsiteY8" fmla="*/ 458056 h 614437"/>
                <a:gd name="connsiteX9" fmla="*/ 336686 w 1669921"/>
                <a:gd name="connsiteY9" fmla="*/ 593431 h 614437"/>
                <a:gd name="connsiteX10" fmla="*/ 662869 w 1669921"/>
                <a:gd name="connsiteY10" fmla="*/ 593431 h 614437"/>
                <a:gd name="connsiteX11" fmla="*/ 1255249 w 1669921"/>
                <a:gd name="connsiteY11" fmla="*/ 3034 h 614437"/>
                <a:gd name="connsiteX12" fmla="*/ 1262719 w 1669921"/>
                <a:gd name="connsiteY12" fmla="*/ 0 h 614437"/>
                <a:gd name="connsiteX13" fmla="*/ 1262719 w 1669921"/>
                <a:gd name="connsiteY13" fmla="*/ 0 h 614437"/>
                <a:gd name="connsiteX14" fmla="*/ 1474883 w 1669921"/>
                <a:gd name="connsiteY14" fmla="*/ 350 h 614437"/>
                <a:gd name="connsiteX15" fmla="*/ 1482352 w 1669921"/>
                <a:gd name="connsiteY15" fmla="*/ 3384 h 614437"/>
                <a:gd name="connsiteX16" fmla="*/ 1666859 w 1669921"/>
                <a:gd name="connsiteY16" fmla="*/ 188474 h 614437"/>
                <a:gd name="connsiteX17" fmla="*/ 1666859 w 1669921"/>
                <a:gd name="connsiteY17" fmla="*/ 203295 h 614437"/>
                <a:gd name="connsiteX18" fmla="*/ 1652037 w 1669921"/>
                <a:gd name="connsiteY18" fmla="*/ 203295 h 614437"/>
                <a:gd name="connsiteX19" fmla="*/ 1470682 w 1669921"/>
                <a:gd name="connsiteY19" fmla="*/ 21357 h 614437"/>
                <a:gd name="connsiteX20" fmla="*/ 1267270 w 1669921"/>
                <a:gd name="connsiteY20" fmla="*/ 21006 h 614437"/>
                <a:gd name="connsiteX21" fmla="*/ 674889 w 1669921"/>
                <a:gd name="connsiteY21" fmla="*/ 611403 h 614437"/>
                <a:gd name="connsiteX22" fmla="*/ 667420 w 1669921"/>
                <a:gd name="connsiteY22" fmla="*/ 614437 h 614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669921" h="614437">
                  <a:moveTo>
                    <a:pt x="667304" y="614321"/>
                  </a:moveTo>
                  <a:lnTo>
                    <a:pt x="332368" y="614321"/>
                  </a:lnTo>
                  <a:cubicBezTo>
                    <a:pt x="329567" y="614321"/>
                    <a:pt x="326883" y="613154"/>
                    <a:pt x="324899" y="611286"/>
                  </a:cubicBezTo>
                  <a:cubicBezTo>
                    <a:pt x="322332" y="608719"/>
                    <a:pt x="210647" y="496218"/>
                    <a:pt x="190458" y="475912"/>
                  </a:cubicBezTo>
                  <a:lnTo>
                    <a:pt x="10503" y="475912"/>
                  </a:lnTo>
                  <a:cubicBezTo>
                    <a:pt x="4668" y="475912"/>
                    <a:pt x="0" y="471244"/>
                    <a:pt x="0" y="465408"/>
                  </a:cubicBezTo>
                  <a:cubicBezTo>
                    <a:pt x="0" y="459573"/>
                    <a:pt x="4668" y="454905"/>
                    <a:pt x="10503" y="454905"/>
                  </a:cubicBezTo>
                  <a:lnTo>
                    <a:pt x="194893" y="454905"/>
                  </a:lnTo>
                  <a:cubicBezTo>
                    <a:pt x="197693" y="454905"/>
                    <a:pt x="200378" y="456072"/>
                    <a:pt x="202362" y="458056"/>
                  </a:cubicBezTo>
                  <a:cubicBezTo>
                    <a:pt x="202362" y="458056"/>
                    <a:pt x="316380" y="572891"/>
                    <a:pt x="336686" y="593431"/>
                  </a:cubicBezTo>
                  <a:lnTo>
                    <a:pt x="662869" y="593431"/>
                  </a:lnTo>
                  <a:lnTo>
                    <a:pt x="1255249" y="3034"/>
                  </a:lnTo>
                  <a:cubicBezTo>
                    <a:pt x="1257234" y="1050"/>
                    <a:pt x="1259918" y="0"/>
                    <a:pt x="1262719" y="0"/>
                  </a:cubicBezTo>
                  <a:lnTo>
                    <a:pt x="1262719" y="0"/>
                  </a:lnTo>
                  <a:lnTo>
                    <a:pt x="1474883" y="350"/>
                  </a:lnTo>
                  <a:cubicBezTo>
                    <a:pt x="1477684" y="350"/>
                    <a:pt x="1480369" y="1517"/>
                    <a:pt x="1482352" y="3384"/>
                  </a:cubicBezTo>
                  <a:lnTo>
                    <a:pt x="1666859" y="188474"/>
                  </a:lnTo>
                  <a:cubicBezTo>
                    <a:pt x="1670943" y="192559"/>
                    <a:pt x="1670943" y="199211"/>
                    <a:pt x="1666859" y="203295"/>
                  </a:cubicBezTo>
                  <a:cubicBezTo>
                    <a:pt x="1662774" y="207380"/>
                    <a:pt x="1656122" y="207380"/>
                    <a:pt x="1652037" y="203295"/>
                  </a:cubicBezTo>
                  <a:lnTo>
                    <a:pt x="1470682" y="21357"/>
                  </a:lnTo>
                  <a:lnTo>
                    <a:pt x="1267270" y="21006"/>
                  </a:lnTo>
                  <a:lnTo>
                    <a:pt x="674889" y="611403"/>
                  </a:lnTo>
                  <a:cubicBezTo>
                    <a:pt x="672905" y="613387"/>
                    <a:pt x="670221" y="614437"/>
                    <a:pt x="667420" y="614437"/>
                  </a:cubicBezTo>
                  <a:close/>
                </a:path>
              </a:pathLst>
            </a:custGeom>
            <a:solidFill>
              <a:srgbClr val="FFFFFF"/>
            </a:solidFill>
            <a:ln w="11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6" name="Free-form: Shape 35">
              <a:extLst>
                <a:ext uri="{FF2B5EF4-FFF2-40B4-BE49-F238E27FC236}">
                  <a16:creationId xmlns:a16="http://schemas.microsoft.com/office/drawing/2014/main" id="{DE2698C7-AD9A-A33E-8383-A3D1270AD4AA}"/>
                </a:ext>
              </a:extLst>
            </p:cNvPr>
            <p:cNvSpPr/>
            <p:nvPr/>
          </p:nvSpPr>
          <p:spPr>
            <a:xfrm>
              <a:off x="6219237" y="2654568"/>
              <a:ext cx="3925076" cy="570674"/>
            </a:xfrm>
            <a:custGeom>
              <a:avLst/>
              <a:gdLst>
                <a:gd name="connsiteX0" fmla="*/ 214382 w 3925076"/>
                <a:gd name="connsiteY0" fmla="*/ 570674 h 570674"/>
                <a:gd name="connsiteX1" fmla="*/ 214382 w 3925076"/>
                <a:gd name="connsiteY1" fmla="*/ 570674 h 570674"/>
                <a:gd name="connsiteX2" fmla="*/ 10503 w 3925076"/>
                <a:gd name="connsiteY2" fmla="*/ 570441 h 570674"/>
                <a:gd name="connsiteX3" fmla="*/ 0 w 3925076"/>
                <a:gd name="connsiteY3" fmla="*/ 559937 h 570674"/>
                <a:gd name="connsiteX4" fmla="*/ 10503 w 3925076"/>
                <a:gd name="connsiteY4" fmla="*/ 549434 h 570674"/>
                <a:gd name="connsiteX5" fmla="*/ 10503 w 3925076"/>
                <a:gd name="connsiteY5" fmla="*/ 549434 h 570674"/>
                <a:gd name="connsiteX6" fmla="*/ 210064 w 3925076"/>
                <a:gd name="connsiteY6" fmla="*/ 549668 h 570674"/>
                <a:gd name="connsiteX7" fmla="*/ 274484 w 3925076"/>
                <a:gd name="connsiteY7" fmla="*/ 485481 h 570674"/>
                <a:gd name="connsiteX8" fmla="*/ 281953 w 3925076"/>
                <a:gd name="connsiteY8" fmla="*/ 482447 h 570674"/>
                <a:gd name="connsiteX9" fmla="*/ 281953 w 3925076"/>
                <a:gd name="connsiteY9" fmla="*/ 482447 h 570674"/>
                <a:gd name="connsiteX10" fmla="*/ 747362 w 3925076"/>
                <a:gd name="connsiteY10" fmla="*/ 483614 h 570674"/>
                <a:gd name="connsiteX11" fmla="*/ 1229458 w 3925076"/>
                <a:gd name="connsiteY11" fmla="*/ 3034 h 570674"/>
                <a:gd name="connsiteX12" fmla="*/ 1236927 w 3925076"/>
                <a:gd name="connsiteY12" fmla="*/ 0 h 570674"/>
                <a:gd name="connsiteX13" fmla="*/ 1236927 w 3925076"/>
                <a:gd name="connsiteY13" fmla="*/ 0 h 570674"/>
                <a:gd name="connsiteX14" fmla="*/ 1619711 w 3925076"/>
                <a:gd name="connsiteY14" fmla="*/ 584 h 570674"/>
                <a:gd name="connsiteX15" fmla="*/ 1627063 w 3925076"/>
                <a:gd name="connsiteY15" fmla="*/ 3618 h 570674"/>
                <a:gd name="connsiteX16" fmla="*/ 2019533 w 3925076"/>
                <a:gd name="connsiteY16" fmla="*/ 390719 h 570674"/>
                <a:gd name="connsiteX17" fmla="*/ 3744860 w 3925076"/>
                <a:gd name="connsiteY17" fmla="*/ 390719 h 570674"/>
                <a:gd name="connsiteX18" fmla="*/ 3907192 w 3925076"/>
                <a:gd name="connsiteY18" fmla="*/ 229087 h 570674"/>
                <a:gd name="connsiteX19" fmla="*/ 3922014 w 3925076"/>
                <a:gd name="connsiteY19" fmla="*/ 229087 h 570674"/>
                <a:gd name="connsiteX20" fmla="*/ 3922014 w 3925076"/>
                <a:gd name="connsiteY20" fmla="*/ 243908 h 570674"/>
                <a:gd name="connsiteX21" fmla="*/ 3756530 w 3925076"/>
                <a:gd name="connsiteY21" fmla="*/ 408575 h 570674"/>
                <a:gd name="connsiteX22" fmla="*/ 3749178 w 3925076"/>
                <a:gd name="connsiteY22" fmla="*/ 411609 h 570674"/>
                <a:gd name="connsiteX23" fmla="*/ 2015215 w 3925076"/>
                <a:gd name="connsiteY23" fmla="*/ 411609 h 570674"/>
                <a:gd name="connsiteX24" fmla="*/ 2007863 w 3925076"/>
                <a:gd name="connsiteY24" fmla="*/ 408575 h 570674"/>
                <a:gd name="connsiteX25" fmla="*/ 1615393 w 3925076"/>
                <a:gd name="connsiteY25" fmla="*/ 21473 h 570674"/>
                <a:gd name="connsiteX26" fmla="*/ 1241245 w 3925076"/>
                <a:gd name="connsiteY26" fmla="*/ 20890 h 570674"/>
                <a:gd name="connsiteX27" fmla="*/ 759148 w 3925076"/>
                <a:gd name="connsiteY27" fmla="*/ 501470 h 570674"/>
                <a:gd name="connsiteX28" fmla="*/ 751679 w 3925076"/>
                <a:gd name="connsiteY28" fmla="*/ 504504 h 570674"/>
                <a:gd name="connsiteX29" fmla="*/ 751679 w 3925076"/>
                <a:gd name="connsiteY29" fmla="*/ 504504 h 570674"/>
                <a:gd name="connsiteX30" fmla="*/ 286271 w 3925076"/>
                <a:gd name="connsiteY30" fmla="*/ 503337 h 570674"/>
                <a:gd name="connsiteX31" fmla="*/ 221968 w 3925076"/>
                <a:gd name="connsiteY31" fmla="*/ 567523 h 570674"/>
                <a:gd name="connsiteX32" fmla="*/ 214499 w 3925076"/>
                <a:gd name="connsiteY32" fmla="*/ 570557 h 570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925076" h="570674">
                  <a:moveTo>
                    <a:pt x="214382" y="570674"/>
                  </a:moveTo>
                  <a:lnTo>
                    <a:pt x="214382" y="570674"/>
                  </a:lnTo>
                  <a:lnTo>
                    <a:pt x="10503" y="570441"/>
                  </a:lnTo>
                  <a:cubicBezTo>
                    <a:pt x="4668" y="570441"/>
                    <a:pt x="0" y="565773"/>
                    <a:pt x="0" y="559937"/>
                  </a:cubicBezTo>
                  <a:cubicBezTo>
                    <a:pt x="0" y="554102"/>
                    <a:pt x="4668" y="549434"/>
                    <a:pt x="10503" y="549434"/>
                  </a:cubicBezTo>
                  <a:lnTo>
                    <a:pt x="10503" y="549434"/>
                  </a:lnTo>
                  <a:lnTo>
                    <a:pt x="210064" y="549668"/>
                  </a:lnTo>
                  <a:lnTo>
                    <a:pt x="274484" y="485481"/>
                  </a:lnTo>
                  <a:cubicBezTo>
                    <a:pt x="276468" y="483498"/>
                    <a:pt x="279152" y="482447"/>
                    <a:pt x="281953" y="482447"/>
                  </a:cubicBezTo>
                  <a:lnTo>
                    <a:pt x="281953" y="482447"/>
                  </a:lnTo>
                  <a:lnTo>
                    <a:pt x="747362" y="483614"/>
                  </a:lnTo>
                  <a:lnTo>
                    <a:pt x="1229458" y="3034"/>
                  </a:lnTo>
                  <a:cubicBezTo>
                    <a:pt x="1231443" y="1050"/>
                    <a:pt x="1234127" y="0"/>
                    <a:pt x="1236927" y="0"/>
                  </a:cubicBezTo>
                  <a:lnTo>
                    <a:pt x="1236927" y="0"/>
                  </a:lnTo>
                  <a:lnTo>
                    <a:pt x="1619711" y="584"/>
                  </a:lnTo>
                  <a:cubicBezTo>
                    <a:pt x="1622512" y="584"/>
                    <a:pt x="1625079" y="1634"/>
                    <a:pt x="1627063" y="3618"/>
                  </a:cubicBezTo>
                  <a:lnTo>
                    <a:pt x="2019533" y="390719"/>
                  </a:lnTo>
                  <a:lnTo>
                    <a:pt x="3744860" y="390719"/>
                  </a:lnTo>
                  <a:lnTo>
                    <a:pt x="3907192" y="229087"/>
                  </a:lnTo>
                  <a:cubicBezTo>
                    <a:pt x="3911277" y="225002"/>
                    <a:pt x="3917929" y="225002"/>
                    <a:pt x="3922014" y="229087"/>
                  </a:cubicBezTo>
                  <a:cubicBezTo>
                    <a:pt x="3926098" y="233171"/>
                    <a:pt x="3926098" y="239823"/>
                    <a:pt x="3922014" y="243908"/>
                  </a:cubicBezTo>
                  <a:lnTo>
                    <a:pt x="3756530" y="408575"/>
                  </a:lnTo>
                  <a:cubicBezTo>
                    <a:pt x="3754546" y="410559"/>
                    <a:pt x="3751862" y="411609"/>
                    <a:pt x="3749178" y="411609"/>
                  </a:cubicBezTo>
                  <a:lnTo>
                    <a:pt x="2015215" y="411609"/>
                  </a:lnTo>
                  <a:cubicBezTo>
                    <a:pt x="2012414" y="411609"/>
                    <a:pt x="2009847" y="410559"/>
                    <a:pt x="2007863" y="408575"/>
                  </a:cubicBezTo>
                  <a:lnTo>
                    <a:pt x="1615393" y="21473"/>
                  </a:lnTo>
                  <a:lnTo>
                    <a:pt x="1241245" y="20890"/>
                  </a:lnTo>
                  <a:lnTo>
                    <a:pt x="759148" y="501470"/>
                  </a:lnTo>
                  <a:cubicBezTo>
                    <a:pt x="757164" y="503454"/>
                    <a:pt x="754480" y="504504"/>
                    <a:pt x="751679" y="504504"/>
                  </a:cubicBezTo>
                  <a:lnTo>
                    <a:pt x="751679" y="504504"/>
                  </a:lnTo>
                  <a:lnTo>
                    <a:pt x="286271" y="503337"/>
                  </a:lnTo>
                  <a:lnTo>
                    <a:pt x="221968" y="567523"/>
                  </a:lnTo>
                  <a:cubicBezTo>
                    <a:pt x="219984" y="569507"/>
                    <a:pt x="217300" y="570557"/>
                    <a:pt x="214499" y="570557"/>
                  </a:cubicBezTo>
                  <a:close/>
                </a:path>
              </a:pathLst>
            </a:custGeom>
            <a:solidFill>
              <a:srgbClr val="FFFFFF"/>
            </a:solidFill>
            <a:ln w="11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7" name="Free-form: Shape 36">
              <a:extLst>
                <a:ext uri="{FF2B5EF4-FFF2-40B4-BE49-F238E27FC236}">
                  <a16:creationId xmlns:a16="http://schemas.microsoft.com/office/drawing/2014/main" id="{B49BA762-F2A1-BF05-71B9-829295F1DB02}"/>
                </a:ext>
              </a:extLst>
            </p:cNvPr>
            <p:cNvSpPr/>
            <p:nvPr/>
          </p:nvSpPr>
          <p:spPr>
            <a:xfrm>
              <a:off x="6229390" y="2429800"/>
              <a:ext cx="2072311" cy="593547"/>
            </a:xfrm>
            <a:custGeom>
              <a:avLst/>
              <a:gdLst>
                <a:gd name="connsiteX0" fmla="*/ 621206 w 2072311"/>
                <a:gd name="connsiteY0" fmla="*/ 593548 h 593547"/>
                <a:gd name="connsiteX1" fmla="*/ 621206 w 2072311"/>
                <a:gd name="connsiteY1" fmla="*/ 593548 h 593547"/>
                <a:gd name="connsiteX2" fmla="*/ 10503 w 2072311"/>
                <a:gd name="connsiteY2" fmla="*/ 593081 h 593547"/>
                <a:gd name="connsiteX3" fmla="*/ 0 w 2072311"/>
                <a:gd name="connsiteY3" fmla="*/ 582578 h 593547"/>
                <a:gd name="connsiteX4" fmla="*/ 10503 w 2072311"/>
                <a:gd name="connsiteY4" fmla="*/ 572074 h 593547"/>
                <a:gd name="connsiteX5" fmla="*/ 10503 w 2072311"/>
                <a:gd name="connsiteY5" fmla="*/ 572074 h 593547"/>
                <a:gd name="connsiteX6" fmla="*/ 616888 w 2072311"/>
                <a:gd name="connsiteY6" fmla="*/ 572541 h 593547"/>
                <a:gd name="connsiteX7" fmla="*/ 1136213 w 2072311"/>
                <a:gd name="connsiteY7" fmla="*/ 54850 h 593547"/>
                <a:gd name="connsiteX8" fmla="*/ 1143682 w 2072311"/>
                <a:gd name="connsiteY8" fmla="*/ 51816 h 593547"/>
                <a:gd name="connsiteX9" fmla="*/ 1143682 w 2072311"/>
                <a:gd name="connsiteY9" fmla="*/ 51816 h 593547"/>
                <a:gd name="connsiteX10" fmla="*/ 1494256 w 2072311"/>
                <a:gd name="connsiteY10" fmla="*/ 52399 h 593547"/>
                <a:gd name="connsiteX11" fmla="*/ 1544088 w 2072311"/>
                <a:gd name="connsiteY11" fmla="*/ 3034 h 593547"/>
                <a:gd name="connsiteX12" fmla="*/ 1551440 w 2072311"/>
                <a:gd name="connsiteY12" fmla="*/ 0 h 593547"/>
                <a:gd name="connsiteX13" fmla="*/ 1841329 w 2072311"/>
                <a:gd name="connsiteY13" fmla="*/ 0 h 593547"/>
                <a:gd name="connsiteX14" fmla="*/ 1848797 w 2072311"/>
                <a:gd name="connsiteY14" fmla="*/ 3034 h 593547"/>
                <a:gd name="connsiteX15" fmla="*/ 2069248 w 2072311"/>
                <a:gd name="connsiteY15" fmla="*/ 224185 h 593547"/>
                <a:gd name="connsiteX16" fmla="*/ 2069248 w 2072311"/>
                <a:gd name="connsiteY16" fmla="*/ 239006 h 593547"/>
                <a:gd name="connsiteX17" fmla="*/ 2054427 w 2072311"/>
                <a:gd name="connsiteY17" fmla="*/ 239006 h 593547"/>
                <a:gd name="connsiteX18" fmla="*/ 1837011 w 2072311"/>
                <a:gd name="connsiteY18" fmla="*/ 20890 h 593547"/>
                <a:gd name="connsiteX19" fmla="*/ 1555758 w 2072311"/>
                <a:gd name="connsiteY19" fmla="*/ 20890 h 593547"/>
                <a:gd name="connsiteX20" fmla="*/ 1505926 w 2072311"/>
                <a:gd name="connsiteY20" fmla="*/ 70255 h 593547"/>
                <a:gd name="connsiteX21" fmla="*/ 1498574 w 2072311"/>
                <a:gd name="connsiteY21" fmla="*/ 73289 h 593547"/>
                <a:gd name="connsiteX22" fmla="*/ 1498574 w 2072311"/>
                <a:gd name="connsiteY22" fmla="*/ 73289 h 593547"/>
                <a:gd name="connsiteX23" fmla="*/ 1148000 w 2072311"/>
                <a:gd name="connsiteY23" fmla="*/ 72705 h 593547"/>
                <a:gd name="connsiteX24" fmla="*/ 628675 w 2072311"/>
                <a:gd name="connsiteY24" fmla="*/ 590397 h 593547"/>
                <a:gd name="connsiteX25" fmla="*/ 621206 w 2072311"/>
                <a:gd name="connsiteY25" fmla="*/ 593431 h 593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072311" h="593547">
                  <a:moveTo>
                    <a:pt x="621206" y="593548"/>
                  </a:moveTo>
                  <a:lnTo>
                    <a:pt x="621206" y="593548"/>
                  </a:lnTo>
                  <a:lnTo>
                    <a:pt x="10503" y="593081"/>
                  </a:lnTo>
                  <a:cubicBezTo>
                    <a:pt x="4668" y="593081"/>
                    <a:pt x="0" y="588413"/>
                    <a:pt x="0" y="582578"/>
                  </a:cubicBezTo>
                  <a:cubicBezTo>
                    <a:pt x="0" y="576743"/>
                    <a:pt x="4668" y="572074"/>
                    <a:pt x="10503" y="572074"/>
                  </a:cubicBezTo>
                  <a:lnTo>
                    <a:pt x="10503" y="572074"/>
                  </a:lnTo>
                  <a:lnTo>
                    <a:pt x="616888" y="572541"/>
                  </a:lnTo>
                  <a:lnTo>
                    <a:pt x="1136213" y="54850"/>
                  </a:lnTo>
                  <a:cubicBezTo>
                    <a:pt x="1138198" y="52866"/>
                    <a:pt x="1140882" y="51816"/>
                    <a:pt x="1143682" y="51816"/>
                  </a:cubicBezTo>
                  <a:lnTo>
                    <a:pt x="1143682" y="51816"/>
                  </a:lnTo>
                  <a:lnTo>
                    <a:pt x="1494256" y="52399"/>
                  </a:lnTo>
                  <a:lnTo>
                    <a:pt x="1544088" y="3034"/>
                  </a:lnTo>
                  <a:cubicBezTo>
                    <a:pt x="1546072" y="1050"/>
                    <a:pt x="1548756" y="0"/>
                    <a:pt x="1551440" y="0"/>
                  </a:cubicBezTo>
                  <a:lnTo>
                    <a:pt x="1841329" y="0"/>
                  </a:lnTo>
                  <a:cubicBezTo>
                    <a:pt x="1844130" y="0"/>
                    <a:pt x="1846814" y="1167"/>
                    <a:pt x="1848797" y="3034"/>
                  </a:cubicBezTo>
                  <a:lnTo>
                    <a:pt x="2069248" y="224185"/>
                  </a:lnTo>
                  <a:cubicBezTo>
                    <a:pt x="2073333" y="228270"/>
                    <a:pt x="2073333" y="234922"/>
                    <a:pt x="2069248" y="239006"/>
                  </a:cubicBezTo>
                  <a:cubicBezTo>
                    <a:pt x="2065164" y="243091"/>
                    <a:pt x="2058512" y="243091"/>
                    <a:pt x="2054427" y="239006"/>
                  </a:cubicBezTo>
                  <a:lnTo>
                    <a:pt x="1837011" y="20890"/>
                  </a:lnTo>
                  <a:lnTo>
                    <a:pt x="1555758" y="20890"/>
                  </a:lnTo>
                  <a:lnTo>
                    <a:pt x="1505926" y="70255"/>
                  </a:lnTo>
                  <a:cubicBezTo>
                    <a:pt x="1503942" y="72239"/>
                    <a:pt x="1501258" y="73289"/>
                    <a:pt x="1498574" y="73289"/>
                  </a:cubicBezTo>
                  <a:lnTo>
                    <a:pt x="1498574" y="73289"/>
                  </a:lnTo>
                  <a:lnTo>
                    <a:pt x="1148000" y="72705"/>
                  </a:lnTo>
                  <a:lnTo>
                    <a:pt x="628675" y="590397"/>
                  </a:lnTo>
                  <a:cubicBezTo>
                    <a:pt x="626691" y="592381"/>
                    <a:pt x="624007" y="593431"/>
                    <a:pt x="621206" y="593431"/>
                  </a:cubicBezTo>
                  <a:close/>
                </a:path>
              </a:pathLst>
            </a:custGeom>
            <a:solidFill>
              <a:srgbClr val="FFFFFF"/>
            </a:solidFill>
            <a:ln w="11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8" name="Free-form: Shape 37">
              <a:extLst>
                <a:ext uri="{FF2B5EF4-FFF2-40B4-BE49-F238E27FC236}">
                  <a16:creationId xmlns:a16="http://schemas.microsoft.com/office/drawing/2014/main" id="{CF043F95-ECCD-AFC6-635A-C581D9FB42E8}"/>
                </a:ext>
              </a:extLst>
            </p:cNvPr>
            <p:cNvSpPr/>
            <p:nvPr/>
          </p:nvSpPr>
          <p:spPr>
            <a:xfrm>
              <a:off x="6229390" y="3559127"/>
              <a:ext cx="3224367" cy="353841"/>
            </a:xfrm>
            <a:custGeom>
              <a:avLst/>
              <a:gdLst>
                <a:gd name="connsiteX0" fmla="*/ 1835260 w 3224367"/>
                <a:gd name="connsiteY0" fmla="*/ 353841 h 353841"/>
                <a:gd name="connsiteX1" fmla="*/ 1835260 w 3224367"/>
                <a:gd name="connsiteY1" fmla="*/ 353841 h 353841"/>
                <a:gd name="connsiteX2" fmla="*/ 1314884 w 3224367"/>
                <a:gd name="connsiteY2" fmla="*/ 353024 h 353841"/>
                <a:gd name="connsiteX3" fmla="*/ 1307416 w 3224367"/>
                <a:gd name="connsiteY3" fmla="*/ 349874 h 353841"/>
                <a:gd name="connsiteX4" fmla="*/ 1174842 w 3224367"/>
                <a:gd name="connsiteY4" fmla="*/ 216833 h 353841"/>
                <a:gd name="connsiteX5" fmla="*/ 221268 w 3224367"/>
                <a:gd name="connsiteY5" fmla="*/ 216833 h 353841"/>
                <a:gd name="connsiteX6" fmla="*/ 213799 w 3224367"/>
                <a:gd name="connsiteY6" fmla="*/ 213682 h 353841"/>
                <a:gd name="connsiteX7" fmla="*/ 56601 w 3224367"/>
                <a:gd name="connsiteY7" fmla="*/ 54617 h 353841"/>
                <a:gd name="connsiteX8" fmla="*/ 10503 w 3224367"/>
                <a:gd name="connsiteY8" fmla="*/ 54617 h 353841"/>
                <a:gd name="connsiteX9" fmla="*/ 0 w 3224367"/>
                <a:gd name="connsiteY9" fmla="*/ 44114 h 353841"/>
                <a:gd name="connsiteX10" fmla="*/ 10503 w 3224367"/>
                <a:gd name="connsiteY10" fmla="*/ 33610 h 353841"/>
                <a:gd name="connsiteX11" fmla="*/ 61035 w 3224367"/>
                <a:gd name="connsiteY11" fmla="*/ 33610 h 353841"/>
                <a:gd name="connsiteX12" fmla="*/ 68504 w 3224367"/>
                <a:gd name="connsiteY12" fmla="*/ 36761 h 353841"/>
                <a:gd name="connsiteX13" fmla="*/ 225702 w 3224367"/>
                <a:gd name="connsiteY13" fmla="*/ 195826 h 353841"/>
                <a:gd name="connsiteX14" fmla="*/ 1179160 w 3224367"/>
                <a:gd name="connsiteY14" fmla="*/ 195826 h 353841"/>
                <a:gd name="connsiteX15" fmla="*/ 1186629 w 3224367"/>
                <a:gd name="connsiteY15" fmla="*/ 198978 h 353841"/>
                <a:gd name="connsiteX16" fmla="*/ 1319202 w 3224367"/>
                <a:gd name="connsiteY16" fmla="*/ 332018 h 353841"/>
                <a:gd name="connsiteX17" fmla="*/ 1830942 w 3224367"/>
                <a:gd name="connsiteY17" fmla="*/ 332835 h 353841"/>
                <a:gd name="connsiteX18" fmla="*/ 2161793 w 3224367"/>
                <a:gd name="connsiteY18" fmla="*/ 3034 h 353841"/>
                <a:gd name="connsiteX19" fmla="*/ 2169262 w 3224367"/>
                <a:gd name="connsiteY19" fmla="*/ 0 h 353841"/>
                <a:gd name="connsiteX20" fmla="*/ 2169262 w 3224367"/>
                <a:gd name="connsiteY20" fmla="*/ 0 h 353841"/>
                <a:gd name="connsiteX21" fmla="*/ 2828396 w 3224367"/>
                <a:gd name="connsiteY21" fmla="*/ 1050 h 353841"/>
                <a:gd name="connsiteX22" fmla="*/ 2835866 w 3224367"/>
                <a:gd name="connsiteY22" fmla="*/ 4085 h 353841"/>
                <a:gd name="connsiteX23" fmla="*/ 3015704 w 3224367"/>
                <a:gd name="connsiteY23" fmla="*/ 184506 h 353841"/>
                <a:gd name="connsiteX24" fmla="*/ 3213864 w 3224367"/>
                <a:gd name="connsiteY24" fmla="*/ 184506 h 353841"/>
                <a:gd name="connsiteX25" fmla="*/ 3224367 w 3224367"/>
                <a:gd name="connsiteY25" fmla="*/ 195126 h 353841"/>
                <a:gd name="connsiteX26" fmla="*/ 3213864 w 3224367"/>
                <a:gd name="connsiteY26" fmla="*/ 205629 h 353841"/>
                <a:gd name="connsiteX27" fmla="*/ 3011386 w 3224367"/>
                <a:gd name="connsiteY27" fmla="*/ 205629 h 353841"/>
                <a:gd name="connsiteX28" fmla="*/ 3003917 w 3224367"/>
                <a:gd name="connsiteY28" fmla="*/ 202362 h 353841"/>
                <a:gd name="connsiteX29" fmla="*/ 2824078 w 3224367"/>
                <a:gd name="connsiteY29" fmla="*/ 21940 h 353841"/>
                <a:gd name="connsiteX30" fmla="*/ 2173697 w 3224367"/>
                <a:gd name="connsiteY30" fmla="*/ 20890 h 353841"/>
                <a:gd name="connsiteX31" fmla="*/ 1842846 w 3224367"/>
                <a:gd name="connsiteY31" fmla="*/ 350691 h 353841"/>
                <a:gd name="connsiteX32" fmla="*/ 1835377 w 3224367"/>
                <a:gd name="connsiteY32" fmla="*/ 353725 h 35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224367" h="353841">
                  <a:moveTo>
                    <a:pt x="1835260" y="353841"/>
                  </a:moveTo>
                  <a:lnTo>
                    <a:pt x="1835260" y="353841"/>
                  </a:lnTo>
                  <a:lnTo>
                    <a:pt x="1314884" y="353024"/>
                  </a:lnTo>
                  <a:cubicBezTo>
                    <a:pt x="1312084" y="353024"/>
                    <a:pt x="1309400" y="351857"/>
                    <a:pt x="1307416" y="349874"/>
                  </a:cubicBezTo>
                  <a:lnTo>
                    <a:pt x="1174842" y="216833"/>
                  </a:lnTo>
                  <a:lnTo>
                    <a:pt x="221268" y="216833"/>
                  </a:lnTo>
                  <a:cubicBezTo>
                    <a:pt x="218467" y="216833"/>
                    <a:pt x="215783" y="215666"/>
                    <a:pt x="213799" y="213682"/>
                  </a:cubicBezTo>
                  <a:lnTo>
                    <a:pt x="56601" y="54617"/>
                  </a:lnTo>
                  <a:lnTo>
                    <a:pt x="10503" y="54617"/>
                  </a:lnTo>
                  <a:cubicBezTo>
                    <a:pt x="4668" y="54617"/>
                    <a:pt x="0" y="49949"/>
                    <a:pt x="0" y="44114"/>
                  </a:cubicBezTo>
                  <a:cubicBezTo>
                    <a:pt x="0" y="38279"/>
                    <a:pt x="4668" y="33610"/>
                    <a:pt x="10503" y="33610"/>
                  </a:cubicBezTo>
                  <a:lnTo>
                    <a:pt x="61035" y="33610"/>
                  </a:lnTo>
                  <a:cubicBezTo>
                    <a:pt x="63836" y="33610"/>
                    <a:pt x="66520" y="34777"/>
                    <a:pt x="68504" y="36761"/>
                  </a:cubicBezTo>
                  <a:lnTo>
                    <a:pt x="225702" y="195826"/>
                  </a:lnTo>
                  <a:lnTo>
                    <a:pt x="1179160" y="195826"/>
                  </a:lnTo>
                  <a:cubicBezTo>
                    <a:pt x="1181961" y="195826"/>
                    <a:pt x="1184645" y="196993"/>
                    <a:pt x="1186629" y="198978"/>
                  </a:cubicBezTo>
                  <a:lnTo>
                    <a:pt x="1319202" y="332018"/>
                  </a:lnTo>
                  <a:lnTo>
                    <a:pt x="1830942" y="332835"/>
                  </a:lnTo>
                  <a:lnTo>
                    <a:pt x="2161793" y="3034"/>
                  </a:lnTo>
                  <a:cubicBezTo>
                    <a:pt x="2163778" y="1050"/>
                    <a:pt x="2166461" y="0"/>
                    <a:pt x="2169262" y="0"/>
                  </a:cubicBezTo>
                  <a:lnTo>
                    <a:pt x="2169262" y="0"/>
                  </a:lnTo>
                  <a:lnTo>
                    <a:pt x="2828396" y="1050"/>
                  </a:lnTo>
                  <a:cubicBezTo>
                    <a:pt x="2831198" y="1050"/>
                    <a:pt x="2833882" y="2217"/>
                    <a:pt x="2835866" y="4085"/>
                  </a:cubicBezTo>
                  <a:lnTo>
                    <a:pt x="3015704" y="184506"/>
                  </a:lnTo>
                  <a:lnTo>
                    <a:pt x="3213864" y="184506"/>
                  </a:lnTo>
                  <a:cubicBezTo>
                    <a:pt x="3219700" y="184623"/>
                    <a:pt x="3224367" y="189291"/>
                    <a:pt x="3224367" y="195126"/>
                  </a:cubicBezTo>
                  <a:cubicBezTo>
                    <a:pt x="3224367" y="200961"/>
                    <a:pt x="3219700" y="205629"/>
                    <a:pt x="3213864" y="205629"/>
                  </a:cubicBezTo>
                  <a:lnTo>
                    <a:pt x="3011386" y="205629"/>
                  </a:lnTo>
                  <a:cubicBezTo>
                    <a:pt x="3008585" y="205513"/>
                    <a:pt x="3005901" y="204346"/>
                    <a:pt x="3003917" y="202362"/>
                  </a:cubicBezTo>
                  <a:lnTo>
                    <a:pt x="2824078" y="21940"/>
                  </a:lnTo>
                  <a:lnTo>
                    <a:pt x="2173697" y="20890"/>
                  </a:lnTo>
                  <a:lnTo>
                    <a:pt x="1842846" y="350691"/>
                  </a:lnTo>
                  <a:cubicBezTo>
                    <a:pt x="1840862" y="352674"/>
                    <a:pt x="1838178" y="353725"/>
                    <a:pt x="1835377" y="353725"/>
                  </a:cubicBezTo>
                  <a:close/>
                </a:path>
              </a:pathLst>
            </a:custGeom>
            <a:solidFill>
              <a:srgbClr val="FFFFFF"/>
            </a:solidFill>
            <a:ln w="11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9" name="Free-form: Shape 38">
              <a:extLst>
                <a:ext uri="{FF2B5EF4-FFF2-40B4-BE49-F238E27FC236}">
                  <a16:creationId xmlns:a16="http://schemas.microsoft.com/office/drawing/2014/main" id="{AC09FE46-0F60-0556-F2E3-212638B578C8}"/>
                </a:ext>
              </a:extLst>
            </p:cNvPr>
            <p:cNvSpPr/>
            <p:nvPr/>
          </p:nvSpPr>
          <p:spPr>
            <a:xfrm>
              <a:off x="6229390" y="3353965"/>
              <a:ext cx="2663029" cy="327816"/>
            </a:xfrm>
            <a:custGeom>
              <a:avLst/>
              <a:gdLst>
                <a:gd name="connsiteX0" fmla="*/ 1246497 w 2663029"/>
                <a:gd name="connsiteY0" fmla="*/ 327817 h 327816"/>
                <a:gd name="connsiteX1" fmla="*/ 258145 w 2663029"/>
                <a:gd name="connsiteY1" fmla="*/ 327817 h 327816"/>
                <a:gd name="connsiteX2" fmla="*/ 250677 w 2663029"/>
                <a:gd name="connsiteY2" fmla="*/ 324666 h 327816"/>
                <a:gd name="connsiteX3" fmla="*/ 101297 w 2663029"/>
                <a:gd name="connsiteY3" fmla="*/ 173536 h 327816"/>
                <a:gd name="connsiteX4" fmla="*/ 10503 w 2663029"/>
                <a:gd name="connsiteY4" fmla="*/ 173536 h 327816"/>
                <a:gd name="connsiteX5" fmla="*/ 0 w 2663029"/>
                <a:gd name="connsiteY5" fmla="*/ 163033 h 327816"/>
                <a:gd name="connsiteX6" fmla="*/ 10503 w 2663029"/>
                <a:gd name="connsiteY6" fmla="*/ 152530 h 327816"/>
                <a:gd name="connsiteX7" fmla="*/ 105616 w 2663029"/>
                <a:gd name="connsiteY7" fmla="*/ 152530 h 327816"/>
                <a:gd name="connsiteX8" fmla="*/ 113085 w 2663029"/>
                <a:gd name="connsiteY8" fmla="*/ 155681 h 327816"/>
                <a:gd name="connsiteX9" fmla="*/ 262464 w 2663029"/>
                <a:gd name="connsiteY9" fmla="*/ 306810 h 327816"/>
                <a:gd name="connsiteX10" fmla="*/ 1242062 w 2663029"/>
                <a:gd name="connsiteY10" fmla="*/ 306810 h 327816"/>
                <a:gd name="connsiteX11" fmla="*/ 1357832 w 2663029"/>
                <a:gd name="connsiteY11" fmla="*/ 191625 h 327816"/>
                <a:gd name="connsiteX12" fmla="*/ 1365183 w 2663029"/>
                <a:gd name="connsiteY12" fmla="*/ 188591 h 327816"/>
                <a:gd name="connsiteX13" fmla="*/ 1365183 w 2663029"/>
                <a:gd name="connsiteY13" fmla="*/ 188591 h 327816"/>
                <a:gd name="connsiteX14" fmla="*/ 2045908 w 2663029"/>
                <a:gd name="connsiteY14" fmla="*/ 189641 h 327816"/>
                <a:gd name="connsiteX15" fmla="*/ 2233099 w 2663029"/>
                <a:gd name="connsiteY15" fmla="*/ 3034 h 327816"/>
                <a:gd name="connsiteX16" fmla="*/ 2240567 w 2663029"/>
                <a:gd name="connsiteY16" fmla="*/ 0 h 327816"/>
                <a:gd name="connsiteX17" fmla="*/ 2240567 w 2663029"/>
                <a:gd name="connsiteY17" fmla="*/ 0 h 327816"/>
                <a:gd name="connsiteX18" fmla="*/ 2652526 w 2663029"/>
                <a:gd name="connsiteY18" fmla="*/ 700 h 327816"/>
                <a:gd name="connsiteX19" fmla="*/ 2663029 w 2663029"/>
                <a:gd name="connsiteY19" fmla="*/ 11203 h 327816"/>
                <a:gd name="connsiteX20" fmla="*/ 2652526 w 2663029"/>
                <a:gd name="connsiteY20" fmla="*/ 21707 h 327816"/>
                <a:gd name="connsiteX21" fmla="*/ 2652526 w 2663029"/>
                <a:gd name="connsiteY21" fmla="*/ 21707 h 327816"/>
                <a:gd name="connsiteX22" fmla="*/ 2245002 w 2663029"/>
                <a:gd name="connsiteY22" fmla="*/ 21006 h 327816"/>
                <a:gd name="connsiteX23" fmla="*/ 2057812 w 2663029"/>
                <a:gd name="connsiteY23" fmla="*/ 207613 h 327816"/>
                <a:gd name="connsiteX24" fmla="*/ 2050342 w 2663029"/>
                <a:gd name="connsiteY24" fmla="*/ 210647 h 327816"/>
                <a:gd name="connsiteX25" fmla="*/ 2050342 w 2663029"/>
                <a:gd name="connsiteY25" fmla="*/ 210647 h 327816"/>
                <a:gd name="connsiteX26" fmla="*/ 1369618 w 2663029"/>
                <a:gd name="connsiteY26" fmla="*/ 209597 h 327816"/>
                <a:gd name="connsiteX27" fmla="*/ 1252215 w 2663029"/>
                <a:gd name="connsiteY27" fmla="*/ 326066 h 327816"/>
                <a:gd name="connsiteX28" fmla="*/ 1246380 w 2663029"/>
                <a:gd name="connsiteY28" fmla="*/ 327817 h 327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663029" h="327816">
                  <a:moveTo>
                    <a:pt x="1246497" y="327817"/>
                  </a:moveTo>
                  <a:lnTo>
                    <a:pt x="258145" y="327817"/>
                  </a:lnTo>
                  <a:cubicBezTo>
                    <a:pt x="255345" y="327817"/>
                    <a:pt x="252660" y="326650"/>
                    <a:pt x="250677" y="324666"/>
                  </a:cubicBezTo>
                  <a:lnTo>
                    <a:pt x="101297" y="173536"/>
                  </a:lnTo>
                  <a:lnTo>
                    <a:pt x="10503" y="173536"/>
                  </a:lnTo>
                  <a:cubicBezTo>
                    <a:pt x="4668" y="173536"/>
                    <a:pt x="0" y="168868"/>
                    <a:pt x="0" y="163033"/>
                  </a:cubicBezTo>
                  <a:cubicBezTo>
                    <a:pt x="0" y="157198"/>
                    <a:pt x="4668" y="152530"/>
                    <a:pt x="10503" y="152530"/>
                  </a:cubicBezTo>
                  <a:lnTo>
                    <a:pt x="105616" y="152530"/>
                  </a:lnTo>
                  <a:cubicBezTo>
                    <a:pt x="108417" y="152530"/>
                    <a:pt x="111101" y="153697"/>
                    <a:pt x="113085" y="155681"/>
                  </a:cubicBezTo>
                  <a:lnTo>
                    <a:pt x="262464" y="306810"/>
                  </a:lnTo>
                  <a:lnTo>
                    <a:pt x="1242062" y="306810"/>
                  </a:lnTo>
                  <a:cubicBezTo>
                    <a:pt x="1260618" y="288371"/>
                    <a:pt x="1357832" y="191625"/>
                    <a:pt x="1357832" y="191625"/>
                  </a:cubicBezTo>
                  <a:cubicBezTo>
                    <a:pt x="1359815" y="189641"/>
                    <a:pt x="1362499" y="188591"/>
                    <a:pt x="1365183" y="188591"/>
                  </a:cubicBezTo>
                  <a:lnTo>
                    <a:pt x="1365183" y="188591"/>
                  </a:lnTo>
                  <a:lnTo>
                    <a:pt x="2045908" y="189641"/>
                  </a:lnTo>
                  <a:lnTo>
                    <a:pt x="2233099" y="3034"/>
                  </a:lnTo>
                  <a:cubicBezTo>
                    <a:pt x="2235082" y="1050"/>
                    <a:pt x="2237766" y="0"/>
                    <a:pt x="2240567" y="0"/>
                  </a:cubicBezTo>
                  <a:lnTo>
                    <a:pt x="2240567" y="0"/>
                  </a:lnTo>
                  <a:lnTo>
                    <a:pt x="2652526" y="700"/>
                  </a:lnTo>
                  <a:cubicBezTo>
                    <a:pt x="2658361" y="700"/>
                    <a:pt x="2663029" y="5368"/>
                    <a:pt x="2663029" y="11203"/>
                  </a:cubicBezTo>
                  <a:cubicBezTo>
                    <a:pt x="2663029" y="17038"/>
                    <a:pt x="2658361" y="21707"/>
                    <a:pt x="2652526" y="21707"/>
                  </a:cubicBezTo>
                  <a:lnTo>
                    <a:pt x="2652526" y="21707"/>
                  </a:lnTo>
                  <a:lnTo>
                    <a:pt x="2245002" y="21006"/>
                  </a:lnTo>
                  <a:lnTo>
                    <a:pt x="2057812" y="207613"/>
                  </a:lnTo>
                  <a:cubicBezTo>
                    <a:pt x="2055828" y="209597"/>
                    <a:pt x="2053143" y="210647"/>
                    <a:pt x="2050342" y="210647"/>
                  </a:cubicBezTo>
                  <a:lnTo>
                    <a:pt x="2050342" y="210647"/>
                  </a:lnTo>
                  <a:lnTo>
                    <a:pt x="1369618" y="209597"/>
                  </a:lnTo>
                  <a:cubicBezTo>
                    <a:pt x="1291976" y="286854"/>
                    <a:pt x="1252834" y="325681"/>
                    <a:pt x="1252215" y="326066"/>
                  </a:cubicBezTo>
                  <a:cubicBezTo>
                    <a:pt x="1250465" y="327233"/>
                    <a:pt x="1248481" y="327817"/>
                    <a:pt x="1246380" y="327817"/>
                  </a:cubicBezTo>
                  <a:close/>
                </a:path>
              </a:pathLst>
            </a:custGeom>
            <a:solidFill>
              <a:srgbClr val="FFFFFF"/>
            </a:solidFill>
            <a:ln w="11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0" name="Free-form: Shape 39">
              <a:extLst>
                <a:ext uri="{FF2B5EF4-FFF2-40B4-BE49-F238E27FC236}">
                  <a16:creationId xmlns:a16="http://schemas.microsoft.com/office/drawing/2014/main" id="{8B63DB24-1B1D-C54D-BDCB-BE6907744D29}"/>
                </a:ext>
              </a:extLst>
            </p:cNvPr>
            <p:cNvSpPr/>
            <p:nvPr/>
          </p:nvSpPr>
          <p:spPr>
            <a:xfrm>
              <a:off x="6229390" y="2013610"/>
              <a:ext cx="3049226" cy="920226"/>
            </a:xfrm>
            <a:custGeom>
              <a:avLst/>
              <a:gdLst>
                <a:gd name="connsiteX0" fmla="*/ 521076 w 3049226"/>
                <a:gd name="connsiteY0" fmla="*/ 920227 h 920226"/>
                <a:gd name="connsiteX1" fmla="*/ 521076 w 3049226"/>
                <a:gd name="connsiteY1" fmla="*/ 920227 h 920226"/>
                <a:gd name="connsiteX2" fmla="*/ 10503 w 3049226"/>
                <a:gd name="connsiteY2" fmla="*/ 919993 h 920226"/>
                <a:gd name="connsiteX3" fmla="*/ 0 w 3049226"/>
                <a:gd name="connsiteY3" fmla="*/ 909490 h 920226"/>
                <a:gd name="connsiteX4" fmla="*/ 10503 w 3049226"/>
                <a:gd name="connsiteY4" fmla="*/ 898987 h 920226"/>
                <a:gd name="connsiteX5" fmla="*/ 10503 w 3049226"/>
                <a:gd name="connsiteY5" fmla="*/ 898987 h 920226"/>
                <a:gd name="connsiteX6" fmla="*/ 516758 w 3049226"/>
                <a:gd name="connsiteY6" fmla="*/ 899220 h 920226"/>
                <a:gd name="connsiteX7" fmla="*/ 1167840 w 3049226"/>
                <a:gd name="connsiteY7" fmla="*/ 250239 h 920226"/>
                <a:gd name="connsiteX8" fmla="*/ 1175309 w 3049226"/>
                <a:gd name="connsiteY8" fmla="*/ 247204 h 920226"/>
                <a:gd name="connsiteX9" fmla="*/ 1175309 w 3049226"/>
                <a:gd name="connsiteY9" fmla="*/ 247204 h 920226"/>
                <a:gd name="connsiteX10" fmla="*/ 1448509 w 3049226"/>
                <a:gd name="connsiteY10" fmla="*/ 247671 h 920226"/>
                <a:gd name="connsiteX11" fmla="*/ 1537086 w 3049226"/>
                <a:gd name="connsiteY11" fmla="*/ 159328 h 920226"/>
                <a:gd name="connsiteX12" fmla="*/ 1544555 w 3049226"/>
                <a:gd name="connsiteY12" fmla="*/ 156293 h 920226"/>
                <a:gd name="connsiteX13" fmla="*/ 1544555 w 3049226"/>
                <a:gd name="connsiteY13" fmla="*/ 156293 h 920226"/>
                <a:gd name="connsiteX14" fmla="*/ 2875545 w 3049226"/>
                <a:gd name="connsiteY14" fmla="*/ 158394 h 920226"/>
                <a:gd name="connsiteX15" fmla="*/ 3031342 w 3049226"/>
                <a:gd name="connsiteY15" fmla="*/ 3063 h 920226"/>
                <a:gd name="connsiteX16" fmla="*/ 3046163 w 3049226"/>
                <a:gd name="connsiteY16" fmla="*/ 3063 h 920226"/>
                <a:gd name="connsiteX17" fmla="*/ 3046163 w 3049226"/>
                <a:gd name="connsiteY17" fmla="*/ 17885 h 920226"/>
                <a:gd name="connsiteX18" fmla="*/ 2887215 w 3049226"/>
                <a:gd name="connsiteY18" fmla="*/ 176250 h 920226"/>
                <a:gd name="connsiteX19" fmla="*/ 2879746 w 3049226"/>
                <a:gd name="connsiteY19" fmla="*/ 179284 h 920226"/>
                <a:gd name="connsiteX20" fmla="*/ 2879746 w 3049226"/>
                <a:gd name="connsiteY20" fmla="*/ 179284 h 920226"/>
                <a:gd name="connsiteX21" fmla="*/ 1548756 w 3049226"/>
                <a:gd name="connsiteY21" fmla="*/ 177183 h 920226"/>
                <a:gd name="connsiteX22" fmla="*/ 1460179 w 3049226"/>
                <a:gd name="connsiteY22" fmla="*/ 265527 h 920226"/>
                <a:gd name="connsiteX23" fmla="*/ 1452710 w 3049226"/>
                <a:gd name="connsiteY23" fmla="*/ 268561 h 920226"/>
                <a:gd name="connsiteX24" fmla="*/ 1452710 w 3049226"/>
                <a:gd name="connsiteY24" fmla="*/ 268561 h 920226"/>
                <a:gd name="connsiteX25" fmla="*/ 1179510 w 3049226"/>
                <a:gd name="connsiteY25" fmla="*/ 268094 h 920226"/>
                <a:gd name="connsiteX26" fmla="*/ 528428 w 3049226"/>
                <a:gd name="connsiteY26" fmla="*/ 917076 h 920226"/>
                <a:gd name="connsiteX27" fmla="*/ 520959 w 3049226"/>
                <a:gd name="connsiteY27" fmla="*/ 920110 h 920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049226" h="920226">
                  <a:moveTo>
                    <a:pt x="521076" y="920227"/>
                  </a:moveTo>
                  <a:lnTo>
                    <a:pt x="521076" y="920227"/>
                  </a:lnTo>
                  <a:lnTo>
                    <a:pt x="10503" y="919993"/>
                  </a:lnTo>
                  <a:cubicBezTo>
                    <a:pt x="4668" y="919993"/>
                    <a:pt x="0" y="915325"/>
                    <a:pt x="0" y="909490"/>
                  </a:cubicBezTo>
                  <a:cubicBezTo>
                    <a:pt x="0" y="903655"/>
                    <a:pt x="4668" y="898987"/>
                    <a:pt x="10503" y="898987"/>
                  </a:cubicBezTo>
                  <a:lnTo>
                    <a:pt x="10503" y="898987"/>
                  </a:lnTo>
                  <a:lnTo>
                    <a:pt x="516758" y="899220"/>
                  </a:lnTo>
                  <a:lnTo>
                    <a:pt x="1167840" y="250239"/>
                  </a:lnTo>
                  <a:cubicBezTo>
                    <a:pt x="1169824" y="248255"/>
                    <a:pt x="1172508" y="247204"/>
                    <a:pt x="1175309" y="247204"/>
                  </a:cubicBezTo>
                  <a:lnTo>
                    <a:pt x="1175309" y="247204"/>
                  </a:lnTo>
                  <a:lnTo>
                    <a:pt x="1448509" y="247671"/>
                  </a:lnTo>
                  <a:lnTo>
                    <a:pt x="1537086" y="159328"/>
                  </a:lnTo>
                  <a:cubicBezTo>
                    <a:pt x="1539070" y="157344"/>
                    <a:pt x="1541754" y="156293"/>
                    <a:pt x="1544555" y="156293"/>
                  </a:cubicBezTo>
                  <a:lnTo>
                    <a:pt x="1544555" y="156293"/>
                  </a:lnTo>
                  <a:lnTo>
                    <a:pt x="2875545" y="158394"/>
                  </a:lnTo>
                  <a:lnTo>
                    <a:pt x="3031342" y="3063"/>
                  </a:lnTo>
                  <a:cubicBezTo>
                    <a:pt x="3035427" y="-1021"/>
                    <a:pt x="3042078" y="-1021"/>
                    <a:pt x="3046163" y="3063"/>
                  </a:cubicBezTo>
                  <a:cubicBezTo>
                    <a:pt x="3050248" y="7148"/>
                    <a:pt x="3050248" y="13800"/>
                    <a:pt x="3046163" y="17885"/>
                  </a:cubicBezTo>
                  <a:lnTo>
                    <a:pt x="2887215" y="176250"/>
                  </a:lnTo>
                  <a:cubicBezTo>
                    <a:pt x="2885230" y="178233"/>
                    <a:pt x="2882546" y="179284"/>
                    <a:pt x="2879746" y="179284"/>
                  </a:cubicBezTo>
                  <a:lnTo>
                    <a:pt x="2879746" y="179284"/>
                  </a:lnTo>
                  <a:lnTo>
                    <a:pt x="1548756" y="177183"/>
                  </a:lnTo>
                  <a:lnTo>
                    <a:pt x="1460179" y="265527"/>
                  </a:lnTo>
                  <a:cubicBezTo>
                    <a:pt x="1458195" y="267511"/>
                    <a:pt x="1455511" y="268561"/>
                    <a:pt x="1452710" y="268561"/>
                  </a:cubicBezTo>
                  <a:lnTo>
                    <a:pt x="1452710" y="268561"/>
                  </a:lnTo>
                  <a:lnTo>
                    <a:pt x="1179510" y="268094"/>
                  </a:lnTo>
                  <a:lnTo>
                    <a:pt x="528428" y="917076"/>
                  </a:lnTo>
                  <a:cubicBezTo>
                    <a:pt x="526444" y="919059"/>
                    <a:pt x="523760" y="920110"/>
                    <a:pt x="520959" y="920110"/>
                  </a:cubicBezTo>
                  <a:close/>
                </a:path>
              </a:pathLst>
            </a:custGeom>
            <a:solidFill>
              <a:srgbClr val="FFFFFF"/>
            </a:solidFill>
            <a:ln w="11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1" name="Free-form: Shape 40">
              <a:extLst>
                <a:ext uri="{FF2B5EF4-FFF2-40B4-BE49-F238E27FC236}">
                  <a16:creationId xmlns:a16="http://schemas.microsoft.com/office/drawing/2014/main" id="{35E68D04-6E8C-7EFA-BDFA-06A85DB699A7}"/>
                </a:ext>
              </a:extLst>
            </p:cNvPr>
            <p:cNvSpPr/>
            <p:nvPr/>
          </p:nvSpPr>
          <p:spPr>
            <a:xfrm>
              <a:off x="6067028" y="2592833"/>
              <a:ext cx="783218" cy="320931"/>
            </a:xfrm>
            <a:custGeom>
              <a:avLst/>
              <a:gdLst>
                <a:gd name="connsiteX0" fmla="*/ 10416 w 783218"/>
                <a:gd name="connsiteY0" fmla="*/ 320814 h 320931"/>
                <a:gd name="connsiteX1" fmla="*/ 3063 w 783218"/>
                <a:gd name="connsiteY1" fmla="*/ 317780 h 320931"/>
                <a:gd name="connsiteX2" fmla="*/ 3063 w 783218"/>
                <a:gd name="connsiteY2" fmla="*/ 302959 h 320931"/>
                <a:gd name="connsiteX3" fmla="*/ 181151 w 783218"/>
                <a:gd name="connsiteY3" fmla="*/ 124054 h 320931"/>
                <a:gd name="connsiteX4" fmla="*/ 188620 w 783218"/>
                <a:gd name="connsiteY4" fmla="*/ 120904 h 320931"/>
                <a:gd name="connsiteX5" fmla="*/ 509085 w 783218"/>
                <a:gd name="connsiteY5" fmla="*/ 120904 h 320931"/>
                <a:gd name="connsiteX6" fmla="*/ 626370 w 783218"/>
                <a:gd name="connsiteY6" fmla="*/ 3151 h 320931"/>
                <a:gd name="connsiteX7" fmla="*/ 633839 w 783218"/>
                <a:gd name="connsiteY7" fmla="*/ 0 h 320931"/>
                <a:gd name="connsiteX8" fmla="*/ 772715 w 783218"/>
                <a:gd name="connsiteY8" fmla="*/ 0 h 320931"/>
                <a:gd name="connsiteX9" fmla="*/ 783218 w 783218"/>
                <a:gd name="connsiteY9" fmla="*/ 10503 h 320931"/>
                <a:gd name="connsiteX10" fmla="*/ 772715 w 783218"/>
                <a:gd name="connsiteY10" fmla="*/ 21006 h 320931"/>
                <a:gd name="connsiteX11" fmla="*/ 638157 w 783218"/>
                <a:gd name="connsiteY11" fmla="*/ 21006 h 320931"/>
                <a:gd name="connsiteX12" fmla="*/ 520871 w 783218"/>
                <a:gd name="connsiteY12" fmla="*/ 138759 h 320931"/>
                <a:gd name="connsiteX13" fmla="*/ 513403 w 783218"/>
                <a:gd name="connsiteY13" fmla="*/ 141910 h 320931"/>
                <a:gd name="connsiteX14" fmla="*/ 192938 w 783218"/>
                <a:gd name="connsiteY14" fmla="*/ 141910 h 320931"/>
                <a:gd name="connsiteX15" fmla="*/ 18001 w 783218"/>
                <a:gd name="connsiteY15" fmla="*/ 317780 h 320931"/>
                <a:gd name="connsiteX16" fmla="*/ 10533 w 783218"/>
                <a:gd name="connsiteY16" fmla="*/ 320931 h 320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83218" h="320931">
                  <a:moveTo>
                    <a:pt x="10416" y="320814"/>
                  </a:moveTo>
                  <a:cubicBezTo>
                    <a:pt x="7732" y="320814"/>
                    <a:pt x="5048" y="319764"/>
                    <a:pt x="3063" y="317780"/>
                  </a:cubicBezTo>
                  <a:cubicBezTo>
                    <a:pt x="-1021" y="313696"/>
                    <a:pt x="-1021" y="307044"/>
                    <a:pt x="3063" y="302959"/>
                  </a:cubicBezTo>
                  <a:lnTo>
                    <a:pt x="181151" y="124054"/>
                  </a:lnTo>
                  <a:cubicBezTo>
                    <a:pt x="183135" y="122070"/>
                    <a:pt x="185819" y="120904"/>
                    <a:pt x="188620" y="120904"/>
                  </a:cubicBezTo>
                  <a:lnTo>
                    <a:pt x="509085" y="120904"/>
                  </a:lnTo>
                  <a:lnTo>
                    <a:pt x="626370" y="3151"/>
                  </a:lnTo>
                  <a:cubicBezTo>
                    <a:pt x="628354" y="1167"/>
                    <a:pt x="631038" y="0"/>
                    <a:pt x="633839" y="0"/>
                  </a:cubicBezTo>
                  <a:lnTo>
                    <a:pt x="772715" y="0"/>
                  </a:lnTo>
                  <a:cubicBezTo>
                    <a:pt x="778550" y="0"/>
                    <a:pt x="783218" y="4668"/>
                    <a:pt x="783218" y="10503"/>
                  </a:cubicBezTo>
                  <a:cubicBezTo>
                    <a:pt x="783218" y="16338"/>
                    <a:pt x="778550" y="21006"/>
                    <a:pt x="772715" y="21006"/>
                  </a:cubicBezTo>
                  <a:lnTo>
                    <a:pt x="638157" y="21006"/>
                  </a:lnTo>
                  <a:lnTo>
                    <a:pt x="520871" y="138759"/>
                  </a:lnTo>
                  <a:cubicBezTo>
                    <a:pt x="518888" y="140743"/>
                    <a:pt x="516203" y="141910"/>
                    <a:pt x="513403" y="141910"/>
                  </a:cubicBezTo>
                  <a:lnTo>
                    <a:pt x="192938" y="141910"/>
                  </a:lnTo>
                  <a:lnTo>
                    <a:pt x="18001" y="317780"/>
                  </a:lnTo>
                  <a:cubicBezTo>
                    <a:pt x="15901" y="319881"/>
                    <a:pt x="13217" y="320931"/>
                    <a:pt x="10533" y="320931"/>
                  </a:cubicBezTo>
                  <a:close/>
                </a:path>
              </a:pathLst>
            </a:custGeom>
            <a:solidFill>
              <a:srgbClr val="FFFFFF"/>
            </a:solidFill>
            <a:ln w="11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2" name="Free-form: Shape 41">
              <a:extLst>
                <a:ext uri="{FF2B5EF4-FFF2-40B4-BE49-F238E27FC236}">
                  <a16:creationId xmlns:a16="http://schemas.microsoft.com/office/drawing/2014/main" id="{79AF42FB-9538-125F-F608-268D6EA1E606}"/>
                </a:ext>
              </a:extLst>
            </p:cNvPr>
            <p:cNvSpPr/>
            <p:nvPr/>
          </p:nvSpPr>
          <p:spPr>
            <a:xfrm>
              <a:off x="6238581" y="3682102"/>
              <a:ext cx="2607887" cy="512468"/>
            </a:xfrm>
            <a:custGeom>
              <a:avLst/>
              <a:gdLst>
                <a:gd name="connsiteX0" fmla="*/ 2597472 w 2607887"/>
                <a:gd name="connsiteY0" fmla="*/ 512469 h 512468"/>
                <a:gd name="connsiteX1" fmla="*/ 2590003 w 2607887"/>
                <a:gd name="connsiteY1" fmla="*/ 509434 h 512468"/>
                <a:gd name="connsiteX2" fmla="*/ 2410398 w 2607887"/>
                <a:gd name="connsiteY2" fmla="*/ 329246 h 512468"/>
                <a:gd name="connsiteX3" fmla="*/ 1261347 w 2607887"/>
                <a:gd name="connsiteY3" fmla="*/ 327496 h 512468"/>
                <a:gd name="connsiteX4" fmla="*/ 1253878 w 2607887"/>
                <a:gd name="connsiteY4" fmla="*/ 324345 h 512468"/>
                <a:gd name="connsiteX5" fmla="*/ 1118621 w 2607887"/>
                <a:gd name="connsiteY5" fmla="*/ 187453 h 512468"/>
                <a:gd name="connsiteX6" fmla="*/ 176016 w 2607887"/>
                <a:gd name="connsiteY6" fmla="*/ 187453 h 512468"/>
                <a:gd name="connsiteX7" fmla="*/ 168547 w 2607887"/>
                <a:gd name="connsiteY7" fmla="*/ 184302 h 512468"/>
                <a:gd name="connsiteX8" fmla="*/ 3063 w 2607887"/>
                <a:gd name="connsiteY8" fmla="*/ 17885 h 512468"/>
                <a:gd name="connsiteX9" fmla="*/ 3063 w 2607887"/>
                <a:gd name="connsiteY9" fmla="*/ 3063 h 512468"/>
                <a:gd name="connsiteX10" fmla="*/ 17885 w 2607887"/>
                <a:gd name="connsiteY10" fmla="*/ 3063 h 512468"/>
                <a:gd name="connsiteX11" fmla="*/ 179167 w 2607887"/>
                <a:gd name="connsiteY11" fmla="*/ 166330 h 512468"/>
                <a:gd name="connsiteX12" fmla="*/ 1123055 w 2607887"/>
                <a:gd name="connsiteY12" fmla="*/ 166330 h 512468"/>
                <a:gd name="connsiteX13" fmla="*/ 1130524 w 2607887"/>
                <a:gd name="connsiteY13" fmla="*/ 169481 h 512468"/>
                <a:gd name="connsiteX14" fmla="*/ 1265782 w 2607887"/>
                <a:gd name="connsiteY14" fmla="*/ 306373 h 512468"/>
                <a:gd name="connsiteX15" fmla="*/ 2414716 w 2607887"/>
                <a:gd name="connsiteY15" fmla="*/ 308123 h 512468"/>
                <a:gd name="connsiteX16" fmla="*/ 2422185 w 2607887"/>
                <a:gd name="connsiteY16" fmla="*/ 311157 h 512468"/>
                <a:gd name="connsiteX17" fmla="*/ 2604824 w 2607887"/>
                <a:gd name="connsiteY17" fmla="*/ 494380 h 512468"/>
                <a:gd name="connsiteX18" fmla="*/ 2604824 w 2607887"/>
                <a:gd name="connsiteY18" fmla="*/ 509201 h 512468"/>
                <a:gd name="connsiteX19" fmla="*/ 2597356 w 2607887"/>
                <a:gd name="connsiteY19" fmla="*/ 512235 h 512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607887" h="512468">
                  <a:moveTo>
                    <a:pt x="2597472" y="512469"/>
                  </a:moveTo>
                  <a:cubicBezTo>
                    <a:pt x="2594788" y="512469"/>
                    <a:pt x="2592104" y="511419"/>
                    <a:pt x="2590003" y="509434"/>
                  </a:cubicBezTo>
                  <a:lnTo>
                    <a:pt x="2410398" y="329246"/>
                  </a:lnTo>
                  <a:lnTo>
                    <a:pt x="1261347" y="327496"/>
                  </a:lnTo>
                  <a:cubicBezTo>
                    <a:pt x="1258547" y="327496"/>
                    <a:pt x="1255863" y="326329"/>
                    <a:pt x="1253878" y="324345"/>
                  </a:cubicBezTo>
                  <a:lnTo>
                    <a:pt x="1118621" y="187453"/>
                  </a:lnTo>
                  <a:lnTo>
                    <a:pt x="176016" y="187453"/>
                  </a:lnTo>
                  <a:cubicBezTo>
                    <a:pt x="173215" y="187453"/>
                    <a:pt x="170531" y="186286"/>
                    <a:pt x="168547" y="184302"/>
                  </a:cubicBezTo>
                  <a:cubicBezTo>
                    <a:pt x="166913" y="182668"/>
                    <a:pt x="3063" y="17885"/>
                    <a:pt x="3063" y="17885"/>
                  </a:cubicBezTo>
                  <a:cubicBezTo>
                    <a:pt x="-1021" y="13800"/>
                    <a:pt x="-1021" y="7148"/>
                    <a:pt x="3063" y="3063"/>
                  </a:cubicBezTo>
                  <a:cubicBezTo>
                    <a:pt x="7148" y="-1021"/>
                    <a:pt x="13800" y="-1021"/>
                    <a:pt x="17885" y="3063"/>
                  </a:cubicBezTo>
                  <a:cubicBezTo>
                    <a:pt x="127235" y="112997"/>
                    <a:pt x="165630" y="151625"/>
                    <a:pt x="179167" y="166330"/>
                  </a:cubicBezTo>
                  <a:lnTo>
                    <a:pt x="1123055" y="166330"/>
                  </a:lnTo>
                  <a:cubicBezTo>
                    <a:pt x="1125856" y="166330"/>
                    <a:pt x="1128540" y="167497"/>
                    <a:pt x="1130524" y="169481"/>
                  </a:cubicBezTo>
                  <a:lnTo>
                    <a:pt x="1265782" y="306373"/>
                  </a:lnTo>
                  <a:lnTo>
                    <a:pt x="2414716" y="308123"/>
                  </a:lnTo>
                  <a:cubicBezTo>
                    <a:pt x="2417517" y="308123"/>
                    <a:pt x="2420201" y="309290"/>
                    <a:pt x="2422185" y="311157"/>
                  </a:cubicBezTo>
                  <a:lnTo>
                    <a:pt x="2604824" y="494380"/>
                  </a:lnTo>
                  <a:cubicBezTo>
                    <a:pt x="2608909" y="498464"/>
                    <a:pt x="2608909" y="505117"/>
                    <a:pt x="2604824" y="509201"/>
                  </a:cubicBezTo>
                  <a:cubicBezTo>
                    <a:pt x="2602723" y="511185"/>
                    <a:pt x="2600039" y="512235"/>
                    <a:pt x="2597356" y="512235"/>
                  </a:cubicBezTo>
                  <a:close/>
                </a:path>
              </a:pathLst>
            </a:custGeom>
            <a:solidFill>
              <a:srgbClr val="FFFFFF"/>
            </a:solidFill>
            <a:ln w="11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3" name="Free-form: Shape 42">
              <a:extLst>
                <a:ext uri="{FF2B5EF4-FFF2-40B4-BE49-F238E27FC236}">
                  <a16:creationId xmlns:a16="http://schemas.microsoft.com/office/drawing/2014/main" id="{2C76F49A-08CE-64EA-4250-020038278B18}"/>
                </a:ext>
              </a:extLst>
            </p:cNvPr>
            <p:cNvSpPr/>
            <p:nvPr/>
          </p:nvSpPr>
          <p:spPr>
            <a:xfrm>
              <a:off x="6200769" y="3768579"/>
              <a:ext cx="2194411" cy="837601"/>
            </a:xfrm>
            <a:custGeom>
              <a:avLst/>
              <a:gdLst>
                <a:gd name="connsiteX0" fmla="*/ 2183996 w 2194411"/>
                <a:gd name="connsiteY0" fmla="*/ 837601 h 837601"/>
                <a:gd name="connsiteX1" fmla="*/ 2176527 w 2194411"/>
                <a:gd name="connsiteY1" fmla="*/ 834567 h 837601"/>
                <a:gd name="connsiteX2" fmla="*/ 1982684 w 2194411"/>
                <a:gd name="connsiteY2" fmla="*/ 640024 h 837601"/>
                <a:gd name="connsiteX3" fmla="*/ 1348291 w 2194411"/>
                <a:gd name="connsiteY3" fmla="*/ 639091 h 837601"/>
                <a:gd name="connsiteX4" fmla="*/ 1340822 w 2194411"/>
                <a:gd name="connsiteY4" fmla="*/ 635940 h 837601"/>
                <a:gd name="connsiteX5" fmla="*/ 901904 w 2194411"/>
                <a:gd name="connsiteY5" fmla="*/ 195155 h 837601"/>
                <a:gd name="connsiteX6" fmla="*/ 183485 w 2194411"/>
                <a:gd name="connsiteY6" fmla="*/ 195155 h 837601"/>
                <a:gd name="connsiteX7" fmla="*/ 176016 w 2194411"/>
                <a:gd name="connsiteY7" fmla="*/ 192004 h 837601"/>
                <a:gd name="connsiteX8" fmla="*/ 3063 w 2194411"/>
                <a:gd name="connsiteY8" fmla="*/ 17885 h 837601"/>
                <a:gd name="connsiteX9" fmla="*/ 3063 w 2194411"/>
                <a:gd name="connsiteY9" fmla="*/ 3063 h 837601"/>
                <a:gd name="connsiteX10" fmla="*/ 17885 w 2194411"/>
                <a:gd name="connsiteY10" fmla="*/ 3063 h 837601"/>
                <a:gd name="connsiteX11" fmla="*/ 187803 w 2194411"/>
                <a:gd name="connsiteY11" fmla="*/ 174032 h 837601"/>
                <a:gd name="connsiteX12" fmla="*/ 906222 w 2194411"/>
                <a:gd name="connsiteY12" fmla="*/ 174032 h 837601"/>
                <a:gd name="connsiteX13" fmla="*/ 913691 w 2194411"/>
                <a:gd name="connsiteY13" fmla="*/ 177183 h 837601"/>
                <a:gd name="connsiteX14" fmla="*/ 1352609 w 2194411"/>
                <a:gd name="connsiteY14" fmla="*/ 617967 h 837601"/>
                <a:gd name="connsiteX15" fmla="*/ 1986885 w 2194411"/>
                <a:gd name="connsiteY15" fmla="*/ 618901 h 837601"/>
                <a:gd name="connsiteX16" fmla="*/ 1994354 w 2194411"/>
                <a:gd name="connsiteY16" fmla="*/ 621936 h 837601"/>
                <a:gd name="connsiteX17" fmla="*/ 2191348 w 2194411"/>
                <a:gd name="connsiteY17" fmla="*/ 819512 h 837601"/>
                <a:gd name="connsiteX18" fmla="*/ 2191348 w 2194411"/>
                <a:gd name="connsiteY18" fmla="*/ 834333 h 837601"/>
                <a:gd name="connsiteX19" fmla="*/ 2183879 w 2194411"/>
                <a:gd name="connsiteY19" fmla="*/ 837368 h 837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194411" h="837601">
                  <a:moveTo>
                    <a:pt x="2183996" y="837601"/>
                  </a:moveTo>
                  <a:cubicBezTo>
                    <a:pt x="2181312" y="837601"/>
                    <a:pt x="2178627" y="836551"/>
                    <a:pt x="2176527" y="834567"/>
                  </a:cubicBezTo>
                  <a:lnTo>
                    <a:pt x="1982684" y="640024"/>
                  </a:lnTo>
                  <a:lnTo>
                    <a:pt x="1348291" y="639091"/>
                  </a:lnTo>
                  <a:cubicBezTo>
                    <a:pt x="1345490" y="639091"/>
                    <a:pt x="1342805" y="637924"/>
                    <a:pt x="1340822" y="635940"/>
                  </a:cubicBezTo>
                  <a:lnTo>
                    <a:pt x="901904" y="195155"/>
                  </a:lnTo>
                  <a:lnTo>
                    <a:pt x="183485" y="195155"/>
                  </a:lnTo>
                  <a:cubicBezTo>
                    <a:pt x="180684" y="195155"/>
                    <a:pt x="178000" y="193988"/>
                    <a:pt x="176016" y="192004"/>
                  </a:cubicBezTo>
                  <a:lnTo>
                    <a:pt x="3063" y="17885"/>
                  </a:lnTo>
                  <a:cubicBezTo>
                    <a:pt x="-1021" y="13800"/>
                    <a:pt x="-1021" y="7148"/>
                    <a:pt x="3063" y="3063"/>
                  </a:cubicBezTo>
                  <a:cubicBezTo>
                    <a:pt x="7148" y="-1021"/>
                    <a:pt x="13800" y="-1021"/>
                    <a:pt x="17885" y="3063"/>
                  </a:cubicBezTo>
                  <a:lnTo>
                    <a:pt x="187803" y="174032"/>
                  </a:lnTo>
                  <a:lnTo>
                    <a:pt x="906222" y="174032"/>
                  </a:lnTo>
                  <a:cubicBezTo>
                    <a:pt x="909023" y="174032"/>
                    <a:pt x="911707" y="175199"/>
                    <a:pt x="913691" y="177183"/>
                  </a:cubicBezTo>
                  <a:lnTo>
                    <a:pt x="1352609" y="617967"/>
                  </a:lnTo>
                  <a:lnTo>
                    <a:pt x="1986885" y="618901"/>
                  </a:lnTo>
                  <a:cubicBezTo>
                    <a:pt x="1989686" y="618901"/>
                    <a:pt x="1992371" y="620068"/>
                    <a:pt x="1994354" y="621936"/>
                  </a:cubicBezTo>
                  <a:lnTo>
                    <a:pt x="2191348" y="819512"/>
                  </a:lnTo>
                  <a:cubicBezTo>
                    <a:pt x="2195432" y="823597"/>
                    <a:pt x="2195432" y="830249"/>
                    <a:pt x="2191348" y="834333"/>
                  </a:cubicBezTo>
                  <a:cubicBezTo>
                    <a:pt x="2189247" y="836318"/>
                    <a:pt x="2186563" y="837368"/>
                    <a:pt x="2183879" y="837368"/>
                  </a:cubicBezTo>
                  <a:close/>
                </a:path>
              </a:pathLst>
            </a:custGeom>
            <a:solidFill>
              <a:srgbClr val="FFFFFF"/>
            </a:solidFill>
            <a:ln w="11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44" name="Graphic 18">
              <a:extLst>
                <a:ext uri="{FF2B5EF4-FFF2-40B4-BE49-F238E27FC236}">
                  <a16:creationId xmlns:a16="http://schemas.microsoft.com/office/drawing/2014/main" id="{29F76EBA-9D3B-9049-024A-D14BB3B5F691}"/>
                </a:ext>
              </a:extLst>
            </p:cNvPr>
            <p:cNvGrpSpPr/>
            <p:nvPr/>
          </p:nvGrpSpPr>
          <p:grpSpPr>
            <a:xfrm>
              <a:off x="6651853" y="1984668"/>
              <a:ext cx="3935844" cy="2650337"/>
              <a:chOff x="6651853" y="1984668"/>
              <a:chExt cx="3935844" cy="2650337"/>
            </a:xfrm>
            <a:solidFill>
              <a:srgbClr val="FFFFFF"/>
            </a:solidFill>
          </p:grpSpPr>
          <p:sp>
            <p:nvSpPr>
              <p:cNvPr id="209" name="Free-form: Shape 208">
                <a:extLst>
                  <a:ext uri="{FF2B5EF4-FFF2-40B4-BE49-F238E27FC236}">
                    <a16:creationId xmlns:a16="http://schemas.microsoft.com/office/drawing/2014/main" id="{2AE9ABA7-2E13-74E6-B340-3B3FC25D7AA4}"/>
                  </a:ext>
                </a:extLst>
              </p:cNvPr>
              <p:cNvSpPr/>
              <p:nvPr/>
            </p:nvSpPr>
            <p:spPr>
              <a:xfrm>
                <a:off x="9672924" y="3283126"/>
                <a:ext cx="57534" cy="57534"/>
              </a:xfrm>
              <a:custGeom>
                <a:avLst/>
                <a:gdLst>
                  <a:gd name="connsiteX0" fmla="*/ 49132 w 57534"/>
                  <a:gd name="connsiteY0" fmla="*/ 49132 h 57534"/>
                  <a:gd name="connsiteX1" fmla="*/ 8402 w 57534"/>
                  <a:gd name="connsiteY1" fmla="*/ 49132 h 57534"/>
                  <a:gd name="connsiteX2" fmla="*/ 8402 w 57534"/>
                  <a:gd name="connsiteY2" fmla="*/ 8403 h 57534"/>
                  <a:gd name="connsiteX3" fmla="*/ 49132 w 57534"/>
                  <a:gd name="connsiteY3" fmla="*/ 8403 h 57534"/>
                  <a:gd name="connsiteX4" fmla="*/ 49132 w 57534"/>
                  <a:gd name="connsiteY4" fmla="*/ 49132 h 57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534" h="57534">
                    <a:moveTo>
                      <a:pt x="49132" y="49132"/>
                    </a:moveTo>
                    <a:cubicBezTo>
                      <a:pt x="37928" y="60335"/>
                      <a:pt x="19606" y="60335"/>
                      <a:pt x="8402" y="49132"/>
                    </a:cubicBezTo>
                    <a:cubicBezTo>
                      <a:pt x="-2801" y="37928"/>
                      <a:pt x="-2801" y="19606"/>
                      <a:pt x="8402" y="8403"/>
                    </a:cubicBezTo>
                    <a:cubicBezTo>
                      <a:pt x="19606" y="-2801"/>
                      <a:pt x="37928" y="-2801"/>
                      <a:pt x="49132" y="8403"/>
                    </a:cubicBezTo>
                    <a:cubicBezTo>
                      <a:pt x="60335" y="19723"/>
                      <a:pt x="60335" y="37928"/>
                      <a:pt x="49132" y="4913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grpSp>
            <p:nvGrpSpPr>
              <p:cNvPr id="210" name="Graphic 18">
                <a:extLst>
                  <a:ext uri="{FF2B5EF4-FFF2-40B4-BE49-F238E27FC236}">
                    <a16:creationId xmlns:a16="http://schemas.microsoft.com/office/drawing/2014/main" id="{4BE161B8-9E75-E04E-E987-70A8756CF527}"/>
                  </a:ext>
                </a:extLst>
              </p:cNvPr>
              <p:cNvGrpSpPr/>
              <p:nvPr/>
            </p:nvGrpSpPr>
            <p:grpSpPr>
              <a:xfrm>
                <a:off x="9398207" y="3713991"/>
                <a:ext cx="78526" cy="78540"/>
                <a:chOff x="9398207" y="3713991"/>
                <a:chExt cx="78526" cy="78540"/>
              </a:xfrm>
              <a:solidFill>
                <a:srgbClr val="FFFFFF"/>
              </a:solidFill>
            </p:grpSpPr>
            <p:sp>
              <p:nvSpPr>
                <p:cNvPr id="255" name="Free-form: Shape 254">
                  <a:extLst>
                    <a:ext uri="{FF2B5EF4-FFF2-40B4-BE49-F238E27FC236}">
                      <a16:creationId xmlns:a16="http://schemas.microsoft.com/office/drawing/2014/main" id="{88EA286D-8CE6-0458-6DDF-90C547A0CB4F}"/>
                    </a:ext>
                  </a:extLst>
                </p:cNvPr>
                <p:cNvSpPr/>
                <p:nvPr/>
              </p:nvSpPr>
              <p:spPr>
                <a:xfrm>
                  <a:off x="9408594" y="3724494"/>
                  <a:ext cx="57534" cy="57534"/>
                </a:xfrm>
                <a:custGeom>
                  <a:avLst/>
                  <a:gdLst>
                    <a:gd name="connsiteX0" fmla="*/ 49132 w 57534"/>
                    <a:gd name="connsiteY0" fmla="*/ 49132 h 57534"/>
                    <a:gd name="connsiteX1" fmla="*/ 8403 w 57534"/>
                    <a:gd name="connsiteY1" fmla="*/ 49132 h 57534"/>
                    <a:gd name="connsiteX2" fmla="*/ 8403 w 57534"/>
                    <a:gd name="connsiteY2" fmla="*/ 8403 h 57534"/>
                    <a:gd name="connsiteX3" fmla="*/ 49132 w 57534"/>
                    <a:gd name="connsiteY3" fmla="*/ 8403 h 57534"/>
                    <a:gd name="connsiteX4" fmla="*/ 49132 w 57534"/>
                    <a:gd name="connsiteY4" fmla="*/ 49132 h 575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7534" h="57534">
                      <a:moveTo>
                        <a:pt x="49132" y="49132"/>
                      </a:moveTo>
                      <a:cubicBezTo>
                        <a:pt x="37928" y="60335"/>
                        <a:pt x="19723" y="60335"/>
                        <a:pt x="8403" y="49132"/>
                      </a:cubicBezTo>
                      <a:cubicBezTo>
                        <a:pt x="-2801" y="37811"/>
                        <a:pt x="-2801" y="19606"/>
                        <a:pt x="8403" y="8403"/>
                      </a:cubicBezTo>
                      <a:cubicBezTo>
                        <a:pt x="19723" y="-2801"/>
                        <a:pt x="37928" y="-2801"/>
                        <a:pt x="49132" y="8403"/>
                      </a:cubicBezTo>
                      <a:cubicBezTo>
                        <a:pt x="60335" y="19723"/>
                        <a:pt x="60335" y="37928"/>
                        <a:pt x="49132" y="4913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166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256" name="Free-form: Shape 255">
                  <a:extLst>
                    <a:ext uri="{FF2B5EF4-FFF2-40B4-BE49-F238E27FC236}">
                      <a16:creationId xmlns:a16="http://schemas.microsoft.com/office/drawing/2014/main" id="{DCAF0DA2-57DE-F4BD-ABD0-B1B9DD3C0BF9}"/>
                    </a:ext>
                  </a:extLst>
                </p:cNvPr>
                <p:cNvSpPr/>
                <p:nvPr/>
              </p:nvSpPr>
              <p:spPr>
                <a:xfrm>
                  <a:off x="9398207" y="3713991"/>
                  <a:ext cx="78526" cy="78540"/>
                </a:xfrm>
                <a:custGeom>
                  <a:avLst/>
                  <a:gdLst>
                    <a:gd name="connsiteX0" fmla="*/ 39212 w 78526"/>
                    <a:gd name="connsiteY0" fmla="*/ 78541 h 78540"/>
                    <a:gd name="connsiteX1" fmla="*/ 11437 w 78526"/>
                    <a:gd name="connsiteY1" fmla="*/ 66987 h 78540"/>
                    <a:gd name="connsiteX2" fmla="*/ 0 w 78526"/>
                    <a:gd name="connsiteY2" fmla="*/ 39212 h 78540"/>
                    <a:gd name="connsiteX3" fmla="*/ 11553 w 78526"/>
                    <a:gd name="connsiteY3" fmla="*/ 11437 h 78540"/>
                    <a:gd name="connsiteX4" fmla="*/ 39329 w 78526"/>
                    <a:gd name="connsiteY4" fmla="*/ 0 h 78540"/>
                    <a:gd name="connsiteX5" fmla="*/ 39329 w 78526"/>
                    <a:gd name="connsiteY5" fmla="*/ 0 h 78540"/>
                    <a:gd name="connsiteX6" fmla="*/ 67104 w 78526"/>
                    <a:gd name="connsiteY6" fmla="*/ 11554 h 78540"/>
                    <a:gd name="connsiteX7" fmla="*/ 67104 w 78526"/>
                    <a:gd name="connsiteY7" fmla="*/ 67104 h 78540"/>
                    <a:gd name="connsiteX8" fmla="*/ 67104 w 78526"/>
                    <a:gd name="connsiteY8" fmla="*/ 67104 h 78540"/>
                    <a:gd name="connsiteX9" fmla="*/ 39329 w 78526"/>
                    <a:gd name="connsiteY9" fmla="*/ 78541 h 78540"/>
                    <a:gd name="connsiteX10" fmla="*/ 52049 w 78526"/>
                    <a:gd name="connsiteY10" fmla="*/ 52166 h 78540"/>
                    <a:gd name="connsiteX11" fmla="*/ 59518 w 78526"/>
                    <a:gd name="connsiteY11" fmla="*/ 59635 h 78540"/>
                    <a:gd name="connsiteX12" fmla="*/ 52049 w 78526"/>
                    <a:gd name="connsiteY12" fmla="*/ 52166 h 78540"/>
                    <a:gd name="connsiteX13" fmla="*/ 52049 w 78526"/>
                    <a:gd name="connsiteY13" fmla="*/ 26258 h 78540"/>
                    <a:gd name="connsiteX14" fmla="*/ 39095 w 78526"/>
                    <a:gd name="connsiteY14" fmla="*/ 20890 h 78540"/>
                    <a:gd name="connsiteX15" fmla="*/ 39095 w 78526"/>
                    <a:gd name="connsiteY15" fmla="*/ 20890 h 78540"/>
                    <a:gd name="connsiteX16" fmla="*/ 26141 w 78526"/>
                    <a:gd name="connsiteY16" fmla="*/ 26258 h 78540"/>
                    <a:gd name="connsiteX17" fmla="*/ 20773 w 78526"/>
                    <a:gd name="connsiteY17" fmla="*/ 39212 h 78540"/>
                    <a:gd name="connsiteX18" fmla="*/ 26141 w 78526"/>
                    <a:gd name="connsiteY18" fmla="*/ 52166 h 78540"/>
                    <a:gd name="connsiteX19" fmla="*/ 51932 w 78526"/>
                    <a:gd name="connsiteY19" fmla="*/ 52166 h 785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78526" h="78540">
                      <a:moveTo>
                        <a:pt x="39212" y="78541"/>
                      </a:moveTo>
                      <a:cubicBezTo>
                        <a:pt x="29176" y="78541"/>
                        <a:pt x="19023" y="74690"/>
                        <a:pt x="11437" y="66987"/>
                      </a:cubicBezTo>
                      <a:cubicBezTo>
                        <a:pt x="4084" y="59518"/>
                        <a:pt x="0" y="49715"/>
                        <a:pt x="0" y="39212"/>
                      </a:cubicBezTo>
                      <a:cubicBezTo>
                        <a:pt x="0" y="28709"/>
                        <a:pt x="4084" y="18906"/>
                        <a:pt x="11553" y="11437"/>
                      </a:cubicBezTo>
                      <a:cubicBezTo>
                        <a:pt x="19023" y="4085"/>
                        <a:pt x="28825" y="0"/>
                        <a:pt x="39329" y="0"/>
                      </a:cubicBezTo>
                      <a:lnTo>
                        <a:pt x="39329" y="0"/>
                      </a:lnTo>
                      <a:cubicBezTo>
                        <a:pt x="49831" y="0"/>
                        <a:pt x="59752" y="4085"/>
                        <a:pt x="67104" y="11554"/>
                      </a:cubicBezTo>
                      <a:cubicBezTo>
                        <a:pt x="82392" y="26958"/>
                        <a:pt x="82275" y="51816"/>
                        <a:pt x="67104" y="67104"/>
                      </a:cubicBezTo>
                      <a:lnTo>
                        <a:pt x="67104" y="67104"/>
                      </a:lnTo>
                      <a:cubicBezTo>
                        <a:pt x="59401" y="74690"/>
                        <a:pt x="49365" y="78541"/>
                        <a:pt x="39329" y="78541"/>
                      </a:cubicBezTo>
                      <a:close/>
                      <a:moveTo>
                        <a:pt x="52049" y="52166"/>
                      </a:moveTo>
                      <a:lnTo>
                        <a:pt x="59518" y="59635"/>
                      </a:lnTo>
                      <a:lnTo>
                        <a:pt x="52049" y="52166"/>
                      </a:lnTo>
                      <a:cubicBezTo>
                        <a:pt x="59168" y="45047"/>
                        <a:pt x="59284" y="33494"/>
                        <a:pt x="52049" y="26258"/>
                      </a:cubicBezTo>
                      <a:cubicBezTo>
                        <a:pt x="48548" y="22757"/>
                        <a:pt x="43996" y="20890"/>
                        <a:pt x="39095" y="20890"/>
                      </a:cubicBezTo>
                      <a:lnTo>
                        <a:pt x="39095" y="20890"/>
                      </a:lnTo>
                      <a:cubicBezTo>
                        <a:pt x="34194" y="20890"/>
                        <a:pt x="29642" y="22757"/>
                        <a:pt x="26141" y="26258"/>
                      </a:cubicBezTo>
                      <a:cubicBezTo>
                        <a:pt x="22640" y="29642"/>
                        <a:pt x="20773" y="34311"/>
                        <a:pt x="20773" y="39212"/>
                      </a:cubicBezTo>
                      <a:cubicBezTo>
                        <a:pt x="20773" y="44114"/>
                        <a:pt x="22640" y="48665"/>
                        <a:pt x="26141" y="52166"/>
                      </a:cubicBezTo>
                      <a:cubicBezTo>
                        <a:pt x="33260" y="59285"/>
                        <a:pt x="44813" y="59285"/>
                        <a:pt x="51932" y="5216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166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</p:grpSp>
          <p:grpSp>
            <p:nvGrpSpPr>
              <p:cNvPr id="211" name="Graphic 18">
                <a:extLst>
                  <a:ext uri="{FF2B5EF4-FFF2-40B4-BE49-F238E27FC236}">
                    <a16:creationId xmlns:a16="http://schemas.microsoft.com/office/drawing/2014/main" id="{B227B6FE-C61A-CEF6-9CC0-383A07941390}"/>
                  </a:ext>
                </a:extLst>
              </p:cNvPr>
              <p:cNvGrpSpPr/>
              <p:nvPr/>
            </p:nvGrpSpPr>
            <p:grpSpPr>
              <a:xfrm>
                <a:off x="8842704" y="3325839"/>
                <a:ext cx="78569" cy="78540"/>
                <a:chOff x="8842704" y="3325839"/>
                <a:chExt cx="78569" cy="78540"/>
              </a:xfrm>
              <a:solidFill>
                <a:srgbClr val="FFFFFF"/>
              </a:solidFill>
            </p:grpSpPr>
            <p:sp>
              <p:nvSpPr>
                <p:cNvPr id="253" name="Free-form: Shape 252">
                  <a:extLst>
                    <a:ext uri="{FF2B5EF4-FFF2-40B4-BE49-F238E27FC236}">
                      <a16:creationId xmlns:a16="http://schemas.microsoft.com/office/drawing/2014/main" id="{28174A7C-D2CA-E3EB-2ADE-30442BBE5C60}"/>
                    </a:ext>
                  </a:extLst>
                </p:cNvPr>
                <p:cNvSpPr/>
                <p:nvPr/>
              </p:nvSpPr>
              <p:spPr>
                <a:xfrm>
                  <a:off x="8853091" y="3336343"/>
                  <a:ext cx="57534" cy="57534"/>
                </a:xfrm>
                <a:custGeom>
                  <a:avLst/>
                  <a:gdLst>
                    <a:gd name="connsiteX0" fmla="*/ 49132 w 57534"/>
                    <a:gd name="connsiteY0" fmla="*/ 49132 h 57534"/>
                    <a:gd name="connsiteX1" fmla="*/ 8402 w 57534"/>
                    <a:gd name="connsiteY1" fmla="*/ 49132 h 57534"/>
                    <a:gd name="connsiteX2" fmla="*/ 8402 w 57534"/>
                    <a:gd name="connsiteY2" fmla="*/ 8402 h 57534"/>
                    <a:gd name="connsiteX3" fmla="*/ 49132 w 57534"/>
                    <a:gd name="connsiteY3" fmla="*/ 8402 h 57534"/>
                    <a:gd name="connsiteX4" fmla="*/ 49132 w 57534"/>
                    <a:gd name="connsiteY4" fmla="*/ 49132 h 575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7534" h="57534">
                      <a:moveTo>
                        <a:pt x="49132" y="49132"/>
                      </a:moveTo>
                      <a:cubicBezTo>
                        <a:pt x="37928" y="60335"/>
                        <a:pt x="19723" y="60335"/>
                        <a:pt x="8402" y="49132"/>
                      </a:cubicBezTo>
                      <a:cubicBezTo>
                        <a:pt x="-2801" y="37812"/>
                        <a:pt x="-2801" y="19606"/>
                        <a:pt x="8402" y="8402"/>
                      </a:cubicBezTo>
                      <a:cubicBezTo>
                        <a:pt x="19723" y="-2801"/>
                        <a:pt x="37928" y="-2801"/>
                        <a:pt x="49132" y="8402"/>
                      </a:cubicBezTo>
                      <a:cubicBezTo>
                        <a:pt x="60335" y="19723"/>
                        <a:pt x="60335" y="37928"/>
                        <a:pt x="49132" y="4913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166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254" name="Free-form: Shape 253">
                  <a:extLst>
                    <a:ext uri="{FF2B5EF4-FFF2-40B4-BE49-F238E27FC236}">
                      <a16:creationId xmlns:a16="http://schemas.microsoft.com/office/drawing/2014/main" id="{62CA93C1-51E2-BBDE-0D48-0BC9F548118C}"/>
                    </a:ext>
                  </a:extLst>
                </p:cNvPr>
                <p:cNvSpPr/>
                <p:nvPr/>
              </p:nvSpPr>
              <p:spPr>
                <a:xfrm>
                  <a:off x="8842704" y="3325839"/>
                  <a:ext cx="78569" cy="78540"/>
                </a:xfrm>
                <a:custGeom>
                  <a:avLst/>
                  <a:gdLst>
                    <a:gd name="connsiteX0" fmla="*/ 39212 w 78569"/>
                    <a:gd name="connsiteY0" fmla="*/ 78541 h 78540"/>
                    <a:gd name="connsiteX1" fmla="*/ 39212 w 78569"/>
                    <a:gd name="connsiteY1" fmla="*/ 78541 h 78540"/>
                    <a:gd name="connsiteX2" fmla="*/ 11437 w 78569"/>
                    <a:gd name="connsiteY2" fmla="*/ 66987 h 78540"/>
                    <a:gd name="connsiteX3" fmla="*/ 0 w 78569"/>
                    <a:gd name="connsiteY3" fmla="*/ 39212 h 78540"/>
                    <a:gd name="connsiteX4" fmla="*/ 11553 w 78569"/>
                    <a:gd name="connsiteY4" fmla="*/ 11437 h 78540"/>
                    <a:gd name="connsiteX5" fmla="*/ 39329 w 78569"/>
                    <a:gd name="connsiteY5" fmla="*/ 0 h 78540"/>
                    <a:gd name="connsiteX6" fmla="*/ 39329 w 78569"/>
                    <a:gd name="connsiteY6" fmla="*/ 0 h 78540"/>
                    <a:gd name="connsiteX7" fmla="*/ 67104 w 78569"/>
                    <a:gd name="connsiteY7" fmla="*/ 11553 h 78540"/>
                    <a:gd name="connsiteX8" fmla="*/ 67104 w 78569"/>
                    <a:gd name="connsiteY8" fmla="*/ 67104 h 78540"/>
                    <a:gd name="connsiteX9" fmla="*/ 39445 w 78569"/>
                    <a:gd name="connsiteY9" fmla="*/ 78541 h 78540"/>
                    <a:gd name="connsiteX10" fmla="*/ 39212 w 78569"/>
                    <a:gd name="connsiteY10" fmla="*/ 21006 h 78540"/>
                    <a:gd name="connsiteX11" fmla="*/ 26258 w 78569"/>
                    <a:gd name="connsiteY11" fmla="*/ 26375 h 78540"/>
                    <a:gd name="connsiteX12" fmla="*/ 20890 w 78569"/>
                    <a:gd name="connsiteY12" fmla="*/ 39329 h 78540"/>
                    <a:gd name="connsiteX13" fmla="*/ 26258 w 78569"/>
                    <a:gd name="connsiteY13" fmla="*/ 52283 h 78540"/>
                    <a:gd name="connsiteX14" fmla="*/ 39212 w 78569"/>
                    <a:gd name="connsiteY14" fmla="*/ 57651 h 78540"/>
                    <a:gd name="connsiteX15" fmla="*/ 39212 w 78569"/>
                    <a:gd name="connsiteY15" fmla="*/ 57651 h 78540"/>
                    <a:gd name="connsiteX16" fmla="*/ 52049 w 78569"/>
                    <a:gd name="connsiteY16" fmla="*/ 52283 h 78540"/>
                    <a:gd name="connsiteX17" fmla="*/ 52049 w 78569"/>
                    <a:gd name="connsiteY17" fmla="*/ 52283 h 78540"/>
                    <a:gd name="connsiteX18" fmla="*/ 52049 w 78569"/>
                    <a:gd name="connsiteY18" fmla="*/ 26375 h 78540"/>
                    <a:gd name="connsiteX19" fmla="*/ 39096 w 78569"/>
                    <a:gd name="connsiteY19" fmla="*/ 21006 h 78540"/>
                    <a:gd name="connsiteX20" fmla="*/ 39096 w 78569"/>
                    <a:gd name="connsiteY20" fmla="*/ 21006 h 785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78569" h="78540">
                      <a:moveTo>
                        <a:pt x="39212" y="78541"/>
                      </a:moveTo>
                      <a:lnTo>
                        <a:pt x="39212" y="78541"/>
                      </a:lnTo>
                      <a:cubicBezTo>
                        <a:pt x="28709" y="78541"/>
                        <a:pt x="18906" y="74456"/>
                        <a:pt x="11437" y="66987"/>
                      </a:cubicBezTo>
                      <a:cubicBezTo>
                        <a:pt x="3968" y="59518"/>
                        <a:pt x="0" y="49715"/>
                        <a:pt x="0" y="39212"/>
                      </a:cubicBezTo>
                      <a:cubicBezTo>
                        <a:pt x="0" y="28709"/>
                        <a:pt x="4085" y="18906"/>
                        <a:pt x="11553" y="11437"/>
                      </a:cubicBezTo>
                      <a:cubicBezTo>
                        <a:pt x="19023" y="4084"/>
                        <a:pt x="28826" y="0"/>
                        <a:pt x="39329" y="0"/>
                      </a:cubicBezTo>
                      <a:lnTo>
                        <a:pt x="39329" y="0"/>
                      </a:lnTo>
                      <a:cubicBezTo>
                        <a:pt x="49832" y="0"/>
                        <a:pt x="59752" y="4084"/>
                        <a:pt x="67104" y="11553"/>
                      </a:cubicBezTo>
                      <a:cubicBezTo>
                        <a:pt x="82392" y="26842"/>
                        <a:pt x="82392" y="51816"/>
                        <a:pt x="67104" y="67104"/>
                      </a:cubicBezTo>
                      <a:cubicBezTo>
                        <a:pt x="59752" y="74456"/>
                        <a:pt x="49832" y="78541"/>
                        <a:pt x="39445" y="78541"/>
                      </a:cubicBezTo>
                      <a:close/>
                      <a:moveTo>
                        <a:pt x="39212" y="21006"/>
                      </a:moveTo>
                      <a:cubicBezTo>
                        <a:pt x="34311" y="21006"/>
                        <a:pt x="29759" y="22874"/>
                        <a:pt x="26258" y="26375"/>
                      </a:cubicBezTo>
                      <a:cubicBezTo>
                        <a:pt x="22757" y="29759"/>
                        <a:pt x="20890" y="34427"/>
                        <a:pt x="20890" y="39329"/>
                      </a:cubicBezTo>
                      <a:cubicBezTo>
                        <a:pt x="20890" y="44230"/>
                        <a:pt x="22757" y="48781"/>
                        <a:pt x="26258" y="52283"/>
                      </a:cubicBezTo>
                      <a:cubicBezTo>
                        <a:pt x="29643" y="55784"/>
                        <a:pt x="34311" y="57651"/>
                        <a:pt x="39212" y="57651"/>
                      </a:cubicBezTo>
                      <a:lnTo>
                        <a:pt x="39212" y="57651"/>
                      </a:lnTo>
                      <a:cubicBezTo>
                        <a:pt x="44114" y="57651"/>
                        <a:pt x="48665" y="55784"/>
                        <a:pt x="52049" y="52283"/>
                      </a:cubicBezTo>
                      <a:lnTo>
                        <a:pt x="52049" y="52283"/>
                      </a:lnTo>
                      <a:cubicBezTo>
                        <a:pt x="59168" y="45164"/>
                        <a:pt x="59285" y="33493"/>
                        <a:pt x="52049" y="26375"/>
                      </a:cubicBezTo>
                      <a:cubicBezTo>
                        <a:pt x="48549" y="22874"/>
                        <a:pt x="43997" y="21006"/>
                        <a:pt x="39096" y="21006"/>
                      </a:cubicBezTo>
                      <a:lnTo>
                        <a:pt x="39096" y="2100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166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</p:grpSp>
          <p:sp>
            <p:nvSpPr>
              <p:cNvPr id="212" name="Free-form: Shape 211">
                <a:extLst>
                  <a:ext uri="{FF2B5EF4-FFF2-40B4-BE49-F238E27FC236}">
                    <a16:creationId xmlns:a16="http://schemas.microsoft.com/office/drawing/2014/main" id="{75A4492C-4263-4241-6C38-7F3F5AC6B8FA}"/>
                  </a:ext>
                </a:extLst>
              </p:cNvPr>
              <p:cNvSpPr/>
              <p:nvPr/>
            </p:nvSpPr>
            <p:spPr>
              <a:xfrm>
                <a:off x="7991595" y="2910613"/>
                <a:ext cx="57533" cy="57534"/>
              </a:xfrm>
              <a:custGeom>
                <a:avLst/>
                <a:gdLst>
                  <a:gd name="connsiteX0" fmla="*/ 49132 w 57533"/>
                  <a:gd name="connsiteY0" fmla="*/ 49132 h 57534"/>
                  <a:gd name="connsiteX1" fmla="*/ 8403 w 57533"/>
                  <a:gd name="connsiteY1" fmla="*/ 49132 h 57534"/>
                  <a:gd name="connsiteX2" fmla="*/ 8403 w 57533"/>
                  <a:gd name="connsiteY2" fmla="*/ 8403 h 57534"/>
                  <a:gd name="connsiteX3" fmla="*/ 49132 w 57533"/>
                  <a:gd name="connsiteY3" fmla="*/ 8403 h 57534"/>
                  <a:gd name="connsiteX4" fmla="*/ 49132 w 57533"/>
                  <a:gd name="connsiteY4" fmla="*/ 49132 h 57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533" h="57534">
                    <a:moveTo>
                      <a:pt x="49132" y="49132"/>
                    </a:moveTo>
                    <a:cubicBezTo>
                      <a:pt x="37928" y="60335"/>
                      <a:pt x="19606" y="60335"/>
                      <a:pt x="8403" y="49132"/>
                    </a:cubicBezTo>
                    <a:cubicBezTo>
                      <a:pt x="-2801" y="37812"/>
                      <a:pt x="-2801" y="19606"/>
                      <a:pt x="8403" y="8403"/>
                    </a:cubicBezTo>
                    <a:cubicBezTo>
                      <a:pt x="19723" y="-2801"/>
                      <a:pt x="37928" y="-2801"/>
                      <a:pt x="49132" y="8403"/>
                    </a:cubicBezTo>
                    <a:cubicBezTo>
                      <a:pt x="60335" y="19723"/>
                      <a:pt x="60335" y="37928"/>
                      <a:pt x="49132" y="4913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grpSp>
            <p:nvGrpSpPr>
              <p:cNvPr id="213" name="Graphic 18">
                <a:extLst>
                  <a:ext uri="{FF2B5EF4-FFF2-40B4-BE49-F238E27FC236}">
                    <a16:creationId xmlns:a16="http://schemas.microsoft.com/office/drawing/2014/main" id="{BFC82823-F7DD-2F36-47DD-CE955F6CB8C8}"/>
                  </a:ext>
                </a:extLst>
              </p:cNvPr>
              <p:cNvGrpSpPr/>
              <p:nvPr/>
            </p:nvGrpSpPr>
            <p:grpSpPr>
              <a:xfrm>
                <a:off x="6651853" y="2221369"/>
                <a:ext cx="363644" cy="1100735"/>
                <a:chOff x="6651853" y="2221369"/>
                <a:chExt cx="363644" cy="1100735"/>
              </a:xfrm>
              <a:solidFill>
                <a:srgbClr val="FFFFFF"/>
              </a:solidFill>
            </p:grpSpPr>
            <p:grpSp>
              <p:nvGrpSpPr>
                <p:cNvPr id="244" name="Graphic 18">
                  <a:extLst>
                    <a:ext uri="{FF2B5EF4-FFF2-40B4-BE49-F238E27FC236}">
                      <a16:creationId xmlns:a16="http://schemas.microsoft.com/office/drawing/2014/main" id="{A8356DFB-7585-06E8-9822-454C963DD7BE}"/>
                    </a:ext>
                  </a:extLst>
                </p:cNvPr>
                <p:cNvGrpSpPr/>
                <p:nvPr/>
              </p:nvGrpSpPr>
              <p:grpSpPr>
                <a:xfrm>
                  <a:off x="6651853" y="2221369"/>
                  <a:ext cx="363644" cy="253710"/>
                  <a:chOff x="6651853" y="2221369"/>
                  <a:chExt cx="363644" cy="253710"/>
                </a:xfrm>
                <a:solidFill>
                  <a:srgbClr val="FFFFFF"/>
                </a:solidFill>
              </p:grpSpPr>
              <p:sp>
                <p:nvSpPr>
                  <p:cNvPr id="251" name="Free-form: Shape 250">
                    <a:extLst>
                      <a:ext uri="{FF2B5EF4-FFF2-40B4-BE49-F238E27FC236}">
                        <a16:creationId xmlns:a16="http://schemas.microsoft.com/office/drawing/2014/main" id="{4CE62EDF-F32B-E738-2EAC-7482B3F65F23}"/>
                      </a:ext>
                    </a:extLst>
                  </p:cNvPr>
                  <p:cNvSpPr/>
                  <p:nvPr/>
                </p:nvSpPr>
                <p:spPr>
                  <a:xfrm>
                    <a:off x="6651853" y="2417546"/>
                    <a:ext cx="57533" cy="57534"/>
                  </a:xfrm>
                  <a:custGeom>
                    <a:avLst/>
                    <a:gdLst>
                      <a:gd name="connsiteX0" fmla="*/ 49131 w 57533"/>
                      <a:gd name="connsiteY0" fmla="*/ 8403 h 57534"/>
                      <a:gd name="connsiteX1" fmla="*/ 8402 w 57533"/>
                      <a:gd name="connsiteY1" fmla="*/ 8403 h 57534"/>
                      <a:gd name="connsiteX2" fmla="*/ 8402 w 57533"/>
                      <a:gd name="connsiteY2" fmla="*/ 49132 h 57534"/>
                      <a:gd name="connsiteX3" fmla="*/ 49131 w 57533"/>
                      <a:gd name="connsiteY3" fmla="*/ 49132 h 57534"/>
                      <a:gd name="connsiteX4" fmla="*/ 49131 w 57533"/>
                      <a:gd name="connsiteY4" fmla="*/ 8403 h 575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7533" h="57534">
                        <a:moveTo>
                          <a:pt x="49131" y="8403"/>
                        </a:moveTo>
                        <a:cubicBezTo>
                          <a:pt x="37928" y="-2801"/>
                          <a:pt x="19606" y="-2801"/>
                          <a:pt x="8402" y="8403"/>
                        </a:cubicBezTo>
                        <a:cubicBezTo>
                          <a:pt x="-2801" y="19723"/>
                          <a:pt x="-2801" y="37928"/>
                          <a:pt x="8402" y="49132"/>
                        </a:cubicBezTo>
                        <a:cubicBezTo>
                          <a:pt x="19723" y="60335"/>
                          <a:pt x="37928" y="60335"/>
                          <a:pt x="49131" y="49132"/>
                        </a:cubicBezTo>
                        <a:cubicBezTo>
                          <a:pt x="60335" y="37812"/>
                          <a:pt x="60335" y="19606"/>
                          <a:pt x="49131" y="840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166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GB"/>
                  </a:p>
                </p:txBody>
              </p:sp>
              <p:sp>
                <p:nvSpPr>
                  <p:cNvPr id="252" name="Free-form: Shape 251">
                    <a:extLst>
                      <a:ext uri="{FF2B5EF4-FFF2-40B4-BE49-F238E27FC236}">
                        <a16:creationId xmlns:a16="http://schemas.microsoft.com/office/drawing/2014/main" id="{24A4DFE5-B836-8BC4-96B5-B0F2C0DA0EBF}"/>
                      </a:ext>
                    </a:extLst>
                  </p:cNvPr>
                  <p:cNvSpPr/>
                  <p:nvPr/>
                </p:nvSpPr>
                <p:spPr>
                  <a:xfrm>
                    <a:off x="6957962" y="2221369"/>
                    <a:ext cx="57534" cy="57534"/>
                  </a:xfrm>
                  <a:custGeom>
                    <a:avLst/>
                    <a:gdLst>
                      <a:gd name="connsiteX0" fmla="*/ 49132 w 57534"/>
                      <a:gd name="connsiteY0" fmla="*/ 8403 h 57534"/>
                      <a:gd name="connsiteX1" fmla="*/ 8402 w 57534"/>
                      <a:gd name="connsiteY1" fmla="*/ 8403 h 57534"/>
                      <a:gd name="connsiteX2" fmla="*/ 8402 w 57534"/>
                      <a:gd name="connsiteY2" fmla="*/ 49132 h 57534"/>
                      <a:gd name="connsiteX3" fmla="*/ 49132 w 57534"/>
                      <a:gd name="connsiteY3" fmla="*/ 49132 h 57534"/>
                      <a:gd name="connsiteX4" fmla="*/ 49132 w 57534"/>
                      <a:gd name="connsiteY4" fmla="*/ 8403 h 575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7534" h="57534">
                        <a:moveTo>
                          <a:pt x="49132" y="8403"/>
                        </a:moveTo>
                        <a:cubicBezTo>
                          <a:pt x="37928" y="-2801"/>
                          <a:pt x="19723" y="-2801"/>
                          <a:pt x="8402" y="8403"/>
                        </a:cubicBezTo>
                        <a:cubicBezTo>
                          <a:pt x="-2801" y="19723"/>
                          <a:pt x="-2801" y="37928"/>
                          <a:pt x="8402" y="49132"/>
                        </a:cubicBezTo>
                        <a:cubicBezTo>
                          <a:pt x="19723" y="60335"/>
                          <a:pt x="37928" y="60335"/>
                          <a:pt x="49132" y="49132"/>
                        </a:cubicBezTo>
                        <a:cubicBezTo>
                          <a:pt x="60335" y="37811"/>
                          <a:pt x="60335" y="19606"/>
                          <a:pt x="49132" y="840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166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245" name="Graphic 18">
                  <a:extLst>
                    <a:ext uri="{FF2B5EF4-FFF2-40B4-BE49-F238E27FC236}">
                      <a16:creationId xmlns:a16="http://schemas.microsoft.com/office/drawing/2014/main" id="{C92EA575-2B32-C576-7390-663F7EBF5D55}"/>
                    </a:ext>
                  </a:extLst>
                </p:cNvPr>
                <p:cNvGrpSpPr/>
                <p:nvPr/>
              </p:nvGrpSpPr>
              <p:grpSpPr>
                <a:xfrm>
                  <a:off x="6800298" y="2564007"/>
                  <a:ext cx="78496" cy="78540"/>
                  <a:chOff x="6800298" y="2564007"/>
                  <a:chExt cx="78496" cy="78540"/>
                </a:xfrm>
                <a:solidFill>
                  <a:srgbClr val="FFFFFF"/>
                </a:solidFill>
              </p:grpSpPr>
              <p:sp>
                <p:nvSpPr>
                  <p:cNvPr id="249" name="Free-form: Shape 248">
                    <a:extLst>
                      <a:ext uri="{FF2B5EF4-FFF2-40B4-BE49-F238E27FC236}">
                        <a16:creationId xmlns:a16="http://schemas.microsoft.com/office/drawing/2014/main" id="{F61CF210-3B47-FF18-0955-EA43A47EB990}"/>
                      </a:ext>
                    </a:extLst>
                  </p:cNvPr>
                  <p:cNvSpPr/>
                  <p:nvPr/>
                </p:nvSpPr>
                <p:spPr>
                  <a:xfrm>
                    <a:off x="6810801" y="2574510"/>
                    <a:ext cx="57534" cy="57534"/>
                  </a:xfrm>
                  <a:custGeom>
                    <a:avLst/>
                    <a:gdLst>
                      <a:gd name="connsiteX0" fmla="*/ 49131 w 57534"/>
                      <a:gd name="connsiteY0" fmla="*/ 8402 h 57534"/>
                      <a:gd name="connsiteX1" fmla="*/ 8402 w 57534"/>
                      <a:gd name="connsiteY1" fmla="*/ 8402 h 57534"/>
                      <a:gd name="connsiteX2" fmla="*/ 8402 w 57534"/>
                      <a:gd name="connsiteY2" fmla="*/ 49132 h 57534"/>
                      <a:gd name="connsiteX3" fmla="*/ 49131 w 57534"/>
                      <a:gd name="connsiteY3" fmla="*/ 49132 h 57534"/>
                      <a:gd name="connsiteX4" fmla="*/ 49131 w 57534"/>
                      <a:gd name="connsiteY4" fmla="*/ 8402 h 575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7534" h="57534">
                        <a:moveTo>
                          <a:pt x="49131" y="8402"/>
                        </a:moveTo>
                        <a:cubicBezTo>
                          <a:pt x="37928" y="-2801"/>
                          <a:pt x="19606" y="-2801"/>
                          <a:pt x="8402" y="8402"/>
                        </a:cubicBezTo>
                        <a:cubicBezTo>
                          <a:pt x="-2801" y="19723"/>
                          <a:pt x="-2801" y="37928"/>
                          <a:pt x="8402" y="49132"/>
                        </a:cubicBezTo>
                        <a:cubicBezTo>
                          <a:pt x="19723" y="60335"/>
                          <a:pt x="37928" y="60335"/>
                          <a:pt x="49131" y="49132"/>
                        </a:cubicBezTo>
                        <a:cubicBezTo>
                          <a:pt x="60335" y="37812"/>
                          <a:pt x="60335" y="19606"/>
                          <a:pt x="49131" y="840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166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GB"/>
                  </a:p>
                </p:txBody>
              </p:sp>
              <p:sp>
                <p:nvSpPr>
                  <p:cNvPr id="250" name="Free-form: Shape 249">
                    <a:extLst>
                      <a:ext uri="{FF2B5EF4-FFF2-40B4-BE49-F238E27FC236}">
                        <a16:creationId xmlns:a16="http://schemas.microsoft.com/office/drawing/2014/main" id="{7F998D5B-3601-D0D1-070F-F0D5A1E8767B}"/>
                      </a:ext>
                    </a:extLst>
                  </p:cNvPr>
                  <p:cNvSpPr/>
                  <p:nvPr/>
                </p:nvSpPr>
                <p:spPr>
                  <a:xfrm>
                    <a:off x="6800298" y="2564007"/>
                    <a:ext cx="78496" cy="78540"/>
                  </a:xfrm>
                  <a:custGeom>
                    <a:avLst/>
                    <a:gdLst>
                      <a:gd name="connsiteX0" fmla="*/ 39329 w 78496"/>
                      <a:gd name="connsiteY0" fmla="*/ 78541 h 78540"/>
                      <a:gd name="connsiteX1" fmla="*/ 11553 w 78496"/>
                      <a:gd name="connsiteY1" fmla="*/ 67104 h 78540"/>
                      <a:gd name="connsiteX2" fmla="*/ 0 w 78496"/>
                      <a:gd name="connsiteY2" fmla="*/ 39329 h 78540"/>
                      <a:gd name="connsiteX3" fmla="*/ 11437 w 78496"/>
                      <a:gd name="connsiteY3" fmla="*/ 11553 h 78540"/>
                      <a:gd name="connsiteX4" fmla="*/ 39212 w 78496"/>
                      <a:gd name="connsiteY4" fmla="*/ 0 h 78540"/>
                      <a:gd name="connsiteX5" fmla="*/ 39212 w 78496"/>
                      <a:gd name="connsiteY5" fmla="*/ 0 h 78540"/>
                      <a:gd name="connsiteX6" fmla="*/ 66987 w 78496"/>
                      <a:gd name="connsiteY6" fmla="*/ 11437 h 78540"/>
                      <a:gd name="connsiteX7" fmla="*/ 66987 w 78496"/>
                      <a:gd name="connsiteY7" fmla="*/ 66987 h 78540"/>
                      <a:gd name="connsiteX8" fmla="*/ 39212 w 78496"/>
                      <a:gd name="connsiteY8" fmla="*/ 78541 h 78540"/>
                      <a:gd name="connsiteX9" fmla="*/ 39329 w 78496"/>
                      <a:gd name="connsiteY9" fmla="*/ 21006 h 78540"/>
                      <a:gd name="connsiteX10" fmla="*/ 39329 w 78496"/>
                      <a:gd name="connsiteY10" fmla="*/ 21006 h 78540"/>
                      <a:gd name="connsiteX11" fmla="*/ 26374 w 78496"/>
                      <a:gd name="connsiteY11" fmla="*/ 26375 h 78540"/>
                      <a:gd name="connsiteX12" fmla="*/ 21006 w 78496"/>
                      <a:gd name="connsiteY12" fmla="*/ 39329 h 78540"/>
                      <a:gd name="connsiteX13" fmla="*/ 26374 w 78496"/>
                      <a:gd name="connsiteY13" fmla="*/ 52283 h 78540"/>
                      <a:gd name="connsiteX14" fmla="*/ 52282 w 78496"/>
                      <a:gd name="connsiteY14" fmla="*/ 52283 h 78540"/>
                      <a:gd name="connsiteX15" fmla="*/ 52282 w 78496"/>
                      <a:gd name="connsiteY15" fmla="*/ 26375 h 78540"/>
                      <a:gd name="connsiteX16" fmla="*/ 39445 w 78496"/>
                      <a:gd name="connsiteY16" fmla="*/ 21006 h 785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78496" h="78540">
                        <a:moveTo>
                          <a:pt x="39329" y="78541"/>
                        </a:moveTo>
                        <a:cubicBezTo>
                          <a:pt x="29292" y="78541"/>
                          <a:pt x="19256" y="74689"/>
                          <a:pt x="11553" y="67104"/>
                        </a:cubicBezTo>
                        <a:cubicBezTo>
                          <a:pt x="4085" y="59635"/>
                          <a:pt x="0" y="49832"/>
                          <a:pt x="0" y="39329"/>
                        </a:cubicBezTo>
                        <a:cubicBezTo>
                          <a:pt x="0" y="28825"/>
                          <a:pt x="4085" y="18906"/>
                          <a:pt x="11437" y="11553"/>
                        </a:cubicBezTo>
                        <a:cubicBezTo>
                          <a:pt x="18789" y="4084"/>
                          <a:pt x="28709" y="0"/>
                          <a:pt x="39212" y="0"/>
                        </a:cubicBezTo>
                        <a:lnTo>
                          <a:pt x="39212" y="0"/>
                        </a:lnTo>
                        <a:cubicBezTo>
                          <a:pt x="49715" y="0"/>
                          <a:pt x="59518" y="4084"/>
                          <a:pt x="66987" y="11437"/>
                        </a:cubicBezTo>
                        <a:cubicBezTo>
                          <a:pt x="82275" y="26725"/>
                          <a:pt x="82392" y="51699"/>
                          <a:pt x="66987" y="66987"/>
                        </a:cubicBezTo>
                        <a:cubicBezTo>
                          <a:pt x="59285" y="74689"/>
                          <a:pt x="49248" y="78541"/>
                          <a:pt x="39212" y="78541"/>
                        </a:cubicBezTo>
                        <a:close/>
                        <a:moveTo>
                          <a:pt x="39329" y="21006"/>
                        </a:moveTo>
                        <a:lnTo>
                          <a:pt x="39329" y="21006"/>
                        </a:lnTo>
                        <a:cubicBezTo>
                          <a:pt x="34427" y="21006"/>
                          <a:pt x="29876" y="22990"/>
                          <a:pt x="26374" y="26375"/>
                        </a:cubicBezTo>
                        <a:cubicBezTo>
                          <a:pt x="22874" y="29876"/>
                          <a:pt x="21006" y="34427"/>
                          <a:pt x="21006" y="39329"/>
                        </a:cubicBezTo>
                        <a:cubicBezTo>
                          <a:pt x="21006" y="44230"/>
                          <a:pt x="22874" y="48781"/>
                          <a:pt x="26374" y="52283"/>
                        </a:cubicBezTo>
                        <a:cubicBezTo>
                          <a:pt x="33493" y="59401"/>
                          <a:pt x="45164" y="59401"/>
                          <a:pt x="52282" y="52283"/>
                        </a:cubicBezTo>
                        <a:cubicBezTo>
                          <a:pt x="59401" y="45164"/>
                          <a:pt x="59401" y="33493"/>
                          <a:pt x="52282" y="26375"/>
                        </a:cubicBezTo>
                        <a:cubicBezTo>
                          <a:pt x="48898" y="22990"/>
                          <a:pt x="44230" y="21006"/>
                          <a:pt x="39445" y="2100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166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246" name="Graphic 18">
                  <a:extLst>
                    <a:ext uri="{FF2B5EF4-FFF2-40B4-BE49-F238E27FC236}">
                      <a16:creationId xmlns:a16="http://schemas.microsoft.com/office/drawing/2014/main" id="{0A559EE6-11EB-C8F1-0FEA-1D89C55AF049}"/>
                    </a:ext>
                  </a:extLst>
                </p:cNvPr>
                <p:cNvGrpSpPr/>
                <p:nvPr/>
              </p:nvGrpSpPr>
              <p:grpSpPr>
                <a:xfrm>
                  <a:off x="6827373" y="3243535"/>
                  <a:ext cx="78569" cy="78569"/>
                  <a:chOff x="6827373" y="3243535"/>
                  <a:chExt cx="78569" cy="78569"/>
                </a:xfrm>
                <a:solidFill>
                  <a:srgbClr val="FFFFFF"/>
                </a:solidFill>
              </p:grpSpPr>
              <p:sp>
                <p:nvSpPr>
                  <p:cNvPr id="247" name="Free-form: Shape 246">
                    <a:extLst>
                      <a:ext uri="{FF2B5EF4-FFF2-40B4-BE49-F238E27FC236}">
                        <a16:creationId xmlns:a16="http://schemas.microsoft.com/office/drawing/2014/main" id="{C4F5BD74-769F-B6C1-B439-23F11A8D5096}"/>
                      </a:ext>
                    </a:extLst>
                  </p:cNvPr>
                  <p:cNvSpPr/>
                  <p:nvPr/>
                </p:nvSpPr>
                <p:spPr>
                  <a:xfrm>
                    <a:off x="6837759" y="3254068"/>
                    <a:ext cx="57534" cy="57534"/>
                  </a:xfrm>
                  <a:custGeom>
                    <a:avLst/>
                    <a:gdLst>
                      <a:gd name="connsiteX0" fmla="*/ 49131 w 57534"/>
                      <a:gd name="connsiteY0" fmla="*/ 49132 h 57534"/>
                      <a:gd name="connsiteX1" fmla="*/ 8402 w 57534"/>
                      <a:gd name="connsiteY1" fmla="*/ 49132 h 57534"/>
                      <a:gd name="connsiteX2" fmla="*/ 8402 w 57534"/>
                      <a:gd name="connsiteY2" fmla="*/ 8402 h 57534"/>
                      <a:gd name="connsiteX3" fmla="*/ 49131 w 57534"/>
                      <a:gd name="connsiteY3" fmla="*/ 8402 h 57534"/>
                      <a:gd name="connsiteX4" fmla="*/ 49131 w 57534"/>
                      <a:gd name="connsiteY4" fmla="*/ 49132 h 575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7534" h="57534">
                        <a:moveTo>
                          <a:pt x="49131" y="49132"/>
                        </a:moveTo>
                        <a:cubicBezTo>
                          <a:pt x="37928" y="60335"/>
                          <a:pt x="19723" y="60335"/>
                          <a:pt x="8402" y="49132"/>
                        </a:cubicBezTo>
                        <a:cubicBezTo>
                          <a:pt x="-2801" y="37812"/>
                          <a:pt x="-2801" y="19606"/>
                          <a:pt x="8402" y="8402"/>
                        </a:cubicBezTo>
                        <a:cubicBezTo>
                          <a:pt x="19723" y="-2801"/>
                          <a:pt x="37928" y="-2801"/>
                          <a:pt x="49131" y="8402"/>
                        </a:cubicBezTo>
                        <a:cubicBezTo>
                          <a:pt x="60335" y="19723"/>
                          <a:pt x="60335" y="37928"/>
                          <a:pt x="49131" y="491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166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GB"/>
                  </a:p>
                </p:txBody>
              </p:sp>
              <p:sp>
                <p:nvSpPr>
                  <p:cNvPr id="248" name="Free-form: Shape 247">
                    <a:extLst>
                      <a:ext uri="{FF2B5EF4-FFF2-40B4-BE49-F238E27FC236}">
                        <a16:creationId xmlns:a16="http://schemas.microsoft.com/office/drawing/2014/main" id="{B8DE5526-F3E0-4108-E226-32FC6521072E}"/>
                      </a:ext>
                    </a:extLst>
                  </p:cNvPr>
                  <p:cNvSpPr/>
                  <p:nvPr/>
                </p:nvSpPr>
                <p:spPr>
                  <a:xfrm>
                    <a:off x="6827373" y="3243535"/>
                    <a:ext cx="78569" cy="78569"/>
                  </a:xfrm>
                  <a:custGeom>
                    <a:avLst/>
                    <a:gdLst>
                      <a:gd name="connsiteX0" fmla="*/ 39212 w 78569"/>
                      <a:gd name="connsiteY0" fmla="*/ 78570 h 78569"/>
                      <a:gd name="connsiteX1" fmla="*/ 11437 w 78569"/>
                      <a:gd name="connsiteY1" fmla="*/ 67016 h 78569"/>
                      <a:gd name="connsiteX2" fmla="*/ 0 w 78569"/>
                      <a:gd name="connsiteY2" fmla="*/ 39241 h 78569"/>
                      <a:gd name="connsiteX3" fmla="*/ 11553 w 78569"/>
                      <a:gd name="connsiteY3" fmla="*/ 11466 h 78569"/>
                      <a:gd name="connsiteX4" fmla="*/ 67104 w 78569"/>
                      <a:gd name="connsiteY4" fmla="*/ 11466 h 78569"/>
                      <a:gd name="connsiteX5" fmla="*/ 67104 w 78569"/>
                      <a:gd name="connsiteY5" fmla="*/ 67016 h 78569"/>
                      <a:gd name="connsiteX6" fmla="*/ 39329 w 78569"/>
                      <a:gd name="connsiteY6" fmla="*/ 78453 h 78569"/>
                      <a:gd name="connsiteX7" fmla="*/ 52049 w 78569"/>
                      <a:gd name="connsiteY7" fmla="*/ 52312 h 78569"/>
                      <a:gd name="connsiteX8" fmla="*/ 59518 w 78569"/>
                      <a:gd name="connsiteY8" fmla="*/ 59781 h 78569"/>
                      <a:gd name="connsiteX9" fmla="*/ 52049 w 78569"/>
                      <a:gd name="connsiteY9" fmla="*/ 52312 h 78569"/>
                      <a:gd name="connsiteX10" fmla="*/ 52049 w 78569"/>
                      <a:gd name="connsiteY10" fmla="*/ 26404 h 78569"/>
                      <a:gd name="connsiteX11" fmla="*/ 26141 w 78569"/>
                      <a:gd name="connsiteY11" fmla="*/ 26404 h 78569"/>
                      <a:gd name="connsiteX12" fmla="*/ 20773 w 78569"/>
                      <a:gd name="connsiteY12" fmla="*/ 39358 h 78569"/>
                      <a:gd name="connsiteX13" fmla="*/ 26141 w 78569"/>
                      <a:gd name="connsiteY13" fmla="*/ 52312 h 78569"/>
                      <a:gd name="connsiteX14" fmla="*/ 51932 w 78569"/>
                      <a:gd name="connsiteY14" fmla="*/ 52312 h 785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78569" h="78569">
                        <a:moveTo>
                          <a:pt x="39212" y="78570"/>
                        </a:moveTo>
                        <a:cubicBezTo>
                          <a:pt x="29176" y="78570"/>
                          <a:pt x="19022" y="74719"/>
                          <a:pt x="11437" y="67016"/>
                        </a:cubicBezTo>
                        <a:cubicBezTo>
                          <a:pt x="3968" y="59547"/>
                          <a:pt x="0" y="49744"/>
                          <a:pt x="0" y="39241"/>
                        </a:cubicBezTo>
                        <a:cubicBezTo>
                          <a:pt x="0" y="28738"/>
                          <a:pt x="4084" y="18935"/>
                          <a:pt x="11553" y="11466"/>
                        </a:cubicBezTo>
                        <a:cubicBezTo>
                          <a:pt x="26958" y="-3822"/>
                          <a:pt x="51932" y="-3822"/>
                          <a:pt x="67104" y="11466"/>
                        </a:cubicBezTo>
                        <a:cubicBezTo>
                          <a:pt x="82392" y="26754"/>
                          <a:pt x="82392" y="51728"/>
                          <a:pt x="67104" y="67016"/>
                        </a:cubicBezTo>
                        <a:cubicBezTo>
                          <a:pt x="59401" y="74602"/>
                          <a:pt x="49365" y="78453"/>
                          <a:pt x="39329" y="78453"/>
                        </a:cubicBezTo>
                        <a:close/>
                        <a:moveTo>
                          <a:pt x="52049" y="52312"/>
                        </a:moveTo>
                        <a:lnTo>
                          <a:pt x="59518" y="59781"/>
                        </a:lnTo>
                        <a:lnTo>
                          <a:pt x="52049" y="52312"/>
                        </a:lnTo>
                        <a:cubicBezTo>
                          <a:pt x="59168" y="45193"/>
                          <a:pt x="59285" y="33640"/>
                          <a:pt x="52049" y="26404"/>
                        </a:cubicBezTo>
                        <a:cubicBezTo>
                          <a:pt x="44930" y="19285"/>
                          <a:pt x="33377" y="19285"/>
                          <a:pt x="26141" y="26404"/>
                        </a:cubicBezTo>
                        <a:cubicBezTo>
                          <a:pt x="22757" y="29788"/>
                          <a:pt x="20773" y="34456"/>
                          <a:pt x="20773" y="39358"/>
                        </a:cubicBezTo>
                        <a:cubicBezTo>
                          <a:pt x="20773" y="44259"/>
                          <a:pt x="22640" y="48811"/>
                          <a:pt x="26141" y="52312"/>
                        </a:cubicBezTo>
                        <a:cubicBezTo>
                          <a:pt x="33260" y="59431"/>
                          <a:pt x="44814" y="59547"/>
                          <a:pt x="51932" y="5231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166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GB"/>
                  </a:p>
                </p:txBody>
              </p:sp>
            </p:grpSp>
          </p:grpSp>
          <p:grpSp>
            <p:nvGrpSpPr>
              <p:cNvPr id="214" name="Graphic 18">
                <a:extLst>
                  <a:ext uri="{FF2B5EF4-FFF2-40B4-BE49-F238E27FC236}">
                    <a16:creationId xmlns:a16="http://schemas.microsoft.com/office/drawing/2014/main" id="{42B078DE-118C-1608-8DAA-2E98898D0441}"/>
                  </a:ext>
                </a:extLst>
              </p:cNvPr>
              <p:cNvGrpSpPr/>
              <p:nvPr/>
            </p:nvGrpSpPr>
            <p:grpSpPr>
              <a:xfrm>
                <a:off x="7849568" y="3035251"/>
                <a:ext cx="78569" cy="78540"/>
                <a:chOff x="7849568" y="3035251"/>
                <a:chExt cx="78569" cy="78540"/>
              </a:xfrm>
              <a:solidFill>
                <a:srgbClr val="FFFFFF"/>
              </a:solidFill>
            </p:grpSpPr>
            <p:sp>
              <p:nvSpPr>
                <p:cNvPr id="242" name="Free-form: Shape 241">
                  <a:extLst>
                    <a:ext uri="{FF2B5EF4-FFF2-40B4-BE49-F238E27FC236}">
                      <a16:creationId xmlns:a16="http://schemas.microsoft.com/office/drawing/2014/main" id="{256EA3B0-BBB4-CED7-6398-57F9CA85C8F6}"/>
                    </a:ext>
                  </a:extLst>
                </p:cNvPr>
                <p:cNvSpPr/>
                <p:nvPr/>
              </p:nvSpPr>
              <p:spPr>
                <a:xfrm>
                  <a:off x="7859954" y="3045754"/>
                  <a:ext cx="57534" cy="57534"/>
                </a:xfrm>
                <a:custGeom>
                  <a:avLst/>
                  <a:gdLst>
                    <a:gd name="connsiteX0" fmla="*/ 49132 w 57534"/>
                    <a:gd name="connsiteY0" fmla="*/ 49132 h 57534"/>
                    <a:gd name="connsiteX1" fmla="*/ 8403 w 57534"/>
                    <a:gd name="connsiteY1" fmla="*/ 49132 h 57534"/>
                    <a:gd name="connsiteX2" fmla="*/ 8403 w 57534"/>
                    <a:gd name="connsiteY2" fmla="*/ 8403 h 57534"/>
                    <a:gd name="connsiteX3" fmla="*/ 49132 w 57534"/>
                    <a:gd name="connsiteY3" fmla="*/ 8403 h 57534"/>
                    <a:gd name="connsiteX4" fmla="*/ 49132 w 57534"/>
                    <a:gd name="connsiteY4" fmla="*/ 49132 h 575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7534" h="57534">
                      <a:moveTo>
                        <a:pt x="49132" y="49132"/>
                      </a:moveTo>
                      <a:cubicBezTo>
                        <a:pt x="37929" y="60335"/>
                        <a:pt x="19723" y="60335"/>
                        <a:pt x="8403" y="49132"/>
                      </a:cubicBezTo>
                      <a:cubicBezTo>
                        <a:pt x="-2801" y="37811"/>
                        <a:pt x="-2801" y="19606"/>
                        <a:pt x="8403" y="8403"/>
                      </a:cubicBezTo>
                      <a:cubicBezTo>
                        <a:pt x="19723" y="-2801"/>
                        <a:pt x="37929" y="-2801"/>
                        <a:pt x="49132" y="8403"/>
                      </a:cubicBezTo>
                      <a:cubicBezTo>
                        <a:pt x="60335" y="19723"/>
                        <a:pt x="60335" y="37928"/>
                        <a:pt x="49132" y="4913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166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243" name="Free-form: Shape 242">
                  <a:extLst>
                    <a:ext uri="{FF2B5EF4-FFF2-40B4-BE49-F238E27FC236}">
                      <a16:creationId xmlns:a16="http://schemas.microsoft.com/office/drawing/2014/main" id="{786D228B-9D5C-55FB-B908-AB282F6DF0AD}"/>
                    </a:ext>
                  </a:extLst>
                </p:cNvPr>
                <p:cNvSpPr/>
                <p:nvPr/>
              </p:nvSpPr>
              <p:spPr>
                <a:xfrm>
                  <a:off x="7849568" y="3035251"/>
                  <a:ext cx="78569" cy="78540"/>
                </a:xfrm>
                <a:custGeom>
                  <a:avLst/>
                  <a:gdLst>
                    <a:gd name="connsiteX0" fmla="*/ 39212 w 78569"/>
                    <a:gd name="connsiteY0" fmla="*/ 78541 h 78540"/>
                    <a:gd name="connsiteX1" fmla="*/ 11437 w 78569"/>
                    <a:gd name="connsiteY1" fmla="*/ 66987 h 78540"/>
                    <a:gd name="connsiteX2" fmla="*/ 0 w 78569"/>
                    <a:gd name="connsiteY2" fmla="*/ 39212 h 78540"/>
                    <a:gd name="connsiteX3" fmla="*/ 11553 w 78569"/>
                    <a:gd name="connsiteY3" fmla="*/ 11437 h 78540"/>
                    <a:gd name="connsiteX4" fmla="*/ 39329 w 78569"/>
                    <a:gd name="connsiteY4" fmla="*/ 0 h 78540"/>
                    <a:gd name="connsiteX5" fmla="*/ 39329 w 78569"/>
                    <a:gd name="connsiteY5" fmla="*/ 0 h 78540"/>
                    <a:gd name="connsiteX6" fmla="*/ 67104 w 78569"/>
                    <a:gd name="connsiteY6" fmla="*/ 11554 h 78540"/>
                    <a:gd name="connsiteX7" fmla="*/ 67104 w 78569"/>
                    <a:gd name="connsiteY7" fmla="*/ 67104 h 78540"/>
                    <a:gd name="connsiteX8" fmla="*/ 39329 w 78569"/>
                    <a:gd name="connsiteY8" fmla="*/ 78541 h 78540"/>
                    <a:gd name="connsiteX9" fmla="*/ 52049 w 78569"/>
                    <a:gd name="connsiteY9" fmla="*/ 52166 h 78540"/>
                    <a:gd name="connsiteX10" fmla="*/ 59518 w 78569"/>
                    <a:gd name="connsiteY10" fmla="*/ 59635 h 78540"/>
                    <a:gd name="connsiteX11" fmla="*/ 52049 w 78569"/>
                    <a:gd name="connsiteY11" fmla="*/ 52166 h 78540"/>
                    <a:gd name="connsiteX12" fmla="*/ 52049 w 78569"/>
                    <a:gd name="connsiteY12" fmla="*/ 26258 h 78540"/>
                    <a:gd name="connsiteX13" fmla="*/ 39095 w 78569"/>
                    <a:gd name="connsiteY13" fmla="*/ 20890 h 78540"/>
                    <a:gd name="connsiteX14" fmla="*/ 39095 w 78569"/>
                    <a:gd name="connsiteY14" fmla="*/ 20890 h 78540"/>
                    <a:gd name="connsiteX15" fmla="*/ 26141 w 78569"/>
                    <a:gd name="connsiteY15" fmla="*/ 26258 h 78540"/>
                    <a:gd name="connsiteX16" fmla="*/ 20773 w 78569"/>
                    <a:gd name="connsiteY16" fmla="*/ 39212 h 78540"/>
                    <a:gd name="connsiteX17" fmla="*/ 26141 w 78569"/>
                    <a:gd name="connsiteY17" fmla="*/ 52166 h 78540"/>
                    <a:gd name="connsiteX18" fmla="*/ 51933 w 78569"/>
                    <a:gd name="connsiteY18" fmla="*/ 52166 h 785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78569" h="78540">
                      <a:moveTo>
                        <a:pt x="39212" y="78541"/>
                      </a:moveTo>
                      <a:cubicBezTo>
                        <a:pt x="29176" y="78541"/>
                        <a:pt x="19023" y="74690"/>
                        <a:pt x="11437" y="66987"/>
                      </a:cubicBezTo>
                      <a:cubicBezTo>
                        <a:pt x="4084" y="59518"/>
                        <a:pt x="0" y="49715"/>
                        <a:pt x="0" y="39212"/>
                      </a:cubicBezTo>
                      <a:cubicBezTo>
                        <a:pt x="0" y="28709"/>
                        <a:pt x="4084" y="18906"/>
                        <a:pt x="11553" y="11437"/>
                      </a:cubicBezTo>
                      <a:cubicBezTo>
                        <a:pt x="19023" y="4085"/>
                        <a:pt x="28825" y="0"/>
                        <a:pt x="39329" y="0"/>
                      </a:cubicBezTo>
                      <a:lnTo>
                        <a:pt x="39329" y="0"/>
                      </a:lnTo>
                      <a:cubicBezTo>
                        <a:pt x="49832" y="0"/>
                        <a:pt x="59752" y="4085"/>
                        <a:pt x="67104" y="11554"/>
                      </a:cubicBezTo>
                      <a:cubicBezTo>
                        <a:pt x="82392" y="26842"/>
                        <a:pt x="82392" y="51816"/>
                        <a:pt x="67104" y="67104"/>
                      </a:cubicBezTo>
                      <a:cubicBezTo>
                        <a:pt x="59401" y="74690"/>
                        <a:pt x="49365" y="78541"/>
                        <a:pt x="39329" y="78541"/>
                      </a:cubicBezTo>
                      <a:close/>
                      <a:moveTo>
                        <a:pt x="52049" y="52166"/>
                      </a:moveTo>
                      <a:lnTo>
                        <a:pt x="59518" y="59635"/>
                      </a:lnTo>
                      <a:lnTo>
                        <a:pt x="52049" y="52166"/>
                      </a:lnTo>
                      <a:cubicBezTo>
                        <a:pt x="59168" y="45047"/>
                        <a:pt x="59285" y="33494"/>
                        <a:pt x="52049" y="26258"/>
                      </a:cubicBezTo>
                      <a:cubicBezTo>
                        <a:pt x="48665" y="22757"/>
                        <a:pt x="43997" y="20890"/>
                        <a:pt x="39095" y="20890"/>
                      </a:cubicBezTo>
                      <a:lnTo>
                        <a:pt x="39095" y="20890"/>
                      </a:lnTo>
                      <a:cubicBezTo>
                        <a:pt x="34194" y="20890"/>
                        <a:pt x="29642" y="22757"/>
                        <a:pt x="26141" y="26258"/>
                      </a:cubicBezTo>
                      <a:cubicBezTo>
                        <a:pt x="22640" y="29642"/>
                        <a:pt x="20773" y="34310"/>
                        <a:pt x="20773" y="39212"/>
                      </a:cubicBezTo>
                      <a:cubicBezTo>
                        <a:pt x="20773" y="44114"/>
                        <a:pt x="22640" y="48665"/>
                        <a:pt x="26141" y="52166"/>
                      </a:cubicBezTo>
                      <a:cubicBezTo>
                        <a:pt x="33260" y="59285"/>
                        <a:pt x="44930" y="59285"/>
                        <a:pt x="51933" y="5216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166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</p:grpSp>
          <p:grpSp>
            <p:nvGrpSpPr>
              <p:cNvPr id="215" name="Graphic 18">
                <a:extLst>
                  <a:ext uri="{FF2B5EF4-FFF2-40B4-BE49-F238E27FC236}">
                    <a16:creationId xmlns:a16="http://schemas.microsoft.com/office/drawing/2014/main" id="{96080922-E3C2-E515-B026-3EDFF045E4FF}"/>
                  </a:ext>
                </a:extLst>
              </p:cNvPr>
              <p:cNvGrpSpPr/>
              <p:nvPr/>
            </p:nvGrpSpPr>
            <p:grpSpPr>
              <a:xfrm>
                <a:off x="7715565" y="3172726"/>
                <a:ext cx="78482" cy="78540"/>
                <a:chOff x="7715565" y="3172726"/>
                <a:chExt cx="78482" cy="78540"/>
              </a:xfrm>
              <a:solidFill>
                <a:srgbClr val="FFFFFF"/>
              </a:solidFill>
            </p:grpSpPr>
            <p:sp>
              <p:nvSpPr>
                <p:cNvPr id="240" name="Free-form: Shape 239">
                  <a:extLst>
                    <a:ext uri="{FF2B5EF4-FFF2-40B4-BE49-F238E27FC236}">
                      <a16:creationId xmlns:a16="http://schemas.microsoft.com/office/drawing/2014/main" id="{E0BBC40F-B6DA-E2C6-1EE1-F1D0C5B1C65D}"/>
                    </a:ext>
                  </a:extLst>
                </p:cNvPr>
                <p:cNvSpPr/>
                <p:nvPr/>
              </p:nvSpPr>
              <p:spPr>
                <a:xfrm>
                  <a:off x="7725980" y="3183229"/>
                  <a:ext cx="57534" cy="57534"/>
                </a:xfrm>
                <a:custGeom>
                  <a:avLst/>
                  <a:gdLst>
                    <a:gd name="connsiteX0" fmla="*/ 49132 w 57534"/>
                    <a:gd name="connsiteY0" fmla="*/ 49132 h 57534"/>
                    <a:gd name="connsiteX1" fmla="*/ 8403 w 57534"/>
                    <a:gd name="connsiteY1" fmla="*/ 49132 h 57534"/>
                    <a:gd name="connsiteX2" fmla="*/ 8403 w 57534"/>
                    <a:gd name="connsiteY2" fmla="*/ 8403 h 57534"/>
                    <a:gd name="connsiteX3" fmla="*/ 49132 w 57534"/>
                    <a:gd name="connsiteY3" fmla="*/ 8403 h 57534"/>
                    <a:gd name="connsiteX4" fmla="*/ 49132 w 57534"/>
                    <a:gd name="connsiteY4" fmla="*/ 49132 h 575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7534" h="57534">
                      <a:moveTo>
                        <a:pt x="49132" y="49132"/>
                      </a:moveTo>
                      <a:cubicBezTo>
                        <a:pt x="37928" y="60335"/>
                        <a:pt x="19723" y="60335"/>
                        <a:pt x="8403" y="49132"/>
                      </a:cubicBezTo>
                      <a:cubicBezTo>
                        <a:pt x="-2801" y="37812"/>
                        <a:pt x="-2801" y="19606"/>
                        <a:pt x="8403" y="8403"/>
                      </a:cubicBezTo>
                      <a:cubicBezTo>
                        <a:pt x="19723" y="-2801"/>
                        <a:pt x="37928" y="-2801"/>
                        <a:pt x="49132" y="8403"/>
                      </a:cubicBezTo>
                      <a:cubicBezTo>
                        <a:pt x="60335" y="19723"/>
                        <a:pt x="60335" y="37928"/>
                        <a:pt x="49132" y="4913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166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241" name="Free-form: Shape 240">
                  <a:extLst>
                    <a:ext uri="{FF2B5EF4-FFF2-40B4-BE49-F238E27FC236}">
                      <a16:creationId xmlns:a16="http://schemas.microsoft.com/office/drawing/2014/main" id="{B7F0D97B-D0E4-D387-69BB-55110DDC3DCD}"/>
                    </a:ext>
                  </a:extLst>
                </p:cNvPr>
                <p:cNvSpPr/>
                <p:nvPr/>
              </p:nvSpPr>
              <p:spPr>
                <a:xfrm>
                  <a:off x="7715565" y="3172726"/>
                  <a:ext cx="78482" cy="78540"/>
                </a:xfrm>
                <a:custGeom>
                  <a:avLst/>
                  <a:gdLst>
                    <a:gd name="connsiteX0" fmla="*/ 39241 w 78482"/>
                    <a:gd name="connsiteY0" fmla="*/ 78541 h 78540"/>
                    <a:gd name="connsiteX1" fmla="*/ 11466 w 78482"/>
                    <a:gd name="connsiteY1" fmla="*/ 66987 h 78540"/>
                    <a:gd name="connsiteX2" fmla="*/ 11466 w 78482"/>
                    <a:gd name="connsiteY2" fmla="*/ 11437 h 78540"/>
                    <a:gd name="connsiteX3" fmla="*/ 39241 w 78482"/>
                    <a:gd name="connsiteY3" fmla="*/ 0 h 78540"/>
                    <a:gd name="connsiteX4" fmla="*/ 39241 w 78482"/>
                    <a:gd name="connsiteY4" fmla="*/ 0 h 78540"/>
                    <a:gd name="connsiteX5" fmla="*/ 67016 w 78482"/>
                    <a:gd name="connsiteY5" fmla="*/ 11553 h 78540"/>
                    <a:gd name="connsiteX6" fmla="*/ 67016 w 78482"/>
                    <a:gd name="connsiteY6" fmla="*/ 67104 h 78540"/>
                    <a:gd name="connsiteX7" fmla="*/ 67016 w 78482"/>
                    <a:gd name="connsiteY7" fmla="*/ 67104 h 78540"/>
                    <a:gd name="connsiteX8" fmla="*/ 39358 w 78482"/>
                    <a:gd name="connsiteY8" fmla="*/ 78541 h 78540"/>
                    <a:gd name="connsiteX9" fmla="*/ 59547 w 78482"/>
                    <a:gd name="connsiteY9" fmla="*/ 59635 h 78540"/>
                    <a:gd name="connsiteX10" fmla="*/ 59547 w 78482"/>
                    <a:gd name="connsiteY10" fmla="*/ 59635 h 78540"/>
                    <a:gd name="connsiteX11" fmla="*/ 59547 w 78482"/>
                    <a:gd name="connsiteY11" fmla="*/ 59635 h 78540"/>
                    <a:gd name="connsiteX12" fmla="*/ 39241 w 78482"/>
                    <a:gd name="connsiteY12" fmla="*/ 21006 h 78540"/>
                    <a:gd name="connsiteX13" fmla="*/ 26287 w 78482"/>
                    <a:gd name="connsiteY13" fmla="*/ 26375 h 78540"/>
                    <a:gd name="connsiteX14" fmla="*/ 26287 w 78482"/>
                    <a:gd name="connsiteY14" fmla="*/ 52166 h 78540"/>
                    <a:gd name="connsiteX15" fmla="*/ 52078 w 78482"/>
                    <a:gd name="connsiteY15" fmla="*/ 52166 h 78540"/>
                    <a:gd name="connsiteX16" fmla="*/ 52078 w 78482"/>
                    <a:gd name="connsiteY16" fmla="*/ 26258 h 78540"/>
                    <a:gd name="connsiteX17" fmla="*/ 39124 w 78482"/>
                    <a:gd name="connsiteY17" fmla="*/ 20890 h 78540"/>
                    <a:gd name="connsiteX18" fmla="*/ 39124 w 78482"/>
                    <a:gd name="connsiteY18" fmla="*/ 20890 h 785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78482" h="78540">
                      <a:moveTo>
                        <a:pt x="39241" y="78541"/>
                      </a:moveTo>
                      <a:cubicBezTo>
                        <a:pt x="29205" y="78541"/>
                        <a:pt x="19051" y="74689"/>
                        <a:pt x="11466" y="66987"/>
                      </a:cubicBezTo>
                      <a:cubicBezTo>
                        <a:pt x="-3822" y="51582"/>
                        <a:pt x="-3822" y="26725"/>
                        <a:pt x="11466" y="11437"/>
                      </a:cubicBezTo>
                      <a:cubicBezTo>
                        <a:pt x="18935" y="4084"/>
                        <a:pt x="28738" y="0"/>
                        <a:pt x="39241" y="0"/>
                      </a:cubicBezTo>
                      <a:lnTo>
                        <a:pt x="39241" y="0"/>
                      </a:lnTo>
                      <a:cubicBezTo>
                        <a:pt x="49744" y="0"/>
                        <a:pt x="59547" y="4084"/>
                        <a:pt x="67016" y="11553"/>
                      </a:cubicBezTo>
                      <a:cubicBezTo>
                        <a:pt x="82304" y="26958"/>
                        <a:pt x="82304" y="51816"/>
                        <a:pt x="67016" y="67104"/>
                      </a:cubicBezTo>
                      <a:lnTo>
                        <a:pt x="67016" y="67104"/>
                      </a:lnTo>
                      <a:cubicBezTo>
                        <a:pt x="59314" y="74689"/>
                        <a:pt x="49394" y="78541"/>
                        <a:pt x="39358" y="78541"/>
                      </a:cubicBezTo>
                      <a:close/>
                      <a:moveTo>
                        <a:pt x="59547" y="59635"/>
                      </a:moveTo>
                      <a:lnTo>
                        <a:pt x="59547" y="59635"/>
                      </a:lnTo>
                      <a:lnTo>
                        <a:pt x="59547" y="59635"/>
                      </a:lnTo>
                      <a:close/>
                      <a:moveTo>
                        <a:pt x="39241" y="21006"/>
                      </a:moveTo>
                      <a:cubicBezTo>
                        <a:pt x="34339" y="21006"/>
                        <a:pt x="29788" y="22874"/>
                        <a:pt x="26287" y="26375"/>
                      </a:cubicBezTo>
                      <a:cubicBezTo>
                        <a:pt x="19168" y="33493"/>
                        <a:pt x="19168" y="45047"/>
                        <a:pt x="26287" y="52166"/>
                      </a:cubicBezTo>
                      <a:cubicBezTo>
                        <a:pt x="33406" y="59285"/>
                        <a:pt x="44959" y="59285"/>
                        <a:pt x="52078" y="52166"/>
                      </a:cubicBezTo>
                      <a:cubicBezTo>
                        <a:pt x="59197" y="45047"/>
                        <a:pt x="59197" y="33377"/>
                        <a:pt x="52078" y="26258"/>
                      </a:cubicBezTo>
                      <a:cubicBezTo>
                        <a:pt x="48694" y="22757"/>
                        <a:pt x="44026" y="20890"/>
                        <a:pt x="39124" y="20890"/>
                      </a:cubicBezTo>
                      <a:lnTo>
                        <a:pt x="39124" y="2089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166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</p:grpSp>
          <p:sp>
            <p:nvSpPr>
              <p:cNvPr id="216" name="Free-form: Shape 215">
                <a:extLst>
                  <a:ext uri="{FF2B5EF4-FFF2-40B4-BE49-F238E27FC236}">
                    <a16:creationId xmlns:a16="http://schemas.microsoft.com/office/drawing/2014/main" id="{B9D1A23B-354F-2505-28ED-61F374F16225}"/>
                  </a:ext>
                </a:extLst>
              </p:cNvPr>
              <p:cNvSpPr/>
              <p:nvPr/>
            </p:nvSpPr>
            <p:spPr>
              <a:xfrm>
                <a:off x="7092404" y="4162945"/>
                <a:ext cx="57533" cy="57534"/>
              </a:xfrm>
              <a:custGeom>
                <a:avLst/>
                <a:gdLst>
                  <a:gd name="connsiteX0" fmla="*/ 49131 w 57533"/>
                  <a:gd name="connsiteY0" fmla="*/ 49132 h 57534"/>
                  <a:gd name="connsiteX1" fmla="*/ 8402 w 57533"/>
                  <a:gd name="connsiteY1" fmla="*/ 49132 h 57534"/>
                  <a:gd name="connsiteX2" fmla="*/ 8402 w 57533"/>
                  <a:gd name="connsiteY2" fmla="*/ 8403 h 57534"/>
                  <a:gd name="connsiteX3" fmla="*/ 49131 w 57533"/>
                  <a:gd name="connsiteY3" fmla="*/ 8403 h 57534"/>
                  <a:gd name="connsiteX4" fmla="*/ 49131 w 57533"/>
                  <a:gd name="connsiteY4" fmla="*/ 49132 h 57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533" h="57534">
                    <a:moveTo>
                      <a:pt x="49131" y="49132"/>
                    </a:moveTo>
                    <a:cubicBezTo>
                      <a:pt x="37928" y="60335"/>
                      <a:pt x="19606" y="60335"/>
                      <a:pt x="8402" y="49132"/>
                    </a:cubicBezTo>
                    <a:cubicBezTo>
                      <a:pt x="-2801" y="37812"/>
                      <a:pt x="-2801" y="19606"/>
                      <a:pt x="8402" y="8403"/>
                    </a:cubicBezTo>
                    <a:cubicBezTo>
                      <a:pt x="19723" y="-2801"/>
                      <a:pt x="37928" y="-2801"/>
                      <a:pt x="49131" y="8403"/>
                    </a:cubicBezTo>
                    <a:cubicBezTo>
                      <a:pt x="60335" y="19723"/>
                      <a:pt x="60335" y="37928"/>
                      <a:pt x="49131" y="4913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grpSp>
            <p:nvGrpSpPr>
              <p:cNvPr id="217" name="Graphic 18">
                <a:extLst>
                  <a:ext uri="{FF2B5EF4-FFF2-40B4-BE49-F238E27FC236}">
                    <a16:creationId xmlns:a16="http://schemas.microsoft.com/office/drawing/2014/main" id="{75563153-D22A-B027-5C1F-C022C2FC12D1}"/>
                  </a:ext>
                </a:extLst>
              </p:cNvPr>
              <p:cNvGrpSpPr/>
              <p:nvPr/>
            </p:nvGrpSpPr>
            <p:grpSpPr>
              <a:xfrm>
                <a:off x="8796695" y="4144856"/>
                <a:ext cx="78481" cy="78540"/>
                <a:chOff x="8796695" y="4144856"/>
                <a:chExt cx="78481" cy="78540"/>
              </a:xfrm>
              <a:solidFill>
                <a:srgbClr val="FFFFFF"/>
              </a:solidFill>
            </p:grpSpPr>
            <p:sp>
              <p:nvSpPr>
                <p:cNvPr id="238" name="Free-form: Shape 237">
                  <a:extLst>
                    <a:ext uri="{FF2B5EF4-FFF2-40B4-BE49-F238E27FC236}">
                      <a16:creationId xmlns:a16="http://schemas.microsoft.com/office/drawing/2014/main" id="{20F3F524-6175-9CFB-8AA0-463BA9C738C6}"/>
                    </a:ext>
                  </a:extLst>
                </p:cNvPr>
                <p:cNvSpPr/>
                <p:nvPr/>
              </p:nvSpPr>
              <p:spPr>
                <a:xfrm>
                  <a:off x="8807227" y="4155359"/>
                  <a:ext cx="57534" cy="57534"/>
                </a:xfrm>
                <a:custGeom>
                  <a:avLst/>
                  <a:gdLst>
                    <a:gd name="connsiteX0" fmla="*/ 49132 w 57534"/>
                    <a:gd name="connsiteY0" fmla="*/ 49132 h 57534"/>
                    <a:gd name="connsiteX1" fmla="*/ 8402 w 57534"/>
                    <a:gd name="connsiteY1" fmla="*/ 49132 h 57534"/>
                    <a:gd name="connsiteX2" fmla="*/ 8402 w 57534"/>
                    <a:gd name="connsiteY2" fmla="*/ 8402 h 57534"/>
                    <a:gd name="connsiteX3" fmla="*/ 49132 w 57534"/>
                    <a:gd name="connsiteY3" fmla="*/ 8402 h 57534"/>
                    <a:gd name="connsiteX4" fmla="*/ 49132 w 57534"/>
                    <a:gd name="connsiteY4" fmla="*/ 49132 h 575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7534" h="57534">
                      <a:moveTo>
                        <a:pt x="49132" y="49132"/>
                      </a:moveTo>
                      <a:cubicBezTo>
                        <a:pt x="37928" y="60335"/>
                        <a:pt x="19606" y="60335"/>
                        <a:pt x="8402" y="49132"/>
                      </a:cubicBezTo>
                      <a:cubicBezTo>
                        <a:pt x="-2801" y="37928"/>
                        <a:pt x="-2801" y="19606"/>
                        <a:pt x="8402" y="8402"/>
                      </a:cubicBezTo>
                      <a:cubicBezTo>
                        <a:pt x="19723" y="-2801"/>
                        <a:pt x="37928" y="-2801"/>
                        <a:pt x="49132" y="8402"/>
                      </a:cubicBezTo>
                      <a:cubicBezTo>
                        <a:pt x="60335" y="19606"/>
                        <a:pt x="60335" y="37928"/>
                        <a:pt x="49132" y="4913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166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239" name="Free-form: Shape 238">
                  <a:extLst>
                    <a:ext uri="{FF2B5EF4-FFF2-40B4-BE49-F238E27FC236}">
                      <a16:creationId xmlns:a16="http://schemas.microsoft.com/office/drawing/2014/main" id="{BE5EC575-7593-24E1-630B-2B099D604BD8}"/>
                    </a:ext>
                  </a:extLst>
                </p:cNvPr>
                <p:cNvSpPr/>
                <p:nvPr/>
              </p:nvSpPr>
              <p:spPr>
                <a:xfrm>
                  <a:off x="8796695" y="4144856"/>
                  <a:ext cx="78481" cy="78540"/>
                </a:xfrm>
                <a:custGeom>
                  <a:avLst/>
                  <a:gdLst>
                    <a:gd name="connsiteX0" fmla="*/ 39357 w 78481"/>
                    <a:gd name="connsiteY0" fmla="*/ 78541 h 78540"/>
                    <a:gd name="connsiteX1" fmla="*/ 11466 w 78481"/>
                    <a:gd name="connsiteY1" fmla="*/ 66987 h 78540"/>
                    <a:gd name="connsiteX2" fmla="*/ 11466 w 78481"/>
                    <a:gd name="connsiteY2" fmla="*/ 11437 h 78540"/>
                    <a:gd name="connsiteX3" fmla="*/ 39241 w 78481"/>
                    <a:gd name="connsiteY3" fmla="*/ 0 h 78540"/>
                    <a:gd name="connsiteX4" fmla="*/ 39241 w 78481"/>
                    <a:gd name="connsiteY4" fmla="*/ 0 h 78540"/>
                    <a:gd name="connsiteX5" fmla="*/ 67016 w 78481"/>
                    <a:gd name="connsiteY5" fmla="*/ 11553 h 78540"/>
                    <a:gd name="connsiteX6" fmla="*/ 67016 w 78481"/>
                    <a:gd name="connsiteY6" fmla="*/ 67104 h 78540"/>
                    <a:gd name="connsiteX7" fmla="*/ 67016 w 78481"/>
                    <a:gd name="connsiteY7" fmla="*/ 67104 h 78540"/>
                    <a:gd name="connsiteX8" fmla="*/ 39357 w 78481"/>
                    <a:gd name="connsiteY8" fmla="*/ 78541 h 78540"/>
                    <a:gd name="connsiteX9" fmla="*/ 52312 w 78481"/>
                    <a:gd name="connsiteY9" fmla="*/ 52283 h 78540"/>
                    <a:gd name="connsiteX10" fmla="*/ 59780 w 78481"/>
                    <a:gd name="connsiteY10" fmla="*/ 59751 h 78540"/>
                    <a:gd name="connsiteX11" fmla="*/ 52312 w 78481"/>
                    <a:gd name="connsiteY11" fmla="*/ 52283 h 78540"/>
                    <a:gd name="connsiteX12" fmla="*/ 52312 w 78481"/>
                    <a:gd name="connsiteY12" fmla="*/ 26375 h 78540"/>
                    <a:gd name="connsiteX13" fmla="*/ 39357 w 78481"/>
                    <a:gd name="connsiteY13" fmla="*/ 21007 h 78540"/>
                    <a:gd name="connsiteX14" fmla="*/ 39357 w 78481"/>
                    <a:gd name="connsiteY14" fmla="*/ 21007 h 78540"/>
                    <a:gd name="connsiteX15" fmla="*/ 26404 w 78481"/>
                    <a:gd name="connsiteY15" fmla="*/ 26375 h 78540"/>
                    <a:gd name="connsiteX16" fmla="*/ 26404 w 78481"/>
                    <a:gd name="connsiteY16" fmla="*/ 52166 h 78540"/>
                    <a:gd name="connsiteX17" fmla="*/ 52195 w 78481"/>
                    <a:gd name="connsiteY17" fmla="*/ 52166 h 785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8481" h="78540">
                      <a:moveTo>
                        <a:pt x="39357" y="78541"/>
                      </a:moveTo>
                      <a:cubicBezTo>
                        <a:pt x="29321" y="78541"/>
                        <a:pt x="19168" y="74689"/>
                        <a:pt x="11466" y="66987"/>
                      </a:cubicBezTo>
                      <a:cubicBezTo>
                        <a:pt x="-3822" y="51583"/>
                        <a:pt x="-3822" y="26725"/>
                        <a:pt x="11466" y="11437"/>
                      </a:cubicBezTo>
                      <a:cubicBezTo>
                        <a:pt x="18934" y="4085"/>
                        <a:pt x="28738" y="0"/>
                        <a:pt x="39241" y="0"/>
                      </a:cubicBezTo>
                      <a:lnTo>
                        <a:pt x="39241" y="0"/>
                      </a:lnTo>
                      <a:cubicBezTo>
                        <a:pt x="49744" y="0"/>
                        <a:pt x="59547" y="4085"/>
                        <a:pt x="67016" y="11553"/>
                      </a:cubicBezTo>
                      <a:cubicBezTo>
                        <a:pt x="82304" y="26958"/>
                        <a:pt x="82304" y="51816"/>
                        <a:pt x="67016" y="67104"/>
                      </a:cubicBezTo>
                      <a:lnTo>
                        <a:pt x="67016" y="67104"/>
                      </a:lnTo>
                      <a:cubicBezTo>
                        <a:pt x="59314" y="74689"/>
                        <a:pt x="49394" y="78541"/>
                        <a:pt x="39357" y="78541"/>
                      </a:cubicBezTo>
                      <a:close/>
                      <a:moveTo>
                        <a:pt x="52312" y="52283"/>
                      </a:moveTo>
                      <a:lnTo>
                        <a:pt x="59780" y="59751"/>
                      </a:lnTo>
                      <a:lnTo>
                        <a:pt x="52312" y="52283"/>
                      </a:lnTo>
                      <a:cubicBezTo>
                        <a:pt x="59430" y="45164"/>
                        <a:pt x="59547" y="33493"/>
                        <a:pt x="52312" y="26375"/>
                      </a:cubicBezTo>
                      <a:cubicBezTo>
                        <a:pt x="48927" y="22874"/>
                        <a:pt x="44259" y="21007"/>
                        <a:pt x="39357" y="21007"/>
                      </a:cubicBezTo>
                      <a:lnTo>
                        <a:pt x="39357" y="21007"/>
                      </a:lnTo>
                      <a:cubicBezTo>
                        <a:pt x="34456" y="21007"/>
                        <a:pt x="29904" y="22874"/>
                        <a:pt x="26404" y="26375"/>
                      </a:cubicBezTo>
                      <a:cubicBezTo>
                        <a:pt x="19285" y="33493"/>
                        <a:pt x="19285" y="45047"/>
                        <a:pt x="26404" y="52166"/>
                      </a:cubicBezTo>
                      <a:cubicBezTo>
                        <a:pt x="33522" y="59285"/>
                        <a:pt x="45192" y="59285"/>
                        <a:pt x="52195" y="5216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166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</p:grpSp>
          <p:grpSp>
            <p:nvGrpSpPr>
              <p:cNvPr id="218" name="Graphic 18">
                <a:extLst>
                  <a:ext uri="{FF2B5EF4-FFF2-40B4-BE49-F238E27FC236}">
                    <a16:creationId xmlns:a16="http://schemas.microsoft.com/office/drawing/2014/main" id="{6EDA12B9-FA30-BF8C-B008-FDAD9CFBB1C2}"/>
                  </a:ext>
                </a:extLst>
              </p:cNvPr>
              <p:cNvGrpSpPr/>
              <p:nvPr/>
            </p:nvGrpSpPr>
            <p:grpSpPr>
              <a:xfrm>
                <a:off x="8345523" y="4556436"/>
                <a:ext cx="78452" cy="78569"/>
                <a:chOff x="8345523" y="4556436"/>
                <a:chExt cx="78452" cy="78569"/>
              </a:xfrm>
              <a:solidFill>
                <a:srgbClr val="FFFFFF"/>
              </a:solidFill>
            </p:grpSpPr>
            <p:sp>
              <p:nvSpPr>
                <p:cNvPr id="236" name="Free-form: Shape 235">
                  <a:extLst>
                    <a:ext uri="{FF2B5EF4-FFF2-40B4-BE49-F238E27FC236}">
                      <a16:creationId xmlns:a16="http://schemas.microsoft.com/office/drawing/2014/main" id="{2D42B63C-3DC0-BED1-5BE6-9CC65778F3CE}"/>
                    </a:ext>
                  </a:extLst>
                </p:cNvPr>
                <p:cNvSpPr/>
                <p:nvPr/>
              </p:nvSpPr>
              <p:spPr>
                <a:xfrm>
                  <a:off x="8355939" y="4566968"/>
                  <a:ext cx="57534" cy="57534"/>
                </a:xfrm>
                <a:custGeom>
                  <a:avLst/>
                  <a:gdLst>
                    <a:gd name="connsiteX0" fmla="*/ 49132 w 57534"/>
                    <a:gd name="connsiteY0" fmla="*/ 49132 h 57534"/>
                    <a:gd name="connsiteX1" fmla="*/ 8403 w 57534"/>
                    <a:gd name="connsiteY1" fmla="*/ 49132 h 57534"/>
                    <a:gd name="connsiteX2" fmla="*/ 8403 w 57534"/>
                    <a:gd name="connsiteY2" fmla="*/ 8403 h 57534"/>
                    <a:gd name="connsiteX3" fmla="*/ 49132 w 57534"/>
                    <a:gd name="connsiteY3" fmla="*/ 8403 h 57534"/>
                    <a:gd name="connsiteX4" fmla="*/ 49132 w 57534"/>
                    <a:gd name="connsiteY4" fmla="*/ 49132 h 575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7534" h="57534">
                      <a:moveTo>
                        <a:pt x="49132" y="49132"/>
                      </a:moveTo>
                      <a:cubicBezTo>
                        <a:pt x="37929" y="60335"/>
                        <a:pt x="19723" y="60335"/>
                        <a:pt x="8403" y="49132"/>
                      </a:cubicBezTo>
                      <a:cubicBezTo>
                        <a:pt x="-2801" y="37812"/>
                        <a:pt x="-2801" y="19606"/>
                        <a:pt x="8403" y="8403"/>
                      </a:cubicBezTo>
                      <a:cubicBezTo>
                        <a:pt x="19723" y="-2801"/>
                        <a:pt x="37929" y="-2801"/>
                        <a:pt x="49132" y="8403"/>
                      </a:cubicBezTo>
                      <a:cubicBezTo>
                        <a:pt x="60335" y="19723"/>
                        <a:pt x="60335" y="37928"/>
                        <a:pt x="49132" y="4913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166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237" name="Free-form: Shape 236">
                  <a:extLst>
                    <a:ext uri="{FF2B5EF4-FFF2-40B4-BE49-F238E27FC236}">
                      <a16:creationId xmlns:a16="http://schemas.microsoft.com/office/drawing/2014/main" id="{486BA578-5010-507E-EE71-250DCC149B93}"/>
                    </a:ext>
                  </a:extLst>
                </p:cNvPr>
                <p:cNvSpPr/>
                <p:nvPr/>
              </p:nvSpPr>
              <p:spPr>
                <a:xfrm>
                  <a:off x="8345523" y="4556436"/>
                  <a:ext cx="78452" cy="78569"/>
                </a:xfrm>
                <a:custGeom>
                  <a:avLst/>
                  <a:gdLst>
                    <a:gd name="connsiteX0" fmla="*/ 39241 w 78452"/>
                    <a:gd name="connsiteY0" fmla="*/ 78570 h 78569"/>
                    <a:gd name="connsiteX1" fmla="*/ 11466 w 78452"/>
                    <a:gd name="connsiteY1" fmla="*/ 67016 h 78569"/>
                    <a:gd name="connsiteX2" fmla="*/ 11466 w 78452"/>
                    <a:gd name="connsiteY2" fmla="*/ 11466 h 78569"/>
                    <a:gd name="connsiteX3" fmla="*/ 67016 w 78452"/>
                    <a:gd name="connsiteY3" fmla="*/ 11466 h 78569"/>
                    <a:gd name="connsiteX4" fmla="*/ 78453 w 78452"/>
                    <a:gd name="connsiteY4" fmla="*/ 39241 h 78569"/>
                    <a:gd name="connsiteX5" fmla="*/ 66900 w 78452"/>
                    <a:gd name="connsiteY5" fmla="*/ 67016 h 78569"/>
                    <a:gd name="connsiteX6" fmla="*/ 66900 w 78452"/>
                    <a:gd name="connsiteY6" fmla="*/ 67016 h 78569"/>
                    <a:gd name="connsiteX7" fmla="*/ 39124 w 78452"/>
                    <a:gd name="connsiteY7" fmla="*/ 78453 h 78569"/>
                    <a:gd name="connsiteX8" fmla="*/ 52078 w 78452"/>
                    <a:gd name="connsiteY8" fmla="*/ 52195 h 78569"/>
                    <a:gd name="connsiteX9" fmla="*/ 59547 w 78452"/>
                    <a:gd name="connsiteY9" fmla="*/ 59664 h 78569"/>
                    <a:gd name="connsiteX10" fmla="*/ 52078 w 78452"/>
                    <a:gd name="connsiteY10" fmla="*/ 52195 h 78569"/>
                    <a:gd name="connsiteX11" fmla="*/ 57447 w 78452"/>
                    <a:gd name="connsiteY11" fmla="*/ 39241 h 78569"/>
                    <a:gd name="connsiteX12" fmla="*/ 52078 w 78452"/>
                    <a:gd name="connsiteY12" fmla="*/ 26287 h 78569"/>
                    <a:gd name="connsiteX13" fmla="*/ 26171 w 78452"/>
                    <a:gd name="connsiteY13" fmla="*/ 26287 h 78569"/>
                    <a:gd name="connsiteX14" fmla="*/ 26171 w 78452"/>
                    <a:gd name="connsiteY14" fmla="*/ 52195 h 78569"/>
                    <a:gd name="connsiteX15" fmla="*/ 51962 w 78452"/>
                    <a:gd name="connsiteY15" fmla="*/ 52195 h 785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78452" h="78569">
                      <a:moveTo>
                        <a:pt x="39241" y="78570"/>
                      </a:moveTo>
                      <a:cubicBezTo>
                        <a:pt x="29205" y="78570"/>
                        <a:pt x="19052" y="74719"/>
                        <a:pt x="11466" y="67016"/>
                      </a:cubicBezTo>
                      <a:cubicBezTo>
                        <a:pt x="-3822" y="51612"/>
                        <a:pt x="-3822" y="26754"/>
                        <a:pt x="11466" y="11466"/>
                      </a:cubicBezTo>
                      <a:cubicBezTo>
                        <a:pt x="26871" y="-3822"/>
                        <a:pt x="51728" y="-3822"/>
                        <a:pt x="67016" y="11466"/>
                      </a:cubicBezTo>
                      <a:cubicBezTo>
                        <a:pt x="74369" y="18935"/>
                        <a:pt x="78453" y="28738"/>
                        <a:pt x="78453" y="39241"/>
                      </a:cubicBezTo>
                      <a:cubicBezTo>
                        <a:pt x="78453" y="49744"/>
                        <a:pt x="74369" y="59547"/>
                        <a:pt x="66900" y="67016"/>
                      </a:cubicBezTo>
                      <a:lnTo>
                        <a:pt x="66900" y="67016"/>
                      </a:lnTo>
                      <a:cubicBezTo>
                        <a:pt x="59198" y="74602"/>
                        <a:pt x="49161" y="78453"/>
                        <a:pt x="39124" y="78453"/>
                      </a:cubicBezTo>
                      <a:close/>
                      <a:moveTo>
                        <a:pt x="52078" y="52195"/>
                      </a:moveTo>
                      <a:lnTo>
                        <a:pt x="59547" y="59664"/>
                      </a:lnTo>
                      <a:lnTo>
                        <a:pt x="52078" y="52195"/>
                      </a:lnTo>
                      <a:cubicBezTo>
                        <a:pt x="55580" y="48694"/>
                        <a:pt x="57447" y="44143"/>
                        <a:pt x="57447" y="39241"/>
                      </a:cubicBezTo>
                      <a:cubicBezTo>
                        <a:pt x="57447" y="34340"/>
                        <a:pt x="55580" y="29788"/>
                        <a:pt x="52078" y="26287"/>
                      </a:cubicBezTo>
                      <a:cubicBezTo>
                        <a:pt x="44959" y="19168"/>
                        <a:pt x="33406" y="19168"/>
                        <a:pt x="26171" y="26287"/>
                      </a:cubicBezTo>
                      <a:cubicBezTo>
                        <a:pt x="19052" y="33406"/>
                        <a:pt x="19052" y="44959"/>
                        <a:pt x="26171" y="52195"/>
                      </a:cubicBezTo>
                      <a:cubicBezTo>
                        <a:pt x="33289" y="59314"/>
                        <a:pt x="44843" y="59431"/>
                        <a:pt x="51962" y="5219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166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</p:grpSp>
          <p:sp>
            <p:nvSpPr>
              <p:cNvPr id="219" name="Free-form: Shape 218">
                <a:extLst>
                  <a:ext uri="{FF2B5EF4-FFF2-40B4-BE49-F238E27FC236}">
                    <a16:creationId xmlns:a16="http://schemas.microsoft.com/office/drawing/2014/main" id="{DE532D48-3DF8-3A2A-D085-E16EBF071FBD}"/>
                  </a:ext>
                </a:extLst>
              </p:cNvPr>
              <p:cNvSpPr/>
              <p:nvPr/>
            </p:nvSpPr>
            <p:spPr>
              <a:xfrm>
                <a:off x="8385114" y="3729746"/>
                <a:ext cx="57534" cy="57534"/>
              </a:xfrm>
              <a:custGeom>
                <a:avLst/>
                <a:gdLst>
                  <a:gd name="connsiteX0" fmla="*/ 49132 w 57534"/>
                  <a:gd name="connsiteY0" fmla="*/ 49132 h 57534"/>
                  <a:gd name="connsiteX1" fmla="*/ 8403 w 57534"/>
                  <a:gd name="connsiteY1" fmla="*/ 49132 h 57534"/>
                  <a:gd name="connsiteX2" fmla="*/ 8403 w 57534"/>
                  <a:gd name="connsiteY2" fmla="*/ 8403 h 57534"/>
                  <a:gd name="connsiteX3" fmla="*/ 49132 w 57534"/>
                  <a:gd name="connsiteY3" fmla="*/ 8403 h 57534"/>
                  <a:gd name="connsiteX4" fmla="*/ 49132 w 57534"/>
                  <a:gd name="connsiteY4" fmla="*/ 49132 h 57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534" h="57534">
                    <a:moveTo>
                      <a:pt x="49132" y="49132"/>
                    </a:moveTo>
                    <a:cubicBezTo>
                      <a:pt x="37929" y="60335"/>
                      <a:pt x="19723" y="60335"/>
                      <a:pt x="8403" y="49132"/>
                    </a:cubicBezTo>
                    <a:cubicBezTo>
                      <a:pt x="-2801" y="37812"/>
                      <a:pt x="-2801" y="19606"/>
                      <a:pt x="8403" y="8403"/>
                    </a:cubicBezTo>
                    <a:cubicBezTo>
                      <a:pt x="19723" y="-2801"/>
                      <a:pt x="37929" y="-2801"/>
                      <a:pt x="49132" y="8403"/>
                    </a:cubicBezTo>
                    <a:cubicBezTo>
                      <a:pt x="60335" y="19723"/>
                      <a:pt x="60335" y="37928"/>
                      <a:pt x="49132" y="4913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20" name="Free-form: Shape 219">
                <a:extLst>
                  <a:ext uri="{FF2B5EF4-FFF2-40B4-BE49-F238E27FC236}">
                    <a16:creationId xmlns:a16="http://schemas.microsoft.com/office/drawing/2014/main" id="{4042B792-1220-4C6E-1E32-01F0EF37D5D9}"/>
                  </a:ext>
                </a:extLst>
              </p:cNvPr>
              <p:cNvSpPr/>
              <p:nvPr/>
            </p:nvSpPr>
            <p:spPr>
              <a:xfrm>
                <a:off x="7953433" y="4157810"/>
                <a:ext cx="57534" cy="57534"/>
              </a:xfrm>
              <a:custGeom>
                <a:avLst/>
                <a:gdLst>
                  <a:gd name="connsiteX0" fmla="*/ 49132 w 57534"/>
                  <a:gd name="connsiteY0" fmla="*/ 49132 h 57534"/>
                  <a:gd name="connsiteX1" fmla="*/ 8403 w 57534"/>
                  <a:gd name="connsiteY1" fmla="*/ 49132 h 57534"/>
                  <a:gd name="connsiteX2" fmla="*/ 8403 w 57534"/>
                  <a:gd name="connsiteY2" fmla="*/ 8403 h 57534"/>
                  <a:gd name="connsiteX3" fmla="*/ 49132 w 57534"/>
                  <a:gd name="connsiteY3" fmla="*/ 8403 h 57534"/>
                  <a:gd name="connsiteX4" fmla="*/ 49132 w 57534"/>
                  <a:gd name="connsiteY4" fmla="*/ 49132 h 57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534" h="57534">
                    <a:moveTo>
                      <a:pt x="49132" y="49132"/>
                    </a:moveTo>
                    <a:cubicBezTo>
                      <a:pt x="37928" y="60335"/>
                      <a:pt x="19606" y="60335"/>
                      <a:pt x="8403" y="49132"/>
                    </a:cubicBezTo>
                    <a:cubicBezTo>
                      <a:pt x="-2801" y="37812"/>
                      <a:pt x="-2801" y="19606"/>
                      <a:pt x="8403" y="8403"/>
                    </a:cubicBezTo>
                    <a:cubicBezTo>
                      <a:pt x="19723" y="-2801"/>
                      <a:pt x="37928" y="-2801"/>
                      <a:pt x="49132" y="8403"/>
                    </a:cubicBezTo>
                    <a:cubicBezTo>
                      <a:pt x="60335" y="19723"/>
                      <a:pt x="60335" y="37928"/>
                      <a:pt x="49132" y="4913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grpSp>
            <p:nvGrpSpPr>
              <p:cNvPr id="221" name="Graphic 18">
                <a:extLst>
                  <a:ext uri="{FF2B5EF4-FFF2-40B4-BE49-F238E27FC236}">
                    <a16:creationId xmlns:a16="http://schemas.microsoft.com/office/drawing/2014/main" id="{87BBD8C5-5014-2E11-4E5E-1E85DF69C74C}"/>
                  </a:ext>
                </a:extLst>
              </p:cNvPr>
              <p:cNvGrpSpPr/>
              <p:nvPr/>
            </p:nvGrpSpPr>
            <p:grpSpPr>
              <a:xfrm>
                <a:off x="8251840" y="2622212"/>
                <a:ext cx="78569" cy="78569"/>
                <a:chOff x="8251840" y="2622212"/>
                <a:chExt cx="78569" cy="78569"/>
              </a:xfrm>
              <a:solidFill>
                <a:srgbClr val="FFFFFF"/>
              </a:solidFill>
            </p:grpSpPr>
            <p:sp>
              <p:nvSpPr>
                <p:cNvPr id="234" name="Free-form: Shape 233">
                  <a:extLst>
                    <a:ext uri="{FF2B5EF4-FFF2-40B4-BE49-F238E27FC236}">
                      <a16:creationId xmlns:a16="http://schemas.microsoft.com/office/drawing/2014/main" id="{1C7C8060-B65B-AA58-11E1-255AC0116CB9}"/>
                    </a:ext>
                  </a:extLst>
                </p:cNvPr>
                <p:cNvSpPr/>
                <p:nvPr/>
              </p:nvSpPr>
              <p:spPr>
                <a:xfrm>
                  <a:off x="8262344" y="2632745"/>
                  <a:ext cx="57534" cy="57534"/>
                </a:xfrm>
                <a:custGeom>
                  <a:avLst/>
                  <a:gdLst>
                    <a:gd name="connsiteX0" fmla="*/ 49132 w 57534"/>
                    <a:gd name="connsiteY0" fmla="*/ 49132 h 57534"/>
                    <a:gd name="connsiteX1" fmla="*/ 8402 w 57534"/>
                    <a:gd name="connsiteY1" fmla="*/ 49132 h 57534"/>
                    <a:gd name="connsiteX2" fmla="*/ 8402 w 57534"/>
                    <a:gd name="connsiteY2" fmla="*/ 8403 h 57534"/>
                    <a:gd name="connsiteX3" fmla="*/ 49132 w 57534"/>
                    <a:gd name="connsiteY3" fmla="*/ 8403 h 57534"/>
                    <a:gd name="connsiteX4" fmla="*/ 49132 w 57534"/>
                    <a:gd name="connsiteY4" fmla="*/ 49132 h 575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7534" h="57534">
                      <a:moveTo>
                        <a:pt x="49132" y="49132"/>
                      </a:moveTo>
                      <a:cubicBezTo>
                        <a:pt x="37928" y="60335"/>
                        <a:pt x="19606" y="60335"/>
                        <a:pt x="8402" y="49132"/>
                      </a:cubicBezTo>
                      <a:cubicBezTo>
                        <a:pt x="-2801" y="37811"/>
                        <a:pt x="-2801" y="19606"/>
                        <a:pt x="8402" y="8403"/>
                      </a:cubicBezTo>
                      <a:cubicBezTo>
                        <a:pt x="19723" y="-2801"/>
                        <a:pt x="37928" y="-2801"/>
                        <a:pt x="49132" y="8403"/>
                      </a:cubicBezTo>
                      <a:cubicBezTo>
                        <a:pt x="60335" y="19723"/>
                        <a:pt x="60335" y="37928"/>
                        <a:pt x="49132" y="4913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166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235" name="Free-form: Shape 234">
                  <a:extLst>
                    <a:ext uri="{FF2B5EF4-FFF2-40B4-BE49-F238E27FC236}">
                      <a16:creationId xmlns:a16="http://schemas.microsoft.com/office/drawing/2014/main" id="{5D1AD728-230B-CA9B-0270-42934B5CC4BE}"/>
                    </a:ext>
                  </a:extLst>
                </p:cNvPr>
                <p:cNvSpPr/>
                <p:nvPr/>
              </p:nvSpPr>
              <p:spPr>
                <a:xfrm>
                  <a:off x="8251840" y="2622212"/>
                  <a:ext cx="78569" cy="78569"/>
                </a:xfrm>
                <a:custGeom>
                  <a:avLst/>
                  <a:gdLst>
                    <a:gd name="connsiteX0" fmla="*/ 39329 w 78569"/>
                    <a:gd name="connsiteY0" fmla="*/ 78570 h 78569"/>
                    <a:gd name="connsiteX1" fmla="*/ 11437 w 78569"/>
                    <a:gd name="connsiteY1" fmla="*/ 67016 h 78569"/>
                    <a:gd name="connsiteX2" fmla="*/ 0 w 78569"/>
                    <a:gd name="connsiteY2" fmla="*/ 39241 h 78569"/>
                    <a:gd name="connsiteX3" fmla="*/ 11553 w 78569"/>
                    <a:gd name="connsiteY3" fmla="*/ 11466 h 78569"/>
                    <a:gd name="connsiteX4" fmla="*/ 67104 w 78569"/>
                    <a:gd name="connsiteY4" fmla="*/ 11466 h 78569"/>
                    <a:gd name="connsiteX5" fmla="*/ 67104 w 78569"/>
                    <a:gd name="connsiteY5" fmla="*/ 67016 h 78569"/>
                    <a:gd name="connsiteX6" fmla="*/ 39329 w 78569"/>
                    <a:gd name="connsiteY6" fmla="*/ 78453 h 78569"/>
                    <a:gd name="connsiteX7" fmla="*/ 52283 w 78569"/>
                    <a:gd name="connsiteY7" fmla="*/ 52312 h 78569"/>
                    <a:gd name="connsiteX8" fmla="*/ 59752 w 78569"/>
                    <a:gd name="connsiteY8" fmla="*/ 59781 h 78569"/>
                    <a:gd name="connsiteX9" fmla="*/ 52283 w 78569"/>
                    <a:gd name="connsiteY9" fmla="*/ 52312 h 78569"/>
                    <a:gd name="connsiteX10" fmla="*/ 52283 w 78569"/>
                    <a:gd name="connsiteY10" fmla="*/ 26404 h 78569"/>
                    <a:gd name="connsiteX11" fmla="*/ 39329 w 78569"/>
                    <a:gd name="connsiteY11" fmla="*/ 21035 h 78569"/>
                    <a:gd name="connsiteX12" fmla="*/ 39329 w 78569"/>
                    <a:gd name="connsiteY12" fmla="*/ 21035 h 78569"/>
                    <a:gd name="connsiteX13" fmla="*/ 26375 w 78569"/>
                    <a:gd name="connsiteY13" fmla="*/ 26404 h 78569"/>
                    <a:gd name="connsiteX14" fmla="*/ 21007 w 78569"/>
                    <a:gd name="connsiteY14" fmla="*/ 39358 h 78569"/>
                    <a:gd name="connsiteX15" fmla="*/ 26375 w 78569"/>
                    <a:gd name="connsiteY15" fmla="*/ 52312 h 78569"/>
                    <a:gd name="connsiteX16" fmla="*/ 52166 w 78569"/>
                    <a:gd name="connsiteY16" fmla="*/ 52312 h 785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78569" h="78569">
                      <a:moveTo>
                        <a:pt x="39329" y="78570"/>
                      </a:moveTo>
                      <a:cubicBezTo>
                        <a:pt x="29292" y="78570"/>
                        <a:pt x="19139" y="74719"/>
                        <a:pt x="11437" y="67016"/>
                      </a:cubicBezTo>
                      <a:cubicBezTo>
                        <a:pt x="4085" y="59547"/>
                        <a:pt x="0" y="49744"/>
                        <a:pt x="0" y="39241"/>
                      </a:cubicBezTo>
                      <a:cubicBezTo>
                        <a:pt x="0" y="28738"/>
                        <a:pt x="4085" y="18935"/>
                        <a:pt x="11553" y="11466"/>
                      </a:cubicBezTo>
                      <a:cubicBezTo>
                        <a:pt x="26958" y="-3822"/>
                        <a:pt x="51816" y="-3822"/>
                        <a:pt x="67104" y="11466"/>
                      </a:cubicBezTo>
                      <a:cubicBezTo>
                        <a:pt x="82392" y="26871"/>
                        <a:pt x="82392" y="51728"/>
                        <a:pt x="67104" y="67016"/>
                      </a:cubicBezTo>
                      <a:cubicBezTo>
                        <a:pt x="59402" y="74602"/>
                        <a:pt x="49366" y="78453"/>
                        <a:pt x="39329" y="78453"/>
                      </a:cubicBezTo>
                      <a:close/>
                      <a:moveTo>
                        <a:pt x="52283" y="52312"/>
                      </a:moveTo>
                      <a:lnTo>
                        <a:pt x="59752" y="59781"/>
                      </a:lnTo>
                      <a:lnTo>
                        <a:pt x="52283" y="52312"/>
                      </a:lnTo>
                      <a:cubicBezTo>
                        <a:pt x="59402" y="45193"/>
                        <a:pt x="59402" y="33639"/>
                        <a:pt x="52283" y="26404"/>
                      </a:cubicBezTo>
                      <a:cubicBezTo>
                        <a:pt x="48898" y="22903"/>
                        <a:pt x="44231" y="21035"/>
                        <a:pt x="39329" y="21035"/>
                      </a:cubicBezTo>
                      <a:lnTo>
                        <a:pt x="39329" y="21035"/>
                      </a:lnTo>
                      <a:cubicBezTo>
                        <a:pt x="34427" y="21035"/>
                        <a:pt x="29876" y="22903"/>
                        <a:pt x="26375" y="26404"/>
                      </a:cubicBezTo>
                      <a:cubicBezTo>
                        <a:pt x="22874" y="29905"/>
                        <a:pt x="21007" y="34456"/>
                        <a:pt x="21007" y="39358"/>
                      </a:cubicBezTo>
                      <a:cubicBezTo>
                        <a:pt x="21007" y="44259"/>
                        <a:pt x="22874" y="48811"/>
                        <a:pt x="26375" y="52312"/>
                      </a:cubicBezTo>
                      <a:cubicBezTo>
                        <a:pt x="33493" y="59431"/>
                        <a:pt x="45048" y="59547"/>
                        <a:pt x="52166" y="523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166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</p:grpSp>
          <p:sp>
            <p:nvSpPr>
              <p:cNvPr id="222" name="Free-form: Shape 221">
                <a:extLst>
                  <a:ext uri="{FF2B5EF4-FFF2-40B4-BE49-F238E27FC236}">
                    <a16:creationId xmlns:a16="http://schemas.microsoft.com/office/drawing/2014/main" id="{3CC77095-DECC-64BE-E654-CAB9B28AE797}"/>
                  </a:ext>
                </a:extLst>
              </p:cNvPr>
              <p:cNvSpPr/>
              <p:nvPr/>
            </p:nvSpPr>
            <p:spPr>
              <a:xfrm>
                <a:off x="7554895" y="3773976"/>
                <a:ext cx="57533" cy="57534"/>
              </a:xfrm>
              <a:custGeom>
                <a:avLst/>
                <a:gdLst>
                  <a:gd name="connsiteX0" fmla="*/ 49131 w 57533"/>
                  <a:gd name="connsiteY0" fmla="*/ 49131 h 57534"/>
                  <a:gd name="connsiteX1" fmla="*/ 8402 w 57533"/>
                  <a:gd name="connsiteY1" fmla="*/ 49131 h 57534"/>
                  <a:gd name="connsiteX2" fmla="*/ 8402 w 57533"/>
                  <a:gd name="connsiteY2" fmla="*/ 8402 h 57534"/>
                  <a:gd name="connsiteX3" fmla="*/ 49131 w 57533"/>
                  <a:gd name="connsiteY3" fmla="*/ 8402 h 57534"/>
                  <a:gd name="connsiteX4" fmla="*/ 49131 w 57533"/>
                  <a:gd name="connsiteY4" fmla="*/ 49131 h 57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533" h="57534">
                    <a:moveTo>
                      <a:pt x="49131" y="49131"/>
                    </a:moveTo>
                    <a:cubicBezTo>
                      <a:pt x="37928" y="60335"/>
                      <a:pt x="19723" y="60335"/>
                      <a:pt x="8402" y="49131"/>
                    </a:cubicBezTo>
                    <a:cubicBezTo>
                      <a:pt x="-2801" y="37811"/>
                      <a:pt x="-2801" y="19606"/>
                      <a:pt x="8402" y="8402"/>
                    </a:cubicBezTo>
                    <a:cubicBezTo>
                      <a:pt x="19723" y="-2801"/>
                      <a:pt x="37928" y="-2801"/>
                      <a:pt x="49131" y="8402"/>
                    </a:cubicBezTo>
                    <a:cubicBezTo>
                      <a:pt x="60335" y="19723"/>
                      <a:pt x="60335" y="37928"/>
                      <a:pt x="49131" y="4913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23" name="Free-form: Shape 222">
                <a:extLst>
                  <a:ext uri="{FF2B5EF4-FFF2-40B4-BE49-F238E27FC236}">
                    <a16:creationId xmlns:a16="http://schemas.microsoft.com/office/drawing/2014/main" id="{0D392FC9-4C35-17BB-403D-6076639EF0E6}"/>
                  </a:ext>
                </a:extLst>
              </p:cNvPr>
              <p:cNvSpPr/>
              <p:nvPr/>
            </p:nvSpPr>
            <p:spPr>
              <a:xfrm>
                <a:off x="8803959" y="2431550"/>
                <a:ext cx="57534" cy="57534"/>
              </a:xfrm>
              <a:custGeom>
                <a:avLst/>
                <a:gdLst>
                  <a:gd name="connsiteX0" fmla="*/ 49132 w 57534"/>
                  <a:gd name="connsiteY0" fmla="*/ 49132 h 57534"/>
                  <a:gd name="connsiteX1" fmla="*/ 8403 w 57534"/>
                  <a:gd name="connsiteY1" fmla="*/ 49132 h 57534"/>
                  <a:gd name="connsiteX2" fmla="*/ 8403 w 57534"/>
                  <a:gd name="connsiteY2" fmla="*/ 8402 h 57534"/>
                  <a:gd name="connsiteX3" fmla="*/ 49132 w 57534"/>
                  <a:gd name="connsiteY3" fmla="*/ 8402 h 57534"/>
                  <a:gd name="connsiteX4" fmla="*/ 49132 w 57534"/>
                  <a:gd name="connsiteY4" fmla="*/ 49132 h 57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534" h="57534">
                    <a:moveTo>
                      <a:pt x="49132" y="49132"/>
                    </a:moveTo>
                    <a:cubicBezTo>
                      <a:pt x="37928" y="60335"/>
                      <a:pt x="19723" y="60335"/>
                      <a:pt x="8403" y="49132"/>
                    </a:cubicBezTo>
                    <a:cubicBezTo>
                      <a:pt x="-2801" y="37812"/>
                      <a:pt x="-2801" y="19606"/>
                      <a:pt x="8403" y="8402"/>
                    </a:cubicBezTo>
                    <a:cubicBezTo>
                      <a:pt x="19723" y="-2801"/>
                      <a:pt x="37928" y="-2801"/>
                      <a:pt x="49132" y="8402"/>
                    </a:cubicBezTo>
                    <a:cubicBezTo>
                      <a:pt x="60335" y="19723"/>
                      <a:pt x="60335" y="37928"/>
                      <a:pt x="49132" y="4913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grpSp>
            <p:nvGrpSpPr>
              <p:cNvPr id="224" name="Graphic 18">
                <a:extLst>
                  <a:ext uri="{FF2B5EF4-FFF2-40B4-BE49-F238E27FC236}">
                    <a16:creationId xmlns:a16="http://schemas.microsoft.com/office/drawing/2014/main" id="{74927DE9-A90C-F328-E8E1-66EC12127FE3}"/>
                  </a:ext>
                </a:extLst>
              </p:cNvPr>
              <p:cNvGrpSpPr/>
              <p:nvPr/>
            </p:nvGrpSpPr>
            <p:grpSpPr>
              <a:xfrm>
                <a:off x="9228989" y="1984668"/>
                <a:ext cx="78569" cy="78569"/>
                <a:chOff x="9228989" y="1984668"/>
                <a:chExt cx="78569" cy="78569"/>
              </a:xfrm>
              <a:solidFill>
                <a:srgbClr val="FFFFFF"/>
              </a:solidFill>
            </p:grpSpPr>
            <p:sp>
              <p:nvSpPr>
                <p:cNvPr id="232" name="Free-form: Shape 231">
                  <a:extLst>
                    <a:ext uri="{FF2B5EF4-FFF2-40B4-BE49-F238E27FC236}">
                      <a16:creationId xmlns:a16="http://schemas.microsoft.com/office/drawing/2014/main" id="{DD9086A0-4D9A-37CC-188D-2E53B52A35B3}"/>
                    </a:ext>
                  </a:extLst>
                </p:cNvPr>
                <p:cNvSpPr/>
                <p:nvPr/>
              </p:nvSpPr>
              <p:spPr>
                <a:xfrm>
                  <a:off x="9239375" y="1995317"/>
                  <a:ext cx="57534" cy="57534"/>
                </a:xfrm>
                <a:custGeom>
                  <a:avLst/>
                  <a:gdLst>
                    <a:gd name="connsiteX0" fmla="*/ 49132 w 57534"/>
                    <a:gd name="connsiteY0" fmla="*/ 49132 h 57534"/>
                    <a:gd name="connsiteX1" fmla="*/ 8403 w 57534"/>
                    <a:gd name="connsiteY1" fmla="*/ 49132 h 57534"/>
                    <a:gd name="connsiteX2" fmla="*/ 8403 w 57534"/>
                    <a:gd name="connsiteY2" fmla="*/ 8403 h 57534"/>
                    <a:gd name="connsiteX3" fmla="*/ 49132 w 57534"/>
                    <a:gd name="connsiteY3" fmla="*/ 8403 h 57534"/>
                    <a:gd name="connsiteX4" fmla="*/ 49132 w 57534"/>
                    <a:gd name="connsiteY4" fmla="*/ 49132 h 575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7534" h="57534">
                      <a:moveTo>
                        <a:pt x="49132" y="49132"/>
                      </a:moveTo>
                      <a:cubicBezTo>
                        <a:pt x="37928" y="60335"/>
                        <a:pt x="19723" y="60335"/>
                        <a:pt x="8403" y="49132"/>
                      </a:cubicBezTo>
                      <a:cubicBezTo>
                        <a:pt x="-2801" y="37811"/>
                        <a:pt x="-2801" y="19606"/>
                        <a:pt x="8403" y="8403"/>
                      </a:cubicBezTo>
                      <a:cubicBezTo>
                        <a:pt x="19723" y="-2801"/>
                        <a:pt x="37928" y="-2801"/>
                        <a:pt x="49132" y="8403"/>
                      </a:cubicBezTo>
                      <a:cubicBezTo>
                        <a:pt x="60335" y="19723"/>
                        <a:pt x="60335" y="37928"/>
                        <a:pt x="49132" y="4913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166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233" name="Free-form: Shape 232">
                  <a:extLst>
                    <a:ext uri="{FF2B5EF4-FFF2-40B4-BE49-F238E27FC236}">
                      <a16:creationId xmlns:a16="http://schemas.microsoft.com/office/drawing/2014/main" id="{F0AD0AFB-BA13-00D1-01D9-6768A92DD26B}"/>
                    </a:ext>
                  </a:extLst>
                </p:cNvPr>
                <p:cNvSpPr/>
                <p:nvPr/>
              </p:nvSpPr>
              <p:spPr>
                <a:xfrm>
                  <a:off x="9228989" y="1984668"/>
                  <a:ext cx="78569" cy="78569"/>
                </a:xfrm>
                <a:custGeom>
                  <a:avLst/>
                  <a:gdLst>
                    <a:gd name="connsiteX0" fmla="*/ 39212 w 78569"/>
                    <a:gd name="connsiteY0" fmla="*/ 78570 h 78569"/>
                    <a:gd name="connsiteX1" fmla="*/ 39212 w 78569"/>
                    <a:gd name="connsiteY1" fmla="*/ 78570 h 78569"/>
                    <a:gd name="connsiteX2" fmla="*/ 11437 w 78569"/>
                    <a:gd name="connsiteY2" fmla="*/ 67016 h 78569"/>
                    <a:gd name="connsiteX3" fmla="*/ 0 w 78569"/>
                    <a:gd name="connsiteY3" fmla="*/ 39241 h 78569"/>
                    <a:gd name="connsiteX4" fmla="*/ 11553 w 78569"/>
                    <a:gd name="connsiteY4" fmla="*/ 11466 h 78569"/>
                    <a:gd name="connsiteX5" fmla="*/ 67104 w 78569"/>
                    <a:gd name="connsiteY5" fmla="*/ 11466 h 78569"/>
                    <a:gd name="connsiteX6" fmla="*/ 67104 w 78569"/>
                    <a:gd name="connsiteY6" fmla="*/ 67016 h 78569"/>
                    <a:gd name="connsiteX7" fmla="*/ 39445 w 78569"/>
                    <a:gd name="connsiteY7" fmla="*/ 78453 h 78569"/>
                    <a:gd name="connsiteX8" fmla="*/ 59518 w 78569"/>
                    <a:gd name="connsiteY8" fmla="*/ 59664 h 78569"/>
                    <a:gd name="connsiteX9" fmla="*/ 59518 w 78569"/>
                    <a:gd name="connsiteY9" fmla="*/ 59664 h 78569"/>
                    <a:gd name="connsiteX10" fmla="*/ 59518 w 78569"/>
                    <a:gd name="connsiteY10" fmla="*/ 59664 h 78569"/>
                    <a:gd name="connsiteX11" fmla="*/ 39212 w 78569"/>
                    <a:gd name="connsiteY11" fmla="*/ 21036 h 78569"/>
                    <a:gd name="connsiteX12" fmla="*/ 26258 w 78569"/>
                    <a:gd name="connsiteY12" fmla="*/ 26404 h 78569"/>
                    <a:gd name="connsiteX13" fmla="*/ 20889 w 78569"/>
                    <a:gd name="connsiteY13" fmla="*/ 39241 h 78569"/>
                    <a:gd name="connsiteX14" fmla="*/ 26258 w 78569"/>
                    <a:gd name="connsiteY14" fmla="*/ 52195 h 78569"/>
                    <a:gd name="connsiteX15" fmla="*/ 39212 w 78569"/>
                    <a:gd name="connsiteY15" fmla="*/ 57563 h 78569"/>
                    <a:gd name="connsiteX16" fmla="*/ 39212 w 78569"/>
                    <a:gd name="connsiteY16" fmla="*/ 57563 h 78569"/>
                    <a:gd name="connsiteX17" fmla="*/ 52049 w 78569"/>
                    <a:gd name="connsiteY17" fmla="*/ 52195 h 78569"/>
                    <a:gd name="connsiteX18" fmla="*/ 52049 w 78569"/>
                    <a:gd name="connsiteY18" fmla="*/ 26287 h 78569"/>
                    <a:gd name="connsiteX19" fmla="*/ 39095 w 78569"/>
                    <a:gd name="connsiteY19" fmla="*/ 20919 h 785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78569" h="78569">
                      <a:moveTo>
                        <a:pt x="39212" y="78570"/>
                      </a:moveTo>
                      <a:lnTo>
                        <a:pt x="39212" y="78570"/>
                      </a:lnTo>
                      <a:cubicBezTo>
                        <a:pt x="28708" y="78570"/>
                        <a:pt x="18906" y="74485"/>
                        <a:pt x="11437" y="67016"/>
                      </a:cubicBezTo>
                      <a:cubicBezTo>
                        <a:pt x="4084" y="59547"/>
                        <a:pt x="0" y="49744"/>
                        <a:pt x="0" y="39241"/>
                      </a:cubicBezTo>
                      <a:cubicBezTo>
                        <a:pt x="0" y="28738"/>
                        <a:pt x="4084" y="18935"/>
                        <a:pt x="11553" y="11466"/>
                      </a:cubicBezTo>
                      <a:cubicBezTo>
                        <a:pt x="26841" y="-3822"/>
                        <a:pt x="51816" y="-3822"/>
                        <a:pt x="67104" y="11466"/>
                      </a:cubicBezTo>
                      <a:cubicBezTo>
                        <a:pt x="82392" y="26754"/>
                        <a:pt x="82392" y="51728"/>
                        <a:pt x="67104" y="67016"/>
                      </a:cubicBezTo>
                      <a:cubicBezTo>
                        <a:pt x="59752" y="74368"/>
                        <a:pt x="49831" y="78453"/>
                        <a:pt x="39445" y="78453"/>
                      </a:cubicBezTo>
                      <a:close/>
                      <a:moveTo>
                        <a:pt x="59518" y="59664"/>
                      </a:moveTo>
                      <a:lnTo>
                        <a:pt x="59518" y="59664"/>
                      </a:lnTo>
                      <a:lnTo>
                        <a:pt x="59518" y="59664"/>
                      </a:lnTo>
                      <a:close/>
                      <a:moveTo>
                        <a:pt x="39212" y="21036"/>
                      </a:moveTo>
                      <a:cubicBezTo>
                        <a:pt x="34543" y="21036"/>
                        <a:pt x="29876" y="22786"/>
                        <a:pt x="26258" y="26404"/>
                      </a:cubicBezTo>
                      <a:cubicBezTo>
                        <a:pt x="22756" y="29788"/>
                        <a:pt x="20889" y="34456"/>
                        <a:pt x="20889" y="39241"/>
                      </a:cubicBezTo>
                      <a:cubicBezTo>
                        <a:pt x="20889" y="44026"/>
                        <a:pt x="22756" y="48694"/>
                        <a:pt x="26258" y="52195"/>
                      </a:cubicBezTo>
                      <a:cubicBezTo>
                        <a:pt x="29642" y="55696"/>
                        <a:pt x="34311" y="57563"/>
                        <a:pt x="39212" y="57563"/>
                      </a:cubicBezTo>
                      <a:lnTo>
                        <a:pt x="39212" y="57563"/>
                      </a:lnTo>
                      <a:cubicBezTo>
                        <a:pt x="44113" y="57563"/>
                        <a:pt x="48665" y="55696"/>
                        <a:pt x="52049" y="52195"/>
                      </a:cubicBezTo>
                      <a:cubicBezTo>
                        <a:pt x="59168" y="45076"/>
                        <a:pt x="59284" y="33523"/>
                        <a:pt x="52049" y="26287"/>
                      </a:cubicBezTo>
                      <a:cubicBezTo>
                        <a:pt x="48548" y="22669"/>
                        <a:pt x="43763" y="20919"/>
                        <a:pt x="39095" y="2091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166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</p:grpSp>
          <p:grpSp>
            <p:nvGrpSpPr>
              <p:cNvPr id="225" name="Graphic 18">
                <a:extLst>
                  <a:ext uri="{FF2B5EF4-FFF2-40B4-BE49-F238E27FC236}">
                    <a16:creationId xmlns:a16="http://schemas.microsoft.com/office/drawing/2014/main" id="{E70DCB83-9CD5-8079-A5E3-E12861E4DA9A}"/>
                  </a:ext>
                </a:extLst>
              </p:cNvPr>
              <p:cNvGrpSpPr/>
              <p:nvPr/>
            </p:nvGrpSpPr>
            <p:grpSpPr>
              <a:xfrm>
                <a:off x="10094687" y="2851795"/>
                <a:ext cx="78540" cy="78540"/>
                <a:chOff x="10094687" y="2851795"/>
                <a:chExt cx="78540" cy="78540"/>
              </a:xfrm>
              <a:solidFill>
                <a:srgbClr val="FFFFFF"/>
              </a:solidFill>
            </p:grpSpPr>
            <p:sp>
              <p:nvSpPr>
                <p:cNvPr id="230" name="Free-form: Shape 229">
                  <a:extLst>
                    <a:ext uri="{FF2B5EF4-FFF2-40B4-BE49-F238E27FC236}">
                      <a16:creationId xmlns:a16="http://schemas.microsoft.com/office/drawing/2014/main" id="{33478077-1E67-631E-7772-10C839DB5AAC}"/>
                    </a:ext>
                  </a:extLst>
                </p:cNvPr>
                <p:cNvSpPr/>
                <p:nvPr/>
              </p:nvSpPr>
              <p:spPr>
                <a:xfrm>
                  <a:off x="10105073" y="2862298"/>
                  <a:ext cx="57534" cy="57534"/>
                </a:xfrm>
                <a:custGeom>
                  <a:avLst/>
                  <a:gdLst>
                    <a:gd name="connsiteX0" fmla="*/ 49132 w 57534"/>
                    <a:gd name="connsiteY0" fmla="*/ 49132 h 57534"/>
                    <a:gd name="connsiteX1" fmla="*/ 8403 w 57534"/>
                    <a:gd name="connsiteY1" fmla="*/ 49132 h 57534"/>
                    <a:gd name="connsiteX2" fmla="*/ 8403 w 57534"/>
                    <a:gd name="connsiteY2" fmla="*/ 8403 h 57534"/>
                    <a:gd name="connsiteX3" fmla="*/ 49132 w 57534"/>
                    <a:gd name="connsiteY3" fmla="*/ 8403 h 57534"/>
                    <a:gd name="connsiteX4" fmla="*/ 49132 w 57534"/>
                    <a:gd name="connsiteY4" fmla="*/ 49132 h 575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7534" h="57534">
                      <a:moveTo>
                        <a:pt x="49132" y="49132"/>
                      </a:moveTo>
                      <a:cubicBezTo>
                        <a:pt x="37929" y="60335"/>
                        <a:pt x="19606" y="60335"/>
                        <a:pt x="8403" y="49132"/>
                      </a:cubicBezTo>
                      <a:cubicBezTo>
                        <a:pt x="-2801" y="37812"/>
                        <a:pt x="-2801" y="19606"/>
                        <a:pt x="8403" y="8403"/>
                      </a:cubicBezTo>
                      <a:cubicBezTo>
                        <a:pt x="19723" y="-2801"/>
                        <a:pt x="37929" y="-2801"/>
                        <a:pt x="49132" y="8403"/>
                      </a:cubicBezTo>
                      <a:cubicBezTo>
                        <a:pt x="60335" y="19606"/>
                        <a:pt x="60335" y="37928"/>
                        <a:pt x="49132" y="4913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166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231" name="Free-form: Shape 230">
                  <a:extLst>
                    <a:ext uri="{FF2B5EF4-FFF2-40B4-BE49-F238E27FC236}">
                      <a16:creationId xmlns:a16="http://schemas.microsoft.com/office/drawing/2014/main" id="{A013A71E-8F0D-350D-C76D-DC03C5CB7C7C}"/>
                    </a:ext>
                  </a:extLst>
                </p:cNvPr>
                <p:cNvSpPr/>
                <p:nvPr/>
              </p:nvSpPr>
              <p:spPr>
                <a:xfrm>
                  <a:off x="10094687" y="2851795"/>
                  <a:ext cx="78540" cy="78540"/>
                </a:xfrm>
                <a:custGeom>
                  <a:avLst/>
                  <a:gdLst>
                    <a:gd name="connsiteX0" fmla="*/ 39212 w 78540"/>
                    <a:gd name="connsiteY0" fmla="*/ 78541 h 78540"/>
                    <a:gd name="connsiteX1" fmla="*/ 39212 w 78540"/>
                    <a:gd name="connsiteY1" fmla="*/ 78541 h 78540"/>
                    <a:gd name="connsiteX2" fmla="*/ 11437 w 78540"/>
                    <a:gd name="connsiteY2" fmla="*/ 66987 h 78540"/>
                    <a:gd name="connsiteX3" fmla="*/ 0 w 78540"/>
                    <a:gd name="connsiteY3" fmla="*/ 39212 h 78540"/>
                    <a:gd name="connsiteX4" fmla="*/ 11553 w 78540"/>
                    <a:gd name="connsiteY4" fmla="*/ 11437 h 78540"/>
                    <a:gd name="connsiteX5" fmla="*/ 39329 w 78540"/>
                    <a:gd name="connsiteY5" fmla="*/ 0 h 78540"/>
                    <a:gd name="connsiteX6" fmla="*/ 39329 w 78540"/>
                    <a:gd name="connsiteY6" fmla="*/ 0 h 78540"/>
                    <a:gd name="connsiteX7" fmla="*/ 67104 w 78540"/>
                    <a:gd name="connsiteY7" fmla="*/ 11553 h 78540"/>
                    <a:gd name="connsiteX8" fmla="*/ 78540 w 78540"/>
                    <a:gd name="connsiteY8" fmla="*/ 39329 h 78540"/>
                    <a:gd name="connsiteX9" fmla="*/ 66987 w 78540"/>
                    <a:gd name="connsiteY9" fmla="*/ 67104 h 78540"/>
                    <a:gd name="connsiteX10" fmla="*/ 39212 w 78540"/>
                    <a:gd name="connsiteY10" fmla="*/ 78541 h 78540"/>
                    <a:gd name="connsiteX11" fmla="*/ 39212 w 78540"/>
                    <a:gd name="connsiteY11" fmla="*/ 21006 h 78540"/>
                    <a:gd name="connsiteX12" fmla="*/ 26258 w 78540"/>
                    <a:gd name="connsiteY12" fmla="*/ 26375 h 78540"/>
                    <a:gd name="connsiteX13" fmla="*/ 20889 w 78540"/>
                    <a:gd name="connsiteY13" fmla="*/ 39329 h 78540"/>
                    <a:gd name="connsiteX14" fmla="*/ 26258 w 78540"/>
                    <a:gd name="connsiteY14" fmla="*/ 52283 h 78540"/>
                    <a:gd name="connsiteX15" fmla="*/ 39212 w 78540"/>
                    <a:gd name="connsiteY15" fmla="*/ 57651 h 78540"/>
                    <a:gd name="connsiteX16" fmla="*/ 39212 w 78540"/>
                    <a:gd name="connsiteY16" fmla="*/ 57651 h 78540"/>
                    <a:gd name="connsiteX17" fmla="*/ 52049 w 78540"/>
                    <a:gd name="connsiteY17" fmla="*/ 52283 h 78540"/>
                    <a:gd name="connsiteX18" fmla="*/ 52049 w 78540"/>
                    <a:gd name="connsiteY18" fmla="*/ 52283 h 78540"/>
                    <a:gd name="connsiteX19" fmla="*/ 57417 w 78540"/>
                    <a:gd name="connsiteY19" fmla="*/ 39329 h 78540"/>
                    <a:gd name="connsiteX20" fmla="*/ 52049 w 78540"/>
                    <a:gd name="connsiteY20" fmla="*/ 26375 h 78540"/>
                    <a:gd name="connsiteX21" fmla="*/ 39095 w 78540"/>
                    <a:gd name="connsiteY21" fmla="*/ 21006 h 78540"/>
                    <a:gd name="connsiteX22" fmla="*/ 39095 w 78540"/>
                    <a:gd name="connsiteY22" fmla="*/ 21006 h 785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78540" h="78540">
                      <a:moveTo>
                        <a:pt x="39212" y="78541"/>
                      </a:moveTo>
                      <a:lnTo>
                        <a:pt x="39212" y="78541"/>
                      </a:lnTo>
                      <a:cubicBezTo>
                        <a:pt x="28708" y="78541"/>
                        <a:pt x="18789" y="74456"/>
                        <a:pt x="11437" y="66987"/>
                      </a:cubicBezTo>
                      <a:cubicBezTo>
                        <a:pt x="4084" y="59518"/>
                        <a:pt x="0" y="49715"/>
                        <a:pt x="0" y="39212"/>
                      </a:cubicBezTo>
                      <a:cubicBezTo>
                        <a:pt x="0" y="28709"/>
                        <a:pt x="4084" y="18906"/>
                        <a:pt x="11553" y="11437"/>
                      </a:cubicBezTo>
                      <a:cubicBezTo>
                        <a:pt x="18906" y="4084"/>
                        <a:pt x="28825" y="0"/>
                        <a:pt x="39329" y="0"/>
                      </a:cubicBezTo>
                      <a:lnTo>
                        <a:pt x="39329" y="0"/>
                      </a:lnTo>
                      <a:cubicBezTo>
                        <a:pt x="49831" y="0"/>
                        <a:pt x="59635" y="4084"/>
                        <a:pt x="67104" y="11553"/>
                      </a:cubicBezTo>
                      <a:cubicBezTo>
                        <a:pt x="74456" y="19022"/>
                        <a:pt x="78540" y="28825"/>
                        <a:pt x="78540" y="39329"/>
                      </a:cubicBezTo>
                      <a:cubicBezTo>
                        <a:pt x="78540" y="49832"/>
                        <a:pt x="74456" y="59751"/>
                        <a:pt x="66987" y="67104"/>
                      </a:cubicBezTo>
                      <a:cubicBezTo>
                        <a:pt x="59635" y="74456"/>
                        <a:pt x="49715" y="78541"/>
                        <a:pt x="39212" y="78541"/>
                      </a:cubicBezTo>
                      <a:close/>
                      <a:moveTo>
                        <a:pt x="39212" y="21006"/>
                      </a:moveTo>
                      <a:cubicBezTo>
                        <a:pt x="34311" y="21006"/>
                        <a:pt x="29759" y="22874"/>
                        <a:pt x="26258" y="26375"/>
                      </a:cubicBezTo>
                      <a:cubicBezTo>
                        <a:pt x="22757" y="29876"/>
                        <a:pt x="20889" y="34427"/>
                        <a:pt x="20889" y="39329"/>
                      </a:cubicBezTo>
                      <a:cubicBezTo>
                        <a:pt x="20889" y="44230"/>
                        <a:pt x="22757" y="48781"/>
                        <a:pt x="26258" y="52283"/>
                      </a:cubicBezTo>
                      <a:cubicBezTo>
                        <a:pt x="29642" y="55784"/>
                        <a:pt x="34311" y="57651"/>
                        <a:pt x="39212" y="57651"/>
                      </a:cubicBezTo>
                      <a:lnTo>
                        <a:pt x="39212" y="57651"/>
                      </a:lnTo>
                      <a:cubicBezTo>
                        <a:pt x="44113" y="57651"/>
                        <a:pt x="48665" y="55784"/>
                        <a:pt x="52049" y="52283"/>
                      </a:cubicBezTo>
                      <a:cubicBezTo>
                        <a:pt x="52049" y="52283"/>
                        <a:pt x="52049" y="52283"/>
                        <a:pt x="52049" y="52283"/>
                      </a:cubicBezTo>
                      <a:cubicBezTo>
                        <a:pt x="55550" y="48781"/>
                        <a:pt x="57417" y="44230"/>
                        <a:pt x="57417" y="39329"/>
                      </a:cubicBezTo>
                      <a:cubicBezTo>
                        <a:pt x="57417" y="34427"/>
                        <a:pt x="55550" y="29876"/>
                        <a:pt x="52049" y="26375"/>
                      </a:cubicBezTo>
                      <a:cubicBezTo>
                        <a:pt x="48665" y="22874"/>
                        <a:pt x="43996" y="21006"/>
                        <a:pt x="39095" y="21006"/>
                      </a:cubicBezTo>
                      <a:lnTo>
                        <a:pt x="39095" y="2100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166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</p:grpSp>
          <p:sp>
            <p:nvSpPr>
              <p:cNvPr id="226" name="Free-form: Shape 225">
                <a:extLst>
                  <a:ext uri="{FF2B5EF4-FFF2-40B4-BE49-F238E27FC236}">
                    <a16:creationId xmlns:a16="http://schemas.microsoft.com/office/drawing/2014/main" id="{CF6F06A7-B926-283D-E830-4068CC7E8475}"/>
                  </a:ext>
                </a:extLst>
              </p:cNvPr>
              <p:cNvSpPr/>
              <p:nvPr/>
            </p:nvSpPr>
            <p:spPr>
              <a:xfrm>
                <a:off x="10068195" y="2616173"/>
                <a:ext cx="57533" cy="57534"/>
              </a:xfrm>
              <a:custGeom>
                <a:avLst/>
                <a:gdLst>
                  <a:gd name="connsiteX0" fmla="*/ 49132 w 57533"/>
                  <a:gd name="connsiteY0" fmla="*/ 49132 h 57534"/>
                  <a:gd name="connsiteX1" fmla="*/ 8403 w 57533"/>
                  <a:gd name="connsiteY1" fmla="*/ 49132 h 57534"/>
                  <a:gd name="connsiteX2" fmla="*/ 8403 w 57533"/>
                  <a:gd name="connsiteY2" fmla="*/ 8403 h 57534"/>
                  <a:gd name="connsiteX3" fmla="*/ 49132 w 57533"/>
                  <a:gd name="connsiteY3" fmla="*/ 8403 h 57534"/>
                  <a:gd name="connsiteX4" fmla="*/ 49132 w 57533"/>
                  <a:gd name="connsiteY4" fmla="*/ 49132 h 57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533" h="57534">
                    <a:moveTo>
                      <a:pt x="49132" y="49132"/>
                    </a:moveTo>
                    <a:cubicBezTo>
                      <a:pt x="37928" y="60335"/>
                      <a:pt x="19723" y="60335"/>
                      <a:pt x="8403" y="49132"/>
                    </a:cubicBezTo>
                    <a:cubicBezTo>
                      <a:pt x="-2801" y="37928"/>
                      <a:pt x="-2801" y="19606"/>
                      <a:pt x="8403" y="8403"/>
                    </a:cubicBezTo>
                    <a:cubicBezTo>
                      <a:pt x="19723" y="-2801"/>
                      <a:pt x="37928" y="-2801"/>
                      <a:pt x="49132" y="8403"/>
                    </a:cubicBezTo>
                    <a:cubicBezTo>
                      <a:pt x="60335" y="19606"/>
                      <a:pt x="60335" y="37928"/>
                      <a:pt x="49132" y="4913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27" name="Free-form: Shape 226">
                <a:extLst>
                  <a:ext uri="{FF2B5EF4-FFF2-40B4-BE49-F238E27FC236}">
                    <a16:creationId xmlns:a16="http://schemas.microsoft.com/office/drawing/2014/main" id="{83BFBE15-1F66-623D-D0F4-08DC6174ABD8}"/>
                  </a:ext>
                </a:extLst>
              </p:cNvPr>
              <p:cNvSpPr/>
              <p:nvPr/>
            </p:nvSpPr>
            <p:spPr>
              <a:xfrm>
                <a:off x="10530146" y="2410017"/>
                <a:ext cx="57550" cy="57654"/>
              </a:xfrm>
              <a:custGeom>
                <a:avLst/>
                <a:gdLst>
                  <a:gd name="connsiteX0" fmla="*/ 48504 w 57550"/>
                  <a:gd name="connsiteY0" fmla="*/ 49892 h 57654"/>
                  <a:gd name="connsiteX1" fmla="*/ 7775 w 57550"/>
                  <a:gd name="connsiteY1" fmla="*/ 48492 h 57654"/>
                  <a:gd name="connsiteX2" fmla="*/ 9059 w 57550"/>
                  <a:gd name="connsiteY2" fmla="*/ 7763 h 57654"/>
                  <a:gd name="connsiteX3" fmla="*/ 49788 w 57550"/>
                  <a:gd name="connsiteY3" fmla="*/ 9163 h 57654"/>
                  <a:gd name="connsiteX4" fmla="*/ 48387 w 57550"/>
                  <a:gd name="connsiteY4" fmla="*/ 49892 h 57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550" h="57654">
                    <a:moveTo>
                      <a:pt x="48504" y="49892"/>
                    </a:moveTo>
                    <a:cubicBezTo>
                      <a:pt x="36951" y="60745"/>
                      <a:pt x="18629" y="60162"/>
                      <a:pt x="7775" y="48492"/>
                    </a:cubicBezTo>
                    <a:cubicBezTo>
                      <a:pt x="-3078" y="36821"/>
                      <a:pt x="-2495" y="18616"/>
                      <a:pt x="9059" y="7763"/>
                    </a:cubicBezTo>
                    <a:cubicBezTo>
                      <a:pt x="20729" y="-3091"/>
                      <a:pt x="38935" y="-2507"/>
                      <a:pt x="49788" y="9163"/>
                    </a:cubicBezTo>
                    <a:cubicBezTo>
                      <a:pt x="60642" y="20833"/>
                      <a:pt x="60058" y="39039"/>
                      <a:pt x="48387" y="4989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28" name="Free-form: Shape 227">
                <a:extLst>
                  <a:ext uri="{FF2B5EF4-FFF2-40B4-BE49-F238E27FC236}">
                    <a16:creationId xmlns:a16="http://schemas.microsoft.com/office/drawing/2014/main" id="{79397CFD-3398-4CA0-7C1F-67FCE02C83DD}"/>
                  </a:ext>
                </a:extLst>
              </p:cNvPr>
              <p:cNvSpPr/>
              <p:nvPr/>
            </p:nvSpPr>
            <p:spPr>
              <a:xfrm>
                <a:off x="9253030" y="2862998"/>
                <a:ext cx="57533" cy="57534"/>
              </a:xfrm>
              <a:custGeom>
                <a:avLst/>
                <a:gdLst>
                  <a:gd name="connsiteX0" fmla="*/ 49131 w 57533"/>
                  <a:gd name="connsiteY0" fmla="*/ 49132 h 57534"/>
                  <a:gd name="connsiteX1" fmla="*/ 8402 w 57533"/>
                  <a:gd name="connsiteY1" fmla="*/ 49132 h 57534"/>
                  <a:gd name="connsiteX2" fmla="*/ 8402 w 57533"/>
                  <a:gd name="connsiteY2" fmla="*/ 8403 h 57534"/>
                  <a:gd name="connsiteX3" fmla="*/ 49131 w 57533"/>
                  <a:gd name="connsiteY3" fmla="*/ 8403 h 57534"/>
                  <a:gd name="connsiteX4" fmla="*/ 49131 w 57533"/>
                  <a:gd name="connsiteY4" fmla="*/ 49132 h 57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533" h="57534">
                    <a:moveTo>
                      <a:pt x="49131" y="49132"/>
                    </a:moveTo>
                    <a:cubicBezTo>
                      <a:pt x="37928" y="60335"/>
                      <a:pt x="19606" y="60335"/>
                      <a:pt x="8402" y="49132"/>
                    </a:cubicBezTo>
                    <a:cubicBezTo>
                      <a:pt x="-2801" y="37812"/>
                      <a:pt x="-2801" y="19606"/>
                      <a:pt x="8402" y="8403"/>
                    </a:cubicBezTo>
                    <a:cubicBezTo>
                      <a:pt x="19723" y="-2801"/>
                      <a:pt x="37928" y="-2801"/>
                      <a:pt x="49131" y="8403"/>
                    </a:cubicBezTo>
                    <a:cubicBezTo>
                      <a:pt x="60335" y="19723"/>
                      <a:pt x="60335" y="37928"/>
                      <a:pt x="49131" y="4913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29" name="Free-form: Shape 228">
                <a:extLst>
                  <a:ext uri="{FF2B5EF4-FFF2-40B4-BE49-F238E27FC236}">
                    <a16:creationId xmlns:a16="http://schemas.microsoft.com/office/drawing/2014/main" id="{2272D4F5-E917-8396-5B19-E0F001B30E19}"/>
                  </a:ext>
                </a:extLst>
              </p:cNvPr>
              <p:cNvSpPr/>
              <p:nvPr/>
            </p:nvSpPr>
            <p:spPr>
              <a:xfrm>
                <a:off x="8641393" y="2862998"/>
                <a:ext cx="57534" cy="57534"/>
              </a:xfrm>
              <a:custGeom>
                <a:avLst/>
                <a:gdLst>
                  <a:gd name="connsiteX0" fmla="*/ 49132 w 57534"/>
                  <a:gd name="connsiteY0" fmla="*/ 49132 h 57534"/>
                  <a:gd name="connsiteX1" fmla="*/ 8403 w 57534"/>
                  <a:gd name="connsiteY1" fmla="*/ 49132 h 57534"/>
                  <a:gd name="connsiteX2" fmla="*/ 8403 w 57534"/>
                  <a:gd name="connsiteY2" fmla="*/ 8403 h 57534"/>
                  <a:gd name="connsiteX3" fmla="*/ 49132 w 57534"/>
                  <a:gd name="connsiteY3" fmla="*/ 8403 h 57534"/>
                  <a:gd name="connsiteX4" fmla="*/ 49132 w 57534"/>
                  <a:gd name="connsiteY4" fmla="*/ 49132 h 57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534" h="57534">
                    <a:moveTo>
                      <a:pt x="49132" y="49132"/>
                    </a:moveTo>
                    <a:cubicBezTo>
                      <a:pt x="37928" y="60335"/>
                      <a:pt x="19606" y="60335"/>
                      <a:pt x="8403" y="49132"/>
                    </a:cubicBezTo>
                    <a:cubicBezTo>
                      <a:pt x="-2801" y="37812"/>
                      <a:pt x="-2801" y="19606"/>
                      <a:pt x="8403" y="8403"/>
                    </a:cubicBezTo>
                    <a:cubicBezTo>
                      <a:pt x="19723" y="-2801"/>
                      <a:pt x="37928" y="-2801"/>
                      <a:pt x="49132" y="8403"/>
                    </a:cubicBezTo>
                    <a:cubicBezTo>
                      <a:pt x="60335" y="19723"/>
                      <a:pt x="60335" y="37928"/>
                      <a:pt x="49132" y="4913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45" name="Free-form: Shape 44">
              <a:extLst>
                <a:ext uri="{FF2B5EF4-FFF2-40B4-BE49-F238E27FC236}">
                  <a16:creationId xmlns:a16="http://schemas.microsoft.com/office/drawing/2014/main" id="{6C271E09-5CC4-5626-93E0-2610260A3D35}"/>
                </a:ext>
              </a:extLst>
            </p:cNvPr>
            <p:cNvSpPr/>
            <p:nvPr/>
          </p:nvSpPr>
          <p:spPr>
            <a:xfrm>
              <a:off x="4431212" y="3050772"/>
              <a:ext cx="1535714" cy="479179"/>
            </a:xfrm>
            <a:custGeom>
              <a:avLst/>
              <a:gdLst>
                <a:gd name="connsiteX0" fmla="*/ 330997 w 1535714"/>
                <a:gd name="connsiteY0" fmla="*/ 479063 h 479179"/>
                <a:gd name="connsiteX1" fmla="*/ 330997 w 1535714"/>
                <a:gd name="connsiteY1" fmla="*/ 479063 h 479179"/>
                <a:gd name="connsiteX2" fmla="*/ 103311 w 1535714"/>
                <a:gd name="connsiteY2" fmla="*/ 478713 h 479179"/>
                <a:gd name="connsiteX3" fmla="*/ 95842 w 1535714"/>
                <a:gd name="connsiteY3" fmla="*/ 475679 h 479179"/>
                <a:gd name="connsiteX4" fmla="*/ 3063 w 1535714"/>
                <a:gd name="connsiteY4" fmla="*/ 382667 h 479179"/>
                <a:gd name="connsiteX5" fmla="*/ 3063 w 1535714"/>
                <a:gd name="connsiteY5" fmla="*/ 367846 h 479179"/>
                <a:gd name="connsiteX6" fmla="*/ 17885 w 1535714"/>
                <a:gd name="connsiteY6" fmla="*/ 367846 h 479179"/>
                <a:gd name="connsiteX7" fmla="*/ 107512 w 1535714"/>
                <a:gd name="connsiteY7" fmla="*/ 457823 h 479179"/>
                <a:gd name="connsiteX8" fmla="*/ 326446 w 1535714"/>
                <a:gd name="connsiteY8" fmla="*/ 458173 h 479179"/>
                <a:gd name="connsiteX9" fmla="*/ 783218 w 1535714"/>
                <a:gd name="connsiteY9" fmla="*/ 3034 h 479179"/>
                <a:gd name="connsiteX10" fmla="*/ 790570 w 1535714"/>
                <a:gd name="connsiteY10" fmla="*/ 0 h 479179"/>
                <a:gd name="connsiteX11" fmla="*/ 1240341 w 1535714"/>
                <a:gd name="connsiteY11" fmla="*/ 0 h 479179"/>
                <a:gd name="connsiteX12" fmla="*/ 1247810 w 1535714"/>
                <a:gd name="connsiteY12" fmla="*/ 3151 h 479179"/>
                <a:gd name="connsiteX13" fmla="*/ 1389953 w 1535714"/>
                <a:gd name="connsiteY13" fmla="*/ 146228 h 479179"/>
                <a:gd name="connsiteX14" fmla="*/ 1525211 w 1535714"/>
                <a:gd name="connsiteY14" fmla="*/ 146228 h 479179"/>
                <a:gd name="connsiteX15" fmla="*/ 1535715 w 1535714"/>
                <a:gd name="connsiteY15" fmla="*/ 156731 h 479179"/>
                <a:gd name="connsiteX16" fmla="*/ 1525211 w 1535714"/>
                <a:gd name="connsiteY16" fmla="*/ 167234 h 479179"/>
                <a:gd name="connsiteX17" fmla="*/ 1385519 w 1535714"/>
                <a:gd name="connsiteY17" fmla="*/ 167234 h 479179"/>
                <a:gd name="connsiteX18" fmla="*/ 1378050 w 1535714"/>
                <a:gd name="connsiteY18" fmla="*/ 164083 h 479179"/>
                <a:gd name="connsiteX19" fmla="*/ 1235906 w 1535714"/>
                <a:gd name="connsiteY19" fmla="*/ 21006 h 479179"/>
                <a:gd name="connsiteX20" fmla="*/ 794888 w 1535714"/>
                <a:gd name="connsiteY20" fmla="*/ 21006 h 479179"/>
                <a:gd name="connsiteX21" fmla="*/ 338116 w 1535714"/>
                <a:gd name="connsiteY21" fmla="*/ 476145 h 479179"/>
                <a:gd name="connsiteX22" fmla="*/ 330763 w 1535714"/>
                <a:gd name="connsiteY22" fmla="*/ 479179 h 479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535714" h="479179">
                  <a:moveTo>
                    <a:pt x="330997" y="479063"/>
                  </a:moveTo>
                  <a:lnTo>
                    <a:pt x="330997" y="479063"/>
                  </a:lnTo>
                  <a:lnTo>
                    <a:pt x="103311" y="478713"/>
                  </a:lnTo>
                  <a:cubicBezTo>
                    <a:pt x="100510" y="478713"/>
                    <a:pt x="97826" y="477546"/>
                    <a:pt x="95842" y="475679"/>
                  </a:cubicBezTo>
                  <a:lnTo>
                    <a:pt x="3063" y="382667"/>
                  </a:lnTo>
                  <a:cubicBezTo>
                    <a:pt x="-1021" y="378582"/>
                    <a:pt x="-1021" y="371930"/>
                    <a:pt x="3063" y="367846"/>
                  </a:cubicBezTo>
                  <a:cubicBezTo>
                    <a:pt x="7148" y="363761"/>
                    <a:pt x="13800" y="363761"/>
                    <a:pt x="17885" y="367846"/>
                  </a:cubicBezTo>
                  <a:lnTo>
                    <a:pt x="107512" y="457823"/>
                  </a:lnTo>
                  <a:lnTo>
                    <a:pt x="326446" y="458173"/>
                  </a:lnTo>
                  <a:lnTo>
                    <a:pt x="783218" y="3034"/>
                  </a:lnTo>
                  <a:cubicBezTo>
                    <a:pt x="785202" y="1050"/>
                    <a:pt x="787886" y="0"/>
                    <a:pt x="790570" y="0"/>
                  </a:cubicBezTo>
                  <a:lnTo>
                    <a:pt x="1240341" y="0"/>
                  </a:lnTo>
                  <a:cubicBezTo>
                    <a:pt x="1243142" y="0"/>
                    <a:pt x="1245826" y="1167"/>
                    <a:pt x="1247810" y="3151"/>
                  </a:cubicBezTo>
                  <a:lnTo>
                    <a:pt x="1389953" y="146228"/>
                  </a:lnTo>
                  <a:lnTo>
                    <a:pt x="1525211" y="146228"/>
                  </a:lnTo>
                  <a:cubicBezTo>
                    <a:pt x="1531047" y="146228"/>
                    <a:pt x="1535715" y="150896"/>
                    <a:pt x="1535715" y="156731"/>
                  </a:cubicBezTo>
                  <a:cubicBezTo>
                    <a:pt x="1535715" y="162566"/>
                    <a:pt x="1531047" y="167234"/>
                    <a:pt x="1525211" y="167234"/>
                  </a:cubicBezTo>
                  <a:lnTo>
                    <a:pt x="1385519" y="167234"/>
                  </a:lnTo>
                  <a:cubicBezTo>
                    <a:pt x="1382718" y="167234"/>
                    <a:pt x="1380034" y="166067"/>
                    <a:pt x="1378050" y="164083"/>
                  </a:cubicBezTo>
                  <a:lnTo>
                    <a:pt x="1235906" y="21006"/>
                  </a:lnTo>
                  <a:lnTo>
                    <a:pt x="794888" y="21006"/>
                  </a:lnTo>
                  <a:lnTo>
                    <a:pt x="338116" y="476145"/>
                  </a:lnTo>
                  <a:cubicBezTo>
                    <a:pt x="336132" y="478129"/>
                    <a:pt x="333448" y="479179"/>
                    <a:pt x="330763" y="479179"/>
                  </a:cubicBezTo>
                  <a:close/>
                </a:path>
              </a:pathLst>
            </a:custGeom>
            <a:solidFill>
              <a:srgbClr val="FFFFFF"/>
            </a:solidFill>
            <a:ln w="11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6" name="Free-form: Shape 45">
              <a:extLst>
                <a:ext uri="{FF2B5EF4-FFF2-40B4-BE49-F238E27FC236}">
                  <a16:creationId xmlns:a16="http://schemas.microsoft.com/office/drawing/2014/main" id="{2219CF1D-F0F9-B47A-1B74-DD8B0F34AC82}"/>
                </a:ext>
              </a:extLst>
            </p:cNvPr>
            <p:cNvSpPr/>
            <p:nvPr/>
          </p:nvSpPr>
          <p:spPr>
            <a:xfrm>
              <a:off x="5319550" y="3239013"/>
              <a:ext cx="301237" cy="126505"/>
            </a:xfrm>
            <a:custGeom>
              <a:avLst/>
              <a:gdLst>
                <a:gd name="connsiteX0" fmla="*/ 10532 w 301237"/>
                <a:gd name="connsiteY0" fmla="*/ 126505 h 126505"/>
                <a:gd name="connsiteX1" fmla="*/ 3063 w 301237"/>
                <a:gd name="connsiteY1" fmla="*/ 123354 h 126505"/>
                <a:gd name="connsiteX2" fmla="*/ 3063 w 301237"/>
                <a:gd name="connsiteY2" fmla="*/ 108533 h 126505"/>
                <a:gd name="connsiteX3" fmla="*/ 109029 w 301237"/>
                <a:gd name="connsiteY3" fmla="*/ 3034 h 126505"/>
                <a:gd name="connsiteX4" fmla="*/ 116381 w 301237"/>
                <a:gd name="connsiteY4" fmla="*/ 0 h 126505"/>
                <a:gd name="connsiteX5" fmla="*/ 290735 w 301237"/>
                <a:gd name="connsiteY5" fmla="*/ 0 h 126505"/>
                <a:gd name="connsiteX6" fmla="*/ 301238 w 301237"/>
                <a:gd name="connsiteY6" fmla="*/ 10503 h 126505"/>
                <a:gd name="connsiteX7" fmla="*/ 290735 w 301237"/>
                <a:gd name="connsiteY7" fmla="*/ 21006 h 126505"/>
                <a:gd name="connsiteX8" fmla="*/ 120699 w 301237"/>
                <a:gd name="connsiteY8" fmla="*/ 21006 h 126505"/>
                <a:gd name="connsiteX9" fmla="*/ 17768 w 301237"/>
                <a:gd name="connsiteY9" fmla="*/ 123354 h 126505"/>
                <a:gd name="connsiteX10" fmla="*/ 10415 w 301237"/>
                <a:gd name="connsiteY10" fmla="*/ 126389 h 126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1237" h="126505">
                  <a:moveTo>
                    <a:pt x="10532" y="126505"/>
                  </a:moveTo>
                  <a:cubicBezTo>
                    <a:pt x="7848" y="126505"/>
                    <a:pt x="5164" y="125455"/>
                    <a:pt x="3063" y="123354"/>
                  </a:cubicBezTo>
                  <a:cubicBezTo>
                    <a:pt x="-1021" y="119270"/>
                    <a:pt x="-1021" y="112618"/>
                    <a:pt x="3063" y="108533"/>
                  </a:cubicBezTo>
                  <a:lnTo>
                    <a:pt x="109029" y="3034"/>
                  </a:lnTo>
                  <a:cubicBezTo>
                    <a:pt x="111013" y="1050"/>
                    <a:pt x="113697" y="0"/>
                    <a:pt x="116381" y="0"/>
                  </a:cubicBezTo>
                  <a:lnTo>
                    <a:pt x="290735" y="0"/>
                  </a:lnTo>
                  <a:cubicBezTo>
                    <a:pt x="296570" y="0"/>
                    <a:pt x="301238" y="4668"/>
                    <a:pt x="301238" y="10503"/>
                  </a:cubicBezTo>
                  <a:cubicBezTo>
                    <a:pt x="301238" y="16338"/>
                    <a:pt x="296570" y="21006"/>
                    <a:pt x="290735" y="21006"/>
                  </a:cubicBezTo>
                  <a:lnTo>
                    <a:pt x="120699" y="21006"/>
                  </a:lnTo>
                  <a:lnTo>
                    <a:pt x="17768" y="123354"/>
                  </a:lnTo>
                  <a:cubicBezTo>
                    <a:pt x="15667" y="125338"/>
                    <a:pt x="12983" y="126389"/>
                    <a:pt x="10415" y="126389"/>
                  </a:cubicBezTo>
                  <a:close/>
                </a:path>
              </a:pathLst>
            </a:custGeom>
            <a:solidFill>
              <a:srgbClr val="FFFFFF"/>
            </a:solidFill>
            <a:ln w="11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7" name="Free-form: Shape 46">
              <a:extLst>
                <a:ext uri="{FF2B5EF4-FFF2-40B4-BE49-F238E27FC236}">
                  <a16:creationId xmlns:a16="http://schemas.microsoft.com/office/drawing/2014/main" id="{51A497C2-8C60-33A9-E53E-17B4E1A77E4E}"/>
                </a:ext>
              </a:extLst>
            </p:cNvPr>
            <p:cNvSpPr/>
            <p:nvPr/>
          </p:nvSpPr>
          <p:spPr>
            <a:xfrm>
              <a:off x="4297355" y="3144834"/>
              <a:ext cx="1669805" cy="614437"/>
            </a:xfrm>
            <a:custGeom>
              <a:avLst/>
              <a:gdLst>
                <a:gd name="connsiteX0" fmla="*/ 407203 w 1669805"/>
                <a:gd name="connsiteY0" fmla="*/ 614437 h 614437"/>
                <a:gd name="connsiteX1" fmla="*/ 407203 w 1669805"/>
                <a:gd name="connsiteY1" fmla="*/ 614437 h 614437"/>
                <a:gd name="connsiteX2" fmla="*/ 195039 w 1669805"/>
                <a:gd name="connsiteY2" fmla="*/ 614087 h 614437"/>
                <a:gd name="connsiteX3" fmla="*/ 187570 w 1669805"/>
                <a:gd name="connsiteY3" fmla="*/ 611053 h 614437"/>
                <a:gd name="connsiteX4" fmla="*/ 3063 w 1669805"/>
                <a:gd name="connsiteY4" fmla="*/ 425963 h 614437"/>
                <a:gd name="connsiteX5" fmla="*/ 3063 w 1669805"/>
                <a:gd name="connsiteY5" fmla="*/ 411142 h 614437"/>
                <a:gd name="connsiteX6" fmla="*/ 17885 w 1669805"/>
                <a:gd name="connsiteY6" fmla="*/ 411142 h 614437"/>
                <a:gd name="connsiteX7" fmla="*/ 199240 w 1669805"/>
                <a:gd name="connsiteY7" fmla="*/ 593081 h 614437"/>
                <a:gd name="connsiteX8" fmla="*/ 402652 w 1669805"/>
                <a:gd name="connsiteY8" fmla="*/ 593431 h 614437"/>
                <a:gd name="connsiteX9" fmla="*/ 995033 w 1669805"/>
                <a:gd name="connsiteY9" fmla="*/ 3034 h 614437"/>
                <a:gd name="connsiteX10" fmla="*/ 1002502 w 1669805"/>
                <a:gd name="connsiteY10" fmla="*/ 0 h 614437"/>
                <a:gd name="connsiteX11" fmla="*/ 1337437 w 1669805"/>
                <a:gd name="connsiteY11" fmla="*/ 0 h 614437"/>
                <a:gd name="connsiteX12" fmla="*/ 1344906 w 1669805"/>
                <a:gd name="connsiteY12" fmla="*/ 3034 h 614437"/>
                <a:gd name="connsiteX13" fmla="*/ 1479347 w 1669805"/>
                <a:gd name="connsiteY13" fmla="*/ 138409 h 614437"/>
                <a:gd name="connsiteX14" fmla="*/ 1659302 w 1669805"/>
                <a:gd name="connsiteY14" fmla="*/ 138409 h 614437"/>
                <a:gd name="connsiteX15" fmla="*/ 1669805 w 1669805"/>
                <a:gd name="connsiteY15" fmla="*/ 148912 h 614437"/>
                <a:gd name="connsiteX16" fmla="*/ 1659302 w 1669805"/>
                <a:gd name="connsiteY16" fmla="*/ 159415 h 614437"/>
                <a:gd name="connsiteX17" fmla="*/ 1475029 w 1669805"/>
                <a:gd name="connsiteY17" fmla="*/ 159415 h 614437"/>
                <a:gd name="connsiteX18" fmla="*/ 1467560 w 1669805"/>
                <a:gd name="connsiteY18" fmla="*/ 156264 h 614437"/>
                <a:gd name="connsiteX19" fmla="*/ 1333236 w 1669805"/>
                <a:gd name="connsiteY19" fmla="*/ 21006 h 614437"/>
                <a:gd name="connsiteX20" fmla="*/ 1007053 w 1669805"/>
                <a:gd name="connsiteY20" fmla="*/ 21006 h 614437"/>
                <a:gd name="connsiteX21" fmla="*/ 414672 w 1669805"/>
                <a:gd name="connsiteY21" fmla="*/ 611403 h 614437"/>
                <a:gd name="connsiteX22" fmla="*/ 407203 w 1669805"/>
                <a:gd name="connsiteY22" fmla="*/ 614437 h 614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669805" h="614437">
                  <a:moveTo>
                    <a:pt x="407203" y="614437"/>
                  </a:moveTo>
                  <a:lnTo>
                    <a:pt x="407203" y="614437"/>
                  </a:lnTo>
                  <a:lnTo>
                    <a:pt x="195039" y="614087"/>
                  </a:lnTo>
                  <a:cubicBezTo>
                    <a:pt x="192238" y="614087"/>
                    <a:pt x="189554" y="612921"/>
                    <a:pt x="187570" y="611053"/>
                  </a:cubicBezTo>
                  <a:lnTo>
                    <a:pt x="3063" y="425963"/>
                  </a:lnTo>
                  <a:cubicBezTo>
                    <a:pt x="-1021" y="421879"/>
                    <a:pt x="-1021" y="415227"/>
                    <a:pt x="3063" y="411142"/>
                  </a:cubicBezTo>
                  <a:cubicBezTo>
                    <a:pt x="7148" y="407058"/>
                    <a:pt x="13800" y="407058"/>
                    <a:pt x="17885" y="411142"/>
                  </a:cubicBezTo>
                  <a:lnTo>
                    <a:pt x="199240" y="593081"/>
                  </a:lnTo>
                  <a:lnTo>
                    <a:pt x="402652" y="593431"/>
                  </a:lnTo>
                  <a:lnTo>
                    <a:pt x="995033" y="3034"/>
                  </a:lnTo>
                  <a:cubicBezTo>
                    <a:pt x="997017" y="1050"/>
                    <a:pt x="999701" y="0"/>
                    <a:pt x="1002502" y="0"/>
                  </a:cubicBezTo>
                  <a:lnTo>
                    <a:pt x="1337437" y="0"/>
                  </a:lnTo>
                  <a:cubicBezTo>
                    <a:pt x="1340238" y="0"/>
                    <a:pt x="1342922" y="1167"/>
                    <a:pt x="1344906" y="3034"/>
                  </a:cubicBezTo>
                  <a:cubicBezTo>
                    <a:pt x="1347474" y="5602"/>
                    <a:pt x="1459158" y="118103"/>
                    <a:pt x="1479347" y="138409"/>
                  </a:cubicBezTo>
                  <a:lnTo>
                    <a:pt x="1659302" y="138409"/>
                  </a:lnTo>
                  <a:cubicBezTo>
                    <a:pt x="1665137" y="138409"/>
                    <a:pt x="1669805" y="143077"/>
                    <a:pt x="1669805" y="148912"/>
                  </a:cubicBezTo>
                  <a:cubicBezTo>
                    <a:pt x="1669805" y="154747"/>
                    <a:pt x="1665137" y="159415"/>
                    <a:pt x="1659302" y="159415"/>
                  </a:cubicBezTo>
                  <a:lnTo>
                    <a:pt x="1475029" y="159415"/>
                  </a:lnTo>
                  <a:cubicBezTo>
                    <a:pt x="1472228" y="159415"/>
                    <a:pt x="1469544" y="158248"/>
                    <a:pt x="1467560" y="156264"/>
                  </a:cubicBezTo>
                  <a:cubicBezTo>
                    <a:pt x="1467560" y="156264"/>
                    <a:pt x="1353542" y="41429"/>
                    <a:pt x="1333236" y="21006"/>
                  </a:cubicBezTo>
                  <a:lnTo>
                    <a:pt x="1007053" y="21006"/>
                  </a:lnTo>
                  <a:lnTo>
                    <a:pt x="414672" y="611403"/>
                  </a:lnTo>
                  <a:cubicBezTo>
                    <a:pt x="412688" y="613387"/>
                    <a:pt x="410004" y="614437"/>
                    <a:pt x="407203" y="614437"/>
                  </a:cubicBezTo>
                  <a:close/>
                </a:path>
              </a:pathLst>
            </a:custGeom>
            <a:solidFill>
              <a:srgbClr val="FFFFFF"/>
            </a:solidFill>
            <a:ln w="11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8" name="Free-form: Shape 47">
              <a:extLst>
                <a:ext uri="{FF2B5EF4-FFF2-40B4-BE49-F238E27FC236}">
                  <a16:creationId xmlns:a16="http://schemas.microsoft.com/office/drawing/2014/main" id="{0FDA8404-3758-863E-36D3-95CB5B830BF2}"/>
                </a:ext>
              </a:extLst>
            </p:cNvPr>
            <p:cNvSpPr/>
            <p:nvPr/>
          </p:nvSpPr>
          <p:spPr>
            <a:xfrm>
              <a:off x="2052353" y="3412899"/>
              <a:ext cx="3924960" cy="570673"/>
            </a:xfrm>
            <a:custGeom>
              <a:avLst/>
              <a:gdLst>
                <a:gd name="connsiteX0" fmla="*/ 2688266 w 3924960"/>
                <a:gd name="connsiteY0" fmla="*/ 570558 h 570673"/>
                <a:gd name="connsiteX1" fmla="*/ 2688266 w 3924960"/>
                <a:gd name="connsiteY1" fmla="*/ 570558 h 570673"/>
                <a:gd name="connsiteX2" fmla="*/ 2305483 w 3924960"/>
                <a:gd name="connsiteY2" fmla="*/ 569974 h 570673"/>
                <a:gd name="connsiteX3" fmla="*/ 2298131 w 3924960"/>
                <a:gd name="connsiteY3" fmla="*/ 566940 h 570673"/>
                <a:gd name="connsiteX4" fmla="*/ 1905661 w 3924960"/>
                <a:gd name="connsiteY4" fmla="*/ 179838 h 570673"/>
                <a:gd name="connsiteX5" fmla="*/ 180217 w 3924960"/>
                <a:gd name="connsiteY5" fmla="*/ 179838 h 570673"/>
                <a:gd name="connsiteX6" fmla="*/ 17885 w 3924960"/>
                <a:gd name="connsiteY6" fmla="*/ 341471 h 570673"/>
                <a:gd name="connsiteX7" fmla="*/ 3063 w 3924960"/>
                <a:gd name="connsiteY7" fmla="*/ 341471 h 570673"/>
                <a:gd name="connsiteX8" fmla="*/ 3063 w 3924960"/>
                <a:gd name="connsiteY8" fmla="*/ 326650 h 570673"/>
                <a:gd name="connsiteX9" fmla="*/ 168547 w 3924960"/>
                <a:gd name="connsiteY9" fmla="*/ 161983 h 570673"/>
                <a:gd name="connsiteX10" fmla="*/ 175900 w 3924960"/>
                <a:gd name="connsiteY10" fmla="*/ 158949 h 570673"/>
                <a:gd name="connsiteX11" fmla="*/ 1909862 w 3924960"/>
                <a:gd name="connsiteY11" fmla="*/ 158949 h 570673"/>
                <a:gd name="connsiteX12" fmla="*/ 1917214 w 3924960"/>
                <a:gd name="connsiteY12" fmla="*/ 161983 h 570673"/>
                <a:gd name="connsiteX13" fmla="*/ 2309684 w 3924960"/>
                <a:gd name="connsiteY13" fmla="*/ 549084 h 570673"/>
                <a:gd name="connsiteX14" fmla="*/ 2683832 w 3924960"/>
                <a:gd name="connsiteY14" fmla="*/ 549668 h 570673"/>
                <a:gd name="connsiteX15" fmla="*/ 3165929 w 3924960"/>
                <a:gd name="connsiteY15" fmla="*/ 69088 h 570673"/>
                <a:gd name="connsiteX16" fmla="*/ 3173398 w 3924960"/>
                <a:gd name="connsiteY16" fmla="*/ 66054 h 570673"/>
                <a:gd name="connsiteX17" fmla="*/ 3173398 w 3924960"/>
                <a:gd name="connsiteY17" fmla="*/ 66054 h 570673"/>
                <a:gd name="connsiteX18" fmla="*/ 3638806 w 3924960"/>
                <a:gd name="connsiteY18" fmla="*/ 67221 h 570673"/>
                <a:gd name="connsiteX19" fmla="*/ 3703109 w 3924960"/>
                <a:gd name="connsiteY19" fmla="*/ 3034 h 570673"/>
                <a:gd name="connsiteX20" fmla="*/ 3710578 w 3924960"/>
                <a:gd name="connsiteY20" fmla="*/ 0 h 570673"/>
                <a:gd name="connsiteX21" fmla="*/ 3914457 w 3924960"/>
                <a:gd name="connsiteY21" fmla="*/ 0 h 570673"/>
                <a:gd name="connsiteX22" fmla="*/ 3924960 w 3924960"/>
                <a:gd name="connsiteY22" fmla="*/ 10737 h 570673"/>
                <a:gd name="connsiteX23" fmla="*/ 3914457 w 3924960"/>
                <a:gd name="connsiteY23" fmla="*/ 21240 h 570673"/>
                <a:gd name="connsiteX24" fmla="*/ 3714896 w 3924960"/>
                <a:gd name="connsiteY24" fmla="*/ 21240 h 570673"/>
                <a:gd name="connsiteX25" fmla="*/ 3650477 w 3924960"/>
                <a:gd name="connsiteY25" fmla="*/ 85193 h 570673"/>
                <a:gd name="connsiteX26" fmla="*/ 3643008 w 3924960"/>
                <a:gd name="connsiteY26" fmla="*/ 88227 h 570673"/>
                <a:gd name="connsiteX27" fmla="*/ 3643008 w 3924960"/>
                <a:gd name="connsiteY27" fmla="*/ 88227 h 570673"/>
                <a:gd name="connsiteX28" fmla="*/ 3177599 w 3924960"/>
                <a:gd name="connsiteY28" fmla="*/ 87060 h 570673"/>
                <a:gd name="connsiteX29" fmla="*/ 2695502 w 3924960"/>
                <a:gd name="connsiteY29" fmla="*/ 567640 h 570673"/>
                <a:gd name="connsiteX30" fmla="*/ 2688033 w 3924960"/>
                <a:gd name="connsiteY30" fmla="*/ 570674 h 570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924960" h="570673">
                  <a:moveTo>
                    <a:pt x="2688266" y="570558"/>
                  </a:moveTo>
                  <a:lnTo>
                    <a:pt x="2688266" y="570558"/>
                  </a:lnTo>
                  <a:lnTo>
                    <a:pt x="2305483" y="569974"/>
                  </a:lnTo>
                  <a:cubicBezTo>
                    <a:pt x="2302682" y="569974"/>
                    <a:pt x="2300115" y="568924"/>
                    <a:pt x="2298131" y="566940"/>
                  </a:cubicBezTo>
                  <a:lnTo>
                    <a:pt x="1905661" y="179838"/>
                  </a:lnTo>
                  <a:lnTo>
                    <a:pt x="180217" y="179838"/>
                  </a:lnTo>
                  <a:lnTo>
                    <a:pt x="17885" y="341471"/>
                  </a:lnTo>
                  <a:cubicBezTo>
                    <a:pt x="13800" y="345556"/>
                    <a:pt x="7148" y="345556"/>
                    <a:pt x="3063" y="341471"/>
                  </a:cubicBezTo>
                  <a:cubicBezTo>
                    <a:pt x="-1021" y="337386"/>
                    <a:pt x="-1021" y="330734"/>
                    <a:pt x="3063" y="326650"/>
                  </a:cubicBezTo>
                  <a:lnTo>
                    <a:pt x="168547" y="161983"/>
                  </a:lnTo>
                  <a:cubicBezTo>
                    <a:pt x="170531" y="159999"/>
                    <a:pt x="173215" y="158949"/>
                    <a:pt x="175900" y="158949"/>
                  </a:cubicBezTo>
                  <a:lnTo>
                    <a:pt x="1909862" y="158949"/>
                  </a:lnTo>
                  <a:cubicBezTo>
                    <a:pt x="1912663" y="158949"/>
                    <a:pt x="1915230" y="159999"/>
                    <a:pt x="1917214" y="161983"/>
                  </a:cubicBezTo>
                  <a:lnTo>
                    <a:pt x="2309684" y="549084"/>
                  </a:lnTo>
                  <a:lnTo>
                    <a:pt x="2683832" y="549668"/>
                  </a:lnTo>
                  <a:lnTo>
                    <a:pt x="3165929" y="69088"/>
                  </a:lnTo>
                  <a:cubicBezTo>
                    <a:pt x="3167913" y="67104"/>
                    <a:pt x="3170597" y="66054"/>
                    <a:pt x="3173398" y="66054"/>
                  </a:cubicBezTo>
                  <a:lnTo>
                    <a:pt x="3173398" y="66054"/>
                  </a:lnTo>
                  <a:lnTo>
                    <a:pt x="3638806" y="67221"/>
                  </a:lnTo>
                  <a:lnTo>
                    <a:pt x="3703109" y="3034"/>
                  </a:lnTo>
                  <a:cubicBezTo>
                    <a:pt x="3705093" y="1050"/>
                    <a:pt x="3707777" y="0"/>
                    <a:pt x="3710578" y="0"/>
                  </a:cubicBezTo>
                  <a:lnTo>
                    <a:pt x="3914457" y="0"/>
                  </a:lnTo>
                  <a:cubicBezTo>
                    <a:pt x="3920292" y="233"/>
                    <a:pt x="3924960" y="4902"/>
                    <a:pt x="3924960" y="10737"/>
                  </a:cubicBezTo>
                  <a:cubicBezTo>
                    <a:pt x="3924960" y="16572"/>
                    <a:pt x="3920292" y="21240"/>
                    <a:pt x="3914457" y="21240"/>
                  </a:cubicBezTo>
                  <a:lnTo>
                    <a:pt x="3714896" y="21240"/>
                  </a:lnTo>
                  <a:cubicBezTo>
                    <a:pt x="3714896" y="21240"/>
                    <a:pt x="3650477" y="85193"/>
                    <a:pt x="3650477" y="85193"/>
                  </a:cubicBezTo>
                  <a:cubicBezTo>
                    <a:pt x="3648493" y="87177"/>
                    <a:pt x="3645809" y="88227"/>
                    <a:pt x="3643008" y="88227"/>
                  </a:cubicBezTo>
                  <a:lnTo>
                    <a:pt x="3643008" y="88227"/>
                  </a:lnTo>
                  <a:lnTo>
                    <a:pt x="3177599" y="87060"/>
                  </a:lnTo>
                  <a:lnTo>
                    <a:pt x="2695502" y="567640"/>
                  </a:lnTo>
                  <a:cubicBezTo>
                    <a:pt x="2693518" y="569624"/>
                    <a:pt x="2690834" y="570674"/>
                    <a:pt x="2688033" y="570674"/>
                  </a:cubicBezTo>
                  <a:close/>
                </a:path>
              </a:pathLst>
            </a:custGeom>
            <a:solidFill>
              <a:srgbClr val="FFFFFF"/>
            </a:solidFill>
            <a:ln w="11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9" name="Free-form: Shape 48">
              <a:extLst>
                <a:ext uri="{FF2B5EF4-FFF2-40B4-BE49-F238E27FC236}">
                  <a16:creationId xmlns:a16="http://schemas.microsoft.com/office/drawing/2014/main" id="{C9C633FF-E221-89B7-065D-3F09ECC4FD1D}"/>
                </a:ext>
              </a:extLst>
            </p:cNvPr>
            <p:cNvSpPr/>
            <p:nvPr/>
          </p:nvSpPr>
          <p:spPr>
            <a:xfrm>
              <a:off x="3894965" y="3614678"/>
              <a:ext cx="2072194" cy="593547"/>
            </a:xfrm>
            <a:custGeom>
              <a:avLst/>
              <a:gdLst>
                <a:gd name="connsiteX0" fmla="*/ 520871 w 2072194"/>
                <a:gd name="connsiteY0" fmla="*/ 593431 h 593547"/>
                <a:gd name="connsiteX1" fmla="*/ 230983 w 2072194"/>
                <a:gd name="connsiteY1" fmla="*/ 593431 h 593547"/>
                <a:gd name="connsiteX2" fmla="*/ 223514 w 2072194"/>
                <a:gd name="connsiteY2" fmla="*/ 590397 h 593547"/>
                <a:gd name="connsiteX3" fmla="*/ 3063 w 2072194"/>
                <a:gd name="connsiteY3" fmla="*/ 369246 h 593547"/>
                <a:gd name="connsiteX4" fmla="*/ 3063 w 2072194"/>
                <a:gd name="connsiteY4" fmla="*/ 354425 h 593547"/>
                <a:gd name="connsiteX5" fmla="*/ 17885 w 2072194"/>
                <a:gd name="connsiteY5" fmla="*/ 354425 h 593547"/>
                <a:gd name="connsiteX6" fmla="*/ 235301 w 2072194"/>
                <a:gd name="connsiteY6" fmla="*/ 572541 h 593547"/>
                <a:gd name="connsiteX7" fmla="*/ 516554 w 2072194"/>
                <a:gd name="connsiteY7" fmla="*/ 572541 h 593547"/>
                <a:gd name="connsiteX8" fmla="*/ 566385 w 2072194"/>
                <a:gd name="connsiteY8" fmla="*/ 523176 h 593547"/>
                <a:gd name="connsiteX9" fmla="*/ 573738 w 2072194"/>
                <a:gd name="connsiteY9" fmla="*/ 520142 h 593547"/>
                <a:gd name="connsiteX10" fmla="*/ 573738 w 2072194"/>
                <a:gd name="connsiteY10" fmla="*/ 520142 h 593547"/>
                <a:gd name="connsiteX11" fmla="*/ 924195 w 2072194"/>
                <a:gd name="connsiteY11" fmla="*/ 520725 h 593547"/>
                <a:gd name="connsiteX12" fmla="*/ 1443520 w 2072194"/>
                <a:gd name="connsiteY12" fmla="*/ 3034 h 593547"/>
                <a:gd name="connsiteX13" fmla="*/ 1450989 w 2072194"/>
                <a:gd name="connsiteY13" fmla="*/ 0 h 593547"/>
                <a:gd name="connsiteX14" fmla="*/ 1450989 w 2072194"/>
                <a:gd name="connsiteY14" fmla="*/ 0 h 593547"/>
                <a:gd name="connsiteX15" fmla="*/ 2061692 w 2072194"/>
                <a:gd name="connsiteY15" fmla="*/ 467 h 593547"/>
                <a:gd name="connsiteX16" fmla="*/ 2072195 w 2072194"/>
                <a:gd name="connsiteY16" fmla="*/ 10970 h 593547"/>
                <a:gd name="connsiteX17" fmla="*/ 2061692 w 2072194"/>
                <a:gd name="connsiteY17" fmla="*/ 21473 h 593547"/>
                <a:gd name="connsiteX18" fmla="*/ 2061692 w 2072194"/>
                <a:gd name="connsiteY18" fmla="*/ 21473 h 593547"/>
                <a:gd name="connsiteX19" fmla="*/ 1455307 w 2072194"/>
                <a:gd name="connsiteY19" fmla="*/ 21006 h 593547"/>
                <a:gd name="connsiteX20" fmla="*/ 935982 w 2072194"/>
                <a:gd name="connsiteY20" fmla="*/ 538698 h 593547"/>
                <a:gd name="connsiteX21" fmla="*/ 928512 w 2072194"/>
                <a:gd name="connsiteY21" fmla="*/ 541732 h 593547"/>
                <a:gd name="connsiteX22" fmla="*/ 928512 w 2072194"/>
                <a:gd name="connsiteY22" fmla="*/ 541732 h 593547"/>
                <a:gd name="connsiteX23" fmla="*/ 577939 w 2072194"/>
                <a:gd name="connsiteY23" fmla="*/ 541148 h 593547"/>
                <a:gd name="connsiteX24" fmla="*/ 528107 w 2072194"/>
                <a:gd name="connsiteY24" fmla="*/ 590514 h 593547"/>
                <a:gd name="connsiteX25" fmla="*/ 520755 w 2072194"/>
                <a:gd name="connsiteY25" fmla="*/ 593548 h 593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072194" h="593547">
                  <a:moveTo>
                    <a:pt x="520871" y="593431"/>
                  </a:moveTo>
                  <a:lnTo>
                    <a:pt x="230983" y="593431"/>
                  </a:lnTo>
                  <a:cubicBezTo>
                    <a:pt x="228182" y="593431"/>
                    <a:pt x="225498" y="592264"/>
                    <a:pt x="223514" y="590397"/>
                  </a:cubicBezTo>
                  <a:lnTo>
                    <a:pt x="3063" y="369246"/>
                  </a:lnTo>
                  <a:cubicBezTo>
                    <a:pt x="-1021" y="365161"/>
                    <a:pt x="-1021" y="358509"/>
                    <a:pt x="3063" y="354425"/>
                  </a:cubicBezTo>
                  <a:cubicBezTo>
                    <a:pt x="7148" y="350340"/>
                    <a:pt x="13800" y="350340"/>
                    <a:pt x="17885" y="354425"/>
                  </a:cubicBezTo>
                  <a:lnTo>
                    <a:pt x="235301" y="572541"/>
                  </a:lnTo>
                  <a:lnTo>
                    <a:pt x="516554" y="572541"/>
                  </a:lnTo>
                  <a:lnTo>
                    <a:pt x="566385" y="523176"/>
                  </a:lnTo>
                  <a:cubicBezTo>
                    <a:pt x="568369" y="521192"/>
                    <a:pt x="571053" y="520142"/>
                    <a:pt x="573738" y="520142"/>
                  </a:cubicBezTo>
                  <a:lnTo>
                    <a:pt x="573738" y="520142"/>
                  </a:lnTo>
                  <a:lnTo>
                    <a:pt x="924195" y="520725"/>
                  </a:lnTo>
                  <a:lnTo>
                    <a:pt x="1443520" y="3034"/>
                  </a:lnTo>
                  <a:cubicBezTo>
                    <a:pt x="1445504" y="1050"/>
                    <a:pt x="1448188" y="0"/>
                    <a:pt x="1450989" y="0"/>
                  </a:cubicBezTo>
                  <a:lnTo>
                    <a:pt x="1450989" y="0"/>
                  </a:lnTo>
                  <a:lnTo>
                    <a:pt x="2061692" y="467"/>
                  </a:lnTo>
                  <a:cubicBezTo>
                    <a:pt x="2067527" y="467"/>
                    <a:pt x="2072195" y="5135"/>
                    <a:pt x="2072195" y="10970"/>
                  </a:cubicBezTo>
                  <a:cubicBezTo>
                    <a:pt x="2072195" y="16805"/>
                    <a:pt x="2067527" y="21473"/>
                    <a:pt x="2061692" y="21473"/>
                  </a:cubicBezTo>
                  <a:lnTo>
                    <a:pt x="2061692" y="21473"/>
                  </a:lnTo>
                  <a:lnTo>
                    <a:pt x="1455307" y="21006"/>
                  </a:lnTo>
                  <a:lnTo>
                    <a:pt x="935982" y="538698"/>
                  </a:lnTo>
                  <a:cubicBezTo>
                    <a:pt x="933997" y="540681"/>
                    <a:pt x="931314" y="541732"/>
                    <a:pt x="928512" y="541732"/>
                  </a:cubicBezTo>
                  <a:lnTo>
                    <a:pt x="928512" y="541732"/>
                  </a:lnTo>
                  <a:lnTo>
                    <a:pt x="577939" y="541148"/>
                  </a:lnTo>
                  <a:lnTo>
                    <a:pt x="528107" y="590514"/>
                  </a:lnTo>
                  <a:cubicBezTo>
                    <a:pt x="526123" y="592497"/>
                    <a:pt x="523439" y="593548"/>
                    <a:pt x="520755" y="593548"/>
                  </a:cubicBezTo>
                  <a:close/>
                </a:path>
              </a:pathLst>
            </a:custGeom>
            <a:solidFill>
              <a:srgbClr val="FFFFFF"/>
            </a:solidFill>
            <a:ln w="11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0" name="Free-form: Shape 49">
              <a:extLst>
                <a:ext uri="{FF2B5EF4-FFF2-40B4-BE49-F238E27FC236}">
                  <a16:creationId xmlns:a16="http://schemas.microsoft.com/office/drawing/2014/main" id="{FB1D3836-6E1E-FC26-C50C-C4857EA21181}"/>
                </a:ext>
              </a:extLst>
            </p:cNvPr>
            <p:cNvSpPr/>
            <p:nvPr/>
          </p:nvSpPr>
          <p:spPr>
            <a:xfrm>
              <a:off x="2743026" y="2724940"/>
              <a:ext cx="3224250" cy="353841"/>
            </a:xfrm>
            <a:custGeom>
              <a:avLst/>
              <a:gdLst>
                <a:gd name="connsiteX0" fmla="*/ 1055105 w 3224250"/>
                <a:gd name="connsiteY0" fmla="*/ 353841 h 353841"/>
                <a:gd name="connsiteX1" fmla="*/ 1055105 w 3224250"/>
                <a:gd name="connsiteY1" fmla="*/ 353841 h 353841"/>
                <a:gd name="connsiteX2" fmla="*/ 395971 w 3224250"/>
                <a:gd name="connsiteY2" fmla="*/ 352791 h 353841"/>
                <a:gd name="connsiteX3" fmla="*/ 388502 w 3224250"/>
                <a:gd name="connsiteY3" fmla="*/ 349757 h 353841"/>
                <a:gd name="connsiteX4" fmla="*/ 208664 w 3224250"/>
                <a:gd name="connsiteY4" fmla="*/ 169335 h 353841"/>
                <a:gd name="connsiteX5" fmla="*/ 10503 w 3224250"/>
                <a:gd name="connsiteY5" fmla="*/ 169335 h 353841"/>
                <a:gd name="connsiteX6" fmla="*/ 0 w 3224250"/>
                <a:gd name="connsiteY6" fmla="*/ 158715 h 353841"/>
                <a:gd name="connsiteX7" fmla="*/ 10503 w 3224250"/>
                <a:gd name="connsiteY7" fmla="*/ 148212 h 353841"/>
                <a:gd name="connsiteX8" fmla="*/ 212982 w 3224250"/>
                <a:gd name="connsiteY8" fmla="*/ 148212 h 353841"/>
                <a:gd name="connsiteX9" fmla="*/ 220451 w 3224250"/>
                <a:gd name="connsiteY9" fmla="*/ 151363 h 353841"/>
                <a:gd name="connsiteX10" fmla="*/ 400289 w 3224250"/>
                <a:gd name="connsiteY10" fmla="*/ 331785 h 353841"/>
                <a:gd name="connsiteX11" fmla="*/ 1050671 w 3224250"/>
                <a:gd name="connsiteY11" fmla="*/ 332835 h 353841"/>
                <a:gd name="connsiteX12" fmla="*/ 1381522 w 3224250"/>
                <a:gd name="connsiteY12" fmla="*/ 3034 h 353841"/>
                <a:gd name="connsiteX13" fmla="*/ 1388991 w 3224250"/>
                <a:gd name="connsiteY13" fmla="*/ 0 h 353841"/>
                <a:gd name="connsiteX14" fmla="*/ 1388991 w 3224250"/>
                <a:gd name="connsiteY14" fmla="*/ 0 h 353841"/>
                <a:gd name="connsiteX15" fmla="*/ 1909366 w 3224250"/>
                <a:gd name="connsiteY15" fmla="*/ 817 h 353841"/>
                <a:gd name="connsiteX16" fmla="*/ 1916835 w 3224250"/>
                <a:gd name="connsiteY16" fmla="*/ 3968 h 353841"/>
                <a:gd name="connsiteX17" fmla="*/ 2049409 w 3224250"/>
                <a:gd name="connsiteY17" fmla="*/ 137009 h 353841"/>
                <a:gd name="connsiteX18" fmla="*/ 3002983 w 3224250"/>
                <a:gd name="connsiteY18" fmla="*/ 137009 h 353841"/>
                <a:gd name="connsiteX19" fmla="*/ 3010452 w 3224250"/>
                <a:gd name="connsiteY19" fmla="*/ 140160 h 353841"/>
                <a:gd name="connsiteX20" fmla="*/ 3167650 w 3224250"/>
                <a:gd name="connsiteY20" fmla="*/ 299225 h 353841"/>
                <a:gd name="connsiteX21" fmla="*/ 3213748 w 3224250"/>
                <a:gd name="connsiteY21" fmla="*/ 299225 h 353841"/>
                <a:gd name="connsiteX22" fmla="*/ 3224251 w 3224250"/>
                <a:gd name="connsiteY22" fmla="*/ 309728 h 353841"/>
                <a:gd name="connsiteX23" fmla="*/ 3213748 w 3224250"/>
                <a:gd name="connsiteY23" fmla="*/ 320231 h 353841"/>
                <a:gd name="connsiteX24" fmla="*/ 3159948 w 3224250"/>
                <a:gd name="connsiteY24" fmla="*/ 319647 h 353841"/>
                <a:gd name="connsiteX25" fmla="*/ 3155747 w 3224250"/>
                <a:gd name="connsiteY25" fmla="*/ 317080 h 353841"/>
                <a:gd name="connsiteX26" fmla="*/ 2998549 w 3224250"/>
                <a:gd name="connsiteY26" fmla="*/ 158015 h 353841"/>
                <a:gd name="connsiteX27" fmla="*/ 2045091 w 3224250"/>
                <a:gd name="connsiteY27" fmla="*/ 158015 h 353841"/>
                <a:gd name="connsiteX28" fmla="*/ 2037622 w 3224250"/>
                <a:gd name="connsiteY28" fmla="*/ 154864 h 353841"/>
                <a:gd name="connsiteX29" fmla="*/ 1905048 w 3224250"/>
                <a:gd name="connsiteY29" fmla="*/ 21823 h 353841"/>
                <a:gd name="connsiteX30" fmla="*/ 1393309 w 3224250"/>
                <a:gd name="connsiteY30" fmla="*/ 21006 h 353841"/>
                <a:gd name="connsiteX31" fmla="*/ 1062458 w 3224250"/>
                <a:gd name="connsiteY31" fmla="*/ 350807 h 353841"/>
                <a:gd name="connsiteX32" fmla="*/ 1054989 w 3224250"/>
                <a:gd name="connsiteY32" fmla="*/ 353841 h 353841"/>
                <a:gd name="connsiteX33" fmla="*/ 3163215 w 3224250"/>
                <a:gd name="connsiteY33" fmla="*/ 309611 h 353841"/>
                <a:gd name="connsiteX34" fmla="*/ 3163215 w 3224250"/>
                <a:gd name="connsiteY34" fmla="*/ 309611 h 353841"/>
                <a:gd name="connsiteX35" fmla="*/ 3163215 w 3224250"/>
                <a:gd name="connsiteY35" fmla="*/ 309611 h 35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3224250" h="353841">
                  <a:moveTo>
                    <a:pt x="1055105" y="353841"/>
                  </a:moveTo>
                  <a:lnTo>
                    <a:pt x="1055105" y="353841"/>
                  </a:lnTo>
                  <a:lnTo>
                    <a:pt x="395971" y="352791"/>
                  </a:lnTo>
                  <a:cubicBezTo>
                    <a:pt x="393170" y="352791"/>
                    <a:pt x="390486" y="351624"/>
                    <a:pt x="388502" y="349757"/>
                  </a:cubicBezTo>
                  <a:lnTo>
                    <a:pt x="208664" y="169335"/>
                  </a:lnTo>
                  <a:lnTo>
                    <a:pt x="10503" y="169335"/>
                  </a:lnTo>
                  <a:cubicBezTo>
                    <a:pt x="4668" y="169335"/>
                    <a:pt x="0" y="164550"/>
                    <a:pt x="0" y="158715"/>
                  </a:cubicBezTo>
                  <a:cubicBezTo>
                    <a:pt x="0" y="152880"/>
                    <a:pt x="4668" y="148212"/>
                    <a:pt x="10503" y="148212"/>
                  </a:cubicBezTo>
                  <a:lnTo>
                    <a:pt x="212982" y="148212"/>
                  </a:lnTo>
                  <a:cubicBezTo>
                    <a:pt x="215782" y="148329"/>
                    <a:pt x="218467" y="149496"/>
                    <a:pt x="220451" y="151363"/>
                  </a:cubicBezTo>
                  <a:lnTo>
                    <a:pt x="400289" y="331785"/>
                  </a:lnTo>
                  <a:lnTo>
                    <a:pt x="1050671" y="332835"/>
                  </a:lnTo>
                  <a:lnTo>
                    <a:pt x="1381522" y="3034"/>
                  </a:lnTo>
                  <a:cubicBezTo>
                    <a:pt x="1383506" y="1050"/>
                    <a:pt x="1386190" y="0"/>
                    <a:pt x="1388991" y="0"/>
                  </a:cubicBezTo>
                  <a:lnTo>
                    <a:pt x="1388991" y="0"/>
                  </a:lnTo>
                  <a:lnTo>
                    <a:pt x="1909366" y="817"/>
                  </a:lnTo>
                  <a:cubicBezTo>
                    <a:pt x="1912167" y="817"/>
                    <a:pt x="1914851" y="1984"/>
                    <a:pt x="1916835" y="3968"/>
                  </a:cubicBezTo>
                  <a:lnTo>
                    <a:pt x="2049409" y="137009"/>
                  </a:lnTo>
                  <a:lnTo>
                    <a:pt x="3002983" y="137009"/>
                  </a:lnTo>
                  <a:cubicBezTo>
                    <a:pt x="3005784" y="137009"/>
                    <a:pt x="3008468" y="138175"/>
                    <a:pt x="3010452" y="140160"/>
                  </a:cubicBezTo>
                  <a:lnTo>
                    <a:pt x="3167650" y="299225"/>
                  </a:lnTo>
                  <a:lnTo>
                    <a:pt x="3213748" y="299225"/>
                  </a:lnTo>
                  <a:cubicBezTo>
                    <a:pt x="3219583" y="299225"/>
                    <a:pt x="3224251" y="303893"/>
                    <a:pt x="3224251" y="309728"/>
                  </a:cubicBezTo>
                  <a:cubicBezTo>
                    <a:pt x="3224251" y="315563"/>
                    <a:pt x="3219583" y="320231"/>
                    <a:pt x="3213748" y="320231"/>
                  </a:cubicBezTo>
                  <a:cubicBezTo>
                    <a:pt x="3178970" y="320231"/>
                    <a:pt x="3161033" y="320033"/>
                    <a:pt x="3159948" y="319647"/>
                  </a:cubicBezTo>
                  <a:cubicBezTo>
                    <a:pt x="3158430" y="319181"/>
                    <a:pt x="3156914" y="318247"/>
                    <a:pt x="3155747" y="317080"/>
                  </a:cubicBezTo>
                  <a:lnTo>
                    <a:pt x="2998549" y="158015"/>
                  </a:lnTo>
                  <a:lnTo>
                    <a:pt x="2045091" y="158015"/>
                  </a:lnTo>
                  <a:cubicBezTo>
                    <a:pt x="2042290" y="158015"/>
                    <a:pt x="2039606" y="156848"/>
                    <a:pt x="2037622" y="154864"/>
                  </a:cubicBezTo>
                  <a:lnTo>
                    <a:pt x="1905048" y="21823"/>
                  </a:lnTo>
                  <a:lnTo>
                    <a:pt x="1393309" y="21006"/>
                  </a:lnTo>
                  <a:lnTo>
                    <a:pt x="1062458" y="350807"/>
                  </a:lnTo>
                  <a:cubicBezTo>
                    <a:pt x="1060474" y="352791"/>
                    <a:pt x="1057790" y="353841"/>
                    <a:pt x="1054989" y="353841"/>
                  </a:cubicBezTo>
                  <a:close/>
                  <a:moveTo>
                    <a:pt x="3163215" y="309611"/>
                  </a:moveTo>
                  <a:lnTo>
                    <a:pt x="3163215" y="309611"/>
                  </a:lnTo>
                  <a:lnTo>
                    <a:pt x="3163215" y="309611"/>
                  </a:lnTo>
                  <a:close/>
                </a:path>
              </a:pathLst>
            </a:custGeom>
            <a:solidFill>
              <a:srgbClr val="FFFFFF"/>
            </a:solidFill>
            <a:ln w="11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1" name="Free-form: Shape 50">
              <a:extLst>
                <a:ext uri="{FF2B5EF4-FFF2-40B4-BE49-F238E27FC236}">
                  <a16:creationId xmlns:a16="http://schemas.microsoft.com/office/drawing/2014/main" id="{C77629D8-ACEB-E258-A684-47DF363D48DD}"/>
                </a:ext>
              </a:extLst>
            </p:cNvPr>
            <p:cNvSpPr/>
            <p:nvPr/>
          </p:nvSpPr>
          <p:spPr>
            <a:xfrm>
              <a:off x="3304131" y="2956127"/>
              <a:ext cx="2663379" cy="327816"/>
            </a:xfrm>
            <a:custGeom>
              <a:avLst/>
              <a:gdLst>
                <a:gd name="connsiteX0" fmla="*/ 422462 w 2663379"/>
                <a:gd name="connsiteY0" fmla="*/ 327817 h 327816"/>
                <a:gd name="connsiteX1" fmla="*/ 422462 w 2663379"/>
                <a:gd name="connsiteY1" fmla="*/ 327817 h 327816"/>
                <a:gd name="connsiteX2" fmla="*/ 10503 w 2663379"/>
                <a:gd name="connsiteY2" fmla="*/ 327116 h 327816"/>
                <a:gd name="connsiteX3" fmla="*/ 0 w 2663379"/>
                <a:gd name="connsiteY3" fmla="*/ 316613 h 327816"/>
                <a:gd name="connsiteX4" fmla="*/ 10503 w 2663379"/>
                <a:gd name="connsiteY4" fmla="*/ 306110 h 327816"/>
                <a:gd name="connsiteX5" fmla="*/ 10503 w 2663379"/>
                <a:gd name="connsiteY5" fmla="*/ 306110 h 327816"/>
                <a:gd name="connsiteX6" fmla="*/ 418144 w 2663379"/>
                <a:gd name="connsiteY6" fmla="*/ 306810 h 327816"/>
                <a:gd name="connsiteX7" fmla="*/ 605335 w 2663379"/>
                <a:gd name="connsiteY7" fmla="*/ 120203 h 327816"/>
                <a:gd name="connsiteX8" fmla="*/ 612804 w 2663379"/>
                <a:gd name="connsiteY8" fmla="*/ 117169 h 327816"/>
                <a:gd name="connsiteX9" fmla="*/ 612804 w 2663379"/>
                <a:gd name="connsiteY9" fmla="*/ 117169 h 327816"/>
                <a:gd name="connsiteX10" fmla="*/ 1293528 w 2663379"/>
                <a:gd name="connsiteY10" fmla="*/ 118219 h 327816"/>
                <a:gd name="connsiteX11" fmla="*/ 1410931 w 2663379"/>
                <a:gd name="connsiteY11" fmla="*/ 1751 h 327816"/>
                <a:gd name="connsiteX12" fmla="*/ 1416766 w 2663379"/>
                <a:gd name="connsiteY12" fmla="*/ 0 h 327816"/>
                <a:gd name="connsiteX13" fmla="*/ 2405117 w 2663379"/>
                <a:gd name="connsiteY13" fmla="*/ 0 h 327816"/>
                <a:gd name="connsiteX14" fmla="*/ 2412586 w 2663379"/>
                <a:gd name="connsiteY14" fmla="*/ 3151 h 327816"/>
                <a:gd name="connsiteX15" fmla="*/ 2562082 w 2663379"/>
                <a:gd name="connsiteY15" fmla="*/ 154280 h 327816"/>
                <a:gd name="connsiteX16" fmla="*/ 2652876 w 2663379"/>
                <a:gd name="connsiteY16" fmla="*/ 154280 h 327816"/>
                <a:gd name="connsiteX17" fmla="*/ 2663379 w 2663379"/>
                <a:gd name="connsiteY17" fmla="*/ 164784 h 327816"/>
                <a:gd name="connsiteX18" fmla="*/ 2652876 w 2663379"/>
                <a:gd name="connsiteY18" fmla="*/ 175287 h 327816"/>
                <a:gd name="connsiteX19" fmla="*/ 2557764 w 2663379"/>
                <a:gd name="connsiteY19" fmla="*/ 175287 h 327816"/>
                <a:gd name="connsiteX20" fmla="*/ 2550295 w 2663379"/>
                <a:gd name="connsiteY20" fmla="*/ 172136 h 327816"/>
                <a:gd name="connsiteX21" fmla="*/ 2400799 w 2663379"/>
                <a:gd name="connsiteY21" fmla="*/ 21006 h 327816"/>
                <a:gd name="connsiteX22" fmla="*/ 1421200 w 2663379"/>
                <a:gd name="connsiteY22" fmla="*/ 21006 h 327816"/>
                <a:gd name="connsiteX23" fmla="*/ 1305432 w 2663379"/>
                <a:gd name="connsiteY23" fmla="*/ 136192 h 327816"/>
                <a:gd name="connsiteX24" fmla="*/ 1298079 w 2663379"/>
                <a:gd name="connsiteY24" fmla="*/ 139226 h 327816"/>
                <a:gd name="connsiteX25" fmla="*/ 1298079 w 2663379"/>
                <a:gd name="connsiteY25" fmla="*/ 139226 h 327816"/>
                <a:gd name="connsiteX26" fmla="*/ 617355 w 2663379"/>
                <a:gd name="connsiteY26" fmla="*/ 138176 h 327816"/>
                <a:gd name="connsiteX27" fmla="*/ 430165 w 2663379"/>
                <a:gd name="connsiteY27" fmla="*/ 324782 h 327816"/>
                <a:gd name="connsiteX28" fmla="*/ 422696 w 2663379"/>
                <a:gd name="connsiteY28" fmla="*/ 327817 h 327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663379" h="327816">
                  <a:moveTo>
                    <a:pt x="422462" y="327817"/>
                  </a:moveTo>
                  <a:lnTo>
                    <a:pt x="422462" y="327817"/>
                  </a:lnTo>
                  <a:lnTo>
                    <a:pt x="10503" y="327116"/>
                  </a:lnTo>
                  <a:cubicBezTo>
                    <a:pt x="4668" y="327116"/>
                    <a:pt x="0" y="322448"/>
                    <a:pt x="0" y="316613"/>
                  </a:cubicBezTo>
                  <a:cubicBezTo>
                    <a:pt x="0" y="310778"/>
                    <a:pt x="4668" y="306110"/>
                    <a:pt x="10503" y="306110"/>
                  </a:cubicBezTo>
                  <a:lnTo>
                    <a:pt x="10503" y="306110"/>
                  </a:lnTo>
                  <a:lnTo>
                    <a:pt x="418144" y="306810"/>
                  </a:lnTo>
                  <a:lnTo>
                    <a:pt x="605335" y="120203"/>
                  </a:lnTo>
                  <a:cubicBezTo>
                    <a:pt x="607319" y="118219"/>
                    <a:pt x="610003" y="117169"/>
                    <a:pt x="612804" y="117169"/>
                  </a:cubicBezTo>
                  <a:lnTo>
                    <a:pt x="612804" y="117169"/>
                  </a:lnTo>
                  <a:lnTo>
                    <a:pt x="1293528" y="118219"/>
                  </a:lnTo>
                  <a:cubicBezTo>
                    <a:pt x="1371170" y="40963"/>
                    <a:pt x="1410312" y="2136"/>
                    <a:pt x="1410931" y="1751"/>
                  </a:cubicBezTo>
                  <a:cubicBezTo>
                    <a:pt x="1412681" y="584"/>
                    <a:pt x="1414665" y="0"/>
                    <a:pt x="1416766" y="0"/>
                  </a:cubicBezTo>
                  <a:lnTo>
                    <a:pt x="2405117" y="0"/>
                  </a:lnTo>
                  <a:cubicBezTo>
                    <a:pt x="2407918" y="0"/>
                    <a:pt x="2410602" y="1167"/>
                    <a:pt x="2412586" y="3151"/>
                  </a:cubicBezTo>
                  <a:lnTo>
                    <a:pt x="2562082" y="154280"/>
                  </a:lnTo>
                  <a:lnTo>
                    <a:pt x="2652876" y="154280"/>
                  </a:lnTo>
                  <a:cubicBezTo>
                    <a:pt x="2658711" y="154280"/>
                    <a:pt x="2663379" y="158949"/>
                    <a:pt x="2663379" y="164784"/>
                  </a:cubicBezTo>
                  <a:cubicBezTo>
                    <a:pt x="2663379" y="170619"/>
                    <a:pt x="2658711" y="175287"/>
                    <a:pt x="2652876" y="175287"/>
                  </a:cubicBezTo>
                  <a:lnTo>
                    <a:pt x="2557764" y="175287"/>
                  </a:lnTo>
                  <a:cubicBezTo>
                    <a:pt x="2554963" y="175287"/>
                    <a:pt x="2552279" y="174120"/>
                    <a:pt x="2550295" y="172136"/>
                  </a:cubicBezTo>
                  <a:lnTo>
                    <a:pt x="2400799" y="21006"/>
                  </a:lnTo>
                  <a:lnTo>
                    <a:pt x="1421200" y="21006"/>
                  </a:lnTo>
                  <a:cubicBezTo>
                    <a:pt x="1402645" y="39445"/>
                    <a:pt x="1305432" y="136192"/>
                    <a:pt x="1305432" y="136192"/>
                  </a:cubicBezTo>
                  <a:cubicBezTo>
                    <a:pt x="1303448" y="138176"/>
                    <a:pt x="1300764" y="139226"/>
                    <a:pt x="1298079" y="139226"/>
                  </a:cubicBezTo>
                  <a:lnTo>
                    <a:pt x="1298079" y="139226"/>
                  </a:lnTo>
                  <a:lnTo>
                    <a:pt x="617355" y="138176"/>
                  </a:lnTo>
                  <a:lnTo>
                    <a:pt x="430165" y="324782"/>
                  </a:lnTo>
                  <a:cubicBezTo>
                    <a:pt x="428181" y="326766"/>
                    <a:pt x="425496" y="327817"/>
                    <a:pt x="422696" y="327817"/>
                  </a:cubicBezTo>
                  <a:close/>
                </a:path>
              </a:pathLst>
            </a:custGeom>
            <a:solidFill>
              <a:srgbClr val="FFFFFF"/>
            </a:solidFill>
            <a:ln w="11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2" name="Free-form: Shape 51">
              <a:extLst>
                <a:ext uri="{FF2B5EF4-FFF2-40B4-BE49-F238E27FC236}">
                  <a16:creationId xmlns:a16="http://schemas.microsoft.com/office/drawing/2014/main" id="{4C23E47E-27AC-3753-B553-E57FCD995FBF}"/>
                </a:ext>
              </a:extLst>
            </p:cNvPr>
            <p:cNvSpPr/>
            <p:nvPr/>
          </p:nvSpPr>
          <p:spPr>
            <a:xfrm>
              <a:off x="2917934" y="3704188"/>
              <a:ext cx="3049343" cy="920313"/>
            </a:xfrm>
            <a:custGeom>
              <a:avLst/>
              <a:gdLst>
                <a:gd name="connsiteX0" fmla="*/ 10532 w 3049343"/>
                <a:gd name="connsiteY0" fmla="*/ 920197 h 920313"/>
                <a:gd name="connsiteX1" fmla="*/ 3063 w 3049343"/>
                <a:gd name="connsiteY1" fmla="*/ 917163 h 920313"/>
                <a:gd name="connsiteX2" fmla="*/ 3063 w 3049343"/>
                <a:gd name="connsiteY2" fmla="*/ 902342 h 920313"/>
                <a:gd name="connsiteX3" fmla="*/ 162012 w 3049343"/>
                <a:gd name="connsiteY3" fmla="*/ 743977 h 920313"/>
                <a:gd name="connsiteX4" fmla="*/ 169481 w 3049343"/>
                <a:gd name="connsiteY4" fmla="*/ 740943 h 920313"/>
                <a:gd name="connsiteX5" fmla="*/ 169481 w 3049343"/>
                <a:gd name="connsiteY5" fmla="*/ 740943 h 920313"/>
                <a:gd name="connsiteX6" fmla="*/ 1500470 w 3049343"/>
                <a:gd name="connsiteY6" fmla="*/ 743043 h 920313"/>
                <a:gd name="connsiteX7" fmla="*/ 1589047 w 3049343"/>
                <a:gd name="connsiteY7" fmla="*/ 654700 h 920313"/>
                <a:gd name="connsiteX8" fmla="*/ 1596517 w 3049343"/>
                <a:gd name="connsiteY8" fmla="*/ 651666 h 920313"/>
                <a:gd name="connsiteX9" fmla="*/ 1596517 w 3049343"/>
                <a:gd name="connsiteY9" fmla="*/ 651666 h 920313"/>
                <a:gd name="connsiteX10" fmla="*/ 1869717 w 3049343"/>
                <a:gd name="connsiteY10" fmla="*/ 652016 h 920313"/>
                <a:gd name="connsiteX11" fmla="*/ 2520798 w 3049343"/>
                <a:gd name="connsiteY11" fmla="*/ 3034 h 920313"/>
                <a:gd name="connsiteX12" fmla="*/ 2528268 w 3049343"/>
                <a:gd name="connsiteY12" fmla="*/ 0 h 920313"/>
                <a:gd name="connsiteX13" fmla="*/ 2528268 w 3049343"/>
                <a:gd name="connsiteY13" fmla="*/ 0 h 920313"/>
                <a:gd name="connsiteX14" fmla="*/ 3038840 w 3049343"/>
                <a:gd name="connsiteY14" fmla="*/ 233 h 920313"/>
                <a:gd name="connsiteX15" fmla="*/ 3049343 w 3049343"/>
                <a:gd name="connsiteY15" fmla="*/ 10737 h 920313"/>
                <a:gd name="connsiteX16" fmla="*/ 3038840 w 3049343"/>
                <a:gd name="connsiteY16" fmla="*/ 21240 h 920313"/>
                <a:gd name="connsiteX17" fmla="*/ 3038840 w 3049343"/>
                <a:gd name="connsiteY17" fmla="*/ 21240 h 920313"/>
                <a:gd name="connsiteX18" fmla="*/ 2532586 w 3049343"/>
                <a:gd name="connsiteY18" fmla="*/ 21006 h 920313"/>
                <a:gd name="connsiteX19" fmla="*/ 1881503 w 3049343"/>
                <a:gd name="connsiteY19" fmla="*/ 669988 h 920313"/>
                <a:gd name="connsiteX20" fmla="*/ 1874035 w 3049343"/>
                <a:gd name="connsiteY20" fmla="*/ 673022 h 920313"/>
                <a:gd name="connsiteX21" fmla="*/ 1874035 w 3049343"/>
                <a:gd name="connsiteY21" fmla="*/ 673022 h 920313"/>
                <a:gd name="connsiteX22" fmla="*/ 1600835 w 3049343"/>
                <a:gd name="connsiteY22" fmla="*/ 672672 h 920313"/>
                <a:gd name="connsiteX23" fmla="*/ 1512258 w 3049343"/>
                <a:gd name="connsiteY23" fmla="*/ 761016 h 920313"/>
                <a:gd name="connsiteX24" fmla="*/ 1504788 w 3049343"/>
                <a:gd name="connsiteY24" fmla="*/ 764050 h 920313"/>
                <a:gd name="connsiteX25" fmla="*/ 1504788 w 3049343"/>
                <a:gd name="connsiteY25" fmla="*/ 764050 h 920313"/>
                <a:gd name="connsiteX26" fmla="*/ 173799 w 3049343"/>
                <a:gd name="connsiteY26" fmla="*/ 761949 h 920313"/>
                <a:gd name="connsiteX27" fmla="*/ 18001 w 3049343"/>
                <a:gd name="connsiteY27" fmla="*/ 917280 h 920313"/>
                <a:gd name="connsiteX28" fmla="*/ 10532 w 3049343"/>
                <a:gd name="connsiteY28" fmla="*/ 920314 h 920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049343" h="920313">
                  <a:moveTo>
                    <a:pt x="10532" y="920197"/>
                  </a:moveTo>
                  <a:cubicBezTo>
                    <a:pt x="7848" y="920197"/>
                    <a:pt x="5164" y="919147"/>
                    <a:pt x="3063" y="917163"/>
                  </a:cubicBezTo>
                  <a:cubicBezTo>
                    <a:pt x="-1021" y="913079"/>
                    <a:pt x="-1021" y="906426"/>
                    <a:pt x="3063" y="902342"/>
                  </a:cubicBezTo>
                  <a:lnTo>
                    <a:pt x="162012" y="743977"/>
                  </a:lnTo>
                  <a:cubicBezTo>
                    <a:pt x="163996" y="741993"/>
                    <a:pt x="166680" y="740943"/>
                    <a:pt x="169481" y="740943"/>
                  </a:cubicBezTo>
                  <a:lnTo>
                    <a:pt x="169481" y="740943"/>
                  </a:lnTo>
                  <a:lnTo>
                    <a:pt x="1500470" y="743043"/>
                  </a:lnTo>
                  <a:lnTo>
                    <a:pt x="1589047" y="654700"/>
                  </a:lnTo>
                  <a:cubicBezTo>
                    <a:pt x="1591032" y="652716"/>
                    <a:pt x="1593715" y="651666"/>
                    <a:pt x="1596517" y="651666"/>
                  </a:cubicBezTo>
                  <a:lnTo>
                    <a:pt x="1596517" y="651666"/>
                  </a:lnTo>
                  <a:lnTo>
                    <a:pt x="1869717" y="652016"/>
                  </a:lnTo>
                  <a:lnTo>
                    <a:pt x="2520798" y="3034"/>
                  </a:lnTo>
                  <a:cubicBezTo>
                    <a:pt x="2522783" y="1050"/>
                    <a:pt x="2525467" y="0"/>
                    <a:pt x="2528268" y="0"/>
                  </a:cubicBezTo>
                  <a:lnTo>
                    <a:pt x="2528268" y="0"/>
                  </a:lnTo>
                  <a:lnTo>
                    <a:pt x="3038840" y="233"/>
                  </a:lnTo>
                  <a:cubicBezTo>
                    <a:pt x="3044675" y="233"/>
                    <a:pt x="3049343" y="4901"/>
                    <a:pt x="3049343" y="10737"/>
                  </a:cubicBezTo>
                  <a:cubicBezTo>
                    <a:pt x="3049343" y="16572"/>
                    <a:pt x="3044675" y="21240"/>
                    <a:pt x="3038840" y="21240"/>
                  </a:cubicBezTo>
                  <a:lnTo>
                    <a:pt x="3038840" y="21240"/>
                  </a:lnTo>
                  <a:lnTo>
                    <a:pt x="2532586" y="21006"/>
                  </a:lnTo>
                  <a:lnTo>
                    <a:pt x="1881503" y="669988"/>
                  </a:lnTo>
                  <a:cubicBezTo>
                    <a:pt x="1879520" y="671972"/>
                    <a:pt x="1876835" y="673022"/>
                    <a:pt x="1874035" y="673022"/>
                  </a:cubicBezTo>
                  <a:lnTo>
                    <a:pt x="1874035" y="673022"/>
                  </a:lnTo>
                  <a:lnTo>
                    <a:pt x="1600835" y="672672"/>
                  </a:lnTo>
                  <a:lnTo>
                    <a:pt x="1512258" y="761016"/>
                  </a:lnTo>
                  <a:cubicBezTo>
                    <a:pt x="1510273" y="762999"/>
                    <a:pt x="1507589" y="764050"/>
                    <a:pt x="1504788" y="764050"/>
                  </a:cubicBezTo>
                  <a:lnTo>
                    <a:pt x="1504788" y="764050"/>
                  </a:lnTo>
                  <a:lnTo>
                    <a:pt x="173799" y="761949"/>
                  </a:lnTo>
                  <a:lnTo>
                    <a:pt x="18001" y="917280"/>
                  </a:lnTo>
                  <a:cubicBezTo>
                    <a:pt x="15901" y="919264"/>
                    <a:pt x="13217" y="920314"/>
                    <a:pt x="10532" y="920314"/>
                  </a:cubicBezTo>
                  <a:close/>
                </a:path>
              </a:pathLst>
            </a:custGeom>
            <a:solidFill>
              <a:srgbClr val="FFFFFF"/>
            </a:solidFill>
            <a:ln w="11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3" name="Free-form: Shape 52">
              <a:extLst>
                <a:ext uri="{FF2B5EF4-FFF2-40B4-BE49-F238E27FC236}">
                  <a16:creationId xmlns:a16="http://schemas.microsoft.com/office/drawing/2014/main" id="{E74A7139-BAC7-026E-FB1B-66959B4CF358}"/>
                </a:ext>
              </a:extLst>
            </p:cNvPr>
            <p:cNvSpPr/>
            <p:nvPr/>
          </p:nvSpPr>
          <p:spPr>
            <a:xfrm>
              <a:off x="5346537" y="3724232"/>
              <a:ext cx="783101" cy="320843"/>
            </a:xfrm>
            <a:custGeom>
              <a:avLst/>
              <a:gdLst>
                <a:gd name="connsiteX0" fmla="*/ 149379 w 783101"/>
                <a:gd name="connsiteY0" fmla="*/ 320844 h 320843"/>
                <a:gd name="connsiteX1" fmla="*/ 10503 w 783101"/>
                <a:gd name="connsiteY1" fmla="*/ 320844 h 320843"/>
                <a:gd name="connsiteX2" fmla="*/ 0 w 783101"/>
                <a:gd name="connsiteY2" fmla="*/ 310341 h 320843"/>
                <a:gd name="connsiteX3" fmla="*/ 10503 w 783101"/>
                <a:gd name="connsiteY3" fmla="*/ 299837 h 320843"/>
                <a:gd name="connsiteX4" fmla="*/ 145061 w 783101"/>
                <a:gd name="connsiteY4" fmla="*/ 299837 h 320843"/>
                <a:gd name="connsiteX5" fmla="*/ 262347 w 783101"/>
                <a:gd name="connsiteY5" fmla="*/ 182085 h 320843"/>
                <a:gd name="connsiteX6" fmla="*/ 269816 w 783101"/>
                <a:gd name="connsiteY6" fmla="*/ 178934 h 320843"/>
                <a:gd name="connsiteX7" fmla="*/ 590280 w 783101"/>
                <a:gd name="connsiteY7" fmla="*/ 178934 h 320843"/>
                <a:gd name="connsiteX8" fmla="*/ 765217 w 783101"/>
                <a:gd name="connsiteY8" fmla="*/ 3063 h 320843"/>
                <a:gd name="connsiteX9" fmla="*/ 780038 w 783101"/>
                <a:gd name="connsiteY9" fmla="*/ 3063 h 320843"/>
                <a:gd name="connsiteX10" fmla="*/ 780038 w 783101"/>
                <a:gd name="connsiteY10" fmla="*/ 17885 h 320843"/>
                <a:gd name="connsiteX11" fmla="*/ 601950 w 783101"/>
                <a:gd name="connsiteY11" fmla="*/ 196789 h 320843"/>
                <a:gd name="connsiteX12" fmla="*/ 594481 w 783101"/>
                <a:gd name="connsiteY12" fmla="*/ 199940 h 320843"/>
                <a:gd name="connsiteX13" fmla="*/ 274017 w 783101"/>
                <a:gd name="connsiteY13" fmla="*/ 199940 h 320843"/>
                <a:gd name="connsiteX14" fmla="*/ 156731 w 783101"/>
                <a:gd name="connsiteY14" fmla="*/ 317693 h 320843"/>
                <a:gd name="connsiteX15" fmla="*/ 149262 w 783101"/>
                <a:gd name="connsiteY15" fmla="*/ 320844 h 320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83101" h="320843">
                  <a:moveTo>
                    <a:pt x="149379" y="320844"/>
                  </a:moveTo>
                  <a:lnTo>
                    <a:pt x="10503" y="320844"/>
                  </a:lnTo>
                  <a:cubicBezTo>
                    <a:pt x="4668" y="320844"/>
                    <a:pt x="0" y="316176"/>
                    <a:pt x="0" y="310341"/>
                  </a:cubicBezTo>
                  <a:cubicBezTo>
                    <a:pt x="0" y="304505"/>
                    <a:pt x="4668" y="299837"/>
                    <a:pt x="10503" y="299837"/>
                  </a:cubicBezTo>
                  <a:lnTo>
                    <a:pt x="145061" y="299837"/>
                  </a:lnTo>
                  <a:lnTo>
                    <a:pt x="262347" y="182085"/>
                  </a:lnTo>
                  <a:cubicBezTo>
                    <a:pt x="264331" y="180101"/>
                    <a:pt x="267015" y="178934"/>
                    <a:pt x="269816" y="178934"/>
                  </a:cubicBezTo>
                  <a:lnTo>
                    <a:pt x="590280" y="178934"/>
                  </a:lnTo>
                  <a:lnTo>
                    <a:pt x="765217" y="3063"/>
                  </a:lnTo>
                  <a:cubicBezTo>
                    <a:pt x="769302" y="-1021"/>
                    <a:pt x="775953" y="-1021"/>
                    <a:pt x="780038" y="3063"/>
                  </a:cubicBezTo>
                  <a:cubicBezTo>
                    <a:pt x="784123" y="7148"/>
                    <a:pt x="784123" y="13800"/>
                    <a:pt x="780038" y="17885"/>
                  </a:cubicBezTo>
                  <a:lnTo>
                    <a:pt x="601950" y="196789"/>
                  </a:lnTo>
                  <a:cubicBezTo>
                    <a:pt x="599966" y="198773"/>
                    <a:pt x="597282" y="199940"/>
                    <a:pt x="594481" y="199940"/>
                  </a:cubicBezTo>
                  <a:lnTo>
                    <a:pt x="274017" y="199940"/>
                  </a:lnTo>
                  <a:lnTo>
                    <a:pt x="156731" y="317693"/>
                  </a:lnTo>
                  <a:cubicBezTo>
                    <a:pt x="154747" y="319677"/>
                    <a:pt x="152063" y="320844"/>
                    <a:pt x="149262" y="320844"/>
                  </a:cubicBezTo>
                  <a:close/>
                </a:path>
              </a:pathLst>
            </a:custGeom>
            <a:solidFill>
              <a:srgbClr val="FFFFFF"/>
            </a:solidFill>
            <a:ln w="11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4" name="Free-form: Shape 53">
              <a:extLst>
                <a:ext uri="{FF2B5EF4-FFF2-40B4-BE49-F238E27FC236}">
                  <a16:creationId xmlns:a16="http://schemas.microsoft.com/office/drawing/2014/main" id="{07EFFD49-09DF-EC8A-D7C7-7E14922DC189}"/>
                </a:ext>
              </a:extLst>
            </p:cNvPr>
            <p:cNvSpPr/>
            <p:nvPr/>
          </p:nvSpPr>
          <p:spPr>
            <a:xfrm>
              <a:off x="3350082" y="2443425"/>
              <a:ext cx="2604824" cy="509317"/>
            </a:xfrm>
            <a:custGeom>
              <a:avLst/>
              <a:gdLst>
                <a:gd name="connsiteX0" fmla="*/ 2590003 w 2604824"/>
                <a:gd name="connsiteY0" fmla="*/ 509201 h 509317"/>
                <a:gd name="connsiteX1" fmla="*/ 2427553 w 2604824"/>
                <a:gd name="connsiteY1" fmla="*/ 345935 h 509317"/>
                <a:gd name="connsiteX2" fmla="*/ 1484832 w 2604824"/>
                <a:gd name="connsiteY2" fmla="*/ 345935 h 509317"/>
                <a:gd name="connsiteX3" fmla="*/ 1477363 w 2604824"/>
                <a:gd name="connsiteY3" fmla="*/ 342784 h 509317"/>
                <a:gd name="connsiteX4" fmla="*/ 1342105 w 2604824"/>
                <a:gd name="connsiteY4" fmla="*/ 205892 h 509317"/>
                <a:gd name="connsiteX5" fmla="*/ 193171 w 2604824"/>
                <a:gd name="connsiteY5" fmla="*/ 204141 h 509317"/>
                <a:gd name="connsiteX6" fmla="*/ 185702 w 2604824"/>
                <a:gd name="connsiteY6" fmla="*/ 201107 h 509317"/>
                <a:gd name="connsiteX7" fmla="*/ 3063 w 2604824"/>
                <a:gd name="connsiteY7" fmla="*/ 17885 h 509317"/>
                <a:gd name="connsiteX8" fmla="*/ 3063 w 2604824"/>
                <a:gd name="connsiteY8" fmla="*/ 3063 h 509317"/>
                <a:gd name="connsiteX9" fmla="*/ 17885 w 2604824"/>
                <a:gd name="connsiteY9" fmla="*/ 3063 h 509317"/>
                <a:gd name="connsiteX10" fmla="*/ 197490 w 2604824"/>
                <a:gd name="connsiteY10" fmla="*/ 183135 h 509317"/>
                <a:gd name="connsiteX11" fmla="*/ 1346540 w 2604824"/>
                <a:gd name="connsiteY11" fmla="*/ 184885 h 509317"/>
                <a:gd name="connsiteX12" fmla="*/ 1354009 w 2604824"/>
                <a:gd name="connsiteY12" fmla="*/ 188037 h 509317"/>
                <a:gd name="connsiteX13" fmla="*/ 1489267 w 2604824"/>
                <a:gd name="connsiteY13" fmla="*/ 324928 h 509317"/>
                <a:gd name="connsiteX14" fmla="*/ 2431871 w 2604824"/>
                <a:gd name="connsiteY14" fmla="*/ 324928 h 509317"/>
                <a:gd name="connsiteX15" fmla="*/ 2604824 w 2604824"/>
                <a:gd name="connsiteY15" fmla="*/ 494497 h 509317"/>
                <a:gd name="connsiteX16" fmla="*/ 2589886 w 2604824"/>
                <a:gd name="connsiteY16" fmla="*/ 509318 h 509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604824" h="509317">
                  <a:moveTo>
                    <a:pt x="2590003" y="509201"/>
                  </a:moveTo>
                  <a:cubicBezTo>
                    <a:pt x="2590003" y="509201"/>
                    <a:pt x="2450077" y="368575"/>
                    <a:pt x="2427553" y="345935"/>
                  </a:cubicBezTo>
                  <a:lnTo>
                    <a:pt x="1484832" y="345935"/>
                  </a:lnTo>
                  <a:cubicBezTo>
                    <a:pt x="1482032" y="345935"/>
                    <a:pt x="1479347" y="344768"/>
                    <a:pt x="1477363" y="342784"/>
                  </a:cubicBezTo>
                  <a:lnTo>
                    <a:pt x="1342105" y="205892"/>
                  </a:lnTo>
                  <a:lnTo>
                    <a:pt x="193171" y="204141"/>
                  </a:lnTo>
                  <a:cubicBezTo>
                    <a:pt x="190371" y="204141"/>
                    <a:pt x="187686" y="202974"/>
                    <a:pt x="185702" y="201107"/>
                  </a:cubicBezTo>
                  <a:lnTo>
                    <a:pt x="3063" y="17885"/>
                  </a:lnTo>
                  <a:cubicBezTo>
                    <a:pt x="-1021" y="13800"/>
                    <a:pt x="-1021" y="7148"/>
                    <a:pt x="3063" y="3063"/>
                  </a:cubicBezTo>
                  <a:cubicBezTo>
                    <a:pt x="7148" y="-1021"/>
                    <a:pt x="13800" y="-1021"/>
                    <a:pt x="17885" y="3063"/>
                  </a:cubicBezTo>
                  <a:lnTo>
                    <a:pt x="197490" y="183135"/>
                  </a:lnTo>
                  <a:lnTo>
                    <a:pt x="1346540" y="184885"/>
                  </a:lnTo>
                  <a:cubicBezTo>
                    <a:pt x="1349341" y="184885"/>
                    <a:pt x="1352025" y="186053"/>
                    <a:pt x="1354009" y="188037"/>
                  </a:cubicBezTo>
                  <a:lnTo>
                    <a:pt x="1489267" y="324928"/>
                  </a:lnTo>
                  <a:lnTo>
                    <a:pt x="2431871" y="324928"/>
                  </a:lnTo>
                  <a:cubicBezTo>
                    <a:pt x="2434824" y="324928"/>
                    <a:pt x="2492475" y="381447"/>
                    <a:pt x="2604824" y="494497"/>
                  </a:cubicBezTo>
                  <a:lnTo>
                    <a:pt x="2589886" y="509318"/>
                  </a:lnTo>
                  <a:close/>
                </a:path>
              </a:pathLst>
            </a:custGeom>
            <a:solidFill>
              <a:srgbClr val="FFFFFF"/>
            </a:solidFill>
            <a:ln w="11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5" name="Free-form: Shape 54">
              <a:extLst>
                <a:ext uri="{FF2B5EF4-FFF2-40B4-BE49-F238E27FC236}">
                  <a16:creationId xmlns:a16="http://schemas.microsoft.com/office/drawing/2014/main" id="{2FBDFD07-EF85-E86C-A464-E985C50C34FA}"/>
                </a:ext>
              </a:extLst>
            </p:cNvPr>
            <p:cNvSpPr/>
            <p:nvPr/>
          </p:nvSpPr>
          <p:spPr>
            <a:xfrm>
              <a:off x="3801137" y="2031816"/>
              <a:ext cx="2194411" cy="837601"/>
            </a:xfrm>
            <a:custGeom>
              <a:avLst/>
              <a:gdLst>
                <a:gd name="connsiteX0" fmla="*/ 2184113 w 2194411"/>
                <a:gd name="connsiteY0" fmla="*/ 837485 h 837601"/>
                <a:gd name="connsiteX1" fmla="*/ 2176643 w 2194411"/>
                <a:gd name="connsiteY1" fmla="*/ 834334 h 837601"/>
                <a:gd name="connsiteX2" fmla="*/ 2006725 w 2194411"/>
                <a:gd name="connsiteY2" fmla="*/ 663365 h 837601"/>
                <a:gd name="connsiteX3" fmla="*/ 1288306 w 2194411"/>
                <a:gd name="connsiteY3" fmla="*/ 663365 h 837601"/>
                <a:gd name="connsiteX4" fmla="*/ 1280837 w 2194411"/>
                <a:gd name="connsiteY4" fmla="*/ 660214 h 837601"/>
                <a:gd name="connsiteX5" fmla="*/ 841919 w 2194411"/>
                <a:gd name="connsiteY5" fmla="*/ 219429 h 837601"/>
                <a:gd name="connsiteX6" fmla="*/ 207526 w 2194411"/>
                <a:gd name="connsiteY6" fmla="*/ 218496 h 837601"/>
                <a:gd name="connsiteX7" fmla="*/ 200057 w 2194411"/>
                <a:gd name="connsiteY7" fmla="*/ 215461 h 837601"/>
                <a:gd name="connsiteX8" fmla="*/ 3063 w 2194411"/>
                <a:gd name="connsiteY8" fmla="*/ 17885 h 837601"/>
                <a:gd name="connsiteX9" fmla="*/ 3063 w 2194411"/>
                <a:gd name="connsiteY9" fmla="*/ 3063 h 837601"/>
                <a:gd name="connsiteX10" fmla="*/ 17885 w 2194411"/>
                <a:gd name="connsiteY10" fmla="*/ 3063 h 837601"/>
                <a:gd name="connsiteX11" fmla="*/ 211727 w 2194411"/>
                <a:gd name="connsiteY11" fmla="*/ 197606 h 837601"/>
                <a:gd name="connsiteX12" fmla="*/ 846121 w 2194411"/>
                <a:gd name="connsiteY12" fmla="*/ 198540 h 837601"/>
                <a:gd name="connsiteX13" fmla="*/ 853590 w 2194411"/>
                <a:gd name="connsiteY13" fmla="*/ 201691 h 837601"/>
                <a:gd name="connsiteX14" fmla="*/ 1292507 w 2194411"/>
                <a:gd name="connsiteY14" fmla="*/ 642475 h 837601"/>
                <a:gd name="connsiteX15" fmla="*/ 2010926 w 2194411"/>
                <a:gd name="connsiteY15" fmla="*/ 642475 h 837601"/>
                <a:gd name="connsiteX16" fmla="*/ 2018395 w 2194411"/>
                <a:gd name="connsiteY16" fmla="*/ 645626 h 837601"/>
                <a:gd name="connsiteX17" fmla="*/ 2191348 w 2194411"/>
                <a:gd name="connsiteY17" fmla="*/ 819746 h 837601"/>
                <a:gd name="connsiteX18" fmla="*/ 2191348 w 2194411"/>
                <a:gd name="connsiteY18" fmla="*/ 834567 h 837601"/>
                <a:gd name="connsiteX19" fmla="*/ 2183996 w 2194411"/>
                <a:gd name="connsiteY19" fmla="*/ 837601 h 837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194411" h="837601">
                  <a:moveTo>
                    <a:pt x="2184113" y="837485"/>
                  </a:moveTo>
                  <a:cubicBezTo>
                    <a:pt x="2181428" y="837485"/>
                    <a:pt x="2178744" y="836434"/>
                    <a:pt x="2176643" y="834334"/>
                  </a:cubicBezTo>
                  <a:lnTo>
                    <a:pt x="2006725" y="663365"/>
                  </a:lnTo>
                  <a:lnTo>
                    <a:pt x="1288306" y="663365"/>
                  </a:lnTo>
                  <a:cubicBezTo>
                    <a:pt x="1285505" y="663365"/>
                    <a:pt x="1282821" y="662198"/>
                    <a:pt x="1280837" y="660214"/>
                  </a:cubicBezTo>
                  <a:lnTo>
                    <a:pt x="841919" y="219429"/>
                  </a:lnTo>
                  <a:lnTo>
                    <a:pt x="207526" y="218496"/>
                  </a:lnTo>
                  <a:cubicBezTo>
                    <a:pt x="204725" y="218496"/>
                    <a:pt x="202041" y="217329"/>
                    <a:pt x="200057" y="215461"/>
                  </a:cubicBezTo>
                  <a:lnTo>
                    <a:pt x="3063" y="17885"/>
                  </a:lnTo>
                  <a:cubicBezTo>
                    <a:pt x="-1021" y="13800"/>
                    <a:pt x="-1021" y="7148"/>
                    <a:pt x="3063" y="3063"/>
                  </a:cubicBezTo>
                  <a:cubicBezTo>
                    <a:pt x="7148" y="-1021"/>
                    <a:pt x="13800" y="-1021"/>
                    <a:pt x="17885" y="3063"/>
                  </a:cubicBezTo>
                  <a:lnTo>
                    <a:pt x="211727" y="197606"/>
                  </a:lnTo>
                  <a:lnTo>
                    <a:pt x="846121" y="198540"/>
                  </a:lnTo>
                  <a:cubicBezTo>
                    <a:pt x="848922" y="198540"/>
                    <a:pt x="851606" y="199707"/>
                    <a:pt x="853590" y="201691"/>
                  </a:cubicBezTo>
                  <a:lnTo>
                    <a:pt x="1292507" y="642475"/>
                  </a:lnTo>
                  <a:lnTo>
                    <a:pt x="2010926" y="642475"/>
                  </a:lnTo>
                  <a:cubicBezTo>
                    <a:pt x="2013727" y="642475"/>
                    <a:pt x="2016411" y="643642"/>
                    <a:pt x="2018395" y="645626"/>
                  </a:cubicBezTo>
                  <a:lnTo>
                    <a:pt x="2191348" y="819746"/>
                  </a:lnTo>
                  <a:cubicBezTo>
                    <a:pt x="2195433" y="823830"/>
                    <a:pt x="2195433" y="830482"/>
                    <a:pt x="2191348" y="834567"/>
                  </a:cubicBezTo>
                  <a:cubicBezTo>
                    <a:pt x="2189247" y="836551"/>
                    <a:pt x="2186563" y="837601"/>
                    <a:pt x="2183996" y="837601"/>
                  </a:cubicBezTo>
                  <a:close/>
                </a:path>
              </a:pathLst>
            </a:custGeom>
            <a:solidFill>
              <a:srgbClr val="FFFFFF"/>
            </a:solidFill>
            <a:ln w="11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56" name="Graphic 18">
              <a:extLst>
                <a:ext uri="{FF2B5EF4-FFF2-40B4-BE49-F238E27FC236}">
                  <a16:creationId xmlns:a16="http://schemas.microsoft.com/office/drawing/2014/main" id="{D9EEB99F-F9E3-DF66-70E6-0842DCCE689C}"/>
                </a:ext>
              </a:extLst>
            </p:cNvPr>
            <p:cNvGrpSpPr/>
            <p:nvPr/>
          </p:nvGrpSpPr>
          <p:grpSpPr>
            <a:xfrm>
              <a:off x="1608970" y="2002990"/>
              <a:ext cx="3935727" cy="2650220"/>
              <a:chOff x="1608970" y="2002990"/>
              <a:chExt cx="3935727" cy="2650220"/>
            </a:xfrm>
            <a:solidFill>
              <a:srgbClr val="FFFFFF"/>
            </a:solidFill>
          </p:grpSpPr>
          <p:sp>
            <p:nvSpPr>
              <p:cNvPr id="161" name="Free-form: Shape 160">
                <a:extLst>
                  <a:ext uri="{FF2B5EF4-FFF2-40B4-BE49-F238E27FC236}">
                    <a16:creationId xmlns:a16="http://schemas.microsoft.com/office/drawing/2014/main" id="{3C2E3A2C-1E8F-9ED0-5A1B-606AD3A356D6}"/>
                  </a:ext>
                </a:extLst>
              </p:cNvPr>
              <p:cNvSpPr/>
              <p:nvPr/>
            </p:nvSpPr>
            <p:spPr>
              <a:xfrm>
                <a:off x="2466209" y="3297247"/>
                <a:ext cx="57534" cy="57534"/>
              </a:xfrm>
              <a:custGeom>
                <a:avLst/>
                <a:gdLst>
                  <a:gd name="connsiteX0" fmla="*/ 8403 w 57534"/>
                  <a:gd name="connsiteY0" fmla="*/ 8403 h 57534"/>
                  <a:gd name="connsiteX1" fmla="*/ 49132 w 57534"/>
                  <a:gd name="connsiteY1" fmla="*/ 8403 h 57534"/>
                  <a:gd name="connsiteX2" fmla="*/ 49132 w 57534"/>
                  <a:gd name="connsiteY2" fmla="*/ 49132 h 57534"/>
                  <a:gd name="connsiteX3" fmla="*/ 8403 w 57534"/>
                  <a:gd name="connsiteY3" fmla="*/ 49132 h 57534"/>
                  <a:gd name="connsiteX4" fmla="*/ 8403 w 57534"/>
                  <a:gd name="connsiteY4" fmla="*/ 8403 h 57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534" h="57534">
                    <a:moveTo>
                      <a:pt x="8403" y="8403"/>
                    </a:moveTo>
                    <a:cubicBezTo>
                      <a:pt x="19606" y="-2801"/>
                      <a:pt x="37928" y="-2801"/>
                      <a:pt x="49132" y="8403"/>
                    </a:cubicBezTo>
                    <a:cubicBezTo>
                      <a:pt x="60335" y="19606"/>
                      <a:pt x="60335" y="37928"/>
                      <a:pt x="49132" y="49132"/>
                    </a:cubicBezTo>
                    <a:cubicBezTo>
                      <a:pt x="37928" y="60335"/>
                      <a:pt x="19606" y="60335"/>
                      <a:pt x="8403" y="49132"/>
                    </a:cubicBezTo>
                    <a:cubicBezTo>
                      <a:pt x="-2801" y="37811"/>
                      <a:pt x="-2801" y="19606"/>
                      <a:pt x="8403" y="840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grpSp>
            <p:nvGrpSpPr>
              <p:cNvPr id="162" name="Graphic 18">
                <a:extLst>
                  <a:ext uri="{FF2B5EF4-FFF2-40B4-BE49-F238E27FC236}">
                    <a16:creationId xmlns:a16="http://schemas.microsoft.com/office/drawing/2014/main" id="{CF435CA2-5186-8B79-1995-4ED1E8FD2633}"/>
                  </a:ext>
                </a:extLst>
              </p:cNvPr>
              <p:cNvGrpSpPr/>
              <p:nvPr/>
            </p:nvGrpSpPr>
            <p:grpSpPr>
              <a:xfrm>
                <a:off x="2720007" y="2845347"/>
                <a:ext cx="78453" cy="78569"/>
                <a:chOff x="2720007" y="2845347"/>
                <a:chExt cx="78453" cy="78569"/>
              </a:xfrm>
              <a:solidFill>
                <a:srgbClr val="FFFFFF"/>
              </a:solidFill>
            </p:grpSpPr>
            <p:sp>
              <p:nvSpPr>
                <p:cNvPr id="207" name="Free-form: Shape 206">
                  <a:extLst>
                    <a:ext uri="{FF2B5EF4-FFF2-40B4-BE49-F238E27FC236}">
                      <a16:creationId xmlns:a16="http://schemas.microsoft.com/office/drawing/2014/main" id="{44339312-B043-CF2B-8B53-B8D15B817293}"/>
                    </a:ext>
                  </a:extLst>
                </p:cNvPr>
                <p:cNvSpPr/>
                <p:nvPr/>
              </p:nvSpPr>
              <p:spPr>
                <a:xfrm>
                  <a:off x="2730539" y="2855879"/>
                  <a:ext cx="57534" cy="57534"/>
                </a:xfrm>
                <a:custGeom>
                  <a:avLst/>
                  <a:gdLst>
                    <a:gd name="connsiteX0" fmla="*/ 8402 w 57534"/>
                    <a:gd name="connsiteY0" fmla="*/ 8403 h 57534"/>
                    <a:gd name="connsiteX1" fmla="*/ 49132 w 57534"/>
                    <a:gd name="connsiteY1" fmla="*/ 8403 h 57534"/>
                    <a:gd name="connsiteX2" fmla="*/ 49132 w 57534"/>
                    <a:gd name="connsiteY2" fmla="*/ 49132 h 57534"/>
                    <a:gd name="connsiteX3" fmla="*/ 8402 w 57534"/>
                    <a:gd name="connsiteY3" fmla="*/ 49132 h 57534"/>
                    <a:gd name="connsiteX4" fmla="*/ 8402 w 57534"/>
                    <a:gd name="connsiteY4" fmla="*/ 8403 h 575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7534" h="57534">
                      <a:moveTo>
                        <a:pt x="8402" y="8403"/>
                      </a:moveTo>
                      <a:cubicBezTo>
                        <a:pt x="19606" y="-2801"/>
                        <a:pt x="37812" y="-2801"/>
                        <a:pt x="49132" y="8403"/>
                      </a:cubicBezTo>
                      <a:cubicBezTo>
                        <a:pt x="60335" y="19723"/>
                        <a:pt x="60335" y="37928"/>
                        <a:pt x="49132" y="49132"/>
                      </a:cubicBezTo>
                      <a:cubicBezTo>
                        <a:pt x="37812" y="60335"/>
                        <a:pt x="19606" y="60335"/>
                        <a:pt x="8402" y="49132"/>
                      </a:cubicBezTo>
                      <a:cubicBezTo>
                        <a:pt x="-2801" y="37812"/>
                        <a:pt x="-2801" y="19606"/>
                        <a:pt x="8402" y="840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166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208" name="Free-form: Shape 207">
                  <a:extLst>
                    <a:ext uri="{FF2B5EF4-FFF2-40B4-BE49-F238E27FC236}">
                      <a16:creationId xmlns:a16="http://schemas.microsoft.com/office/drawing/2014/main" id="{5048378E-63DE-3F59-A3F4-69A31B203F35}"/>
                    </a:ext>
                  </a:extLst>
                </p:cNvPr>
                <p:cNvSpPr/>
                <p:nvPr/>
              </p:nvSpPr>
              <p:spPr>
                <a:xfrm>
                  <a:off x="2720007" y="2845347"/>
                  <a:ext cx="78453" cy="78569"/>
                </a:xfrm>
                <a:custGeom>
                  <a:avLst/>
                  <a:gdLst>
                    <a:gd name="connsiteX0" fmla="*/ 39241 w 78453"/>
                    <a:gd name="connsiteY0" fmla="*/ 78570 h 78569"/>
                    <a:gd name="connsiteX1" fmla="*/ 11466 w 78453"/>
                    <a:gd name="connsiteY1" fmla="*/ 67016 h 78569"/>
                    <a:gd name="connsiteX2" fmla="*/ 11466 w 78453"/>
                    <a:gd name="connsiteY2" fmla="*/ 11466 h 78569"/>
                    <a:gd name="connsiteX3" fmla="*/ 67016 w 78453"/>
                    <a:gd name="connsiteY3" fmla="*/ 11466 h 78569"/>
                    <a:gd name="connsiteX4" fmla="*/ 78453 w 78453"/>
                    <a:gd name="connsiteY4" fmla="*/ 39241 h 78569"/>
                    <a:gd name="connsiteX5" fmla="*/ 66900 w 78453"/>
                    <a:gd name="connsiteY5" fmla="*/ 67016 h 78569"/>
                    <a:gd name="connsiteX6" fmla="*/ 39125 w 78453"/>
                    <a:gd name="connsiteY6" fmla="*/ 78453 h 78569"/>
                    <a:gd name="connsiteX7" fmla="*/ 18935 w 78453"/>
                    <a:gd name="connsiteY7" fmla="*/ 18935 h 78569"/>
                    <a:gd name="connsiteX8" fmla="*/ 26404 w 78453"/>
                    <a:gd name="connsiteY8" fmla="*/ 26404 h 78569"/>
                    <a:gd name="connsiteX9" fmla="*/ 21036 w 78453"/>
                    <a:gd name="connsiteY9" fmla="*/ 39358 h 78569"/>
                    <a:gd name="connsiteX10" fmla="*/ 26404 w 78453"/>
                    <a:gd name="connsiteY10" fmla="*/ 52312 h 78569"/>
                    <a:gd name="connsiteX11" fmla="*/ 52312 w 78453"/>
                    <a:gd name="connsiteY11" fmla="*/ 52312 h 78569"/>
                    <a:gd name="connsiteX12" fmla="*/ 57680 w 78453"/>
                    <a:gd name="connsiteY12" fmla="*/ 39358 h 78569"/>
                    <a:gd name="connsiteX13" fmla="*/ 52312 w 78453"/>
                    <a:gd name="connsiteY13" fmla="*/ 26404 h 78569"/>
                    <a:gd name="connsiteX14" fmla="*/ 26521 w 78453"/>
                    <a:gd name="connsiteY14" fmla="*/ 26404 h 78569"/>
                    <a:gd name="connsiteX15" fmla="*/ 19052 w 78453"/>
                    <a:gd name="connsiteY15" fmla="*/ 18935 h 785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78453" h="78569">
                      <a:moveTo>
                        <a:pt x="39241" y="78570"/>
                      </a:moveTo>
                      <a:cubicBezTo>
                        <a:pt x="29205" y="78570"/>
                        <a:pt x="19052" y="74719"/>
                        <a:pt x="11466" y="67016"/>
                      </a:cubicBezTo>
                      <a:cubicBezTo>
                        <a:pt x="-3822" y="51728"/>
                        <a:pt x="-3822" y="26754"/>
                        <a:pt x="11466" y="11466"/>
                      </a:cubicBezTo>
                      <a:cubicBezTo>
                        <a:pt x="26871" y="-3822"/>
                        <a:pt x="51728" y="-3822"/>
                        <a:pt x="67016" y="11466"/>
                      </a:cubicBezTo>
                      <a:cubicBezTo>
                        <a:pt x="74369" y="18935"/>
                        <a:pt x="78453" y="28738"/>
                        <a:pt x="78453" y="39241"/>
                      </a:cubicBezTo>
                      <a:cubicBezTo>
                        <a:pt x="78453" y="49744"/>
                        <a:pt x="74369" y="59547"/>
                        <a:pt x="66900" y="67016"/>
                      </a:cubicBezTo>
                      <a:cubicBezTo>
                        <a:pt x="59197" y="74602"/>
                        <a:pt x="49161" y="78453"/>
                        <a:pt x="39125" y="78453"/>
                      </a:cubicBezTo>
                      <a:close/>
                      <a:moveTo>
                        <a:pt x="18935" y="18935"/>
                      </a:moveTo>
                      <a:lnTo>
                        <a:pt x="26404" y="26404"/>
                      </a:lnTo>
                      <a:cubicBezTo>
                        <a:pt x="22903" y="29905"/>
                        <a:pt x="21036" y="34456"/>
                        <a:pt x="21036" y="39358"/>
                      </a:cubicBezTo>
                      <a:cubicBezTo>
                        <a:pt x="21036" y="44259"/>
                        <a:pt x="22903" y="48811"/>
                        <a:pt x="26404" y="52312"/>
                      </a:cubicBezTo>
                      <a:cubicBezTo>
                        <a:pt x="33523" y="59431"/>
                        <a:pt x="45076" y="59547"/>
                        <a:pt x="52312" y="52312"/>
                      </a:cubicBezTo>
                      <a:cubicBezTo>
                        <a:pt x="55813" y="48927"/>
                        <a:pt x="57680" y="44259"/>
                        <a:pt x="57680" y="39358"/>
                      </a:cubicBezTo>
                      <a:cubicBezTo>
                        <a:pt x="57680" y="34456"/>
                        <a:pt x="55813" y="29905"/>
                        <a:pt x="52312" y="26404"/>
                      </a:cubicBezTo>
                      <a:cubicBezTo>
                        <a:pt x="45193" y="19285"/>
                        <a:pt x="33640" y="19168"/>
                        <a:pt x="26521" y="26404"/>
                      </a:cubicBezTo>
                      <a:lnTo>
                        <a:pt x="19052" y="1893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166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</p:grpSp>
          <p:grpSp>
            <p:nvGrpSpPr>
              <p:cNvPr id="163" name="Graphic 18">
                <a:extLst>
                  <a:ext uri="{FF2B5EF4-FFF2-40B4-BE49-F238E27FC236}">
                    <a16:creationId xmlns:a16="http://schemas.microsoft.com/office/drawing/2014/main" id="{EC4E7524-C6DD-506C-D416-5F8F945FFB94}"/>
                  </a:ext>
                </a:extLst>
              </p:cNvPr>
              <p:cNvGrpSpPr/>
              <p:nvPr/>
            </p:nvGrpSpPr>
            <p:grpSpPr>
              <a:xfrm>
                <a:off x="3275510" y="3233543"/>
                <a:ext cx="78452" cy="78526"/>
                <a:chOff x="3275510" y="3233543"/>
                <a:chExt cx="78452" cy="78526"/>
              </a:xfrm>
              <a:solidFill>
                <a:srgbClr val="FFFFFF"/>
              </a:solidFill>
            </p:grpSpPr>
            <p:sp>
              <p:nvSpPr>
                <p:cNvPr id="205" name="Free-form: Shape 204">
                  <a:extLst>
                    <a:ext uri="{FF2B5EF4-FFF2-40B4-BE49-F238E27FC236}">
                      <a16:creationId xmlns:a16="http://schemas.microsoft.com/office/drawing/2014/main" id="{F4C06010-0F0F-C039-F049-E01885F5D11B}"/>
                    </a:ext>
                  </a:extLst>
                </p:cNvPr>
                <p:cNvSpPr/>
                <p:nvPr/>
              </p:nvSpPr>
              <p:spPr>
                <a:xfrm>
                  <a:off x="3286042" y="3244031"/>
                  <a:ext cx="57534" cy="57534"/>
                </a:xfrm>
                <a:custGeom>
                  <a:avLst/>
                  <a:gdLst>
                    <a:gd name="connsiteX0" fmla="*/ 8403 w 57534"/>
                    <a:gd name="connsiteY0" fmla="*/ 8402 h 57534"/>
                    <a:gd name="connsiteX1" fmla="*/ 49132 w 57534"/>
                    <a:gd name="connsiteY1" fmla="*/ 8402 h 57534"/>
                    <a:gd name="connsiteX2" fmla="*/ 49132 w 57534"/>
                    <a:gd name="connsiteY2" fmla="*/ 49132 h 57534"/>
                    <a:gd name="connsiteX3" fmla="*/ 8403 w 57534"/>
                    <a:gd name="connsiteY3" fmla="*/ 49132 h 57534"/>
                    <a:gd name="connsiteX4" fmla="*/ 8403 w 57534"/>
                    <a:gd name="connsiteY4" fmla="*/ 8402 h 575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7534" h="57534">
                      <a:moveTo>
                        <a:pt x="8403" y="8402"/>
                      </a:moveTo>
                      <a:cubicBezTo>
                        <a:pt x="19606" y="-2801"/>
                        <a:pt x="37812" y="-2801"/>
                        <a:pt x="49132" y="8402"/>
                      </a:cubicBezTo>
                      <a:cubicBezTo>
                        <a:pt x="60335" y="19723"/>
                        <a:pt x="60335" y="37928"/>
                        <a:pt x="49132" y="49132"/>
                      </a:cubicBezTo>
                      <a:cubicBezTo>
                        <a:pt x="37812" y="60335"/>
                        <a:pt x="19606" y="60335"/>
                        <a:pt x="8403" y="49132"/>
                      </a:cubicBezTo>
                      <a:cubicBezTo>
                        <a:pt x="-2801" y="37812"/>
                        <a:pt x="-2801" y="19606"/>
                        <a:pt x="8403" y="840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166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206" name="Free-form: Shape 205">
                  <a:extLst>
                    <a:ext uri="{FF2B5EF4-FFF2-40B4-BE49-F238E27FC236}">
                      <a16:creationId xmlns:a16="http://schemas.microsoft.com/office/drawing/2014/main" id="{F9BA77F8-E58B-01F0-2683-68EC4EA591DD}"/>
                    </a:ext>
                  </a:extLst>
                </p:cNvPr>
                <p:cNvSpPr/>
                <p:nvPr/>
              </p:nvSpPr>
              <p:spPr>
                <a:xfrm>
                  <a:off x="3275510" y="3233543"/>
                  <a:ext cx="78452" cy="78526"/>
                </a:xfrm>
                <a:custGeom>
                  <a:avLst/>
                  <a:gdLst>
                    <a:gd name="connsiteX0" fmla="*/ 39241 w 78452"/>
                    <a:gd name="connsiteY0" fmla="*/ 78526 h 78526"/>
                    <a:gd name="connsiteX1" fmla="*/ 39241 w 78452"/>
                    <a:gd name="connsiteY1" fmla="*/ 78526 h 78526"/>
                    <a:gd name="connsiteX2" fmla="*/ 11466 w 78452"/>
                    <a:gd name="connsiteY2" fmla="*/ 66973 h 78526"/>
                    <a:gd name="connsiteX3" fmla="*/ 11466 w 78452"/>
                    <a:gd name="connsiteY3" fmla="*/ 11422 h 78526"/>
                    <a:gd name="connsiteX4" fmla="*/ 11466 w 78452"/>
                    <a:gd name="connsiteY4" fmla="*/ 11422 h 78526"/>
                    <a:gd name="connsiteX5" fmla="*/ 67016 w 78452"/>
                    <a:gd name="connsiteY5" fmla="*/ 11422 h 78526"/>
                    <a:gd name="connsiteX6" fmla="*/ 78453 w 78452"/>
                    <a:gd name="connsiteY6" fmla="*/ 39197 h 78526"/>
                    <a:gd name="connsiteX7" fmla="*/ 66900 w 78452"/>
                    <a:gd name="connsiteY7" fmla="*/ 66973 h 78526"/>
                    <a:gd name="connsiteX8" fmla="*/ 39124 w 78452"/>
                    <a:gd name="connsiteY8" fmla="*/ 78409 h 78526"/>
                    <a:gd name="connsiteX9" fmla="*/ 18935 w 78452"/>
                    <a:gd name="connsiteY9" fmla="*/ 18891 h 78526"/>
                    <a:gd name="connsiteX10" fmla="*/ 26404 w 78452"/>
                    <a:gd name="connsiteY10" fmla="*/ 26360 h 78526"/>
                    <a:gd name="connsiteX11" fmla="*/ 26404 w 78452"/>
                    <a:gd name="connsiteY11" fmla="*/ 52268 h 78526"/>
                    <a:gd name="connsiteX12" fmla="*/ 39358 w 78452"/>
                    <a:gd name="connsiteY12" fmla="*/ 57636 h 78526"/>
                    <a:gd name="connsiteX13" fmla="*/ 39358 w 78452"/>
                    <a:gd name="connsiteY13" fmla="*/ 57636 h 78526"/>
                    <a:gd name="connsiteX14" fmla="*/ 52312 w 78452"/>
                    <a:gd name="connsiteY14" fmla="*/ 52268 h 78526"/>
                    <a:gd name="connsiteX15" fmla="*/ 57680 w 78452"/>
                    <a:gd name="connsiteY15" fmla="*/ 39314 h 78526"/>
                    <a:gd name="connsiteX16" fmla="*/ 52312 w 78452"/>
                    <a:gd name="connsiteY16" fmla="*/ 26360 h 78526"/>
                    <a:gd name="connsiteX17" fmla="*/ 26520 w 78452"/>
                    <a:gd name="connsiteY17" fmla="*/ 26360 h 78526"/>
                    <a:gd name="connsiteX18" fmla="*/ 19052 w 78452"/>
                    <a:gd name="connsiteY18" fmla="*/ 18891 h 785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78452" h="78526">
                      <a:moveTo>
                        <a:pt x="39241" y="78526"/>
                      </a:moveTo>
                      <a:lnTo>
                        <a:pt x="39241" y="78526"/>
                      </a:lnTo>
                      <a:cubicBezTo>
                        <a:pt x="28738" y="78526"/>
                        <a:pt x="18935" y="74442"/>
                        <a:pt x="11466" y="66973"/>
                      </a:cubicBezTo>
                      <a:cubicBezTo>
                        <a:pt x="-3822" y="51685"/>
                        <a:pt x="-3822" y="26710"/>
                        <a:pt x="11466" y="11422"/>
                      </a:cubicBezTo>
                      <a:lnTo>
                        <a:pt x="11466" y="11422"/>
                      </a:lnTo>
                      <a:cubicBezTo>
                        <a:pt x="26754" y="-3866"/>
                        <a:pt x="51728" y="-3749"/>
                        <a:pt x="67016" y="11422"/>
                      </a:cubicBezTo>
                      <a:cubicBezTo>
                        <a:pt x="74369" y="18891"/>
                        <a:pt x="78453" y="28694"/>
                        <a:pt x="78453" y="39197"/>
                      </a:cubicBezTo>
                      <a:cubicBezTo>
                        <a:pt x="78453" y="49701"/>
                        <a:pt x="74369" y="59504"/>
                        <a:pt x="66900" y="66973"/>
                      </a:cubicBezTo>
                      <a:cubicBezTo>
                        <a:pt x="59431" y="74325"/>
                        <a:pt x="49628" y="78409"/>
                        <a:pt x="39124" y="78409"/>
                      </a:cubicBezTo>
                      <a:close/>
                      <a:moveTo>
                        <a:pt x="18935" y="18891"/>
                      </a:moveTo>
                      <a:lnTo>
                        <a:pt x="26404" y="26360"/>
                      </a:lnTo>
                      <a:cubicBezTo>
                        <a:pt x="19285" y="33479"/>
                        <a:pt x="19168" y="45033"/>
                        <a:pt x="26404" y="52268"/>
                      </a:cubicBezTo>
                      <a:cubicBezTo>
                        <a:pt x="29788" y="55769"/>
                        <a:pt x="34456" y="57636"/>
                        <a:pt x="39358" y="57636"/>
                      </a:cubicBezTo>
                      <a:lnTo>
                        <a:pt x="39358" y="57636"/>
                      </a:lnTo>
                      <a:cubicBezTo>
                        <a:pt x="44259" y="57636"/>
                        <a:pt x="48811" y="55769"/>
                        <a:pt x="52312" y="52268"/>
                      </a:cubicBezTo>
                      <a:cubicBezTo>
                        <a:pt x="55813" y="48884"/>
                        <a:pt x="57680" y="44216"/>
                        <a:pt x="57680" y="39314"/>
                      </a:cubicBezTo>
                      <a:cubicBezTo>
                        <a:pt x="57680" y="34413"/>
                        <a:pt x="55813" y="29861"/>
                        <a:pt x="52312" y="26360"/>
                      </a:cubicBezTo>
                      <a:cubicBezTo>
                        <a:pt x="45193" y="19241"/>
                        <a:pt x="33639" y="19241"/>
                        <a:pt x="26520" y="26360"/>
                      </a:cubicBezTo>
                      <a:lnTo>
                        <a:pt x="19052" y="1889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166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</p:grpSp>
          <p:sp>
            <p:nvSpPr>
              <p:cNvPr id="164" name="Free-form: Shape 163">
                <a:extLst>
                  <a:ext uri="{FF2B5EF4-FFF2-40B4-BE49-F238E27FC236}">
                    <a16:creationId xmlns:a16="http://schemas.microsoft.com/office/drawing/2014/main" id="{DB29DF5C-DC3B-6AB3-C79C-38BAD698F57C}"/>
                  </a:ext>
                </a:extLst>
              </p:cNvPr>
              <p:cNvSpPr/>
              <p:nvPr/>
            </p:nvSpPr>
            <p:spPr>
              <a:xfrm>
                <a:off x="4147421" y="3669761"/>
                <a:ext cx="57534" cy="57534"/>
              </a:xfrm>
              <a:custGeom>
                <a:avLst/>
                <a:gdLst>
                  <a:gd name="connsiteX0" fmla="*/ 8403 w 57534"/>
                  <a:gd name="connsiteY0" fmla="*/ 8403 h 57534"/>
                  <a:gd name="connsiteX1" fmla="*/ 49132 w 57534"/>
                  <a:gd name="connsiteY1" fmla="*/ 8403 h 57534"/>
                  <a:gd name="connsiteX2" fmla="*/ 49132 w 57534"/>
                  <a:gd name="connsiteY2" fmla="*/ 49132 h 57534"/>
                  <a:gd name="connsiteX3" fmla="*/ 8403 w 57534"/>
                  <a:gd name="connsiteY3" fmla="*/ 49132 h 57534"/>
                  <a:gd name="connsiteX4" fmla="*/ 8403 w 57534"/>
                  <a:gd name="connsiteY4" fmla="*/ 8403 h 57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534" h="57534">
                    <a:moveTo>
                      <a:pt x="8403" y="8403"/>
                    </a:moveTo>
                    <a:cubicBezTo>
                      <a:pt x="19606" y="-2801"/>
                      <a:pt x="37928" y="-2801"/>
                      <a:pt x="49132" y="8403"/>
                    </a:cubicBezTo>
                    <a:cubicBezTo>
                      <a:pt x="60335" y="19723"/>
                      <a:pt x="60335" y="37928"/>
                      <a:pt x="49132" y="49132"/>
                    </a:cubicBezTo>
                    <a:cubicBezTo>
                      <a:pt x="37811" y="60335"/>
                      <a:pt x="19606" y="60335"/>
                      <a:pt x="8403" y="49132"/>
                    </a:cubicBezTo>
                    <a:cubicBezTo>
                      <a:pt x="-2801" y="37811"/>
                      <a:pt x="-2801" y="19606"/>
                      <a:pt x="8403" y="840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grpSp>
            <p:nvGrpSpPr>
              <p:cNvPr id="165" name="Graphic 18">
                <a:extLst>
                  <a:ext uri="{FF2B5EF4-FFF2-40B4-BE49-F238E27FC236}">
                    <a16:creationId xmlns:a16="http://schemas.microsoft.com/office/drawing/2014/main" id="{2249F0C1-3C6E-6BB2-63EF-0AE44F681E4B}"/>
                  </a:ext>
                </a:extLst>
              </p:cNvPr>
              <p:cNvGrpSpPr/>
              <p:nvPr/>
            </p:nvGrpSpPr>
            <p:grpSpPr>
              <a:xfrm>
                <a:off x="5181170" y="3315818"/>
                <a:ext cx="363527" cy="1100721"/>
                <a:chOff x="5181170" y="3315818"/>
                <a:chExt cx="363527" cy="1100721"/>
              </a:xfrm>
              <a:solidFill>
                <a:srgbClr val="FFFFFF"/>
              </a:solidFill>
            </p:grpSpPr>
            <p:grpSp>
              <p:nvGrpSpPr>
                <p:cNvPr id="196" name="Graphic 18">
                  <a:extLst>
                    <a:ext uri="{FF2B5EF4-FFF2-40B4-BE49-F238E27FC236}">
                      <a16:creationId xmlns:a16="http://schemas.microsoft.com/office/drawing/2014/main" id="{628B577D-0F63-68BA-9D93-B77F959FCBFF}"/>
                    </a:ext>
                  </a:extLst>
                </p:cNvPr>
                <p:cNvGrpSpPr/>
                <p:nvPr/>
              </p:nvGrpSpPr>
              <p:grpSpPr>
                <a:xfrm>
                  <a:off x="5181170" y="4162828"/>
                  <a:ext cx="363527" cy="253710"/>
                  <a:chOff x="5181170" y="4162828"/>
                  <a:chExt cx="363527" cy="253710"/>
                </a:xfrm>
                <a:solidFill>
                  <a:srgbClr val="FFFFFF"/>
                </a:solidFill>
              </p:grpSpPr>
              <p:sp>
                <p:nvSpPr>
                  <p:cNvPr id="203" name="Free-form: Shape 202">
                    <a:extLst>
                      <a:ext uri="{FF2B5EF4-FFF2-40B4-BE49-F238E27FC236}">
                        <a16:creationId xmlns:a16="http://schemas.microsoft.com/office/drawing/2014/main" id="{7099AFF3-283B-F984-E2F4-77EC65F28427}"/>
                      </a:ext>
                    </a:extLst>
                  </p:cNvPr>
                  <p:cNvSpPr/>
                  <p:nvPr/>
                </p:nvSpPr>
                <p:spPr>
                  <a:xfrm>
                    <a:off x="5487164" y="4162828"/>
                    <a:ext cx="57534" cy="57533"/>
                  </a:xfrm>
                  <a:custGeom>
                    <a:avLst/>
                    <a:gdLst>
                      <a:gd name="connsiteX0" fmla="*/ 8402 w 57534"/>
                      <a:gd name="connsiteY0" fmla="*/ 49131 h 57533"/>
                      <a:gd name="connsiteX1" fmla="*/ 49132 w 57534"/>
                      <a:gd name="connsiteY1" fmla="*/ 49131 h 57533"/>
                      <a:gd name="connsiteX2" fmla="*/ 49132 w 57534"/>
                      <a:gd name="connsiteY2" fmla="*/ 8402 h 57533"/>
                      <a:gd name="connsiteX3" fmla="*/ 8402 w 57534"/>
                      <a:gd name="connsiteY3" fmla="*/ 8402 h 57533"/>
                      <a:gd name="connsiteX4" fmla="*/ 8402 w 57534"/>
                      <a:gd name="connsiteY4" fmla="*/ 49131 h 575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7534" h="57533">
                        <a:moveTo>
                          <a:pt x="8402" y="49131"/>
                        </a:moveTo>
                        <a:cubicBezTo>
                          <a:pt x="19606" y="60335"/>
                          <a:pt x="37928" y="60335"/>
                          <a:pt x="49132" y="49131"/>
                        </a:cubicBezTo>
                        <a:cubicBezTo>
                          <a:pt x="60335" y="37811"/>
                          <a:pt x="60335" y="19606"/>
                          <a:pt x="49132" y="8402"/>
                        </a:cubicBezTo>
                        <a:cubicBezTo>
                          <a:pt x="37812" y="-2801"/>
                          <a:pt x="19606" y="-2801"/>
                          <a:pt x="8402" y="8402"/>
                        </a:cubicBezTo>
                        <a:cubicBezTo>
                          <a:pt x="-2801" y="19723"/>
                          <a:pt x="-2801" y="37928"/>
                          <a:pt x="8402" y="4913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166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GB"/>
                  </a:p>
                </p:txBody>
              </p:sp>
              <p:sp>
                <p:nvSpPr>
                  <p:cNvPr id="204" name="Free-form: Shape 203">
                    <a:extLst>
                      <a:ext uri="{FF2B5EF4-FFF2-40B4-BE49-F238E27FC236}">
                        <a16:creationId xmlns:a16="http://schemas.microsoft.com/office/drawing/2014/main" id="{65D50C4E-1916-2B92-CB7E-452847462F2C}"/>
                      </a:ext>
                    </a:extLst>
                  </p:cNvPr>
                  <p:cNvSpPr/>
                  <p:nvPr/>
                </p:nvSpPr>
                <p:spPr>
                  <a:xfrm>
                    <a:off x="5181170" y="4359005"/>
                    <a:ext cx="57534" cy="57534"/>
                  </a:xfrm>
                  <a:custGeom>
                    <a:avLst/>
                    <a:gdLst>
                      <a:gd name="connsiteX0" fmla="*/ 8402 w 57534"/>
                      <a:gd name="connsiteY0" fmla="*/ 49131 h 57534"/>
                      <a:gd name="connsiteX1" fmla="*/ 49132 w 57534"/>
                      <a:gd name="connsiteY1" fmla="*/ 49131 h 57534"/>
                      <a:gd name="connsiteX2" fmla="*/ 49132 w 57534"/>
                      <a:gd name="connsiteY2" fmla="*/ 8402 h 57534"/>
                      <a:gd name="connsiteX3" fmla="*/ 8402 w 57534"/>
                      <a:gd name="connsiteY3" fmla="*/ 8402 h 57534"/>
                      <a:gd name="connsiteX4" fmla="*/ 8402 w 57534"/>
                      <a:gd name="connsiteY4" fmla="*/ 49131 h 575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7534" h="57534">
                        <a:moveTo>
                          <a:pt x="8402" y="49131"/>
                        </a:moveTo>
                        <a:cubicBezTo>
                          <a:pt x="19606" y="60335"/>
                          <a:pt x="37812" y="60335"/>
                          <a:pt x="49132" y="49131"/>
                        </a:cubicBezTo>
                        <a:cubicBezTo>
                          <a:pt x="60335" y="37811"/>
                          <a:pt x="60335" y="19606"/>
                          <a:pt x="49132" y="8402"/>
                        </a:cubicBezTo>
                        <a:cubicBezTo>
                          <a:pt x="37812" y="-2801"/>
                          <a:pt x="19606" y="-2801"/>
                          <a:pt x="8402" y="8402"/>
                        </a:cubicBezTo>
                        <a:cubicBezTo>
                          <a:pt x="-2801" y="19723"/>
                          <a:pt x="-2801" y="37928"/>
                          <a:pt x="8402" y="4913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166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197" name="Graphic 18">
                  <a:extLst>
                    <a:ext uri="{FF2B5EF4-FFF2-40B4-BE49-F238E27FC236}">
                      <a16:creationId xmlns:a16="http://schemas.microsoft.com/office/drawing/2014/main" id="{DEE42B77-3080-9F18-0481-17F3BFF40EA6}"/>
                    </a:ext>
                  </a:extLst>
                </p:cNvPr>
                <p:cNvGrpSpPr/>
                <p:nvPr/>
              </p:nvGrpSpPr>
              <p:grpSpPr>
                <a:xfrm>
                  <a:off x="5317756" y="3995360"/>
                  <a:ext cx="78613" cy="78540"/>
                  <a:chOff x="5317756" y="3995360"/>
                  <a:chExt cx="78613" cy="78540"/>
                </a:xfrm>
                <a:solidFill>
                  <a:srgbClr val="FFFFFF"/>
                </a:solidFill>
              </p:grpSpPr>
              <p:sp>
                <p:nvSpPr>
                  <p:cNvPr id="201" name="Free-form: Shape 200">
                    <a:extLst>
                      <a:ext uri="{FF2B5EF4-FFF2-40B4-BE49-F238E27FC236}">
                        <a16:creationId xmlns:a16="http://schemas.microsoft.com/office/drawing/2014/main" id="{30AF3597-AEC2-7439-5C9D-56A5A492D517}"/>
                      </a:ext>
                    </a:extLst>
                  </p:cNvPr>
                  <p:cNvSpPr/>
                  <p:nvPr/>
                </p:nvSpPr>
                <p:spPr>
                  <a:xfrm>
                    <a:off x="5328332" y="4005863"/>
                    <a:ext cx="57534" cy="57534"/>
                  </a:xfrm>
                  <a:custGeom>
                    <a:avLst/>
                    <a:gdLst>
                      <a:gd name="connsiteX0" fmla="*/ 8402 w 57534"/>
                      <a:gd name="connsiteY0" fmla="*/ 49132 h 57534"/>
                      <a:gd name="connsiteX1" fmla="*/ 49131 w 57534"/>
                      <a:gd name="connsiteY1" fmla="*/ 49132 h 57534"/>
                      <a:gd name="connsiteX2" fmla="*/ 49131 w 57534"/>
                      <a:gd name="connsiteY2" fmla="*/ 8402 h 57534"/>
                      <a:gd name="connsiteX3" fmla="*/ 8402 w 57534"/>
                      <a:gd name="connsiteY3" fmla="*/ 8402 h 57534"/>
                      <a:gd name="connsiteX4" fmla="*/ 8402 w 57534"/>
                      <a:gd name="connsiteY4" fmla="*/ 49132 h 575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7534" h="57534">
                        <a:moveTo>
                          <a:pt x="8402" y="49132"/>
                        </a:moveTo>
                        <a:cubicBezTo>
                          <a:pt x="19606" y="60335"/>
                          <a:pt x="37928" y="60335"/>
                          <a:pt x="49131" y="49132"/>
                        </a:cubicBezTo>
                        <a:cubicBezTo>
                          <a:pt x="60335" y="37812"/>
                          <a:pt x="60335" y="19606"/>
                          <a:pt x="49131" y="8402"/>
                        </a:cubicBezTo>
                        <a:cubicBezTo>
                          <a:pt x="37811" y="-2801"/>
                          <a:pt x="19606" y="-2801"/>
                          <a:pt x="8402" y="8402"/>
                        </a:cubicBezTo>
                        <a:cubicBezTo>
                          <a:pt x="-2801" y="19606"/>
                          <a:pt x="-2801" y="37928"/>
                          <a:pt x="8402" y="491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166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GB"/>
                  </a:p>
                </p:txBody>
              </p:sp>
              <p:sp>
                <p:nvSpPr>
                  <p:cNvPr id="202" name="Free-form: Shape 201">
                    <a:extLst>
                      <a:ext uri="{FF2B5EF4-FFF2-40B4-BE49-F238E27FC236}">
                        <a16:creationId xmlns:a16="http://schemas.microsoft.com/office/drawing/2014/main" id="{259A10BB-71FB-2CC6-896A-6DADAB1FA297}"/>
                      </a:ext>
                    </a:extLst>
                  </p:cNvPr>
                  <p:cNvSpPr/>
                  <p:nvPr/>
                </p:nvSpPr>
                <p:spPr>
                  <a:xfrm>
                    <a:off x="5317756" y="3995360"/>
                    <a:ext cx="78613" cy="78540"/>
                  </a:xfrm>
                  <a:custGeom>
                    <a:avLst/>
                    <a:gdLst>
                      <a:gd name="connsiteX0" fmla="*/ 39285 w 78613"/>
                      <a:gd name="connsiteY0" fmla="*/ 78541 h 78540"/>
                      <a:gd name="connsiteX1" fmla="*/ 11510 w 78613"/>
                      <a:gd name="connsiteY1" fmla="*/ 67104 h 78540"/>
                      <a:gd name="connsiteX2" fmla="*/ 11510 w 78613"/>
                      <a:gd name="connsiteY2" fmla="*/ 67104 h 78540"/>
                      <a:gd name="connsiteX3" fmla="*/ 11510 w 78613"/>
                      <a:gd name="connsiteY3" fmla="*/ 11553 h 78540"/>
                      <a:gd name="connsiteX4" fmla="*/ 39285 w 78613"/>
                      <a:gd name="connsiteY4" fmla="*/ 0 h 78540"/>
                      <a:gd name="connsiteX5" fmla="*/ 39285 w 78613"/>
                      <a:gd name="connsiteY5" fmla="*/ 0 h 78540"/>
                      <a:gd name="connsiteX6" fmla="*/ 67060 w 78613"/>
                      <a:gd name="connsiteY6" fmla="*/ 11437 h 78540"/>
                      <a:gd name="connsiteX7" fmla="*/ 78614 w 78613"/>
                      <a:gd name="connsiteY7" fmla="*/ 39212 h 78540"/>
                      <a:gd name="connsiteX8" fmla="*/ 67177 w 78613"/>
                      <a:gd name="connsiteY8" fmla="*/ 66987 h 78540"/>
                      <a:gd name="connsiteX9" fmla="*/ 39285 w 78613"/>
                      <a:gd name="connsiteY9" fmla="*/ 78541 h 78540"/>
                      <a:gd name="connsiteX10" fmla="*/ 26331 w 78613"/>
                      <a:gd name="connsiteY10" fmla="*/ 52166 h 78540"/>
                      <a:gd name="connsiteX11" fmla="*/ 52239 w 78613"/>
                      <a:gd name="connsiteY11" fmla="*/ 52166 h 78540"/>
                      <a:gd name="connsiteX12" fmla="*/ 57607 w 78613"/>
                      <a:gd name="connsiteY12" fmla="*/ 39212 h 78540"/>
                      <a:gd name="connsiteX13" fmla="*/ 52239 w 78613"/>
                      <a:gd name="connsiteY13" fmla="*/ 26258 h 78540"/>
                      <a:gd name="connsiteX14" fmla="*/ 39285 w 78613"/>
                      <a:gd name="connsiteY14" fmla="*/ 20890 h 78540"/>
                      <a:gd name="connsiteX15" fmla="*/ 39285 w 78613"/>
                      <a:gd name="connsiteY15" fmla="*/ 20890 h 78540"/>
                      <a:gd name="connsiteX16" fmla="*/ 26331 w 78613"/>
                      <a:gd name="connsiteY16" fmla="*/ 26258 h 78540"/>
                      <a:gd name="connsiteX17" fmla="*/ 26331 w 78613"/>
                      <a:gd name="connsiteY17" fmla="*/ 52166 h 78540"/>
                      <a:gd name="connsiteX18" fmla="*/ 26331 w 78613"/>
                      <a:gd name="connsiteY18" fmla="*/ 52166 h 785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78613" h="78540">
                        <a:moveTo>
                          <a:pt x="39285" y="78541"/>
                        </a:moveTo>
                        <a:cubicBezTo>
                          <a:pt x="29249" y="78541"/>
                          <a:pt x="19212" y="74689"/>
                          <a:pt x="11510" y="67104"/>
                        </a:cubicBezTo>
                        <a:cubicBezTo>
                          <a:pt x="11510" y="67104"/>
                          <a:pt x="11510" y="67104"/>
                          <a:pt x="11510" y="67104"/>
                        </a:cubicBezTo>
                        <a:cubicBezTo>
                          <a:pt x="-3778" y="51816"/>
                          <a:pt x="-3895" y="26841"/>
                          <a:pt x="11510" y="11553"/>
                        </a:cubicBezTo>
                        <a:cubicBezTo>
                          <a:pt x="18979" y="4085"/>
                          <a:pt x="28782" y="0"/>
                          <a:pt x="39285" y="0"/>
                        </a:cubicBezTo>
                        <a:lnTo>
                          <a:pt x="39285" y="0"/>
                        </a:lnTo>
                        <a:cubicBezTo>
                          <a:pt x="49788" y="0"/>
                          <a:pt x="59591" y="4085"/>
                          <a:pt x="67060" y="11437"/>
                        </a:cubicBezTo>
                        <a:cubicBezTo>
                          <a:pt x="74529" y="18789"/>
                          <a:pt x="78614" y="28709"/>
                          <a:pt x="78614" y="39212"/>
                        </a:cubicBezTo>
                        <a:cubicBezTo>
                          <a:pt x="78614" y="49715"/>
                          <a:pt x="74529" y="59635"/>
                          <a:pt x="67177" y="66987"/>
                        </a:cubicBezTo>
                        <a:cubicBezTo>
                          <a:pt x="59475" y="74689"/>
                          <a:pt x="49438" y="78541"/>
                          <a:pt x="39285" y="78541"/>
                        </a:cubicBezTo>
                        <a:close/>
                        <a:moveTo>
                          <a:pt x="26331" y="52166"/>
                        </a:moveTo>
                        <a:cubicBezTo>
                          <a:pt x="33450" y="59285"/>
                          <a:pt x="45120" y="59285"/>
                          <a:pt x="52239" y="52166"/>
                        </a:cubicBezTo>
                        <a:cubicBezTo>
                          <a:pt x="55623" y="48665"/>
                          <a:pt x="57607" y="44113"/>
                          <a:pt x="57607" y="39212"/>
                        </a:cubicBezTo>
                        <a:cubicBezTo>
                          <a:pt x="57607" y="34310"/>
                          <a:pt x="55740" y="29759"/>
                          <a:pt x="52239" y="26258"/>
                        </a:cubicBezTo>
                        <a:cubicBezTo>
                          <a:pt x="48738" y="22757"/>
                          <a:pt x="44187" y="20890"/>
                          <a:pt x="39285" y="20890"/>
                        </a:cubicBezTo>
                        <a:lnTo>
                          <a:pt x="39285" y="20890"/>
                        </a:lnTo>
                        <a:cubicBezTo>
                          <a:pt x="34384" y="20890"/>
                          <a:pt x="29832" y="22757"/>
                          <a:pt x="26331" y="26258"/>
                        </a:cubicBezTo>
                        <a:cubicBezTo>
                          <a:pt x="19212" y="33377"/>
                          <a:pt x="19212" y="45047"/>
                          <a:pt x="26331" y="52166"/>
                        </a:cubicBezTo>
                        <a:lnTo>
                          <a:pt x="26331" y="5216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166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198" name="Graphic 18">
                  <a:extLst>
                    <a:ext uri="{FF2B5EF4-FFF2-40B4-BE49-F238E27FC236}">
                      <a16:creationId xmlns:a16="http://schemas.microsoft.com/office/drawing/2014/main" id="{955F74D7-8A58-F863-F294-5A03BAF13BC5}"/>
                    </a:ext>
                  </a:extLst>
                </p:cNvPr>
                <p:cNvGrpSpPr/>
                <p:nvPr/>
              </p:nvGrpSpPr>
              <p:grpSpPr>
                <a:xfrm>
                  <a:off x="5290841" y="3315818"/>
                  <a:ext cx="78453" cy="78526"/>
                  <a:chOff x="5290841" y="3315818"/>
                  <a:chExt cx="78453" cy="78526"/>
                </a:xfrm>
                <a:solidFill>
                  <a:srgbClr val="FFFFFF"/>
                </a:solidFill>
              </p:grpSpPr>
              <p:sp>
                <p:nvSpPr>
                  <p:cNvPr id="199" name="Free-form: Shape 198">
                    <a:extLst>
                      <a:ext uri="{FF2B5EF4-FFF2-40B4-BE49-F238E27FC236}">
                        <a16:creationId xmlns:a16="http://schemas.microsoft.com/office/drawing/2014/main" id="{6E99D9F9-BE22-39C6-E9B7-2200231B5B9E}"/>
                      </a:ext>
                    </a:extLst>
                  </p:cNvPr>
                  <p:cNvSpPr/>
                  <p:nvPr/>
                </p:nvSpPr>
                <p:spPr>
                  <a:xfrm>
                    <a:off x="5301374" y="3326306"/>
                    <a:ext cx="57533" cy="57534"/>
                  </a:xfrm>
                  <a:custGeom>
                    <a:avLst/>
                    <a:gdLst>
                      <a:gd name="connsiteX0" fmla="*/ 8402 w 57533"/>
                      <a:gd name="connsiteY0" fmla="*/ 8402 h 57534"/>
                      <a:gd name="connsiteX1" fmla="*/ 49131 w 57533"/>
                      <a:gd name="connsiteY1" fmla="*/ 8402 h 57534"/>
                      <a:gd name="connsiteX2" fmla="*/ 49131 w 57533"/>
                      <a:gd name="connsiteY2" fmla="*/ 49132 h 57534"/>
                      <a:gd name="connsiteX3" fmla="*/ 8402 w 57533"/>
                      <a:gd name="connsiteY3" fmla="*/ 49132 h 57534"/>
                      <a:gd name="connsiteX4" fmla="*/ 8402 w 57533"/>
                      <a:gd name="connsiteY4" fmla="*/ 8402 h 575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7533" h="57534">
                        <a:moveTo>
                          <a:pt x="8402" y="8402"/>
                        </a:moveTo>
                        <a:cubicBezTo>
                          <a:pt x="19606" y="-2801"/>
                          <a:pt x="37811" y="-2801"/>
                          <a:pt x="49131" y="8402"/>
                        </a:cubicBezTo>
                        <a:cubicBezTo>
                          <a:pt x="60335" y="19723"/>
                          <a:pt x="60335" y="37928"/>
                          <a:pt x="49131" y="49132"/>
                        </a:cubicBezTo>
                        <a:cubicBezTo>
                          <a:pt x="37811" y="60335"/>
                          <a:pt x="19606" y="60335"/>
                          <a:pt x="8402" y="49132"/>
                        </a:cubicBezTo>
                        <a:cubicBezTo>
                          <a:pt x="-2801" y="37812"/>
                          <a:pt x="-2801" y="19606"/>
                          <a:pt x="8402" y="840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166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GB"/>
                  </a:p>
                </p:txBody>
              </p:sp>
              <p:sp>
                <p:nvSpPr>
                  <p:cNvPr id="200" name="Free-form: Shape 199">
                    <a:extLst>
                      <a:ext uri="{FF2B5EF4-FFF2-40B4-BE49-F238E27FC236}">
                        <a16:creationId xmlns:a16="http://schemas.microsoft.com/office/drawing/2014/main" id="{AC9B6F92-A9DC-6599-D17A-44D61C63F8FA}"/>
                      </a:ext>
                    </a:extLst>
                  </p:cNvPr>
                  <p:cNvSpPr/>
                  <p:nvPr/>
                </p:nvSpPr>
                <p:spPr>
                  <a:xfrm>
                    <a:off x="5290841" y="3315818"/>
                    <a:ext cx="78453" cy="78526"/>
                  </a:xfrm>
                  <a:custGeom>
                    <a:avLst/>
                    <a:gdLst>
                      <a:gd name="connsiteX0" fmla="*/ 39241 w 78453"/>
                      <a:gd name="connsiteY0" fmla="*/ 78526 h 78526"/>
                      <a:gd name="connsiteX1" fmla="*/ 11466 w 78453"/>
                      <a:gd name="connsiteY1" fmla="*/ 66973 h 78526"/>
                      <a:gd name="connsiteX2" fmla="*/ 11466 w 78453"/>
                      <a:gd name="connsiteY2" fmla="*/ 11422 h 78526"/>
                      <a:gd name="connsiteX3" fmla="*/ 67016 w 78453"/>
                      <a:gd name="connsiteY3" fmla="*/ 11422 h 78526"/>
                      <a:gd name="connsiteX4" fmla="*/ 78453 w 78453"/>
                      <a:gd name="connsiteY4" fmla="*/ 39197 h 78526"/>
                      <a:gd name="connsiteX5" fmla="*/ 66900 w 78453"/>
                      <a:gd name="connsiteY5" fmla="*/ 66973 h 78526"/>
                      <a:gd name="connsiteX6" fmla="*/ 39124 w 78453"/>
                      <a:gd name="connsiteY6" fmla="*/ 78409 h 78526"/>
                      <a:gd name="connsiteX7" fmla="*/ 18935 w 78453"/>
                      <a:gd name="connsiteY7" fmla="*/ 18891 h 78526"/>
                      <a:gd name="connsiteX8" fmla="*/ 26404 w 78453"/>
                      <a:gd name="connsiteY8" fmla="*/ 26360 h 78526"/>
                      <a:gd name="connsiteX9" fmla="*/ 26404 w 78453"/>
                      <a:gd name="connsiteY9" fmla="*/ 52268 h 78526"/>
                      <a:gd name="connsiteX10" fmla="*/ 52312 w 78453"/>
                      <a:gd name="connsiteY10" fmla="*/ 52268 h 78526"/>
                      <a:gd name="connsiteX11" fmla="*/ 57680 w 78453"/>
                      <a:gd name="connsiteY11" fmla="*/ 39431 h 78526"/>
                      <a:gd name="connsiteX12" fmla="*/ 52312 w 78453"/>
                      <a:gd name="connsiteY12" fmla="*/ 26477 h 78526"/>
                      <a:gd name="connsiteX13" fmla="*/ 26521 w 78453"/>
                      <a:gd name="connsiteY13" fmla="*/ 26477 h 78526"/>
                      <a:gd name="connsiteX14" fmla="*/ 19052 w 78453"/>
                      <a:gd name="connsiteY14" fmla="*/ 19008 h 78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78453" h="78526">
                        <a:moveTo>
                          <a:pt x="39241" y="78526"/>
                        </a:moveTo>
                        <a:cubicBezTo>
                          <a:pt x="29205" y="78526"/>
                          <a:pt x="19052" y="74675"/>
                          <a:pt x="11466" y="66973"/>
                        </a:cubicBezTo>
                        <a:cubicBezTo>
                          <a:pt x="-3822" y="51685"/>
                          <a:pt x="-3822" y="26710"/>
                          <a:pt x="11466" y="11422"/>
                        </a:cubicBezTo>
                        <a:cubicBezTo>
                          <a:pt x="26754" y="-3866"/>
                          <a:pt x="51728" y="-3749"/>
                          <a:pt x="67016" y="11422"/>
                        </a:cubicBezTo>
                        <a:cubicBezTo>
                          <a:pt x="74369" y="18891"/>
                          <a:pt x="78453" y="28694"/>
                          <a:pt x="78453" y="39197"/>
                        </a:cubicBezTo>
                        <a:cubicBezTo>
                          <a:pt x="78453" y="49701"/>
                          <a:pt x="74369" y="59504"/>
                          <a:pt x="66900" y="66973"/>
                        </a:cubicBezTo>
                        <a:cubicBezTo>
                          <a:pt x="59197" y="74558"/>
                          <a:pt x="49161" y="78409"/>
                          <a:pt x="39124" y="78409"/>
                        </a:cubicBezTo>
                        <a:close/>
                        <a:moveTo>
                          <a:pt x="18935" y="18891"/>
                        </a:moveTo>
                        <a:lnTo>
                          <a:pt x="26404" y="26360"/>
                        </a:lnTo>
                        <a:cubicBezTo>
                          <a:pt x="19285" y="33479"/>
                          <a:pt x="19168" y="45033"/>
                          <a:pt x="26404" y="52268"/>
                        </a:cubicBezTo>
                        <a:cubicBezTo>
                          <a:pt x="33523" y="59387"/>
                          <a:pt x="45076" y="59504"/>
                          <a:pt x="52312" y="52268"/>
                        </a:cubicBezTo>
                        <a:cubicBezTo>
                          <a:pt x="55813" y="48884"/>
                          <a:pt x="57680" y="44216"/>
                          <a:pt x="57680" y="39431"/>
                        </a:cubicBezTo>
                        <a:cubicBezTo>
                          <a:pt x="57680" y="34529"/>
                          <a:pt x="55813" y="29978"/>
                          <a:pt x="52312" y="26477"/>
                        </a:cubicBezTo>
                        <a:cubicBezTo>
                          <a:pt x="45193" y="19358"/>
                          <a:pt x="33640" y="19358"/>
                          <a:pt x="26521" y="26477"/>
                        </a:cubicBezTo>
                        <a:lnTo>
                          <a:pt x="19052" y="1900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166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GB"/>
                  </a:p>
                </p:txBody>
              </p:sp>
            </p:grpSp>
          </p:grpSp>
          <p:grpSp>
            <p:nvGrpSpPr>
              <p:cNvPr id="166" name="Graphic 18">
                <a:extLst>
                  <a:ext uri="{FF2B5EF4-FFF2-40B4-BE49-F238E27FC236}">
                    <a16:creationId xmlns:a16="http://schemas.microsoft.com/office/drawing/2014/main" id="{86CBA9E6-74A0-B19C-9BA2-67DDB4B0D32F}"/>
                  </a:ext>
                </a:extLst>
              </p:cNvPr>
              <p:cNvGrpSpPr/>
              <p:nvPr/>
            </p:nvGrpSpPr>
            <p:grpSpPr>
              <a:xfrm>
                <a:off x="4268646" y="3524117"/>
                <a:ext cx="78453" cy="78540"/>
                <a:chOff x="4268646" y="3524117"/>
                <a:chExt cx="78453" cy="78540"/>
              </a:xfrm>
              <a:solidFill>
                <a:srgbClr val="FFFFFF"/>
              </a:solidFill>
            </p:grpSpPr>
            <p:sp>
              <p:nvSpPr>
                <p:cNvPr id="194" name="Free-form: Shape 193">
                  <a:extLst>
                    <a:ext uri="{FF2B5EF4-FFF2-40B4-BE49-F238E27FC236}">
                      <a16:creationId xmlns:a16="http://schemas.microsoft.com/office/drawing/2014/main" id="{E15F13D7-4781-E131-69C7-55C11A4C19B3}"/>
                    </a:ext>
                  </a:extLst>
                </p:cNvPr>
                <p:cNvSpPr/>
                <p:nvPr/>
              </p:nvSpPr>
              <p:spPr>
                <a:xfrm>
                  <a:off x="4279178" y="3534620"/>
                  <a:ext cx="57534" cy="57534"/>
                </a:xfrm>
                <a:custGeom>
                  <a:avLst/>
                  <a:gdLst>
                    <a:gd name="connsiteX0" fmla="*/ 8403 w 57534"/>
                    <a:gd name="connsiteY0" fmla="*/ 8403 h 57534"/>
                    <a:gd name="connsiteX1" fmla="*/ 49132 w 57534"/>
                    <a:gd name="connsiteY1" fmla="*/ 8403 h 57534"/>
                    <a:gd name="connsiteX2" fmla="*/ 49132 w 57534"/>
                    <a:gd name="connsiteY2" fmla="*/ 49132 h 57534"/>
                    <a:gd name="connsiteX3" fmla="*/ 8403 w 57534"/>
                    <a:gd name="connsiteY3" fmla="*/ 49132 h 57534"/>
                    <a:gd name="connsiteX4" fmla="*/ 8403 w 57534"/>
                    <a:gd name="connsiteY4" fmla="*/ 8403 h 575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7534" h="57534">
                      <a:moveTo>
                        <a:pt x="8403" y="8403"/>
                      </a:moveTo>
                      <a:cubicBezTo>
                        <a:pt x="19606" y="-2801"/>
                        <a:pt x="37812" y="-2801"/>
                        <a:pt x="49132" y="8403"/>
                      </a:cubicBezTo>
                      <a:cubicBezTo>
                        <a:pt x="60335" y="19723"/>
                        <a:pt x="60335" y="37928"/>
                        <a:pt x="49132" y="49132"/>
                      </a:cubicBezTo>
                      <a:cubicBezTo>
                        <a:pt x="37812" y="60335"/>
                        <a:pt x="19606" y="60335"/>
                        <a:pt x="8403" y="49132"/>
                      </a:cubicBezTo>
                      <a:cubicBezTo>
                        <a:pt x="-2801" y="37812"/>
                        <a:pt x="-2801" y="19606"/>
                        <a:pt x="8403" y="840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166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95" name="Free-form: Shape 194">
                  <a:extLst>
                    <a:ext uri="{FF2B5EF4-FFF2-40B4-BE49-F238E27FC236}">
                      <a16:creationId xmlns:a16="http://schemas.microsoft.com/office/drawing/2014/main" id="{AAC3D429-592B-145F-5D46-C6666B057538}"/>
                    </a:ext>
                  </a:extLst>
                </p:cNvPr>
                <p:cNvSpPr/>
                <p:nvPr/>
              </p:nvSpPr>
              <p:spPr>
                <a:xfrm>
                  <a:off x="4268646" y="3524117"/>
                  <a:ext cx="78453" cy="78540"/>
                </a:xfrm>
                <a:custGeom>
                  <a:avLst/>
                  <a:gdLst>
                    <a:gd name="connsiteX0" fmla="*/ 39241 w 78453"/>
                    <a:gd name="connsiteY0" fmla="*/ 78541 h 78540"/>
                    <a:gd name="connsiteX1" fmla="*/ 11466 w 78453"/>
                    <a:gd name="connsiteY1" fmla="*/ 66987 h 78540"/>
                    <a:gd name="connsiteX2" fmla="*/ 11466 w 78453"/>
                    <a:gd name="connsiteY2" fmla="*/ 11437 h 78540"/>
                    <a:gd name="connsiteX3" fmla="*/ 39241 w 78453"/>
                    <a:gd name="connsiteY3" fmla="*/ 0 h 78540"/>
                    <a:gd name="connsiteX4" fmla="*/ 39241 w 78453"/>
                    <a:gd name="connsiteY4" fmla="*/ 0 h 78540"/>
                    <a:gd name="connsiteX5" fmla="*/ 67016 w 78453"/>
                    <a:gd name="connsiteY5" fmla="*/ 11554 h 78540"/>
                    <a:gd name="connsiteX6" fmla="*/ 78453 w 78453"/>
                    <a:gd name="connsiteY6" fmla="*/ 39329 h 78540"/>
                    <a:gd name="connsiteX7" fmla="*/ 66900 w 78453"/>
                    <a:gd name="connsiteY7" fmla="*/ 67104 h 78540"/>
                    <a:gd name="connsiteX8" fmla="*/ 39124 w 78453"/>
                    <a:gd name="connsiteY8" fmla="*/ 78541 h 78540"/>
                    <a:gd name="connsiteX9" fmla="*/ 18935 w 78453"/>
                    <a:gd name="connsiteY9" fmla="*/ 18906 h 78540"/>
                    <a:gd name="connsiteX10" fmla="*/ 26404 w 78453"/>
                    <a:gd name="connsiteY10" fmla="*/ 26375 h 78540"/>
                    <a:gd name="connsiteX11" fmla="*/ 26404 w 78453"/>
                    <a:gd name="connsiteY11" fmla="*/ 52283 h 78540"/>
                    <a:gd name="connsiteX12" fmla="*/ 52312 w 78453"/>
                    <a:gd name="connsiteY12" fmla="*/ 52283 h 78540"/>
                    <a:gd name="connsiteX13" fmla="*/ 57680 w 78453"/>
                    <a:gd name="connsiteY13" fmla="*/ 39445 h 78540"/>
                    <a:gd name="connsiteX14" fmla="*/ 52312 w 78453"/>
                    <a:gd name="connsiteY14" fmla="*/ 26491 h 78540"/>
                    <a:gd name="connsiteX15" fmla="*/ 39358 w 78453"/>
                    <a:gd name="connsiteY15" fmla="*/ 21123 h 78540"/>
                    <a:gd name="connsiteX16" fmla="*/ 39358 w 78453"/>
                    <a:gd name="connsiteY16" fmla="*/ 21123 h 78540"/>
                    <a:gd name="connsiteX17" fmla="*/ 26521 w 78453"/>
                    <a:gd name="connsiteY17" fmla="*/ 26491 h 78540"/>
                    <a:gd name="connsiteX18" fmla="*/ 19052 w 78453"/>
                    <a:gd name="connsiteY18" fmla="*/ 19023 h 785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78453" h="78540">
                      <a:moveTo>
                        <a:pt x="39241" y="78541"/>
                      </a:moveTo>
                      <a:cubicBezTo>
                        <a:pt x="29205" y="78541"/>
                        <a:pt x="19052" y="74690"/>
                        <a:pt x="11466" y="66987"/>
                      </a:cubicBezTo>
                      <a:cubicBezTo>
                        <a:pt x="-3822" y="51699"/>
                        <a:pt x="-3822" y="26725"/>
                        <a:pt x="11466" y="11437"/>
                      </a:cubicBezTo>
                      <a:cubicBezTo>
                        <a:pt x="18818" y="4085"/>
                        <a:pt x="28738" y="0"/>
                        <a:pt x="39241" y="0"/>
                      </a:cubicBezTo>
                      <a:lnTo>
                        <a:pt x="39241" y="0"/>
                      </a:lnTo>
                      <a:cubicBezTo>
                        <a:pt x="49744" y="0"/>
                        <a:pt x="59664" y="4085"/>
                        <a:pt x="67016" y="11554"/>
                      </a:cubicBezTo>
                      <a:cubicBezTo>
                        <a:pt x="74369" y="19023"/>
                        <a:pt x="78453" y="28825"/>
                        <a:pt x="78453" y="39329"/>
                      </a:cubicBezTo>
                      <a:cubicBezTo>
                        <a:pt x="78453" y="49832"/>
                        <a:pt x="74369" y="59635"/>
                        <a:pt x="66900" y="67104"/>
                      </a:cubicBezTo>
                      <a:cubicBezTo>
                        <a:pt x="59197" y="74690"/>
                        <a:pt x="49161" y="78541"/>
                        <a:pt x="39124" y="78541"/>
                      </a:cubicBezTo>
                      <a:close/>
                      <a:moveTo>
                        <a:pt x="18935" y="18906"/>
                      </a:moveTo>
                      <a:lnTo>
                        <a:pt x="26404" y="26375"/>
                      </a:lnTo>
                      <a:cubicBezTo>
                        <a:pt x="19285" y="33494"/>
                        <a:pt x="19168" y="45047"/>
                        <a:pt x="26404" y="52283"/>
                      </a:cubicBezTo>
                      <a:cubicBezTo>
                        <a:pt x="33523" y="59402"/>
                        <a:pt x="45076" y="59402"/>
                        <a:pt x="52312" y="52283"/>
                      </a:cubicBezTo>
                      <a:cubicBezTo>
                        <a:pt x="55813" y="48898"/>
                        <a:pt x="57680" y="44230"/>
                        <a:pt x="57680" y="39445"/>
                      </a:cubicBezTo>
                      <a:cubicBezTo>
                        <a:pt x="57680" y="34544"/>
                        <a:pt x="55813" y="29993"/>
                        <a:pt x="52312" y="26491"/>
                      </a:cubicBezTo>
                      <a:cubicBezTo>
                        <a:pt x="48927" y="22990"/>
                        <a:pt x="44259" y="21123"/>
                        <a:pt x="39358" y="21123"/>
                      </a:cubicBezTo>
                      <a:lnTo>
                        <a:pt x="39358" y="21123"/>
                      </a:lnTo>
                      <a:cubicBezTo>
                        <a:pt x="34456" y="21123"/>
                        <a:pt x="29905" y="22990"/>
                        <a:pt x="26521" y="26491"/>
                      </a:cubicBezTo>
                      <a:lnTo>
                        <a:pt x="19052" y="1902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166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</p:grpSp>
          <p:grpSp>
            <p:nvGrpSpPr>
              <p:cNvPr id="167" name="Graphic 18">
                <a:extLst>
                  <a:ext uri="{FF2B5EF4-FFF2-40B4-BE49-F238E27FC236}">
                    <a16:creationId xmlns:a16="http://schemas.microsoft.com/office/drawing/2014/main" id="{519ECE91-9CED-3888-526B-0F341A4A565B}"/>
                  </a:ext>
                </a:extLst>
              </p:cNvPr>
              <p:cNvGrpSpPr/>
              <p:nvPr/>
            </p:nvGrpSpPr>
            <p:grpSpPr>
              <a:xfrm>
                <a:off x="4402620" y="3386656"/>
                <a:ext cx="78482" cy="78526"/>
                <a:chOff x="4402620" y="3386656"/>
                <a:chExt cx="78482" cy="78526"/>
              </a:xfrm>
              <a:solidFill>
                <a:srgbClr val="FFFFFF"/>
              </a:solidFill>
            </p:grpSpPr>
            <p:sp>
              <p:nvSpPr>
                <p:cNvPr id="192" name="Free-form: Shape 191">
                  <a:extLst>
                    <a:ext uri="{FF2B5EF4-FFF2-40B4-BE49-F238E27FC236}">
                      <a16:creationId xmlns:a16="http://schemas.microsoft.com/office/drawing/2014/main" id="{39C04933-1E27-68A6-BEC4-0347A1C192FF}"/>
                    </a:ext>
                  </a:extLst>
                </p:cNvPr>
                <p:cNvSpPr/>
                <p:nvPr/>
              </p:nvSpPr>
              <p:spPr>
                <a:xfrm>
                  <a:off x="4413153" y="3397145"/>
                  <a:ext cx="57534" cy="57534"/>
                </a:xfrm>
                <a:custGeom>
                  <a:avLst/>
                  <a:gdLst>
                    <a:gd name="connsiteX0" fmla="*/ 8402 w 57534"/>
                    <a:gd name="connsiteY0" fmla="*/ 8403 h 57534"/>
                    <a:gd name="connsiteX1" fmla="*/ 49132 w 57534"/>
                    <a:gd name="connsiteY1" fmla="*/ 8403 h 57534"/>
                    <a:gd name="connsiteX2" fmla="*/ 49132 w 57534"/>
                    <a:gd name="connsiteY2" fmla="*/ 49132 h 57534"/>
                    <a:gd name="connsiteX3" fmla="*/ 8402 w 57534"/>
                    <a:gd name="connsiteY3" fmla="*/ 49132 h 57534"/>
                    <a:gd name="connsiteX4" fmla="*/ 8402 w 57534"/>
                    <a:gd name="connsiteY4" fmla="*/ 8403 h 575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7534" h="57534">
                      <a:moveTo>
                        <a:pt x="8402" y="8403"/>
                      </a:moveTo>
                      <a:cubicBezTo>
                        <a:pt x="19606" y="-2801"/>
                        <a:pt x="37812" y="-2801"/>
                        <a:pt x="49132" y="8403"/>
                      </a:cubicBezTo>
                      <a:cubicBezTo>
                        <a:pt x="60335" y="19723"/>
                        <a:pt x="60335" y="37928"/>
                        <a:pt x="49132" y="49132"/>
                      </a:cubicBezTo>
                      <a:cubicBezTo>
                        <a:pt x="37812" y="60335"/>
                        <a:pt x="19606" y="60335"/>
                        <a:pt x="8402" y="49132"/>
                      </a:cubicBezTo>
                      <a:cubicBezTo>
                        <a:pt x="-2801" y="37811"/>
                        <a:pt x="-2801" y="19606"/>
                        <a:pt x="8402" y="840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166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93" name="Free-form: Shape 192">
                  <a:extLst>
                    <a:ext uri="{FF2B5EF4-FFF2-40B4-BE49-F238E27FC236}">
                      <a16:creationId xmlns:a16="http://schemas.microsoft.com/office/drawing/2014/main" id="{D0E5CB78-1A2A-F7F9-61B4-20963F3FB602}"/>
                    </a:ext>
                  </a:extLst>
                </p:cNvPr>
                <p:cNvSpPr/>
                <p:nvPr/>
              </p:nvSpPr>
              <p:spPr>
                <a:xfrm>
                  <a:off x="4402620" y="3386656"/>
                  <a:ext cx="78482" cy="78526"/>
                </a:xfrm>
                <a:custGeom>
                  <a:avLst/>
                  <a:gdLst>
                    <a:gd name="connsiteX0" fmla="*/ 39241 w 78482"/>
                    <a:gd name="connsiteY0" fmla="*/ 78526 h 78526"/>
                    <a:gd name="connsiteX1" fmla="*/ 11466 w 78482"/>
                    <a:gd name="connsiteY1" fmla="*/ 66972 h 78526"/>
                    <a:gd name="connsiteX2" fmla="*/ 11466 w 78482"/>
                    <a:gd name="connsiteY2" fmla="*/ 11422 h 78526"/>
                    <a:gd name="connsiteX3" fmla="*/ 11466 w 78482"/>
                    <a:gd name="connsiteY3" fmla="*/ 11422 h 78526"/>
                    <a:gd name="connsiteX4" fmla="*/ 67016 w 78482"/>
                    <a:gd name="connsiteY4" fmla="*/ 11422 h 78526"/>
                    <a:gd name="connsiteX5" fmla="*/ 67016 w 78482"/>
                    <a:gd name="connsiteY5" fmla="*/ 66972 h 78526"/>
                    <a:gd name="connsiteX6" fmla="*/ 39241 w 78482"/>
                    <a:gd name="connsiteY6" fmla="*/ 78409 h 78526"/>
                    <a:gd name="connsiteX7" fmla="*/ 18935 w 78482"/>
                    <a:gd name="connsiteY7" fmla="*/ 18891 h 78526"/>
                    <a:gd name="connsiteX8" fmla="*/ 26404 w 78482"/>
                    <a:gd name="connsiteY8" fmla="*/ 26360 h 78526"/>
                    <a:gd name="connsiteX9" fmla="*/ 26404 w 78482"/>
                    <a:gd name="connsiteY9" fmla="*/ 52268 h 78526"/>
                    <a:gd name="connsiteX10" fmla="*/ 52312 w 78482"/>
                    <a:gd name="connsiteY10" fmla="*/ 52268 h 78526"/>
                    <a:gd name="connsiteX11" fmla="*/ 52312 w 78482"/>
                    <a:gd name="connsiteY11" fmla="*/ 26477 h 78526"/>
                    <a:gd name="connsiteX12" fmla="*/ 26521 w 78482"/>
                    <a:gd name="connsiteY12" fmla="*/ 26477 h 78526"/>
                    <a:gd name="connsiteX13" fmla="*/ 19052 w 78482"/>
                    <a:gd name="connsiteY13" fmla="*/ 19008 h 785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78482" h="78526">
                      <a:moveTo>
                        <a:pt x="39241" y="78526"/>
                      </a:moveTo>
                      <a:cubicBezTo>
                        <a:pt x="29205" y="78526"/>
                        <a:pt x="19052" y="74675"/>
                        <a:pt x="11466" y="66972"/>
                      </a:cubicBezTo>
                      <a:cubicBezTo>
                        <a:pt x="-3822" y="51568"/>
                        <a:pt x="-3822" y="26710"/>
                        <a:pt x="11466" y="11422"/>
                      </a:cubicBezTo>
                      <a:lnTo>
                        <a:pt x="11466" y="11422"/>
                      </a:lnTo>
                      <a:cubicBezTo>
                        <a:pt x="26754" y="-3866"/>
                        <a:pt x="51728" y="-3749"/>
                        <a:pt x="67016" y="11422"/>
                      </a:cubicBezTo>
                      <a:cubicBezTo>
                        <a:pt x="82304" y="26827"/>
                        <a:pt x="82304" y="51685"/>
                        <a:pt x="67016" y="66972"/>
                      </a:cubicBezTo>
                      <a:cubicBezTo>
                        <a:pt x="59314" y="74558"/>
                        <a:pt x="49277" y="78409"/>
                        <a:pt x="39241" y="78409"/>
                      </a:cubicBezTo>
                      <a:close/>
                      <a:moveTo>
                        <a:pt x="18935" y="18891"/>
                      </a:moveTo>
                      <a:lnTo>
                        <a:pt x="26404" y="26360"/>
                      </a:lnTo>
                      <a:cubicBezTo>
                        <a:pt x="19285" y="33479"/>
                        <a:pt x="19168" y="45149"/>
                        <a:pt x="26404" y="52268"/>
                      </a:cubicBezTo>
                      <a:cubicBezTo>
                        <a:pt x="33523" y="59387"/>
                        <a:pt x="45076" y="59387"/>
                        <a:pt x="52312" y="52268"/>
                      </a:cubicBezTo>
                      <a:cubicBezTo>
                        <a:pt x="59430" y="45149"/>
                        <a:pt x="59430" y="33596"/>
                        <a:pt x="52312" y="26477"/>
                      </a:cubicBezTo>
                      <a:cubicBezTo>
                        <a:pt x="45193" y="19358"/>
                        <a:pt x="33639" y="19358"/>
                        <a:pt x="26521" y="26477"/>
                      </a:cubicBezTo>
                      <a:lnTo>
                        <a:pt x="19052" y="1900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166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</p:grpSp>
          <p:sp>
            <p:nvSpPr>
              <p:cNvPr id="168" name="Free-form: Shape 167">
                <a:extLst>
                  <a:ext uri="{FF2B5EF4-FFF2-40B4-BE49-F238E27FC236}">
                    <a16:creationId xmlns:a16="http://schemas.microsoft.com/office/drawing/2014/main" id="{8BB1FFCA-CB0B-C8CC-14E7-54EB42A8C3F0}"/>
                  </a:ext>
                </a:extLst>
              </p:cNvPr>
              <p:cNvSpPr/>
              <p:nvPr/>
            </p:nvSpPr>
            <p:spPr>
              <a:xfrm>
                <a:off x="5046613" y="2417429"/>
                <a:ext cx="57534" cy="57534"/>
              </a:xfrm>
              <a:custGeom>
                <a:avLst/>
                <a:gdLst>
                  <a:gd name="connsiteX0" fmla="*/ 8402 w 57534"/>
                  <a:gd name="connsiteY0" fmla="*/ 8403 h 57534"/>
                  <a:gd name="connsiteX1" fmla="*/ 49132 w 57534"/>
                  <a:gd name="connsiteY1" fmla="*/ 8403 h 57534"/>
                  <a:gd name="connsiteX2" fmla="*/ 49132 w 57534"/>
                  <a:gd name="connsiteY2" fmla="*/ 49132 h 57534"/>
                  <a:gd name="connsiteX3" fmla="*/ 8402 w 57534"/>
                  <a:gd name="connsiteY3" fmla="*/ 49132 h 57534"/>
                  <a:gd name="connsiteX4" fmla="*/ 8402 w 57534"/>
                  <a:gd name="connsiteY4" fmla="*/ 8403 h 57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534" h="57534">
                    <a:moveTo>
                      <a:pt x="8402" y="8403"/>
                    </a:moveTo>
                    <a:cubicBezTo>
                      <a:pt x="19606" y="-2801"/>
                      <a:pt x="37928" y="-2801"/>
                      <a:pt x="49132" y="8403"/>
                    </a:cubicBezTo>
                    <a:cubicBezTo>
                      <a:pt x="60335" y="19723"/>
                      <a:pt x="60335" y="37928"/>
                      <a:pt x="49132" y="49132"/>
                    </a:cubicBezTo>
                    <a:cubicBezTo>
                      <a:pt x="37812" y="60335"/>
                      <a:pt x="19606" y="60335"/>
                      <a:pt x="8402" y="49132"/>
                    </a:cubicBezTo>
                    <a:cubicBezTo>
                      <a:pt x="-2801" y="37811"/>
                      <a:pt x="-2801" y="19606"/>
                      <a:pt x="8402" y="840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grpSp>
            <p:nvGrpSpPr>
              <p:cNvPr id="169" name="Graphic 18">
                <a:extLst>
                  <a:ext uri="{FF2B5EF4-FFF2-40B4-BE49-F238E27FC236}">
                    <a16:creationId xmlns:a16="http://schemas.microsoft.com/office/drawing/2014/main" id="{86C1B671-48DE-4B04-39E4-245B7054076A}"/>
                  </a:ext>
                </a:extLst>
              </p:cNvPr>
              <p:cNvGrpSpPr/>
              <p:nvPr/>
            </p:nvGrpSpPr>
            <p:grpSpPr>
              <a:xfrm>
                <a:off x="3321374" y="2414482"/>
                <a:ext cx="78453" cy="78569"/>
                <a:chOff x="3321374" y="2414482"/>
                <a:chExt cx="78453" cy="78569"/>
              </a:xfrm>
              <a:solidFill>
                <a:srgbClr val="FFFFFF"/>
              </a:solidFill>
            </p:grpSpPr>
            <p:sp>
              <p:nvSpPr>
                <p:cNvPr id="190" name="Free-form: Shape 189">
                  <a:extLst>
                    <a:ext uri="{FF2B5EF4-FFF2-40B4-BE49-F238E27FC236}">
                      <a16:creationId xmlns:a16="http://schemas.microsoft.com/office/drawing/2014/main" id="{BDC853C5-28B1-158F-2FEA-F8D8BE6A99D1}"/>
                    </a:ext>
                  </a:extLst>
                </p:cNvPr>
                <p:cNvSpPr/>
                <p:nvPr/>
              </p:nvSpPr>
              <p:spPr>
                <a:xfrm>
                  <a:off x="3331789" y="2425015"/>
                  <a:ext cx="57534" cy="57534"/>
                </a:xfrm>
                <a:custGeom>
                  <a:avLst/>
                  <a:gdLst>
                    <a:gd name="connsiteX0" fmla="*/ 8403 w 57534"/>
                    <a:gd name="connsiteY0" fmla="*/ 8403 h 57534"/>
                    <a:gd name="connsiteX1" fmla="*/ 49132 w 57534"/>
                    <a:gd name="connsiteY1" fmla="*/ 8403 h 57534"/>
                    <a:gd name="connsiteX2" fmla="*/ 49132 w 57534"/>
                    <a:gd name="connsiteY2" fmla="*/ 49132 h 57534"/>
                    <a:gd name="connsiteX3" fmla="*/ 8403 w 57534"/>
                    <a:gd name="connsiteY3" fmla="*/ 49132 h 57534"/>
                    <a:gd name="connsiteX4" fmla="*/ 8403 w 57534"/>
                    <a:gd name="connsiteY4" fmla="*/ 8403 h 575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7534" h="57534">
                      <a:moveTo>
                        <a:pt x="8403" y="8403"/>
                      </a:moveTo>
                      <a:cubicBezTo>
                        <a:pt x="19606" y="-2801"/>
                        <a:pt x="37928" y="-2801"/>
                        <a:pt x="49132" y="8403"/>
                      </a:cubicBezTo>
                      <a:cubicBezTo>
                        <a:pt x="60335" y="19606"/>
                        <a:pt x="60335" y="37928"/>
                        <a:pt x="49132" y="49132"/>
                      </a:cubicBezTo>
                      <a:cubicBezTo>
                        <a:pt x="37812" y="60335"/>
                        <a:pt x="19606" y="60335"/>
                        <a:pt x="8403" y="49132"/>
                      </a:cubicBezTo>
                      <a:cubicBezTo>
                        <a:pt x="-2801" y="37928"/>
                        <a:pt x="-2801" y="19606"/>
                        <a:pt x="8403" y="840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166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91" name="Free-form: Shape 190">
                  <a:extLst>
                    <a:ext uri="{FF2B5EF4-FFF2-40B4-BE49-F238E27FC236}">
                      <a16:creationId xmlns:a16="http://schemas.microsoft.com/office/drawing/2014/main" id="{16E95A56-28A8-D6C0-1BA9-C97E9FD7AF73}"/>
                    </a:ext>
                  </a:extLst>
                </p:cNvPr>
                <p:cNvSpPr/>
                <p:nvPr/>
              </p:nvSpPr>
              <p:spPr>
                <a:xfrm>
                  <a:off x="3321374" y="2414482"/>
                  <a:ext cx="78453" cy="78569"/>
                </a:xfrm>
                <a:custGeom>
                  <a:avLst/>
                  <a:gdLst>
                    <a:gd name="connsiteX0" fmla="*/ 39241 w 78453"/>
                    <a:gd name="connsiteY0" fmla="*/ 78570 h 78569"/>
                    <a:gd name="connsiteX1" fmla="*/ 39241 w 78453"/>
                    <a:gd name="connsiteY1" fmla="*/ 78570 h 78569"/>
                    <a:gd name="connsiteX2" fmla="*/ 11466 w 78453"/>
                    <a:gd name="connsiteY2" fmla="*/ 67016 h 78569"/>
                    <a:gd name="connsiteX3" fmla="*/ 11466 w 78453"/>
                    <a:gd name="connsiteY3" fmla="*/ 11466 h 78569"/>
                    <a:gd name="connsiteX4" fmla="*/ 67016 w 78453"/>
                    <a:gd name="connsiteY4" fmla="*/ 11466 h 78569"/>
                    <a:gd name="connsiteX5" fmla="*/ 78453 w 78453"/>
                    <a:gd name="connsiteY5" fmla="*/ 39241 h 78569"/>
                    <a:gd name="connsiteX6" fmla="*/ 66900 w 78453"/>
                    <a:gd name="connsiteY6" fmla="*/ 67016 h 78569"/>
                    <a:gd name="connsiteX7" fmla="*/ 39125 w 78453"/>
                    <a:gd name="connsiteY7" fmla="*/ 78453 h 78569"/>
                    <a:gd name="connsiteX8" fmla="*/ 18818 w 78453"/>
                    <a:gd name="connsiteY8" fmla="*/ 18935 h 78569"/>
                    <a:gd name="connsiteX9" fmla="*/ 26287 w 78453"/>
                    <a:gd name="connsiteY9" fmla="*/ 26404 h 78569"/>
                    <a:gd name="connsiteX10" fmla="*/ 26287 w 78453"/>
                    <a:gd name="connsiteY10" fmla="*/ 52312 h 78569"/>
                    <a:gd name="connsiteX11" fmla="*/ 39241 w 78453"/>
                    <a:gd name="connsiteY11" fmla="*/ 57680 h 78569"/>
                    <a:gd name="connsiteX12" fmla="*/ 39241 w 78453"/>
                    <a:gd name="connsiteY12" fmla="*/ 57680 h 78569"/>
                    <a:gd name="connsiteX13" fmla="*/ 52195 w 78453"/>
                    <a:gd name="connsiteY13" fmla="*/ 52312 h 78569"/>
                    <a:gd name="connsiteX14" fmla="*/ 57563 w 78453"/>
                    <a:gd name="connsiteY14" fmla="*/ 39358 h 78569"/>
                    <a:gd name="connsiteX15" fmla="*/ 52195 w 78453"/>
                    <a:gd name="connsiteY15" fmla="*/ 26404 h 78569"/>
                    <a:gd name="connsiteX16" fmla="*/ 26404 w 78453"/>
                    <a:gd name="connsiteY16" fmla="*/ 26404 h 78569"/>
                    <a:gd name="connsiteX17" fmla="*/ 18935 w 78453"/>
                    <a:gd name="connsiteY17" fmla="*/ 18935 h 785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8453" h="78569">
                      <a:moveTo>
                        <a:pt x="39241" y="78570"/>
                      </a:moveTo>
                      <a:lnTo>
                        <a:pt x="39241" y="78570"/>
                      </a:lnTo>
                      <a:cubicBezTo>
                        <a:pt x="28738" y="78570"/>
                        <a:pt x="18818" y="74485"/>
                        <a:pt x="11466" y="67016"/>
                      </a:cubicBezTo>
                      <a:cubicBezTo>
                        <a:pt x="-3822" y="51728"/>
                        <a:pt x="-3822" y="26754"/>
                        <a:pt x="11466" y="11466"/>
                      </a:cubicBezTo>
                      <a:cubicBezTo>
                        <a:pt x="26754" y="-3822"/>
                        <a:pt x="51728" y="-3822"/>
                        <a:pt x="67016" y="11466"/>
                      </a:cubicBezTo>
                      <a:cubicBezTo>
                        <a:pt x="74369" y="18935"/>
                        <a:pt x="78453" y="28738"/>
                        <a:pt x="78453" y="39241"/>
                      </a:cubicBezTo>
                      <a:cubicBezTo>
                        <a:pt x="78453" y="49744"/>
                        <a:pt x="74369" y="59547"/>
                        <a:pt x="66900" y="67016"/>
                      </a:cubicBezTo>
                      <a:cubicBezTo>
                        <a:pt x="59431" y="74368"/>
                        <a:pt x="49628" y="78453"/>
                        <a:pt x="39125" y="78453"/>
                      </a:cubicBezTo>
                      <a:close/>
                      <a:moveTo>
                        <a:pt x="18818" y="18935"/>
                      </a:moveTo>
                      <a:lnTo>
                        <a:pt x="26287" y="26404"/>
                      </a:lnTo>
                      <a:cubicBezTo>
                        <a:pt x="19168" y="33523"/>
                        <a:pt x="19168" y="45193"/>
                        <a:pt x="26287" y="52312"/>
                      </a:cubicBezTo>
                      <a:cubicBezTo>
                        <a:pt x="29672" y="55813"/>
                        <a:pt x="34340" y="57680"/>
                        <a:pt x="39241" y="57680"/>
                      </a:cubicBezTo>
                      <a:lnTo>
                        <a:pt x="39241" y="57680"/>
                      </a:lnTo>
                      <a:cubicBezTo>
                        <a:pt x="44143" y="57680"/>
                        <a:pt x="48694" y="55813"/>
                        <a:pt x="52195" y="52312"/>
                      </a:cubicBezTo>
                      <a:cubicBezTo>
                        <a:pt x="55579" y="48927"/>
                        <a:pt x="57563" y="44259"/>
                        <a:pt x="57563" y="39358"/>
                      </a:cubicBezTo>
                      <a:cubicBezTo>
                        <a:pt x="57563" y="34456"/>
                        <a:pt x="55696" y="29905"/>
                        <a:pt x="52195" y="26404"/>
                      </a:cubicBezTo>
                      <a:cubicBezTo>
                        <a:pt x="45076" y="19285"/>
                        <a:pt x="33523" y="19168"/>
                        <a:pt x="26404" y="26404"/>
                      </a:cubicBezTo>
                      <a:lnTo>
                        <a:pt x="18935" y="1893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166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</p:grpSp>
          <p:grpSp>
            <p:nvGrpSpPr>
              <p:cNvPr id="170" name="Graphic 18">
                <a:extLst>
                  <a:ext uri="{FF2B5EF4-FFF2-40B4-BE49-F238E27FC236}">
                    <a16:creationId xmlns:a16="http://schemas.microsoft.com/office/drawing/2014/main" id="{ACDC7BC9-04E5-96B2-20E6-C7CCBDBDB871}"/>
                  </a:ext>
                </a:extLst>
              </p:cNvPr>
              <p:cNvGrpSpPr/>
              <p:nvPr/>
            </p:nvGrpSpPr>
            <p:grpSpPr>
              <a:xfrm>
                <a:off x="3772690" y="2002990"/>
                <a:ext cx="78540" cy="78569"/>
                <a:chOff x="3772690" y="2002990"/>
                <a:chExt cx="78540" cy="78569"/>
              </a:xfrm>
              <a:solidFill>
                <a:srgbClr val="FFFFFF"/>
              </a:solidFill>
            </p:grpSpPr>
            <p:sp>
              <p:nvSpPr>
                <p:cNvPr id="188" name="Free-form: Shape 187">
                  <a:extLst>
                    <a:ext uri="{FF2B5EF4-FFF2-40B4-BE49-F238E27FC236}">
                      <a16:creationId xmlns:a16="http://schemas.microsoft.com/office/drawing/2014/main" id="{E2EA04C2-431D-BB8A-E35C-E88BAAF995EE}"/>
                    </a:ext>
                  </a:extLst>
                </p:cNvPr>
                <p:cNvSpPr/>
                <p:nvPr/>
              </p:nvSpPr>
              <p:spPr>
                <a:xfrm>
                  <a:off x="3783194" y="2013406"/>
                  <a:ext cx="57534" cy="57534"/>
                </a:xfrm>
                <a:custGeom>
                  <a:avLst/>
                  <a:gdLst>
                    <a:gd name="connsiteX0" fmla="*/ 8402 w 57534"/>
                    <a:gd name="connsiteY0" fmla="*/ 8403 h 57534"/>
                    <a:gd name="connsiteX1" fmla="*/ 49132 w 57534"/>
                    <a:gd name="connsiteY1" fmla="*/ 8403 h 57534"/>
                    <a:gd name="connsiteX2" fmla="*/ 49132 w 57534"/>
                    <a:gd name="connsiteY2" fmla="*/ 49132 h 57534"/>
                    <a:gd name="connsiteX3" fmla="*/ 8402 w 57534"/>
                    <a:gd name="connsiteY3" fmla="*/ 49132 h 57534"/>
                    <a:gd name="connsiteX4" fmla="*/ 8402 w 57534"/>
                    <a:gd name="connsiteY4" fmla="*/ 8403 h 575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7534" h="57534">
                      <a:moveTo>
                        <a:pt x="8402" y="8403"/>
                      </a:moveTo>
                      <a:cubicBezTo>
                        <a:pt x="19606" y="-2801"/>
                        <a:pt x="37812" y="-2801"/>
                        <a:pt x="49132" y="8403"/>
                      </a:cubicBezTo>
                      <a:cubicBezTo>
                        <a:pt x="60335" y="19723"/>
                        <a:pt x="60335" y="37928"/>
                        <a:pt x="49132" y="49132"/>
                      </a:cubicBezTo>
                      <a:cubicBezTo>
                        <a:pt x="37812" y="60335"/>
                        <a:pt x="19606" y="60335"/>
                        <a:pt x="8402" y="49132"/>
                      </a:cubicBezTo>
                      <a:cubicBezTo>
                        <a:pt x="-2801" y="37812"/>
                        <a:pt x="-2801" y="19606"/>
                        <a:pt x="8402" y="840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166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89" name="Free-form: Shape 188">
                  <a:extLst>
                    <a:ext uri="{FF2B5EF4-FFF2-40B4-BE49-F238E27FC236}">
                      <a16:creationId xmlns:a16="http://schemas.microsoft.com/office/drawing/2014/main" id="{EA4E7F86-11D0-F28A-F692-2BA8D555237D}"/>
                    </a:ext>
                  </a:extLst>
                </p:cNvPr>
                <p:cNvSpPr/>
                <p:nvPr/>
              </p:nvSpPr>
              <p:spPr>
                <a:xfrm>
                  <a:off x="3772690" y="2002990"/>
                  <a:ext cx="78540" cy="78569"/>
                </a:xfrm>
                <a:custGeom>
                  <a:avLst/>
                  <a:gdLst>
                    <a:gd name="connsiteX0" fmla="*/ 39212 w 78540"/>
                    <a:gd name="connsiteY0" fmla="*/ 78570 h 78569"/>
                    <a:gd name="connsiteX1" fmla="*/ 39212 w 78540"/>
                    <a:gd name="connsiteY1" fmla="*/ 78570 h 78569"/>
                    <a:gd name="connsiteX2" fmla="*/ 11437 w 78540"/>
                    <a:gd name="connsiteY2" fmla="*/ 67016 h 78569"/>
                    <a:gd name="connsiteX3" fmla="*/ 0 w 78540"/>
                    <a:gd name="connsiteY3" fmla="*/ 39241 h 78569"/>
                    <a:gd name="connsiteX4" fmla="*/ 11554 w 78540"/>
                    <a:gd name="connsiteY4" fmla="*/ 11466 h 78569"/>
                    <a:gd name="connsiteX5" fmla="*/ 67104 w 78540"/>
                    <a:gd name="connsiteY5" fmla="*/ 11466 h 78569"/>
                    <a:gd name="connsiteX6" fmla="*/ 78541 w 78540"/>
                    <a:gd name="connsiteY6" fmla="*/ 39241 h 78569"/>
                    <a:gd name="connsiteX7" fmla="*/ 66987 w 78540"/>
                    <a:gd name="connsiteY7" fmla="*/ 67016 h 78569"/>
                    <a:gd name="connsiteX8" fmla="*/ 39212 w 78540"/>
                    <a:gd name="connsiteY8" fmla="*/ 78453 h 78569"/>
                    <a:gd name="connsiteX9" fmla="*/ 18906 w 78540"/>
                    <a:gd name="connsiteY9" fmla="*/ 18818 h 78569"/>
                    <a:gd name="connsiteX10" fmla="*/ 26375 w 78540"/>
                    <a:gd name="connsiteY10" fmla="*/ 26287 h 78569"/>
                    <a:gd name="connsiteX11" fmla="*/ 21006 w 78540"/>
                    <a:gd name="connsiteY11" fmla="*/ 39241 h 78569"/>
                    <a:gd name="connsiteX12" fmla="*/ 26375 w 78540"/>
                    <a:gd name="connsiteY12" fmla="*/ 52195 h 78569"/>
                    <a:gd name="connsiteX13" fmla="*/ 39329 w 78540"/>
                    <a:gd name="connsiteY13" fmla="*/ 57563 h 78569"/>
                    <a:gd name="connsiteX14" fmla="*/ 39329 w 78540"/>
                    <a:gd name="connsiteY14" fmla="*/ 57563 h 78569"/>
                    <a:gd name="connsiteX15" fmla="*/ 52283 w 78540"/>
                    <a:gd name="connsiteY15" fmla="*/ 52195 h 78569"/>
                    <a:gd name="connsiteX16" fmla="*/ 57651 w 78540"/>
                    <a:gd name="connsiteY16" fmla="*/ 39241 h 78569"/>
                    <a:gd name="connsiteX17" fmla="*/ 52283 w 78540"/>
                    <a:gd name="connsiteY17" fmla="*/ 26287 h 78569"/>
                    <a:gd name="connsiteX18" fmla="*/ 26491 w 78540"/>
                    <a:gd name="connsiteY18" fmla="*/ 26287 h 78569"/>
                    <a:gd name="connsiteX19" fmla="*/ 19023 w 78540"/>
                    <a:gd name="connsiteY19" fmla="*/ 18818 h 785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78540" h="78569">
                      <a:moveTo>
                        <a:pt x="39212" y="78570"/>
                      </a:moveTo>
                      <a:lnTo>
                        <a:pt x="39212" y="78570"/>
                      </a:lnTo>
                      <a:cubicBezTo>
                        <a:pt x="28709" y="78570"/>
                        <a:pt x="18906" y="74485"/>
                        <a:pt x="11437" y="67016"/>
                      </a:cubicBezTo>
                      <a:cubicBezTo>
                        <a:pt x="4085" y="59547"/>
                        <a:pt x="0" y="49744"/>
                        <a:pt x="0" y="39241"/>
                      </a:cubicBezTo>
                      <a:cubicBezTo>
                        <a:pt x="0" y="28738"/>
                        <a:pt x="4085" y="18935"/>
                        <a:pt x="11554" y="11466"/>
                      </a:cubicBezTo>
                      <a:cubicBezTo>
                        <a:pt x="26958" y="-3822"/>
                        <a:pt x="51816" y="-3822"/>
                        <a:pt x="67104" y="11466"/>
                      </a:cubicBezTo>
                      <a:cubicBezTo>
                        <a:pt x="74456" y="18935"/>
                        <a:pt x="78541" y="28738"/>
                        <a:pt x="78541" y="39241"/>
                      </a:cubicBezTo>
                      <a:cubicBezTo>
                        <a:pt x="78541" y="49744"/>
                        <a:pt x="74456" y="59547"/>
                        <a:pt x="66987" y="67016"/>
                      </a:cubicBezTo>
                      <a:cubicBezTo>
                        <a:pt x="59518" y="74368"/>
                        <a:pt x="49715" y="78453"/>
                        <a:pt x="39212" y="78453"/>
                      </a:cubicBezTo>
                      <a:close/>
                      <a:moveTo>
                        <a:pt x="18906" y="18818"/>
                      </a:moveTo>
                      <a:lnTo>
                        <a:pt x="26375" y="26287"/>
                      </a:lnTo>
                      <a:cubicBezTo>
                        <a:pt x="22874" y="29788"/>
                        <a:pt x="21006" y="34340"/>
                        <a:pt x="21006" y="39241"/>
                      </a:cubicBezTo>
                      <a:cubicBezTo>
                        <a:pt x="21006" y="44143"/>
                        <a:pt x="22874" y="48694"/>
                        <a:pt x="26375" y="52195"/>
                      </a:cubicBezTo>
                      <a:cubicBezTo>
                        <a:pt x="29759" y="55696"/>
                        <a:pt x="34427" y="57563"/>
                        <a:pt x="39329" y="57563"/>
                      </a:cubicBezTo>
                      <a:lnTo>
                        <a:pt x="39329" y="57563"/>
                      </a:lnTo>
                      <a:cubicBezTo>
                        <a:pt x="44230" y="57563"/>
                        <a:pt x="48782" y="55696"/>
                        <a:pt x="52283" y="52195"/>
                      </a:cubicBezTo>
                      <a:cubicBezTo>
                        <a:pt x="55784" y="48811"/>
                        <a:pt x="57651" y="44143"/>
                        <a:pt x="57651" y="39241"/>
                      </a:cubicBezTo>
                      <a:cubicBezTo>
                        <a:pt x="57651" y="34340"/>
                        <a:pt x="55784" y="29788"/>
                        <a:pt x="52283" y="26287"/>
                      </a:cubicBezTo>
                      <a:cubicBezTo>
                        <a:pt x="45164" y="19168"/>
                        <a:pt x="33610" y="19052"/>
                        <a:pt x="26491" y="26287"/>
                      </a:cubicBezTo>
                      <a:lnTo>
                        <a:pt x="19023" y="1881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166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</p:grpSp>
          <p:sp>
            <p:nvSpPr>
              <p:cNvPr id="171" name="Free-form: Shape 170">
                <a:extLst>
                  <a:ext uri="{FF2B5EF4-FFF2-40B4-BE49-F238E27FC236}">
                    <a16:creationId xmlns:a16="http://schemas.microsoft.com/office/drawing/2014/main" id="{C20FA3AA-69CE-C3BC-396C-75479088D815}"/>
                  </a:ext>
                </a:extLst>
              </p:cNvPr>
              <p:cNvSpPr/>
              <p:nvPr/>
            </p:nvSpPr>
            <p:spPr>
              <a:xfrm>
                <a:off x="3753901" y="2850628"/>
                <a:ext cx="57534" cy="57534"/>
              </a:xfrm>
              <a:custGeom>
                <a:avLst/>
                <a:gdLst>
                  <a:gd name="connsiteX0" fmla="*/ 8402 w 57534"/>
                  <a:gd name="connsiteY0" fmla="*/ 8403 h 57534"/>
                  <a:gd name="connsiteX1" fmla="*/ 49132 w 57534"/>
                  <a:gd name="connsiteY1" fmla="*/ 8403 h 57534"/>
                  <a:gd name="connsiteX2" fmla="*/ 49132 w 57534"/>
                  <a:gd name="connsiteY2" fmla="*/ 49132 h 57534"/>
                  <a:gd name="connsiteX3" fmla="*/ 8402 w 57534"/>
                  <a:gd name="connsiteY3" fmla="*/ 49132 h 57534"/>
                  <a:gd name="connsiteX4" fmla="*/ 8402 w 57534"/>
                  <a:gd name="connsiteY4" fmla="*/ 8403 h 57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534" h="57534">
                    <a:moveTo>
                      <a:pt x="8402" y="8403"/>
                    </a:moveTo>
                    <a:cubicBezTo>
                      <a:pt x="19606" y="-2801"/>
                      <a:pt x="37812" y="-2801"/>
                      <a:pt x="49132" y="8403"/>
                    </a:cubicBezTo>
                    <a:cubicBezTo>
                      <a:pt x="60335" y="19723"/>
                      <a:pt x="60335" y="37928"/>
                      <a:pt x="49132" y="49132"/>
                    </a:cubicBezTo>
                    <a:cubicBezTo>
                      <a:pt x="37812" y="60335"/>
                      <a:pt x="19606" y="60335"/>
                      <a:pt x="8402" y="49132"/>
                    </a:cubicBezTo>
                    <a:cubicBezTo>
                      <a:pt x="-2801" y="37812"/>
                      <a:pt x="-2801" y="19606"/>
                      <a:pt x="8402" y="840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72" name="Free-form: Shape 171">
                <a:extLst>
                  <a:ext uri="{FF2B5EF4-FFF2-40B4-BE49-F238E27FC236}">
                    <a16:creationId xmlns:a16="http://schemas.microsoft.com/office/drawing/2014/main" id="{52958A14-6C8A-9130-39B8-40F5B22B0C8C}"/>
                  </a:ext>
                </a:extLst>
              </p:cNvPr>
              <p:cNvSpPr/>
              <p:nvPr/>
            </p:nvSpPr>
            <p:spPr>
              <a:xfrm>
                <a:off x="4185583" y="2422564"/>
                <a:ext cx="57534" cy="57534"/>
              </a:xfrm>
              <a:custGeom>
                <a:avLst/>
                <a:gdLst>
                  <a:gd name="connsiteX0" fmla="*/ 8402 w 57534"/>
                  <a:gd name="connsiteY0" fmla="*/ 8402 h 57534"/>
                  <a:gd name="connsiteX1" fmla="*/ 49132 w 57534"/>
                  <a:gd name="connsiteY1" fmla="*/ 8402 h 57534"/>
                  <a:gd name="connsiteX2" fmla="*/ 49132 w 57534"/>
                  <a:gd name="connsiteY2" fmla="*/ 49132 h 57534"/>
                  <a:gd name="connsiteX3" fmla="*/ 8402 w 57534"/>
                  <a:gd name="connsiteY3" fmla="*/ 49132 h 57534"/>
                  <a:gd name="connsiteX4" fmla="*/ 8402 w 57534"/>
                  <a:gd name="connsiteY4" fmla="*/ 8402 h 57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534" h="57534">
                    <a:moveTo>
                      <a:pt x="8402" y="8402"/>
                    </a:moveTo>
                    <a:cubicBezTo>
                      <a:pt x="19606" y="-2801"/>
                      <a:pt x="37928" y="-2801"/>
                      <a:pt x="49132" y="8402"/>
                    </a:cubicBezTo>
                    <a:cubicBezTo>
                      <a:pt x="60335" y="19723"/>
                      <a:pt x="60335" y="37928"/>
                      <a:pt x="49132" y="49132"/>
                    </a:cubicBezTo>
                    <a:cubicBezTo>
                      <a:pt x="37812" y="60335"/>
                      <a:pt x="19606" y="60335"/>
                      <a:pt x="8402" y="49132"/>
                    </a:cubicBezTo>
                    <a:cubicBezTo>
                      <a:pt x="-2801" y="37812"/>
                      <a:pt x="-2801" y="19606"/>
                      <a:pt x="8402" y="84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grpSp>
            <p:nvGrpSpPr>
              <p:cNvPr id="173" name="Graphic 18">
                <a:extLst>
                  <a:ext uri="{FF2B5EF4-FFF2-40B4-BE49-F238E27FC236}">
                    <a16:creationId xmlns:a16="http://schemas.microsoft.com/office/drawing/2014/main" id="{906DFA9B-491D-0240-01E4-E74B4355BFDB}"/>
                  </a:ext>
                </a:extLst>
              </p:cNvPr>
              <p:cNvGrpSpPr/>
              <p:nvPr/>
            </p:nvGrpSpPr>
            <p:grpSpPr>
              <a:xfrm>
                <a:off x="3866286" y="3937126"/>
                <a:ext cx="78423" cy="78540"/>
                <a:chOff x="3866286" y="3937126"/>
                <a:chExt cx="78423" cy="78540"/>
              </a:xfrm>
              <a:solidFill>
                <a:srgbClr val="FFFFFF"/>
              </a:solidFill>
            </p:grpSpPr>
            <p:sp>
              <p:nvSpPr>
                <p:cNvPr id="186" name="Free-form: Shape 185">
                  <a:extLst>
                    <a:ext uri="{FF2B5EF4-FFF2-40B4-BE49-F238E27FC236}">
                      <a16:creationId xmlns:a16="http://schemas.microsoft.com/office/drawing/2014/main" id="{CCB1C530-B2AC-F3FA-2B7C-986CB23C057B}"/>
                    </a:ext>
                  </a:extLst>
                </p:cNvPr>
                <p:cNvSpPr/>
                <p:nvPr/>
              </p:nvSpPr>
              <p:spPr>
                <a:xfrm>
                  <a:off x="3876789" y="3947629"/>
                  <a:ext cx="57534" cy="57534"/>
                </a:xfrm>
                <a:custGeom>
                  <a:avLst/>
                  <a:gdLst>
                    <a:gd name="connsiteX0" fmla="*/ 8402 w 57534"/>
                    <a:gd name="connsiteY0" fmla="*/ 8402 h 57534"/>
                    <a:gd name="connsiteX1" fmla="*/ 49132 w 57534"/>
                    <a:gd name="connsiteY1" fmla="*/ 8402 h 57534"/>
                    <a:gd name="connsiteX2" fmla="*/ 49132 w 57534"/>
                    <a:gd name="connsiteY2" fmla="*/ 49131 h 57534"/>
                    <a:gd name="connsiteX3" fmla="*/ 8402 w 57534"/>
                    <a:gd name="connsiteY3" fmla="*/ 49131 h 57534"/>
                    <a:gd name="connsiteX4" fmla="*/ 8402 w 57534"/>
                    <a:gd name="connsiteY4" fmla="*/ 8402 h 575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7534" h="57534">
                      <a:moveTo>
                        <a:pt x="8402" y="8402"/>
                      </a:moveTo>
                      <a:cubicBezTo>
                        <a:pt x="19606" y="-2801"/>
                        <a:pt x="37928" y="-2801"/>
                        <a:pt x="49132" y="8402"/>
                      </a:cubicBezTo>
                      <a:cubicBezTo>
                        <a:pt x="60335" y="19723"/>
                        <a:pt x="60335" y="37928"/>
                        <a:pt x="49132" y="49131"/>
                      </a:cubicBezTo>
                      <a:cubicBezTo>
                        <a:pt x="37812" y="60335"/>
                        <a:pt x="19606" y="60335"/>
                        <a:pt x="8402" y="49131"/>
                      </a:cubicBezTo>
                      <a:cubicBezTo>
                        <a:pt x="-2801" y="37811"/>
                        <a:pt x="-2801" y="19606"/>
                        <a:pt x="8402" y="840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166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87" name="Free-form: Shape 186">
                  <a:extLst>
                    <a:ext uri="{FF2B5EF4-FFF2-40B4-BE49-F238E27FC236}">
                      <a16:creationId xmlns:a16="http://schemas.microsoft.com/office/drawing/2014/main" id="{F8BC2B40-337F-CFFE-2992-C08CA84CA89B}"/>
                    </a:ext>
                  </a:extLst>
                </p:cNvPr>
                <p:cNvSpPr/>
                <p:nvPr/>
              </p:nvSpPr>
              <p:spPr>
                <a:xfrm>
                  <a:off x="3866286" y="3937126"/>
                  <a:ext cx="78423" cy="78540"/>
                </a:xfrm>
                <a:custGeom>
                  <a:avLst/>
                  <a:gdLst>
                    <a:gd name="connsiteX0" fmla="*/ 39212 w 78423"/>
                    <a:gd name="connsiteY0" fmla="*/ 78540 h 78540"/>
                    <a:gd name="connsiteX1" fmla="*/ 39212 w 78423"/>
                    <a:gd name="connsiteY1" fmla="*/ 78540 h 78540"/>
                    <a:gd name="connsiteX2" fmla="*/ 11437 w 78423"/>
                    <a:gd name="connsiteY2" fmla="*/ 66987 h 78540"/>
                    <a:gd name="connsiteX3" fmla="*/ 0 w 78423"/>
                    <a:gd name="connsiteY3" fmla="*/ 39212 h 78540"/>
                    <a:gd name="connsiteX4" fmla="*/ 11553 w 78423"/>
                    <a:gd name="connsiteY4" fmla="*/ 11437 h 78540"/>
                    <a:gd name="connsiteX5" fmla="*/ 39212 w 78423"/>
                    <a:gd name="connsiteY5" fmla="*/ 0 h 78540"/>
                    <a:gd name="connsiteX6" fmla="*/ 39212 w 78423"/>
                    <a:gd name="connsiteY6" fmla="*/ 0 h 78540"/>
                    <a:gd name="connsiteX7" fmla="*/ 66987 w 78423"/>
                    <a:gd name="connsiteY7" fmla="*/ 11553 h 78540"/>
                    <a:gd name="connsiteX8" fmla="*/ 78424 w 78423"/>
                    <a:gd name="connsiteY8" fmla="*/ 39329 h 78540"/>
                    <a:gd name="connsiteX9" fmla="*/ 66870 w 78423"/>
                    <a:gd name="connsiteY9" fmla="*/ 67104 h 78540"/>
                    <a:gd name="connsiteX10" fmla="*/ 39095 w 78423"/>
                    <a:gd name="connsiteY10" fmla="*/ 78540 h 78540"/>
                    <a:gd name="connsiteX11" fmla="*/ 39212 w 78423"/>
                    <a:gd name="connsiteY11" fmla="*/ 21006 h 78540"/>
                    <a:gd name="connsiteX12" fmla="*/ 26375 w 78423"/>
                    <a:gd name="connsiteY12" fmla="*/ 26374 h 78540"/>
                    <a:gd name="connsiteX13" fmla="*/ 26375 w 78423"/>
                    <a:gd name="connsiteY13" fmla="*/ 26374 h 78540"/>
                    <a:gd name="connsiteX14" fmla="*/ 21006 w 78423"/>
                    <a:gd name="connsiteY14" fmla="*/ 39329 h 78540"/>
                    <a:gd name="connsiteX15" fmla="*/ 26375 w 78423"/>
                    <a:gd name="connsiteY15" fmla="*/ 52282 h 78540"/>
                    <a:gd name="connsiteX16" fmla="*/ 39329 w 78423"/>
                    <a:gd name="connsiteY16" fmla="*/ 57651 h 78540"/>
                    <a:gd name="connsiteX17" fmla="*/ 39329 w 78423"/>
                    <a:gd name="connsiteY17" fmla="*/ 57651 h 78540"/>
                    <a:gd name="connsiteX18" fmla="*/ 52283 w 78423"/>
                    <a:gd name="connsiteY18" fmla="*/ 52282 h 78540"/>
                    <a:gd name="connsiteX19" fmla="*/ 57651 w 78423"/>
                    <a:gd name="connsiteY19" fmla="*/ 39329 h 78540"/>
                    <a:gd name="connsiteX20" fmla="*/ 52283 w 78423"/>
                    <a:gd name="connsiteY20" fmla="*/ 26374 h 78540"/>
                    <a:gd name="connsiteX21" fmla="*/ 39329 w 78423"/>
                    <a:gd name="connsiteY21" fmla="*/ 21006 h 78540"/>
                    <a:gd name="connsiteX22" fmla="*/ 39329 w 78423"/>
                    <a:gd name="connsiteY22" fmla="*/ 21006 h 78540"/>
                    <a:gd name="connsiteX23" fmla="*/ 18906 w 78423"/>
                    <a:gd name="connsiteY23" fmla="*/ 18906 h 78540"/>
                    <a:gd name="connsiteX24" fmla="*/ 18906 w 78423"/>
                    <a:gd name="connsiteY24" fmla="*/ 18906 h 78540"/>
                    <a:gd name="connsiteX25" fmla="*/ 18906 w 78423"/>
                    <a:gd name="connsiteY25" fmla="*/ 18906 h 785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78423" h="78540">
                      <a:moveTo>
                        <a:pt x="39212" y="78540"/>
                      </a:moveTo>
                      <a:lnTo>
                        <a:pt x="39212" y="78540"/>
                      </a:lnTo>
                      <a:cubicBezTo>
                        <a:pt x="28709" y="78540"/>
                        <a:pt x="18906" y="74456"/>
                        <a:pt x="11437" y="66987"/>
                      </a:cubicBezTo>
                      <a:cubicBezTo>
                        <a:pt x="4084" y="59518"/>
                        <a:pt x="0" y="49715"/>
                        <a:pt x="0" y="39212"/>
                      </a:cubicBezTo>
                      <a:cubicBezTo>
                        <a:pt x="0" y="28709"/>
                        <a:pt x="4084" y="18906"/>
                        <a:pt x="11553" y="11437"/>
                      </a:cubicBezTo>
                      <a:cubicBezTo>
                        <a:pt x="18906" y="4085"/>
                        <a:pt x="28825" y="0"/>
                        <a:pt x="39212" y="0"/>
                      </a:cubicBezTo>
                      <a:lnTo>
                        <a:pt x="39212" y="0"/>
                      </a:lnTo>
                      <a:cubicBezTo>
                        <a:pt x="49715" y="0"/>
                        <a:pt x="59518" y="4085"/>
                        <a:pt x="66987" y="11553"/>
                      </a:cubicBezTo>
                      <a:cubicBezTo>
                        <a:pt x="74339" y="19023"/>
                        <a:pt x="78424" y="28825"/>
                        <a:pt x="78424" y="39329"/>
                      </a:cubicBezTo>
                      <a:cubicBezTo>
                        <a:pt x="78424" y="49832"/>
                        <a:pt x="74339" y="59635"/>
                        <a:pt x="66870" y="67104"/>
                      </a:cubicBezTo>
                      <a:cubicBezTo>
                        <a:pt x="59401" y="74456"/>
                        <a:pt x="49598" y="78540"/>
                        <a:pt x="39095" y="78540"/>
                      </a:cubicBezTo>
                      <a:close/>
                      <a:moveTo>
                        <a:pt x="39212" y="21006"/>
                      </a:moveTo>
                      <a:cubicBezTo>
                        <a:pt x="34311" y="21006"/>
                        <a:pt x="29759" y="22874"/>
                        <a:pt x="26375" y="26374"/>
                      </a:cubicBezTo>
                      <a:cubicBezTo>
                        <a:pt x="26375" y="26374"/>
                        <a:pt x="26375" y="26374"/>
                        <a:pt x="26375" y="26374"/>
                      </a:cubicBezTo>
                      <a:cubicBezTo>
                        <a:pt x="22874" y="29876"/>
                        <a:pt x="21006" y="34427"/>
                        <a:pt x="21006" y="39329"/>
                      </a:cubicBezTo>
                      <a:cubicBezTo>
                        <a:pt x="21006" y="44230"/>
                        <a:pt x="22874" y="48781"/>
                        <a:pt x="26375" y="52282"/>
                      </a:cubicBezTo>
                      <a:cubicBezTo>
                        <a:pt x="29759" y="55784"/>
                        <a:pt x="34427" y="57651"/>
                        <a:pt x="39329" y="57651"/>
                      </a:cubicBezTo>
                      <a:lnTo>
                        <a:pt x="39329" y="57651"/>
                      </a:lnTo>
                      <a:cubicBezTo>
                        <a:pt x="44230" y="57651"/>
                        <a:pt x="48781" y="55784"/>
                        <a:pt x="52283" y="52282"/>
                      </a:cubicBezTo>
                      <a:cubicBezTo>
                        <a:pt x="55784" y="48781"/>
                        <a:pt x="57651" y="44230"/>
                        <a:pt x="57651" y="39329"/>
                      </a:cubicBezTo>
                      <a:cubicBezTo>
                        <a:pt x="57651" y="34427"/>
                        <a:pt x="55784" y="29876"/>
                        <a:pt x="52283" y="26374"/>
                      </a:cubicBezTo>
                      <a:cubicBezTo>
                        <a:pt x="48781" y="22874"/>
                        <a:pt x="44230" y="21006"/>
                        <a:pt x="39329" y="21006"/>
                      </a:cubicBezTo>
                      <a:lnTo>
                        <a:pt x="39329" y="21006"/>
                      </a:lnTo>
                      <a:close/>
                      <a:moveTo>
                        <a:pt x="18906" y="18906"/>
                      </a:moveTo>
                      <a:lnTo>
                        <a:pt x="18906" y="18906"/>
                      </a:lnTo>
                      <a:lnTo>
                        <a:pt x="18906" y="1890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166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</p:grpSp>
          <p:sp>
            <p:nvSpPr>
              <p:cNvPr id="174" name="Free-form: Shape 173">
                <a:extLst>
                  <a:ext uri="{FF2B5EF4-FFF2-40B4-BE49-F238E27FC236}">
                    <a16:creationId xmlns:a16="http://schemas.microsoft.com/office/drawing/2014/main" id="{80831601-BE4D-3F77-88AA-0039C09C64E2}"/>
                  </a:ext>
                </a:extLst>
              </p:cNvPr>
              <p:cNvSpPr/>
              <p:nvPr/>
            </p:nvSpPr>
            <p:spPr>
              <a:xfrm>
                <a:off x="4584238" y="2806398"/>
                <a:ext cx="57534" cy="57534"/>
              </a:xfrm>
              <a:custGeom>
                <a:avLst/>
                <a:gdLst>
                  <a:gd name="connsiteX0" fmla="*/ 8402 w 57534"/>
                  <a:gd name="connsiteY0" fmla="*/ 8402 h 57534"/>
                  <a:gd name="connsiteX1" fmla="*/ 49132 w 57534"/>
                  <a:gd name="connsiteY1" fmla="*/ 8402 h 57534"/>
                  <a:gd name="connsiteX2" fmla="*/ 49132 w 57534"/>
                  <a:gd name="connsiteY2" fmla="*/ 49132 h 57534"/>
                  <a:gd name="connsiteX3" fmla="*/ 8402 w 57534"/>
                  <a:gd name="connsiteY3" fmla="*/ 49132 h 57534"/>
                  <a:gd name="connsiteX4" fmla="*/ 8402 w 57534"/>
                  <a:gd name="connsiteY4" fmla="*/ 8402 h 57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534" h="57534">
                    <a:moveTo>
                      <a:pt x="8402" y="8402"/>
                    </a:moveTo>
                    <a:cubicBezTo>
                      <a:pt x="19606" y="-2801"/>
                      <a:pt x="37812" y="-2801"/>
                      <a:pt x="49132" y="8402"/>
                    </a:cubicBezTo>
                    <a:cubicBezTo>
                      <a:pt x="60335" y="19723"/>
                      <a:pt x="60335" y="37928"/>
                      <a:pt x="49132" y="49132"/>
                    </a:cubicBezTo>
                    <a:cubicBezTo>
                      <a:pt x="37812" y="60335"/>
                      <a:pt x="19606" y="60335"/>
                      <a:pt x="8402" y="49132"/>
                    </a:cubicBezTo>
                    <a:cubicBezTo>
                      <a:pt x="-2801" y="37812"/>
                      <a:pt x="-2801" y="19606"/>
                      <a:pt x="8402" y="84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75" name="Free-form: Shape 174">
                <a:extLst>
                  <a:ext uri="{FF2B5EF4-FFF2-40B4-BE49-F238E27FC236}">
                    <a16:creationId xmlns:a16="http://schemas.microsoft.com/office/drawing/2014/main" id="{C78484C3-53C6-65A7-AA61-CDBAD7EE57B8}"/>
                  </a:ext>
                </a:extLst>
              </p:cNvPr>
              <p:cNvSpPr/>
              <p:nvPr/>
            </p:nvSpPr>
            <p:spPr>
              <a:xfrm>
                <a:off x="3335174" y="4148824"/>
                <a:ext cx="57534" cy="57534"/>
              </a:xfrm>
              <a:custGeom>
                <a:avLst/>
                <a:gdLst>
                  <a:gd name="connsiteX0" fmla="*/ 8402 w 57534"/>
                  <a:gd name="connsiteY0" fmla="*/ 8402 h 57534"/>
                  <a:gd name="connsiteX1" fmla="*/ 49132 w 57534"/>
                  <a:gd name="connsiteY1" fmla="*/ 8402 h 57534"/>
                  <a:gd name="connsiteX2" fmla="*/ 49132 w 57534"/>
                  <a:gd name="connsiteY2" fmla="*/ 49132 h 57534"/>
                  <a:gd name="connsiteX3" fmla="*/ 8402 w 57534"/>
                  <a:gd name="connsiteY3" fmla="*/ 49132 h 57534"/>
                  <a:gd name="connsiteX4" fmla="*/ 8402 w 57534"/>
                  <a:gd name="connsiteY4" fmla="*/ 8402 h 57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534" h="57534">
                    <a:moveTo>
                      <a:pt x="8402" y="8402"/>
                    </a:moveTo>
                    <a:cubicBezTo>
                      <a:pt x="19606" y="-2801"/>
                      <a:pt x="37812" y="-2801"/>
                      <a:pt x="49132" y="8402"/>
                    </a:cubicBezTo>
                    <a:cubicBezTo>
                      <a:pt x="60335" y="19723"/>
                      <a:pt x="60335" y="37928"/>
                      <a:pt x="49132" y="49132"/>
                    </a:cubicBezTo>
                    <a:cubicBezTo>
                      <a:pt x="37812" y="60335"/>
                      <a:pt x="19606" y="60335"/>
                      <a:pt x="8402" y="49132"/>
                    </a:cubicBezTo>
                    <a:cubicBezTo>
                      <a:pt x="-2801" y="37812"/>
                      <a:pt x="-2801" y="19606"/>
                      <a:pt x="8402" y="84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grpSp>
            <p:nvGrpSpPr>
              <p:cNvPr id="176" name="Graphic 18">
                <a:extLst>
                  <a:ext uri="{FF2B5EF4-FFF2-40B4-BE49-F238E27FC236}">
                    <a16:creationId xmlns:a16="http://schemas.microsoft.com/office/drawing/2014/main" id="{02000131-566D-EA9A-1CC2-9B7CE2959725}"/>
                  </a:ext>
                </a:extLst>
              </p:cNvPr>
              <p:cNvGrpSpPr/>
              <p:nvPr/>
            </p:nvGrpSpPr>
            <p:grpSpPr>
              <a:xfrm>
                <a:off x="2889254" y="4574641"/>
                <a:ext cx="78569" cy="78569"/>
                <a:chOff x="2889254" y="4574641"/>
                <a:chExt cx="78569" cy="78569"/>
              </a:xfrm>
              <a:solidFill>
                <a:srgbClr val="FFFFFF"/>
              </a:solidFill>
            </p:grpSpPr>
            <p:sp>
              <p:nvSpPr>
                <p:cNvPr id="184" name="Free-form: Shape 183">
                  <a:extLst>
                    <a:ext uri="{FF2B5EF4-FFF2-40B4-BE49-F238E27FC236}">
                      <a16:creationId xmlns:a16="http://schemas.microsoft.com/office/drawing/2014/main" id="{6861C354-7CD0-0B5D-425F-0C4481BED697}"/>
                    </a:ext>
                  </a:extLst>
                </p:cNvPr>
                <p:cNvSpPr/>
                <p:nvPr/>
              </p:nvSpPr>
              <p:spPr>
                <a:xfrm>
                  <a:off x="2899757" y="4585173"/>
                  <a:ext cx="57534" cy="57534"/>
                </a:xfrm>
                <a:custGeom>
                  <a:avLst/>
                  <a:gdLst>
                    <a:gd name="connsiteX0" fmla="*/ 8402 w 57534"/>
                    <a:gd name="connsiteY0" fmla="*/ 8403 h 57534"/>
                    <a:gd name="connsiteX1" fmla="*/ 49132 w 57534"/>
                    <a:gd name="connsiteY1" fmla="*/ 8403 h 57534"/>
                    <a:gd name="connsiteX2" fmla="*/ 49132 w 57534"/>
                    <a:gd name="connsiteY2" fmla="*/ 49132 h 57534"/>
                    <a:gd name="connsiteX3" fmla="*/ 8402 w 57534"/>
                    <a:gd name="connsiteY3" fmla="*/ 49132 h 57534"/>
                    <a:gd name="connsiteX4" fmla="*/ 8402 w 57534"/>
                    <a:gd name="connsiteY4" fmla="*/ 8403 h 575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7534" h="57534">
                      <a:moveTo>
                        <a:pt x="8402" y="8403"/>
                      </a:moveTo>
                      <a:cubicBezTo>
                        <a:pt x="19606" y="-2801"/>
                        <a:pt x="37812" y="-2801"/>
                        <a:pt x="49132" y="8403"/>
                      </a:cubicBezTo>
                      <a:cubicBezTo>
                        <a:pt x="60335" y="19723"/>
                        <a:pt x="60335" y="37928"/>
                        <a:pt x="49132" y="49132"/>
                      </a:cubicBezTo>
                      <a:cubicBezTo>
                        <a:pt x="37812" y="60335"/>
                        <a:pt x="19606" y="60335"/>
                        <a:pt x="8402" y="49132"/>
                      </a:cubicBezTo>
                      <a:cubicBezTo>
                        <a:pt x="-2801" y="37812"/>
                        <a:pt x="-2801" y="19606"/>
                        <a:pt x="8402" y="840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166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85" name="Free-form: Shape 184">
                  <a:extLst>
                    <a:ext uri="{FF2B5EF4-FFF2-40B4-BE49-F238E27FC236}">
                      <a16:creationId xmlns:a16="http://schemas.microsoft.com/office/drawing/2014/main" id="{E3900A75-9E0C-CC0E-A1AD-7584E75B3D73}"/>
                    </a:ext>
                  </a:extLst>
                </p:cNvPr>
                <p:cNvSpPr/>
                <p:nvPr/>
              </p:nvSpPr>
              <p:spPr>
                <a:xfrm>
                  <a:off x="2889254" y="4574641"/>
                  <a:ext cx="78569" cy="78569"/>
                </a:xfrm>
                <a:custGeom>
                  <a:avLst/>
                  <a:gdLst>
                    <a:gd name="connsiteX0" fmla="*/ 39212 w 78569"/>
                    <a:gd name="connsiteY0" fmla="*/ 78570 h 78569"/>
                    <a:gd name="connsiteX1" fmla="*/ 39212 w 78569"/>
                    <a:gd name="connsiteY1" fmla="*/ 78570 h 78569"/>
                    <a:gd name="connsiteX2" fmla="*/ 11437 w 78569"/>
                    <a:gd name="connsiteY2" fmla="*/ 67016 h 78569"/>
                    <a:gd name="connsiteX3" fmla="*/ 0 w 78569"/>
                    <a:gd name="connsiteY3" fmla="*/ 39241 h 78569"/>
                    <a:gd name="connsiteX4" fmla="*/ 11554 w 78569"/>
                    <a:gd name="connsiteY4" fmla="*/ 11466 h 78569"/>
                    <a:gd name="connsiteX5" fmla="*/ 11554 w 78569"/>
                    <a:gd name="connsiteY5" fmla="*/ 11466 h 78569"/>
                    <a:gd name="connsiteX6" fmla="*/ 67104 w 78569"/>
                    <a:gd name="connsiteY6" fmla="*/ 11466 h 78569"/>
                    <a:gd name="connsiteX7" fmla="*/ 67104 w 78569"/>
                    <a:gd name="connsiteY7" fmla="*/ 67016 h 78569"/>
                    <a:gd name="connsiteX8" fmla="*/ 39329 w 78569"/>
                    <a:gd name="connsiteY8" fmla="*/ 78453 h 78569"/>
                    <a:gd name="connsiteX9" fmla="*/ 26375 w 78569"/>
                    <a:gd name="connsiteY9" fmla="*/ 26287 h 78569"/>
                    <a:gd name="connsiteX10" fmla="*/ 26375 w 78569"/>
                    <a:gd name="connsiteY10" fmla="*/ 26287 h 78569"/>
                    <a:gd name="connsiteX11" fmla="*/ 21006 w 78569"/>
                    <a:gd name="connsiteY11" fmla="*/ 39241 h 78569"/>
                    <a:gd name="connsiteX12" fmla="*/ 26375 w 78569"/>
                    <a:gd name="connsiteY12" fmla="*/ 52195 h 78569"/>
                    <a:gd name="connsiteX13" fmla="*/ 39329 w 78569"/>
                    <a:gd name="connsiteY13" fmla="*/ 57564 h 78569"/>
                    <a:gd name="connsiteX14" fmla="*/ 39329 w 78569"/>
                    <a:gd name="connsiteY14" fmla="*/ 57564 h 78569"/>
                    <a:gd name="connsiteX15" fmla="*/ 52283 w 78569"/>
                    <a:gd name="connsiteY15" fmla="*/ 52195 h 78569"/>
                    <a:gd name="connsiteX16" fmla="*/ 52283 w 78569"/>
                    <a:gd name="connsiteY16" fmla="*/ 26404 h 78569"/>
                    <a:gd name="connsiteX17" fmla="*/ 26491 w 78569"/>
                    <a:gd name="connsiteY17" fmla="*/ 26404 h 785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8569" h="78569">
                      <a:moveTo>
                        <a:pt x="39212" y="78570"/>
                      </a:moveTo>
                      <a:lnTo>
                        <a:pt x="39212" y="78570"/>
                      </a:lnTo>
                      <a:cubicBezTo>
                        <a:pt x="28709" y="78570"/>
                        <a:pt x="18906" y="74485"/>
                        <a:pt x="11437" y="67016"/>
                      </a:cubicBezTo>
                      <a:cubicBezTo>
                        <a:pt x="4085" y="59547"/>
                        <a:pt x="0" y="49744"/>
                        <a:pt x="0" y="39241"/>
                      </a:cubicBezTo>
                      <a:cubicBezTo>
                        <a:pt x="0" y="28738"/>
                        <a:pt x="4085" y="18818"/>
                        <a:pt x="11554" y="11466"/>
                      </a:cubicBezTo>
                      <a:lnTo>
                        <a:pt x="11554" y="11466"/>
                      </a:lnTo>
                      <a:cubicBezTo>
                        <a:pt x="26842" y="-3822"/>
                        <a:pt x="51816" y="-3822"/>
                        <a:pt x="67104" y="11466"/>
                      </a:cubicBezTo>
                      <a:cubicBezTo>
                        <a:pt x="82392" y="26871"/>
                        <a:pt x="82392" y="51728"/>
                        <a:pt x="67104" y="67016"/>
                      </a:cubicBezTo>
                      <a:cubicBezTo>
                        <a:pt x="59635" y="74369"/>
                        <a:pt x="49832" y="78453"/>
                        <a:pt x="39329" y="78453"/>
                      </a:cubicBezTo>
                      <a:close/>
                      <a:moveTo>
                        <a:pt x="26375" y="26287"/>
                      </a:moveTo>
                      <a:lnTo>
                        <a:pt x="26375" y="26287"/>
                      </a:lnTo>
                      <a:cubicBezTo>
                        <a:pt x="22874" y="29788"/>
                        <a:pt x="21006" y="34340"/>
                        <a:pt x="21006" y="39241"/>
                      </a:cubicBezTo>
                      <a:cubicBezTo>
                        <a:pt x="21006" y="44143"/>
                        <a:pt x="22874" y="48694"/>
                        <a:pt x="26375" y="52195"/>
                      </a:cubicBezTo>
                      <a:cubicBezTo>
                        <a:pt x="29876" y="55696"/>
                        <a:pt x="34427" y="57564"/>
                        <a:pt x="39329" y="57564"/>
                      </a:cubicBezTo>
                      <a:lnTo>
                        <a:pt x="39329" y="57564"/>
                      </a:lnTo>
                      <a:cubicBezTo>
                        <a:pt x="44230" y="57564"/>
                        <a:pt x="48781" y="55696"/>
                        <a:pt x="52283" y="52195"/>
                      </a:cubicBezTo>
                      <a:cubicBezTo>
                        <a:pt x="59401" y="45076"/>
                        <a:pt x="59401" y="33523"/>
                        <a:pt x="52283" y="26404"/>
                      </a:cubicBezTo>
                      <a:cubicBezTo>
                        <a:pt x="45164" y="19285"/>
                        <a:pt x="33610" y="19285"/>
                        <a:pt x="26491" y="2640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166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</p:grpSp>
          <p:grpSp>
            <p:nvGrpSpPr>
              <p:cNvPr id="177" name="Graphic 18">
                <a:extLst>
                  <a:ext uri="{FF2B5EF4-FFF2-40B4-BE49-F238E27FC236}">
                    <a16:creationId xmlns:a16="http://schemas.microsoft.com/office/drawing/2014/main" id="{5C46150B-427B-CE8B-2200-0859F9B73AB7}"/>
                  </a:ext>
                </a:extLst>
              </p:cNvPr>
              <p:cNvGrpSpPr/>
              <p:nvPr/>
            </p:nvGrpSpPr>
            <p:grpSpPr>
              <a:xfrm>
                <a:off x="2023528" y="3707543"/>
                <a:ext cx="78482" cy="78569"/>
                <a:chOff x="2023528" y="3707543"/>
                <a:chExt cx="78482" cy="78569"/>
              </a:xfrm>
              <a:solidFill>
                <a:srgbClr val="FFFFFF"/>
              </a:solidFill>
            </p:grpSpPr>
            <p:sp>
              <p:nvSpPr>
                <p:cNvPr id="182" name="Free-form: Shape 181">
                  <a:extLst>
                    <a:ext uri="{FF2B5EF4-FFF2-40B4-BE49-F238E27FC236}">
                      <a16:creationId xmlns:a16="http://schemas.microsoft.com/office/drawing/2014/main" id="{9157EE48-D4C9-2F21-323A-04DA3D815B9D}"/>
                    </a:ext>
                  </a:extLst>
                </p:cNvPr>
                <p:cNvSpPr/>
                <p:nvPr/>
              </p:nvSpPr>
              <p:spPr>
                <a:xfrm>
                  <a:off x="2034060" y="3718076"/>
                  <a:ext cx="57534" cy="57534"/>
                </a:xfrm>
                <a:custGeom>
                  <a:avLst/>
                  <a:gdLst>
                    <a:gd name="connsiteX0" fmla="*/ 8403 w 57534"/>
                    <a:gd name="connsiteY0" fmla="*/ 8403 h 57534"/>
                    <a:gd name="connsiteX1" fmla="*/ 49132 w 57534"/>
                    <a:gd name="connsiteY1" fmla="*/ 8403 h 57534"/>
                    <a:gd name="connsiteX2" fmla="*/ 49132 w 57534"/>
                    <a:gd name="connsiteY2" fmla="*/ 49132 h 57534"/>
                    <a:gd name="connsiteX3" fmla="*/ 8403 w 57534"/>
                    <a:gd name="connsiteY3" fmla="*/ 49132 h 57534"/>
                    <a:gd name="connsiteX4" fmla="*/ 8403 w 57534"/>
                    <a:gd name="connsiteY4" fmla="*/ 8403 h 575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7534" h="57534">
                      <a:moveTo>
                        <a:pt x="8403" y="8403"/>
                      </a:moveTo>
                      <a:cubicBezTo>
                        <a:pt x="19606" y="-2801"/>
                        <a:pt x="37928" y="-2801"/>
                        <a:pt x="49132" y="8403"/>
                      </a:cubicBezTo>
                      <a:cubicBezTo>
                        <a:pt x="60335" y="19723"/>
                        <a:pt x="60335" y="37928"/>
                        <a:pt x="49132" y="49132"/>
                      </a:cubicBezTo>
                      <a:cubicBezTo>
                        <a:pt x="37812" y="60335"/>
                        <a:pt x="19606" y="60335"/>
                        <a:pt x="8403" y="49132"/>
                      </a:cubicBezTo>
                      <a:cubicBezTo>
                        <a:pt x="-2801" y="37928"/>
                        <a:pt x="-2801" y="19606"/>
                        <a:pt x="8403" y="840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166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83" name="Free-form: Shape 182">
                  <a:extLst>
                    <a:ext uri="{FF2B5EF4-FFF2-40B4-BE49-F238E27FC236}">
                      <a16:creationId xmlns:a16="http://schemas.microsoft.com/office/drawing/2014/main" id="{EFAF97C7-7DDE-1DEA-89BC-87C3B00C6F6C}"/>
                    </a:ext>
                  </a:extLst>
                </p:cNvPr>
                <p:cNvSpPr/>
                <p:nvPr/>
              </p:nvSpPr>
              <p:spPr>
                <a:xfrm>
                  <a:off x="2023528" y="3707543"/>
                  <a:ext cx="78482" cy="78569"/>
                </a:xfrm>
                <a:custGeom>
                  <a:avLst/>
                  <a:gdLst>
                    <a:gd name="connsiteX0" fmla="*/ 39241 w 78482"/>
                    <a:gd name="connsiteY0" fmla="*/ 78570 h 78569"/>
                    <a:gd name="connsiteX1" fmla="*/ 39241 w 78482"/>
                    <a:gd name="connsiteY1" fmla="*/ 78570 h 78569"/>
                    <a:gd name="connsiteX2" fmla="*/ 11466 w 78482"/>
                    <a:gd name="connsiteY2" fmla="*/ 67016 h 78569"/>
                    <a:gd name="connsiteX3" fmla="*/ 11466 w 78482"/>
                    <a:gd name="connsiteY3" fmla="*/ 11466 h 78569"/>
                    <a:gd name="connsiteX4" fmla="*/ 11466 w 78482"/>
                    <a:gd name="connsiteY4" fmla="*/ 11466 h 78569"/>
                    <a:gd name="connsiteX5" fmla="*/ 67016 w 78482"/>
                    <a:gd name="connsiteY5" fmla="*/ 11466 h 78569"/>
                    <a:gd name="connsiteX6" fmla="*/ 67016 w 78482"/>
                    <a:gd name="connsiteY6" fmla="*/ 67016 h 78569"/>
                    <a:gd name="connsiteX7" fmla="*/ 39241 w 78482"/>
                    <a:gd name="connsiteY7" fmla="*/ 78453 h 78569"/>
                    <a:gd name="connsiteX8" fmla="*/ 26404 w 78482"/>
                    <a:gd name="connsiteY8" fmla="*/ 26404 h 78569"/>
                    <a:gd name="connsiteX9" fmla="*/ 26404 w 78482"/>
                    <a:gd name="connsiteY9" fmla="*/ 52312 h 78569"/>
                    <a:gd name="connsiteX10" fmla="*/ 39358 w 78482"/>
                    <a:gd name="connsiteY10" fmla="*/ 57680 h 78569"/>
                    <a:gd name="connsiteX11" fmla="*/ 39358 w 78482"/>
                    <a:gd name="connsiteY11" fmla="*/ 57680 h 78569"/>
                    <a:gd name="connsiteX12" fmla="*/ 52312 w 78482"/>
                    <a:gd name="connsiteY12" fmla="*/ 52312 h 78569"/>
                    <a:gd name="connsiteX13" fmla="*/ 52312 w 78482"/>
                    <a:gd name="connsiteY13" fmla="*/ 26404 h 78569"/>
                    <a:gd name="connsiteX14" fmla="*/ 26521 w 78482"/>
                    <a:gd name="connsiteY14" fmla="*/ 26404 h 78569"/>
                    <a:gd name="connsiteX15" fmla="*/ 26521 w 78482"/>
                    <a:gd name="connsiteY15" fmla="*/ 26404 h 785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78482" h="78569">
                      <a:moveTo>
                        <a:pt x="39241" y="78570"/>
                      </a:moveTo>
                      <a:lnTo>
                        <a:pt x="39241" y="78570"/>
                      </a:lnTo>
                      <a:cubicBezTo>
                        <a:pt x="28738" y="78570"/>
                        <a:pt x="18818" y="74485"/>
                        <a:pt x="11466" y="67016"/>
                      </a:cubicBezTo>
                      <a:cubicBezTo>
                        <a:pt x="-3822" y="51728"/>
                        <a:pt x="-3822" y="26754"/>
                        <a:pt x="11466" y="11466"/>
                      </a:cubicBezTo>
                      <a:lnTo>
                        <a:pt x="11466" y="11466"/>
                      </a:lnTo>
                      <a:cubicBezTo>
                        <a:pt x="26754" y="-3822"/>
                        <a:pt x="51728" y="-3822"/>
                        <a:pt x="67016" y="11466"/>
                      </a:cubicBezTo>
                      <a:cubicBezTo>
                        <a:pt x="82304" y="26871"/>
                        <a:pt x="82304" y="51728"/>
                        <a:pt x="67016" y="67016"/>
                      </a:cubicBezTo>
                      <a:cubicBezTo>
                        <a:pt x="59547" y="74368"/>
                        <a:pt x="49744" y="78453"/>
                        <a:pt x="39241" y="78453"/>
                      </a:cubicBezTo>
                      <a:close/>
                      <a:moveTo>
                        <a:pt x="26404" y="26404"/>
                      </a:moveTo>
                      <a:cubicBezTo>
                        <a:pt x="19285" y="33523"/>
                        <a:pt x="19285" y="45076"/>
                        <a:pt x="26404" y="52312"/>
                      </a:cubicBezTo>
                      <a:cubicBezTo>
                        <a:pt x="29788" y="55813"/>
                        <a:pt x="34456" y="57680"/>
                        <a:pt x="39358" y="57680"/>
                      </a:cubicBezTo>
                      <a:lnTo>
                        <a:pt x="39358" y="57680"/>
                      </a:lnTo>
                      <a:cubicBezTo>
                        <a:pt x="44259" y="57680"/>
                        <a:pt x="48811" y="55813"/>
                        <a:pt x="52312" y="52312"/>
                      </a:cubicBezTo>
                      <a:cubicBezTo>
                        <a:pt x="59431" y="45193"/>
                        <a:pt x="59431" y="33639"/>
                        <a:pt x="52312" y="26404"/>
                      </a:cubicBezTo>
                      <a:cubicBezTo>
                        <a:pt x="45193" y="19285"/>
                        <a:pt x="33639" y="19285"/>
                        <a:pt x="26521" y="26404"/>
                      </a:cubicBezTo>
                      <a:lnTo>
                        <a:pt x="26521" y="2640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166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</p:grpSp>
          <p:sp>
            <p:nvSpPr>
              <p:cNvPr id="178" name="Free-form: Shape 177">
                <a:extLst>
                  <a:ext uri="{FF2B5EF4-FFF2-40B4-BE49-F238E27FC236}">
                    <a16:creationId xmlns:a16="http://schemas.microsoft.com/office/drawing/2014/main" id="{AEEE58E2-6024-25B5-48A6-F4B98B68A6A6}"/>
                  </a:ext>
                </a:extLst>
              </p:cNvPr>
              <p:cNvSpPr/>
              <p:nvPr/>
            </p:nvSpPr>
            <p:spPr>
              <a:xfrm>
                <a:off x="2070821" y="3964201"/>
                <a:ext cx="57534" cy="57534"/>
              </a:xfrm>
              <a:custGeom>
                <a:avLst/>
                <a:gdLst>
                  <a:gd name="connsiteX0" fmla="*/ 8403 w 57534"/>
                  <a:gd name="connsiteY0" fmla="*/ 8402 h 57534"/>
                  <a:gd name="connsiteX1" fmla="*/ 49132 w 57534"/>
                  <a:gd name="connsiteY1" fmla="*/ 8402 h 57534"/>
                  <a:gd name="connsiteX2" fmla="*/ 49132 w 57534"/>
                  <a:gd name="connsiteY2" fmla="*/ 49132 h 57534"/>
                  <a:gd name="connsiteX3" fmla="*/ 8403 w 57534"/>
                  <a:gd name="connsiteY3" fmla="*/ 49132 h 57534"/>
                  <a:gd name="connsiteX4" fmla="*/ 8403 w 57534"/>
                  <a:gd name="connsiteY4" fmla="*/ 8402 h 57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534" h="57534">
                    <a:moveTo>
                      <a:pt x="8403" y="8402"/>
                    </a:moveTo>
                    <a:cubicBezTo>
                      <a:pt x="19606" y="-2801"/>
                      <a:pt x="37812" y="-2801"/>
                      <a:pt x="49132" y="8402"/>
                    </a:cubicBezTo>
                    <a:cubicBezTo>
                      <a:pt x="60335" y="19606"/>
                      <a:pt x="60335" y="37929"/>
                      <a:pt x="49132" y="49132"/>
                    </a:cubicBezTo>
                    <a:cubicBezTo>
                      <a:pt x="37812" y="60335"/>
                      <a:pt x="19606" y="60335"/>
                      <a:pt x="8403" y="49132"/>
                    </a:cubicBezTo>
                    <a:cubicBezTo>
                      <a:pt x="-2801" y="37929"/>
                      <a:pt x="-2801" y="19606"/>
                      <a:pt x="8403" y="84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79" name="Free-form: Shape 178">
                <a:extLst>
                  <a:ext uri="{FF2B5EF4-FFF2-40B4-BE49-F238E27FC236}">
                    <a16:creationId xmlns:a16="http://schemas.microsoft.com/office/drawing/2014/main" id="{CA57CE12-80BD-8A90-46AA-81AE2627A6E3}"/>
                  </a:ext>
                </a:extLst>
              </p:cNvPr>
              <p:cNvSpPr/>
              <p:nvPr/>
            </p:nvSpPr>
            <p:spPr>
              <a:xfrm>
                <a:off x="1608970" y="4170237"/>
                <a:ext cx="57550" cy="57654"/>
              </a:xfrm>
              <a:custGeom>
                <a:avLst/>
                <a:gdLst>
                  <a:gd name="connsiteX0" fmla="*/ 9046 w 57550"/>
                  <a:gd name="connsiteY0" fmla="*/ 7762 h 57654"/>
                  <a:gd name="connsiteX1" fmla="*/ 49775 w 57550"/>
                  <a:gd name="connsiteY1" fmla="*/ 9163 h 57654"/>
                  <a:gd name="connsiteX2" fmla="*/ 48492 w 57550"/>
                  <a:gd name="connsiteY2" fmla="*/ 49892 h 57654"/>
                  <a:gd name="connsiteX3" fmla="*/ 7763 w 57550"/>
                  <a:gd name="connsiteY3" fmla="*/ 48492 h 57654"/>
                  <a:gd name="connsiteX4" fmla="*/ 9163 w 57550"/>
                  <a:gd name="connsiteY4" fmla="*/ 7762 h 57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550" h="57654">
                    <a:moveTo>
                      <a:pt x="9046" y="7762"/>
                    </a:moveTo>
                    <a:cubicBezTo>
                      <a:pt x="20600" y="-3091"/>
                      <a:pt x="38922" y="-2507"/>
                      <a:pt x="49775" y="9163"/>
                    </a:cubicBezTo>
                    <a:cubicBezTo>
                      <a:pt x="60629" y="20833"/>
                      <a:pt x="60045" y="39039"/>
                      <a:pt x="48492" y="49892"/>
                    </a:cubicBezTo>
                    <a:cubicBezTo>
                      <a:pt x="36821" y="60745"/>
                      <a:pt x="18616" y="60162"/>
                      <a:pt x="7763" y="48492"/>
                    </a:cubicBezTo>
                    <a:cubicBezTo>
                      <a:pt x="-3091" y="36822"/>
                      <a:pt x="-2507" y="18616"/>
                      <a:pt x="9163" y="776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80" name="Free-form: Shape 179">
                <a:extLst>
                  <a:ext uri="{FF2B5EF4-FFF2-40B4-BE49-F238E27FC236}">
                    <a16:creationId xmlns:a16="http://schemas.microsoft.com/office/drawing/2014/main" id="{AD6E509E-9A2F-707A-70E0-658799E10564}"/>
                  </a:ext>
                </a:extLst>
              </p:cNvPr>
              <p:cNvSpPr/>
              <p:nvPr/>
            </p:nvSpPr>
            <p:spPr>
              <a:xfrm>
                <a:off x="2886103" y="3717376"/>
                <a:ext cx="57534" cy="57534"/>
              </a:xfrm>
              <a:custGeom>
                <a:avLst/>
                <a:gdLst>
                  <a:gd name="connsiteX0" fmla="*/ 8402 w 57534"/>
                  <a:gd name="connsiteY0" fmla="*/ 8403 h 57534"/>
                  <a:gd name="connsiteX1" fmla="*/ 49132 w 57534"/>
                  <a:gd name="connsiteY1" fmla="*/ 8403 h 57534"/>
                  <a:gd name="connsiteX2" fmla="*/ 49132 w 57534"/>
                  <a:gd name="connsiteY2" fmla="*/ 49132 h 57534"/>
                  <a:gd name="connsiteX3" fmla="*/ 8402 w 57534"/>
                  <a:gd name="connsiteY3" fmla="*/ 49132 h 57534"/>
                  <a:gd name="connsiteX4" fmla="*/ 8402 w 57534"/>
                  <a:gd name="connsiteY4" fmla="*/ 8403 h 57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534" h="57534">
                    <a:moveTo>
                      <a:pt x="8402" y="8403"/>
                    </a:moveTo>
                    <a:cubicBezTo>
                      <a:pt x="19606" y="-2801"/>
                      <a:pt x="37928" y="-2801"/>
                      <a:pt x="49132" y="8403"/>
                    </a:cubicBezTo>
                    <a:cubicBezTo>
                      <a:pt x="60335" y="19723"/>
                      <a:pt x="60335" y="37928"/>
                      <a:pt x="49132" y="49132"/>
                    </a:cubicBezTo>
                    <a:cubicBezTo>
                      <a:pt x="37812" y="60335"/>
                      <a:pt x="19606" y="60335"/>
                      <a:pt x="8402" y="49132"/>
                    </a:cubicBezTo>
                    <a:cubicBezTo>
                      <a:pt x="-2801" y="37812"/>
                      <a:pt x="-2801" y="19606"/>
                      <a:pt x="8402" y="840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81" name="Free-form: Shape 180">
                <a:extLst>
                  <a:ext uri="{FF2B5EF4-FFF2-40B4-BE49-F238E27FC236}">
                    <a16:creationId xmlns:a16="http://schemas.microsoft.com/office/drawing/2014/main" id="{034AB376-2966-83AE-F404-1A4745FCEA9A}"/>
                  </a:ext>
                </a:extLst>
              </p:cNvPr>
              <p:cNvSpPr/>
              <p:nvPr/>
            </p:nvSpPr>
            <p:spPr>
              <a:xfrm>
                <a:off x="3497740" y="3717376"/>
                <a:ext cx="57534" cy="57534"/>
              </a:xfrm>
              <a:custGeom>
                <a:avLst/>
                <a:gdLst>
                  <a:gd name="connsiteX0" fmla="*/ 8403 w 57534"/>
                  <a:gd name="connsiteY0" fmla="*/ 8403 h 57534"/>
                  <a:gd name="connsiteX1" fmla="*/ 49132 w 57534"/>
                  <a:gd name="connsiteY1" fmla="*/ 8403 h 57534"/>
                  <a:gd name="connsiteX2" fmla="*/ 49132 w 57534"/>
                  <a:gd name="connsiteY2" fmla="*/ 49132 h 57534"/>
                  <a:gd name="connsiteX3" fmla="*/ 8403 w 57534"/>
                  <a:gd name="connsiteY3" fmla="*/ 49132 h 57534"/>
                  <a:gd name="connsiteX4" fmla="*/ 8403 w 57534"/>
                  <a:gd name="connsiteY4" fmla="*/ 8403 h 57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534" h="57534">
                    <a:moveTo>
                      <a:pt x="8403" y="8403"/>
                    </a:moveTo>
                    <a:cubicBezTo>
                      <a:pt x="19606" y="-2801"/>
                      <a:pt x="37928" y="-2801"/>
                      <a:pt x="49132" y="8403"/>
                    </a:cubicBezTo>
                    <a:cubicBezTo>
                      <a:pt x="60335" y="19723"/>
                      <a:pt x="60335" y="37928"/>
                      <a:pt x="49132" y="49132"/>
                    </a:cubicBezTo>
                    <a:cubicBezTo>
                      <a:pt x="37812" y="60335"/>
                      <a:pt x="19606" y="60335"/>
                      <a:pt x="8403" y="49132"/>
                    </a:cubicBezTo>
                    <a:cubicBezTo>
                      <a:pt x="-2801" y="37928"/>
                      <a:pt x="-2801" y="19606"/>
                      <a:pt x="8403" y="840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57" name="Graphic 18">
              <a:extLst>
                <a:ext uri="{FF2B5EF4-FFF2-40B4-BE49-F238E27FC236}">
                  <a16:creationId xmlns:a16="http://schemas.microsoft.com/office/drawing/2014/main" id="{B48CE6C2-A69D-6D1E-AD0D-3962FD542A11}"/>
                </a:ext>
              </a:extLst>
            </p:cNvPr>
            <p:cNvGrpSpPr/>
            <p:nvPr/>
          </p:nvGrpSpPr>
          <p:grpSpPr>
            <a:xfrm>
              <a:off x="2219266" y="2569375"/>
              <a:ext cx="653882" cy="55550"/>
              <a:chOff x="2219266" y="2569375"/>
              <a:chExt cx="653882" cy="55550"/>
            </a:xfrm>
            <a:solidFill>
              <a:srgbClr val="FFFFFF"/>
            </a:solidFill>
          </p:grpSpPr>
          <p:sp>
            <p:nvSpPr>
              <p:cNvPr id="156" name="Free-form: Shape 155">
                <a:extLst>
                  <a:ext uri="{FF2B5EF4-FFF2-40B4-BE49-F238E27FC236}">
                    <a16:creationId xmlns:a16="http://schemas.microsoft.com/office/drawing/2014/main" id="{26494B42-8F02-3E5A-25D1-8C42E383A16A}"/>
                  </a:ext>
                </a:extLst>
              </p:cNvPr>
              <p:cNvSpPr/>
              <p:nvPr/>
            </p:nvSpPr>
            <p:spPr>
              <a:xfrm>
                <a:off x="2219266" y="2569375"/>
                <a:ext cx="55550" cy="55550"/>
              </a:xfrm>
              <a:custGeom>
                <a:avLst/>
                <a:gdLst>
                  <a:gd name="connsiteX0" fmla="*/ 55550 w 55550"/>
                  <a:gd name="connsiteY0" fmla="*/ 27775 h 55550"/>
                  <a:gd name="connsiteX1" fmla="*/ 27775 w 55550"/>
                  <a:gd name="connsiteY1" fmla="*/ 55550 h 55550"/>
                  <a:gd name="connsiteX2" fmla="*/ 0 w 55550"/>
                  <a:gd name="connsiteY2" fmla="*/ 27775 h 55550"/>
                  <a:gd name="connsiteX3" fmla="*/ 27775 w 55550"/>
                  <a:gd name="connsiteY3" fmla="*/ 0 h 55550"/>
                  <a:gd name="connsiteX4" fmla="*/ 55550 w 55550"/>
                  <a:gd name="connsiteY4" fmla="*/ 27775 h 55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550" h="55550">
                    <a:moveTo>
                      <a:pt x="55550" y="27775"/>
                    </a:moveTo>
                    <a:cubicBezTo>
                      <a:pt x="55550" y="43063"/>
                      <a:pt x="43180" y="55550"/>
                      <a:pt x="27775" y="55550"/>
                    </a:cubicBezTo>
                    <a:cubicBezTo>
                      <a:pt x="12371" y="55550"/>
                      <a:pt x="0" y="43180"/>
                      <a:pt x="0" y="27775"/>
                    </a:cubicBezTo>
                    <a:cubicBezTo>
                      <a:pt x="0" y="12370"/>
                      <a:pt x="12371" y="0"/>
                      <a:pt x="27775" y="0"/>
                    </a:cubicBezTo>
                    <a:cubicBezTo>
                      <a:pt x="43180" y="0"/>
                      <a:pt x="55550" y="12370"/>
                      <a:pt x="55550" y="2777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57" name="Free-form: Shape 156">
                <a:extLst>
                  <a:ext uri="{FF2B5EF4-FFF2-40B4-BE49-F238E27FC236}">
                    <a16:creationId xmlns:a16="http://schemas.microsoft.com/office/drawing/2014/main" id="{8857D02D-EA2E-E6C7-F18B-A4204580F54F}"/>
                  </a:ext>
                </a:extLst>
              </p:cNvPr>
              <p:cNvSpPr/>
              <p:nvPr/>
            </p:nvSpPr>
            <p:spPr>
              <a:xfrm>
                <a:off x="2368762" y="2569375"/>
                <a:ext cx="55550" cy="55550"/>
              </a:xfrm>
              <a:custGeom>
                <a:avLst/>
                <a:gdLst>
                  <a:gd name="connsiteX0" fmla="*/ 55550 w 55550"/>
                  <a:gd name="connsiteY0" fmla="*/ 27775 h 55550"/>
                  <a:gd name="connsiteX1" fmla="*/ 27775 w 55550"/>
                  <a:gd name="connsiteY1" fmla="*/ 55550 h 55550"/>
                  <a:gd name="connsiteX2" fmla="*/ 0 w 55550"/>
                  <a:gd name="connsiteY2" fmla="*/ 27775 h 55550"/>
                  <a:gd name="connsiteX3" fmla="*/ 27775 w 55550"/>
                  <a:gd name="connsiteY3" fmla="*/ 0 h 55550"/>
                  <a:gd name="connsiteX4" fmla="*/ 55550 w 55550"/>
                  <a:gd name="connsiteY4" fmla="*/ 27775 h 55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550" h="55550">
                    <a:moveTo>
                      <a:pt x="55550" y="27775"/>
                    </a:moveTo>
                    <a:cubicBezTo>
                      <a:pt x="55550" y="43063"/>
                      <a:pt x="43180" y="55550"/>
                      <a:pt x="27775" y="55550"/>
                    </a:cubicBezTo>
                    <a:cubicBezTo>
                      <a:pt x="12370" y="55550"/>
                      <a:pt x="0" y="43180"/>
                      <a:pt x="0" y="27775"/>
                    </a:cubicBezTo>
                    <a:cubicBezTo>
                      <a:pt x="0" y="12370"/>
                      <a:pt x="12370" y="0"/>
                      <a:pt x="27775" y="0"/>
                    </a:cubicBezTo>
                    <a:cubicBezTo>
                      <a:pt x="43180" y="0"/>
                      <a:pt x="55550" y="12370"/>
                      <a:pt x="55550" y="2777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58" name="Free-form: Shape 157">
                <a:extLst>
                  <a:ext uri="{FF2B5EF4-FFF2-40B4-BE49-F238E27FC236}">
                    <a16:creationId xmlns:a16="http://schemas.microsoft.com/office/drawing/2014/main" id="{91A14EC7-070C-C861-F76B-8154082E9A64}"/>
                  </a:ext>
                </a:extLst>
              </p:cNvPr>
              <p:cNvSpPr/>
              <p:nvPr/>
            </p:nvSpPr>
            <p:spPr>
              <a:xfrm>
                <a:off x="2518374" y="2569375"/>
                <a:ext cx="55550" cy="55550"/>
              </a:xfrm>
              <a:custGeom>
                <a:avLst/>
                <a:gdLst>
                  <a:gd name="connsiteX0" fmla="*/ 55550 w 55550"/>
                  <a:gd name="connsiteY0" fmla="*/ 27775 h 55550"/>
                  <a:gd name="connsiteX1" fmla="*/ 27775 w 55550"/>
                  <a:gd name="connsiteY1" fmla="*/ 55550 h 55550"/>
                  <a:gd name="connsiteX2" fmla="*/ 0 w 55550"/>
                  <a:gd name="connsiteY2" fmla="*/ 27775 h 55550"/>
                  <a:gd name="connsiteX3" fmla="*/ 27775 w 55550"/>
                  <a:gd name="connsiteY3" fmla="*/ 0 h 55550"/>
                  <a:gd name="connsiteX4" fmla="*/ 55550 w 55550"/>
                  <a:gd name="connsiteY4" fmla="*/ 27775 h 55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550" h="55550">
                    <a:moveTo>
                      <a:pt x="55550" y="27775"/>
                    </a:moveTo>
                    <a:cubicBezTo>
                      <a:pt x="55550" y="43063"/>
                      <a:pt x="43180" y="55550"/>
                      <a:pt x="27775" y="55550"/>
                    </a:cubicBezTo>
                    <a:cubicBezTo>
                      <a:pt x="12370" y="55550"/>
                      <a:pt x="0" y="43180"/>
                      <a:pt x="0" y="27775"/>
                    </a:cubicBezTo>
                    <a:cubicBezTo>
                      <a:pt x="0" y="12370"/>
                      <a:pt x="12370" y="0"/>
                      <a:pt x="27775" y="0"/>
                    </a:cubicBezTo>
                    <a:cubicBezTo>
                      <a:pt x="43180" y="0"/>
                      <a:pt x="55550" y="12370"/>
                      <a:pt x="55550" y="2777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59" name="Free-form: Shape 158">
                <a:extLst>
                  <a:ext uri="{FF2B5EF4-FFF2-40B4-BE49-F238E27FC236}">
                    <a16:creationId xmlns:a16="http://schemas.microsoft.com/office/drawing/2014/main" id="{69F47A32-7F59-A0A2-C648-DF756CFC0BE5}"/>
                  </a:ext>
                </a:extLst>
              </p:cNvPr>
              <p:cNvSpPr/>
              <p:nvPr/>
            </p:nvSpPr>
            <p:spPr>
              <a:xfrm>
                <a:off x="2667987" y="2569375"/>
                <a:ext cx="55550" cy="55550"/>
              </a:xfrm>
              <a:custGeom>
                <a:avLst/>
                <a:gdLst>
                  <a:gd name="connsiteX0" fmla="*/ 55550 w 55550"/>
                  <a:gd name="connsiteY0" fmla="*/ 27775 h 55550"/>
                  <a:gd name="connsiteX1" fmla="*/ 27775 w 55550"/>
                  <a:gd name="connsiteY1" fmla="*/ 55550 h 55550"/>
                  <a:gd name="connsiteX2" fmla="*/ 0 w 55550"/>
                  <a:gd name="connsiteY2" fmla="*/ 27775 h 55550"/>
                  <a:gd name="connsiteX3" fmla="*/ 27775 w 55550"/>
                  <a:gd name="connsiteY3" fmla="*/ 0 h 55550"/>
                  <a:gd name="connsiteX4" fmla="*/ 55550 w 55550"/>
                  <a:gd name="connsiteY4" fmla="*/ 27775 h 55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550" h="55550">
                    <a:moveTo>
                      <a:pt x="55550" y="27775"/>
                    </a:moveTo>
                    <a:cubicBezTo>
                      <a:pt x="55550" y="43063"/>
                      <a:pt x="43180" y="55550"/>
                      <a:pt x="27775" y="55550"/>
                    </a:cubicBezTo>
                    <a:cubicBezTo>
                      <a:pt x="12371" y="55550"/>
                      <a:pt x="0" y="43180"/>
                      <a:pt x="0" y="27775"/>
                    </a:cubicBezTo>
                    <a:cubicBezTo>
                      <a:pt x="0" y="12370"/>
                      <a:pt x="12371" y="0"/>
                      <a:pt x="27775" y="0"/>
                    </a:cubicBezTo>
                    <a:cubicBezTo>
                      <a:pt x="43180" y="0"/>
                      <a:pt x="55550" y="12370"/>
                      <a:pt x="55550" y="2777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60" name="Free-form: Shape 159">
                <a:extLst>
                  <a:ext uri="{FF2B5EF4-FFF2-40B4-BE49-F238E27FC236}">
                    <a16:creationId xmlns:a16="http://schemas.microsoft.com/office/drawing/2014/main" id="{E941AA9A-70BB-5CB3-2B72-69425E90408D}"/>
                  </a:ext>
                </a:extLst>
              </p:cNvPr>
              <p:cNvSpPr/>
              <p:nvPr/>
            </p:nvSpPr>
            <p:spPr>
              <a:xfrm>
                <a:off x="2817599" y="2569375"/>
                <a:ext cx="55550" cy="55550"/>
              </a:xfrm>
              <a:custGeom>
                <a:avLst/>
                <a:gdLst>
                  <a:gd name="connsiteX0" fmla="*/ 55550 w 55550"/>
                  <a:gd name="connsiteY0" fmla="*/ 27775 h 55550"/>
                  <a:gd name="connsiteX1" fmla="*/ 27775 w 55550"/>
                  <a:gd name="connsiteY1" fmla="*/ 55550 h 55550"/>
                  <a:gd name="connsiteX2" fmla="*/ 0 w 55550"/>
                  <a:gd name="connsiteY2" fmla="*/ 27775 h 55550"/>
                  <a:gd name="connsiteX3" fmla="*/ 27775 w 55550"/>
                  <a:gd name="connsiteY3" fmla="*/ 0 h 55550"/>
                  <a:gd name="connsiteX4" fmla="*/ 55550 w 55550"/>
                  <a:gd name="connsiteY4" fmla="*/ 27775 h 55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550" h="55550">
                    <a:moveTo>
                      <a:pt x="55550" y="27775"/>
                    </a:moveTo>
                    <a:cubicBezTo>
                      <a:pt x="55550" y="43063"/>
                      <a:pt x="43180" y="55550"/>
                      <a:pt x="27775" y="55550"/>
                    </a:cubicBezTo>
                    <a:cubicBezTo>
                      <a:pt x="12370" y="55550"/>
                      <a:pt x="0" y="43180"/>
                      <a:pt x="0" y="27775"/>
                    </a:cubicBezTo>
                    <a:cubicBezTo>
                      <a:pt x="0" y="12370"/>
                      <a:pt x="12370" y="0"/>
                      <a:pt x="27775" y="0"/>
                    </a:cubicBezTo>
                    <a:cubicBezTo>
                      <a:pt x="43180" y="0"/>
                      <a:pt x="55550" y="12370"/>
                      <a:pt x="55550" y="2777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58" name="Free-form: Shape 57">
              <a:extLst>
                <a:ext uri="{FF2B5EF4-FFF2-40B4-BE49-F238E27FC236}">
                  <a16:creationId xmlns:a16="http://schemas.microsoft.com/office/drawing/2014/main" id="{03349D0D-255B-91DA-1A4E-1BE92E6C2DD9}"/>
                </a:ext>
              </a:extLst>
            </p:cNvPr>
            <p:cNvSpPr/>
            <p:nvPr/>
          </p:nvSpPr>
          <p:spPr>
            <a:xfrm>
              <a:off x="1524071" y="2781423"/>
              <a:ext cx="138408" cy="138408"/>
            </a:xfrm>
            <a:custGeom>
              <a:avLst/>
              <a:gdLst>
                <a:gd name="connsiteX0" fmla="*/ 69204 w 138408"/>
                <a:gd name="connsiteY0" fmla="*/ 138409 h 138408"/>
                <a:gd name="connsiteX1" fmla="*/ 0 w 138408"/>
                <a:gd name="connsiteY1" fmla="*/ 69205 h 138408"/>
                <a:gd name="connsiteX2" fmla="*/ 69204 w 138408"/>
                <a:gd name="connsiteY2" fmla="*/ 0 h 138408"/>
                <a:gd name="connsiteX3" fmla="*/ 138409 w 138408"/>
                <a:gd name="connsiteY3" fmla="*/ 69205 h 138408"/>
                <a:gd name="connsiteX4" fmla="*/ 69204 w 138408"/>
                <a:gd name="connsiteY4" fmla="*/ 138409 h 138408"/>
                <a:gd name="connsiteX5" fmla="*/ 69204 w 138408"/>
                <a:gd name="connsiteY5" fmla="*/ 17622 h 138408"/>
                <a:gd name="connsiteX6" fmla="*/ 17505 w 138408"/>
                <a:gd name="connsiteY6" fmla="*/ 69321 h 138408"/>
                <a:gd name="connsiteX7" fmla="*/ 69204 w 138408"/>
                <a:gd name="connsiteY7" fmla="*/ 121020 h 138408"/>
                <a:gd name="connsiteX8" fmla="*/ 120904 w 138408"/>
                <a:gd name="connsiteY8" fmla="*/ 69321 h 138408"/>
                <a:gd name="connsiteX9" fmla="*/ 69204 w 138408"/>
                <a:gd name="connsiteY9" fmla="*/ 17622 h 138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8408" h="138408">
                  <a:moveTo>
                    <a:pt x="69204" y="138409"/>
                  </a:moveTo>
                  <a:cubicBezTo>
                    <a:pt x="31043" y="138409"/>
                    <a:pt x="0" y="107366"/>
                    <a:pt x="0" y="69205"/>
                  </a:cubicBezTo>
                  <a:cubicBezTo>
                    <a:pt x="0" y="31043"/>
                    <a:pt x="31043" y="0"/>
                    <a:pt x="69204" y="0"/>
                  </a:cubicBezTo>
                  <a:cubicBezTo>
                    <a:pt x="107366" y="0"/>
                    <a:pt x="138409" y="31043"/>
                    <a:pt x="138409" y="69205"/>
                  </a:cubicBezTo>
                  <a:cubicBezTo>
                    <a:pt x="138409" y="107366"/>
                    <a:pt x="107366" y="138409"/>
                    <a:pt x="69204" y="138409"/>
                  </a:cubicBezTo>
                  <a:close/>
                  <a:moveTo>
                    <a:pt x="69204" y="17622"/>
                  </a:moveTo>
                  <a:cubicBezTo>
                    <a:pt x="40729" y="17622"/>
                    <a:pt x="17505" y="40846"/>
                    <a:pt x="17505" y="69321"/>
                  </a:cubicBezTo>
                  <a:cubicBezTo>
                    <a:pt x="17505" y="97797"/>
                    <a:pt x="40729" y="121020"/>
                    <a:pt x="69204" y="121020"/>
                  </a:cubicBezTo>
                  <a:cubicBezTo>
                    <a:pt x="97680" y="121020"/>
                    <a:pt x="120904" y="97797"/>
                    <a:pt x="120904" y="69321"/>
                  </a:cubicBezTo>
                  <a:cubicBezTo>
                    <a:pt x="120904" y="40846"/>
                    <a:pt x="97680" y="17622"/>
                    <a:pt x="69204" y="17622"/>
                  </a:cubicBezTo>
                  <a:close/>
                </a:path>
              </a:pathLst>
            </a:custGeom>
            <a:solidFill>
              <a:srgbClr val="FFFFFF"/>
            </a:solidFill>
            <a:ln w="11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9" name="Free-form: Shape 58">
              <a:extLst>
                <a:ext uri="{FF2B5EF4-FFF2-40B4-BE49-F238E27FC236}">
                  <a16:creationId xmlns:a16="http://schemas.microsoft.com/office/drawing/2014/main" id="{EB330643-3292-6498-C682-F604F5AA721A}"/>
                </a:ext>
              </a:extLst>
            </p:cNvPr>
            <p:cNvSpPr/>
            <p:nvPr/>
          </p:nvSpPr>
          <p:spPr>
            <a:xfrm>
              <a:off x="1741954" y="2781423"/>
              <a:ext cx="138408" cy="138408"/>
            </a:xfrm>
            <a:custGeom>
              <a:avLst/>
              <a:gdLst>
                <a:gd name="connsiteX0" fmla="*/ 69204 w 138408"/>
                <a:gd name="connsiteY0" fmla="*/ 138409 h 138408"/>
                <a:gd name="connsiteX1" fmla="*/ 0 w 138408"/>
                <a:gd name="connsiteY1" fmla="*/ 69205 h 138408"/>
                <a:gd name="connsiteX2" fmla="*/ 69204 w 138408"/>
                <a:gd name="connsiteY2" fmla="*/ 0 h 138408"/>
                <a:gd name="connsiteX3" fmla="*/ 138409 w 138408"/>
                <a:gd name="connsiteY3" fmla="*/ 69205 h 138408"/>
                <a:gd name="connsiteX4" fmla="*/ 69204 w 138408"/>
                <a:gd name="connsiteY4" fmla="*/ 138409 h 138408"/>
                <a:gd name="connsiteX5" fmla="*/ 69204 w 138408"/>
                <a:gd name="connsiteY5" fmla="*/ 17622 h 138408"/>
                <a:gd name="connsiteX6" fmla="*/ 17505 w 138408"/>
                <a:gd name="connsiteY6" fmla="*/ 69321 h 138408"/>
                <a:gd name="connsiteX7" fmla="*/ 69204 w 138408"/>
                <a:gd name="connsiteY7" fmla="*/ 121020 h 138408"/>
                <a:gd name="connsiteX8" fmla="*/ 120904 w 138408"/>
                <a:gd name="connsiteY8" fmla="*/ 69321 h 138408"/>
                <a:gd name="connsiteX9" fmla="*/ 69204 w 138408"/>
                <a:gd name="connsiteY9" fmla="*/ 17622 h 138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8408" h="138408">
                  <a:moveTo>
                    <a:pt x="69204" y="138409"/>
                  </a:moveTo>
                  <a:cubicBezTo>
                    <a:pt x="31043" y="138409"/>
                    <a:pt x="0" y="107366"/>
                    <a:pt x="0" y="69205"/>
                  </a:cubicBezTo>
                  <a:cubicBezTo>
                    <a:pt x="0" y="31043"/>
                    <a:pt x="31043" y="0"/>
                    <a:pt x="69204" y="0"/>
                  </a:cubicBezTo>
                  <a:cubicBezTo>
                    <a:pt x="107366" y="0"/>
                    <a:pt x="138409" y="31043"/>
                    <a:pt x="138409" y="69205"/>
                  </a:cubicBezTo>
                  <a:cubicBezTo>
                    <a:pt x="138409" y="107366"/>
                    <a:pt x="107366" y="138409"/>
                    <a:pt x="69204" y="138409"/>
                  </a:cubicBezTo>
                  <a:close/>
                  <a:moveTo>
                    <a:pt x="69204" y="17622"/>
                  </a:moveTo>
                  <a:cubicBezTo>
                    <a:pt x="40729" y="17622"/>
                    <a:pt x="17505" y="40846"/>
                    <a:pt x="17505" y="69321"/>
                  </a:cubicBezTo>
                  <a:cubicBezTo>
                    <a:pt x="17505" y="97797"/>
                    <a:pt x="40729" y="121020"/>
                    <a:pt x="69204" y="121020"/>
                  </a:cubicBezTo>
                  <a:cubicBezTo>
                    <a:pt x="97680" y="121020"/>
                    <a:pt x="120904" y="97797"/>
                    <a:pt x="120904" y="69321"/>
                  </a:cubicBezTo>
                  <a:cubicBezTo>
                    <a:pt x="120904" y="40846"/>
                    <a:pt x="97680" y="17622"/>
                    <a:pt x="69204" y="17622"/>
                  </a:cubicBezTo>
                  <a:close/>
                </a:path>
              </a:pathLst>
            </a:custGeom>
            <a:solidFill>
              <a:srgbClr val="FFFFFF"/>
            </a:solidFill>
            <a:ln w="11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0" name="Free-form: Shape 59">
              <a:extLst>
                <a:ext uri="{FF2B5EF4-FFF2-40B4-BE49-F238E27FC236}">
                  <a16:creationId xmlns:a16="http://schemas.microsoft.com/office/drawing/2014/main" id="{C47D92A5-14C6-B17C-59D1-2434568F3B29}"/>
                </a:ext>
              </a:extLst>
            </p:cNvPr>
            <p:cNvSpPr/>
            <p:nvPr/>
          </p:nvSpPr>
          <p:spPr>
            <a:xfrm>
              <a:off x="1959954" y="2781423"/>
              <a:ext cx="138408" cy="138408"/>
            </a:xfrm>
            <a:custGeom>
              <a:avLst/>
              <a:gdLst>
                <a:gd name="connsiteX0" fmla="*/ 69204 w 138408"/>
                <a:gd name="connsiteY0" fmla="*/ 138409 h 138408"/>
                <a:gd name="connsiteX1" fmla="*/ 0 w 138408"/>
                <a:gd name="connsiteY1" fmla="*/ 69205 h 138408"/>
                <a:gd name="connsiteX2" fmla="*/ 69204 w 138408"/>
                <a:gd name="connsiteY2" fmla="*/ 0 h 138408"/>
                <a:gd name="connsiteX3" fmla="*/ 138409 w 138408"/>
                <a:gd name="connsiteY3" fmla="*/ 69205 h 138408"/>
                <a:gd name="connsiteX4" fmla="*/ 69204 w 138408"/>
                <a:gd name="connsiteY4" fmla="*/ 138409 h 138408"/>
                <a:gd name="connsiteX5" fmla="*/ 69204 w 138408"/>
                <a:gd name="connsiteY5" fmla="*/ 17622 h 138408"/>
                <a:gd name="connsiteX6" fmla="*/ 17505 w 138408"/>
                <a:gd name="connsiteY6" fmla="*/ 69321 h 138408"/>
                <a:gd name="connsiteX7" fmla="*/ 69204 w 138408"/>
                <a:gd name="connsiteY7" fmla="*/ 121020 h 138408"/>
                <a:gd name="connsiteX8" fmla="*/ 120904 w 138408"/>
                <a:gd name="connsiteY8" fmla="*/ 69321 h 138408"/>
                <a:gd name="connsiteX9" fmla="*/ 69204 w 138408"/>
                <a:gd name="connsiteY9" fmla="*/ 17622 h 138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8408" h="138408">
                  <a:moveTo>
                    <a:pt x="69204" y="138409"/>
                  </a:moveTo>
                  <a:cubicBezTo>
                    <a:pt x="31043" y="138409"/>
                    <a:pt x="0" y="107366"/>
                    <a:pt x="0" y="69205"/>
                  </a:cubicBezTo>
                  <a:cubicBezTo>
                    <a:pt x="0" y="31043"/>
                    <a:pt x="31043" y="0"/>
                    <a:pt x="69204" y="0"/>
                  </a:cubicBezTo>
                  <a:cubicBezTo>
                    <a:pt x="107366" y="0"/>
                    <a:pt x="138409" y="31043"/>
                    <a:pt x="138409" y="69205"/>
                  </a:cubicBezTo>
                  <a:cubicBezTo>
                    <a:pt x="138409" y="107366"/>
                    <a:pt x="107366" y="138409"/>
                    <a:pt x="69204" y="138409"/>
                  </a:cubicBezTo>
                  <a:close/>
                  <a:moveTo>
                    <a:pt x="69204" y="17622"/>
                  </a:moveTo>
                  <a:cubicBezTo>
                    <a:pt x="40729" y="17622"/>
                    <a:pt x="17505" y="40846"/>
                    <a:pt x="17505" y="69321"/>
                  </a:cubicBezTo>
                  <a:cubicBezTo>
                    <a:pt x="17505" y="97797"/>
                    <a:pt x="40729" y="121020"/>
                    <a:pt x="69204" y="121020"/>
                  </a:cubicBezTo>
                  <a:cubicBezTo>
                    <a:pt x="97680" y="121020"/>
                    <a:pt x="120904" y="97797"/>
                    <a:pt x="120904" y="69321"/>
                  </a:cubicBezTo>
                  <a:cubicBezTo>
                    <a:pt x="120904" y="40846"/>
                    <a:pt x="97680" y="17622"/>
                    <a:pt x="69204" y="17622"/>
                  </a:cubicBezTo>
                  <a:close/>
                </a:path>
              </a:pathLst>
            </a:custGeom>
            <a:solidFill>
              <a:srgbClr val="FFFFFF"/>
            </a:solidFill>
            <a:ln w="11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1" name="Free-form: Shape 60">
              <a:extLst>
                <a:ext uri="{FF2B5EF4-FFF2-40B4-BE49-F238E27FC236}">
                  <a16:creationId xmlns:a16="http://schemas.microsoft.com/office/drawing/2014/main" id="{A02919BA-2279-7BBB-037F-3BE89D5EFFB5}"/>
                </a:ext>
              </a:extLst>
            </p:cNvPr>
            <p:cNvSpPr/>
            <p:nvPr/>
          </p:nvSpPr>
          <p:spPr>
            <a:xfrm>
              <a:off x="2177837" y="2781423"/>
              <a:ext cx="138408" cy="138408"/>
            </a:xfrm>
            <a:custGeom>
              <a:avLst/>
              <a:gdLst>
                <a:gd name="connsiteX0" fmla="*/ 69204 w 138408"/>
                <a:gd name="connsiteY0" fmla="*/ 138409 h 138408"/>
                <a:gd name="connsiteX1" fmla="*/ 0 w 138408"/>
                <a:gd name="connsiteY1" fmla="*/ 69205 h 138408"/>
                <a:gd name="connsiteX2" fmla="*/ 69204 w 138408"/>
                <a:gd name="connsiteY2" fmla="*/ 0 h 138408"/>
                <a:gd name="connsiteX3" fmla="*/ 138409 w 138408"/>
                <a:gd name="connsiteY3" fmla="*/ 69205 h 138408"/>
                <a:gd name="connsiteX4" fmla="*/ 69204 w 138408"/>
                <a:gd name="connsiteY4" fmla="*/ 138409 h 138408"/>
                <a:gd name="connsiteX5" fmla="*/ 69204 w 138408"/>
                <a:gd name="connsiteY5" fmla="*/ 17622 h 138408"/>
                <a:gd name="connsiteX6" fmla="*/ 17505 w 138408"/>
                <a:gd name="connsiteY6" fmla="*/ 69321 h 138408"/>
                <a:gd name="connsiteX7" fmla="*/ 69204 w 138408"/>
                <a:gd name="connsiteY7" fmla="*/ 121020 h 138408"/>
                <a:gd name="connsiteX8" fmla="*/ 120904 w 138408"/>
                <a:gd name="connsiteY8" fmla="*/ 69321 h 138408"/>
                <a:gd name="connsiteX9" fmla="*/ 69204 w 138408"/>
                <a:gd name="connsiteY9" fmla="*/ 17622 h 138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8408" h="138408">
                  <a:moveTo>
                    <a:pt x="69204" y="138409"/>
                  </a:moveTo>
                  <a:cubicBezTo>
                    <a:pt x="31043" y="138409"/>
                    <a:pt x="0" y="107366"/>
                    <a:pt x="0" y="69205"/>
                  </a:cubicBezTo>
                  <a:cubicBezTo>
                    <a:pt x="0" y="31043"/>
                    <a:pt x="31043" y="0"/>
                    <a:pt x="69204" y="0"/>
                  </a:cubicBezTo>
                  <a:cubicBezTo>
                    <a:pt x="107366" y="0"/>
                    <a:pt x="138409" y="31043"/>
                    <a:pt x="138409" y="69205"/>
                  </a:cubicBezTo>
                  <a:cubicBezTo>
                    <a:pt x="138409" y="107366"/>
                    <a:pt x="107366" y="138409"/>
                    <a:pt x="69204" y="138409"/>
                  </a:cubicBezTo>
                  <a:close/>
                  <a:moveTo>
                    <a:pt x="69204" y="17622"/>
                  </a:moveTo>
                  <a:cubicBezTo>
                    <a:pt x="40729" y="17622"/>
                    <a:pt x="17505" y="40846"/>
                    <a:pt x="17505" y="69321"/>
                  </a:cubicBezTo>
                  <a:cubicBezTo>
                    <a:pt x="17505" y="97797"/>
                    <a:pt x="40729" y="121020"/>
                    <a:pt x="69204" y="121020"/>
                  </a:cubicBezTo>
                  <a:cubicBezTo>
                    <a:pt x="97680" y="121020"/>
                    <a:pt x="120904" y="97797"/>
                    <a:pt x="120904" y="69321"/>
                  </a:cubicBezTo>
                  <a:cubicBezTo>
                    <a:pt x="120904" y="40846"/>
                    <a:pt x="97680" y="17622"/>
                    <a:pt x="69204" y="17622"/>
                  </a:cubicBezTo>
                  <a:close/>
                </a:path>
              </a:pathLst>
            </a:custGeom>
            <a:solidFill>
              <a:srgbClr val="FFFFFF"/>
            </a:solidFill>
            <a:ln w="11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2" name="Free-form: Shape 61">
              <a:extLst>
                <a:ext uri="{FF2B5EF4-FFF2-40B4-BE49-F238E27FC236}">
                  <a16:creationId xmlns:a16="http://schemas.microsoft.com/office/drawing/2014/main" id="{2817B4D4-3622-7685-B405-F9612497A20F}"/>
                </a:ext>
              </a:extLst>
            </p:cNvPr>
            <p:cNvSpPr/>
            <p:nvPr/>
          </p:nvSpPr>
          <p:spPr>
            <a:xfrm>
              <a:off x="10534187" y="3717959"/>
              <a:ext cx="138408" cy="138408"/>
            </a:xfrm>
            <a:custGeom>
              <a:avLst/>
              <a:gdLst>
                <a:gd name="connsiteX0" fmla="*/ 69204 w 138408"/>
                <a:gd name="connsiteY0" fmla="*/ 138409 h 138408"/>
                <a:gd name="connsiteX1" fmla="*/ 0 w 138408"/>
                <a:gd name="connsiteY1" fmla="*/ 69205 h 138408"/>
                <a:gd name="connsiteX2" fmla="*/ 69204 w 138408"/>
                <a:gd name="connsiteY2" fmla="*/ 0 h 138408"/>
                <a:gd name="connsiteX3" fmla="*/ 138409 w 138408"/>
                <a:gd name="connsiteY3" fmla="*/ 69205 h 138408"/>
                <a:gd name="connsiteX4" fmla="*/ 69204 w 138408"/>
                <a:gd name="connsiteY4" fmla="*/ 138409 h 138408"/>
                <a:gd name="connsiteX5" fmla="*/ 69204 w 138408"/>
                <a:gd name="connsiteY5" fmla="*/ 17622 h 138408"/>
                <a:gd name="connsiteX6" fmla="*/ 17505 w 138408"/>
                <a:gd name="connsiteY6" fmla="*/ 69321 h 138408"/>
                <a:gd name="connsiteX7" fmla="*/ 69204 w 138408"/>
                <a:gd name="connsiteY7" fmla="*/ 121020 h 138408"/>
                <a:gd name="connsiteX8" fmla="*/ 120903 w 138408"/>
                <a:gd name="connsiteY8" fmla="*/ 69321 h 138408"/>
                <a:gd name="connsiteX9" fmla="*/ 69204 w 138408"/>
                <a:gd name="connsiteY9" fmla="*/ 17622 h 138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8408" h="138408">
                  <a:moveTo>
                    <a:pt x="69204" y="138409"/>
                  </a:moveTo>
                  <a:cubicBezTo>
                    <a:pt x="31043" y="138409"/>
                    <a:pt x="0" y="107366"/>
                    <a:pt x="0" y="69205"/>
                  </a:cubicBezTo>
                  <a:cubicBezTo>
                    <a:pt x="0" y="31043"/>
                    <a:pt x="31043" y="0"/>
                    <a:pt x="69204" y="0"/>
                  </a:cubicBezTo>
                  <a:cubicBezTo>
                    <a:pt x="107366" y="0"/>
                    <a:pt x="138409" y="31043"/>
                    <a:pt x="138409" y="69205"/>
                  </a:cubicBezTo>
                  <a:cubicBezTo>
                    <a:pt x="138409" y="107366"/>
                    <a:pt x="107366" y="138409"/>
                    <a:pt x="69204" y="138409"/>
                  </a:cubicBezTo>
                  <a:close/>
                  <a:moveTo>
                    <a:pt x="69204" y="17622"/>
                  </a:moveTo>
                  <a:cubicBezTo>
                    <a:pt x="40729" y="17622"/>
                    <a:pt x="17505" y="40846"/>
                    <a:pt x="17505" y="69321"/>
                  </a:cubicBezTo>
                  <a:cubicBezTo>
                    <a:pt x="17505" y="97797"/>
                    <a:pt x="40729" y="121020"/>
                    <a:pt x="69204" y="121020"/>
                  </a:cubicBezTo>
                  <a:cubicBezTo>
                    <a:pt x="97680" y="121020"/>
                    <a:pt x="120903" y="97797"/>
                    <a:pt x="120903" y="69321"/>
                  </a:cubicBezTo>
                  <a:cubicBezTo>
                    <a:pt x="120903" y="40846"/>
                    <a:pt x="97680" y="17622"/>
                    <a:pt x="69204" y="17622"/>
                  </a:cubicBezTo>
                  <a:close/>
                </a:path>
              </a:pathLst>
            </a:custGeom>
            <a:solidFill>
              <a:srgbClr val="FFFFFF"/>
            </a:solidFill>
            <a:ln w="11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3" name="Free-form: Shape 62">
              <a:extLst>
                <a:ext uri="{FF2B5EF4-FFF2-40B4-BE49-F238E27FC236}">
                  <a16:creationId xmlns:a16="http://schemas.microsoft.com/office/drawing/2014/main" id="{9F80C546-86A2-F165-E9D0-712041F77A40}"/>
                </a:ext>
              </a:extLst>
            </p:cNvPr>
            <p:cNvSpPr/>
            <p:nvPr/>
          </p:nvSpPr>
          <p:spPr>
            <a:xfrm>
              <a:off x="10316304" y="3717959"/>
              <a:ext cx="138408" cy="138408"/>
            </a:xfrm>
            <a:custGeom>
              <a:avLst/>
              <a:gdLst>
                <a:gd name="connsiteX0" fmla="*/ 69204 w 138408"/>
                <a:gd name="connsiteY0" fmla="*/ 138409 h 138408"/>
                <a:gd name="connsiteX1" fmla="*/ 0 w 138408"/>
                <a:gd name="connsiteY1" fmla="*/ 69205 h 138408"/>
                <a:gd name="connsiteX2" fmla="*/ 69204 w 138408"/>
                <a:gd name="connsiteY2" fmla="*/ 0 h 138408"/>
                <a:gd name="connsiteX3" fmla="*/ 138409 w 138408"/>
                <a:gd name="connsiteY3" fmla="*/ 69205 h 138408"/>
                <a:gd name="connsiteX4" fmla="*/ 69204 w 138408"/>
                <a:gd name="connsiteY4" fmla="*/ 138409 h 138408"/>
                <a:gd name="connsiteX5" fmla="*/ 69204 w 138408"/>
                <a:gd name="connsiteY5" fmla="*/ 17622 h 138408"/>
                <a:gd name="connsiteX6" fmla="*/ 17505 w 138408"/>
                <a:gd name="connsiteY6" fmla="*/ 69321 h 138408"/>
                <a:gd name="connsiteX7" fmla="*/ 69204 w 138408"/>
                <a:gd name="connsiteY7" fmla="*/ 121020 h 138408"/>
                <a:gd name="connsiteX8" fmla="*/ 120903 w 138408"/>
                <a:gd name="connsiteY8" fmla="*/ 69321 h 138408"/>
                <a:gd name="connsiteX9" fmla="*/ 69204 w 138408"/>
                <a:gd name="connsiteY9" fmla="*/ 17622 h 138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8408" h="138408">
                  <a:moveTo>
                    <a:pt x="69204" y="138409"/>
                  </a:moveTo>
                  <a:cubicBezTo>
                    <a:pt x="31042" y="138409"/>
                    <a:pt x="0" y="107366"/>
                    <a:pt x="0" y="69205"/>
                  </a:cubicBezTo>
                  <a:cubicBezTo>
                    <a:pt x="0" y="31043"/>
                    <a:pt x="31042" y="0"/>
                    <a:pt x="69204" y="0"/>
                  </a:cubicBezTo>
                  <a:cubicBezTo>
                    <a:pt x="107366" y="0"/>
                    <a:pt x="138409" y="31043"/>
                    <a:pt x="138409" y="69205"/>
                  </a:cubicBezTo>
                  <a:cubicBezTo>
                    <a:pt x="138409" y="107366"/>
                    <a:pt x="107366" y="138409"/>
                    <a:pt x="69204" y="138409"/>
                  </a:cubicBezTo>
                  <a:close/>
                  <a:moveTo>
                    <a:pt x="69204" y="17622"/>
                  </a:moveTo>
                  <a:cubicBezTo>
                    <a:pt x="40729" y="17622"/>
                    <a:pt x="17505" y="40846"/>
                    <a:pt x="17505" y="69321"/>
                  </a:cubicBezTo>
                  <a:cubicBezTo>
                    <a:pt x="17505" y="97797"/>
                    <a:pt x="40729" y="121020"/>
                    <a:pt x="69204" y="121020"/>
                  </a:cubicBezTo>
                  <a:cubicBezTo>
                    <a:pt x="97680" y="121020"/>
                    <a:pt x="120903" y="97797"/>
                    <a:pt x="120903" y="69321"/>
                  </a:cubicBezTo>
                  <a:cubicBezTo>
                    <a:pt x="120903" y="40846"/>
                    <a:pt x="97680" y="17622"/>
                    <a:pt x="69204" y="17622"/>
                  </a:cubicBezTo>
                  <a:close/>
                </a:path>
              </a:pathLst>
            </a:custGeom>
            <a:solidFill>
              <a:srgbClr val="FFFFFF"/>
            </a:solidFill>
            <a:ln w="11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4" name="Free-form: Shape 63">
              <a:extLst>
                <a:ext uri="{FF2B5EF4-FFF2-40B4-BE49-F238E27FC236}">
                  <a16:creationId xmlns:a16="http://schemas.microsoft.com/office/drawing/2014/main" id="{156E4641-9C67-D628-F6CF-C73E08AE075A}"/>
                </a:ext>
              </a:extLst>
            </p:cNvPr>
            <p:cNvSpPr/>
            <p:nvPr/>
          </p:nvSpPr>
          <p:spPr>
            <a:xfrm>
              <a:off x="10098304" y="3717959"/>
              <a:ext cx="138408" cy="138408"/>
            </a:xfrm>
            <a:custGeom>
              <a:avLst/>
              <a:gdLst>
                <a:gd name="connsiteX0" fmla="*/ 69204 w 138408"/>
                <a:gd name="connsiteY0" fmla="*/ 138409 h 138408"/>
                <a:gd name="connsiteX1" fmla="*/ 0 w 138408"/>
                <a:gd name="connsiteY1" fmla="*/ 69205 h 138408"/>
                <a:gd name="connsiteX2" fmla="*/ 69204 w 138408"/>
                <a:gd name="connsiteY2" fmla="*/ 0 h 138408"/>
                <a:gd name="connsiteX3" fmla="*/ 138409 w 138408"/>
                <a:gd name="connsiteY3" fmla="*/ 69205 h 138408"/>
                <a:gd name="connsiteX4" fmla="*/ 69204 w 138408"/>
                <a:gd name="connsiteY4" fmla="*/ 138409 h 138408"/>
                <a:gd name="connsiteX5" fmla="*/ 69204 w 138408"/>
                <a:gd name="connsiteY5" fmla="*/ 17622 h 138408"/>
                <a:gd name="connsiteX6" fmla="*/ 17505 w 138408"/>
                <a:gd name="connsiteY6" fmla="*/ 69321 h 138408"/>
                <a:gd name="connsiteX7" fmla="*/ 69204 w 138408"/>
                <a:gd name="connsiteY7" fmla="*/ 121020 h 138408"/>
                <a:gd name="connsiteX8" fmla="*/ 120903 w 138408"/>
                <a:gd name="connsiteY8" fmla="*/ 69321 h 138408"/>
                <a:gd name="connsiteX9" fmla="*/ 69204 w 138408"/>
                <a:gd name="connsiteY9" fmla="*/ 17622 h 138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8408" h="138408">
                  <a:moveTo>
                    <a:pt x="69204" y="138409"/>
                  </a:moveTo>
                  <a:cubicBezTo>
                    <a:pt x="31042" y="138409"/>
                    <a:pt x="0" y="107366"/>
                    <a:pt x="0" y="69205"/>
                  </a:cubicBezTo>
                  <a:cubicBezTo>
                    <a:pt x="0" y="31043"/>
                    <a:pt x="31042" y="0"/>
                    <a:pt x="69204" y="0"/>
                  </a:cubicBezTo>
                  <a:cubicBezTo>
                    <a:pt x="107366" y="0"/>
                    <a:pt x="138409" y="31043"/>
                    <a:pt x="138409" y="69205"/>
                  </a:cubicBezTo>
                  <a:cubicBezTo>
                    <a:pt x="138409" y="107366"/>
                    <a:pt x="107366" y="138409"/>
                    <a:pt x="69204" y="138409"/>
                  </a:cubicBezTo>
                  <a:close/>
                  <a:moveTo>
                    <a:pt x="69204" y="17622"/>
                  </a:moveTo>
                  <a:cubicBezTo>
                    <a:pt x="40729" y="17622"/>
                    <a:pt x="17505" y="40846"/>
                    <a:pt x="17505" y="69321"/>
                  </a:cubicBezTo>
                  <a:cubicBezTo>
                    <a:pt x="17505" y="97797"/>
                    <a:pt x="40729" y="121020"/>
                    <a:pt x="69204" y="121020"/>
                  </a:cubicBezTo>
                  <a:cubicBezTo>
                    <a:pt x="97680" y="121020"/>
                    <a:pt x="120903" y="97797"/>
                    <a:pt x="120903" y="69321"/>
                  </a:cubicBezTo>
                  <a:cubicBezTo>
                    <a:pt x="120903" y="40846"/>
                    <a:pt x="97680" y="17622"/>
                    <a:pt x="69204" y="17622"/>
                  </a:cubicBezTo>
                  <a:close/>
                </a:path>
              </a:pathLst>
            </a:custGeom>
            <a:solidFill>
              <a:srgbClr val="FFFFFF"/>
            </a:solidFill>
            <a:ln w="11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5" name="Free-form: Shape 64">
              <a:extLst>
                <a:ext uri="{FF2B5EF4-FFF2-40B4-BE49-F238E27FC236}">
                  <a16:creationId xmlns:a16="http://schemas.microsoft.com/office/drawing/2014/main" id="{9B1E6EB7-65ED-885D-94E9-361C5467F947}"/>
                </a:ext>
              </a:extLst>
            </p:cNvPr>
            <p:cNvSpPr/>
            <p:nvPr/>
          </p:nvSpPr>
          <p:spPr>
            <a:xfrm>
              <a:off x="9880421" y="3717959"/>
              <a:ext cx="138408" cy="138408"/>
            </a:xfrm>
            <a:custGeom>
              <a:avLst/>
              <a:gdLst>
                <a:gd name="connsiteX0" fmla="*/ 69204 w 138408"/>
                <a:gd name="connsiteY0" fmla="*/ 138409 h 138408"/>
                <a:gd name="connsiteX1" fmla="*/ 0 w 138408"/>
                <a:gd name="connsiteY1" fmla="*/ 69205 h 138408"/>
                <a:gd name="connsiteX2" fmla="*/ 69204 w 138408"/>
                <a:gd name="connsiteY2" fmla="*/ 0 h 138408"/>
                <a:gd name="connsiteX3" fmla="*/ 138409 w 138408"/>
                <a:gd name="connsiteY3" fmla="*/ 69205 h 138408"/>
                <a:gd name="connsiteX4" fmla="*/ 69204 w 138408"/>
                <a:gd name="connsiteY4" fmla="*/ 138409 h 138408"/>
                <a:gd name="connsiteX5" fmla="*/ 69204 w 138408"/>
                <a:gd name="connsiteY5" fmla="*/ 17622 h 138408"/>
                <a:gd name="connsiteX6" fmla="*/ 17505 w 138408"/>
                <a:gd name="connsiteY6" fmla="*/ 69321 h 138408"/>
                <a:gd name="connsiteX7" fmla="*/ 69204 w 138408"/>
                <a:gd name="connsiteY7" fmla="*/ 121020 h 138408"/>
                <a:gd name="connsiteX8" fmla="*/ 120903 w 138408"/>
                <a:gd name="connsiteY8" fmla="*/ 69321 h 138408"/>
                <a:gd name="connsiteX9" fmla="*/ 69204 w 138408"/>
                <a:gd name="connsiteY9" fmla="*/ 17622 h 138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8408" h="138408">
                  <a:moveTo>
                    <a:pt x="69204" y="138409"/>
                  </a:moveTo>
                  <a:cubicBezTo>
                    <a:pt x="31042" y="138409"/>
                    <a:pt x="0" y="107366"/>
                    <a:pt x="0" y="69205"/>
                  </a:cubicBezTo>
                  <a:cubicBezTo>
                    <a:pt x="0" y="31043"/>
                    <a:pt x="31042" y="0"/>
                    <a:pt x="69204" y="0"/>
                  </a:cubicBezTo>
                  <a:cubicBezTo>
                    <a:pt x="107366" y="0"/>
                    <a:pt x="138409" y="31043"/>
                    <a:pt x="138409" y="69205"/>
                  </a:cubicBezTo>
                  <a:cubicBezTo>
                    <a:pt x="138409" y="107366"/>
                    <a:pt x="107366" y="138409"/>
                    <a:pt x="69204" y="138409"/>
                  </a:cubicBezTo>
                  <a:close/>
                  <a:moveTo>
                    <a:pt x="69204" y="17622"/>
                  </a:moveTo>
                  <a:cubicBezTo>
                    <a:pt x="40729" y="17622"/>
                    <a:pt x="17505" y="40846"/>
                    <a:pt x="17505" y="69321"/>
                  </a:cubicBezTo>
                  <a:cubicBezTo>
                    <a:pt x="17505" y="97797"/>
                    <a:pt x="40729" y="121020"/>
                    <a:pt x="69204" y="121020"/>
                  </a:cubicBezTo>
                  <a:cubicBezTo>
                    <a:pt x="97680" y="121020"/>
                    <a:pt x="120903" y="97797"/>
                    <a:pt x="120903" y="69321"/>
                  </a:cubicBezTo>
                  <a:cubicBezTo>
                    <a:pt x="120903" y="40846"/>
                    <a:pt x="97680" y="17622"/>
                    <a:pt x="69204" y="17622"/>
                  </a:cubicBezTo>
                  <a:close/>
                </a:path>
              </a:pathLst>
            </a:custGeom>
            <a:solidFill>
              <a:srgbClr val="FFFFFF"/>
            </a:solidFill>
            <a:ln w="11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66" name="Graphic 18">
              <a:extLst>
                <a:ext uri="{FF2B5EF4-FFF2-40B4-BE49-F238E27FC236}">
                  <a16:creationId xmlns:a16="http://schemas.microsoft.com/office/drawing/2014/main" id="{1AEE2FDF-AC49-8B26-2465-49B4FD6C69B5}"/>
                </a:ext>
              </a:extLst>
            </p:cNvPr>
            <p:cNvGrpSpPr/>
            <p:nvPr/>
          </p:nvGrpSpPr>
          <p:grpSpPr>
            <a:xfrm>
              <a:off x="9323518" y="4012982"/>
              <a:ext cx="653883" cy="55550"/>
              <a:chOff x="9323518" y="4012982"/>
              <a:chExt cx="653883" cy="55550"/>
            </a:xfrm>
            <a:solidFill>
              <a:srgbClr val="FFFFFF"/>
            </a:solidFill>
          </p:grpSpPr>
          <p:sp>
            <p:nvSpPr>
              <p:cNvPr id="151" name="Free-form: Shape 150">
                <a:extLst>
                  <a:ext uri="{FF2B5EF4-FFF2-40B4-BE49-F238E27FC236}">
                    <a16:creationId xmlns:a16="http://schemas.microsoft.com/office/drawing/2014/main" id="{9CA7BA2F-C305-D5B1-B532-3CE0E2F5B9FF}"/>
                  </a:ext>
                </a:extLst>
              </p:cNvPr>
              <p:cNvSpPr/>
              <p:nvPr/>
            </p:nvSpPr>
            <p:spPr>
              <a:xfrm>
                <a:off x="9921851" y="4012982"/>
                <a:ext cx="55550" cy="55550"/>
              </a:xfrm>
              <a:custGeom>
                <a:avLst/>
                <a:gdLst>
                  <a:gd name="connsiteX0" fmla="*/ 0 w 55550"/>
                  <a:gd name="connsiteY0" fmla="*/ 27775 h 55550"/>
                  <a:gd name="connsiteX1" fmla="*/ 27775 w 55550"/>
                  <a:gd name="connsiteY1" fmla="*/ 0 h 55550"/>
                  <a:gd name="connsiteX2" fmla="*/ 55550 w 55550"/>
                  <a:gd name="connsiteY2" fmla="*/ 27775 h 55550"/>
                  <a:gd name="connsiteX3" fmla="*/ 27775 w 55550"/>
                  <a:gd name="connsiteY3" fmla="*/ 55550 h 55550"/>
                  <a:gd name="connsiteX4" fmla="*/ 0 w 55550"/>
                  <a:gd name="connsiteY4" fmla="*/ 27775 h 55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550" h="55550">
                    <a:moveTo>
                      <a:pt x="0" y="27775"/>
                    </a:moveTo>
                    <a:cubicBezTo>
                      <a:pt x="0" y="12487"/>
                      <a:pt x="12370" y="0"/>
                      <a:pt x="27775" y="0"/>
                    </a:cubicBezTo>
                    <a:cubicBezTo>
                      <a:pt x="43180" y="0"/>
                      <a:pt x="55550" y="12370"/>
                      <a:pt x="55550" y="27775"/>
                    </a:cubicBezTo>
                    <a:cubicBezTo>
                      <a:pt x="55550" y="43180"/>
                      <a:pt x="43180" y="55550"/>
                      <a:pt x="27775" y="55550"/>
                    </a:cubicBezTo>
                    <a:cubicBezTo>
                      <a:pt x="12370" y="55550"/>
                      <a:pt x="0" y="43180"/>
                      <a:pt x="0" y="2777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52" name="Free-form: Shape 151">
                <a:extLst>
                  <a:ext uri="{FF2B5EF4-FFF2-40B4-BE49-F238E27FC236}">
                    <a16:creationId xmlns:a16="http://schemas.microsoft.com/office/drawing/2014/main" id="{B5A5903F-E9CF-000F-77B3-0352EC951064}"/>
                  </a:ext>
                </a:extLst>
              </p:cNvPr>
              <p:cNvSpPr/>
              <p:nvPr/>
            </p:nvSpPr>
            <p:spPr>
              <a:xfrm>
                <a:off x="9772355" y="4012982"/>
                <a:ext cx="55550" cy="55550"/>
              </a:xfrm>
              <a:custGeom>
                <a:avLst/>
                <a:gdLst>
                  <a:gd name="connsiteX0" fmla="*/ 0 w 55550"/>
                  <a:gd name="connsiteY0" fmla="*/ 27775 h 55550"/>
                  <a:gd name="connsiteX1" fmla="*/ 27775 w 55550"/>
                  <a:gd name="connsiteY1" fmla="*/ 0 h 55550"/>
                  <a:gd name="connsiteX2" fmla="*/ 55550 w 55550"/>
                  <a:gd name="connsiteY2" fmla="*/ 27775 h 55550"/>
                  <a:gd name="connsiteX3" fmla="*/ 27775 w 55550"/>
                  <a:gd name="connsiteY3" fmla="*/ 55550 h 55550"/>
                  <a:gd name="connsiteX4" fmla="*/ 0 w 55550"/>
                  <a:gd name="connsiteY4" fmla="*/ 27775 h 55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550" h="55550">
                    <a:moveTo>
                      <a:pt x="0" y="27775"/>
                    </a:moveTo>
                    <a:cubicBezTo>
                      <a:pt x="0" y="12487"/>
                      <a:pt x="12370" y="0"/>
                      <a:pt x="27775" y="0"/>
                    </a:cubicBezTo>
                    <a:cubicBezTo>
                      <a:pt x="43179" y="0"/>
                      <a:pt x="55550" y="12370"/>
                      <a:pt x="55550" y="27775"/>
                    </a:cubicBezTo>
                    <a:cubicBezTo>
                      <a:pt x="55550" y="43180"/>
                      <a:pt x="43179" y="55550"/>
                      <a:pt x="27775" y="55550"/>
                    </a:cubicBezTo>
                    <a:cubicBezTo>
                      <a:pt x="12370" y="55550"/>
                      <a:pt x="0" y="43180"/>
                      <a:pt x="0" y="2777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53" name="Free-form: Shape 152">
                <a:extLst>
                  <a:ext uri="{FF2B5EF4-FFF2-40B4-BE49-F238E27FC236}">
                    <a16:creationId xmlns:a16="http://schemas.microsoft.com/office/drawing/2014/main" id="{DAFFBCC9-E03B-50A6-20BA-48129A8BC51D}"/>
                  </a:ext>
                </a:extLst>
              </p:cNvPr>
              <p:cNvSpPr/>
              <p:nvPr/>
            </p:nvSpPr>
            <p:spPr>
              <a:xfrm>
                <a:off x="9622743" y="4012982"/>
                <a:ext cx="55550" cy="55550"/>
              </a:xfrm>
              <a:custGeom>
                <a:avLst/>
                <a:gdLst>
                  <a:gd name="connsiteX0" fmla="*/ 0 w 55550"/>
                  <a:gd name="connsiteY0" fmla="*/ 27775 h 55550"/>
                  <a:gd name="connsiteX1" fmla="*/ 27775 w 55550"/>
                  <a:gd name="connsiteY1" fmla="*/ 0 h 55550"/>
                  <a:gd name="connsiteX2" fmla="*/ 55550 w 55550"/>
                  <a:gd name="connsiteY2" fmla="*/ 27775 h 55550"/>
                  <a:gd name="connsiteX3" fmla="*/ 27775 w 55550"/>
                  <a:gd name="connsiteY3" fmla="*/ 55550 h 55550"/>
                  <a:gd name="connsiteX4" fmla="*/ 0 w 55550"/>
                  <a:gd name="connsiteY4" fmla="*/ 27775 h 55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550" h="55550">
                    <a:moveTo>
                      <a:pt x="0" y="27775"/>
                    </a:moveTo>
                    <a:cubicBezTo>
                      <a:pt x="0" y="12487"/>
                      <a:pt x="12370" y="0"/>
                      <a:pt x="27775" y="0"/>
                    </a:cubicBezTo>
                    <a:cubicBezTo>
                      <a:pt x="43180" y="0"/>
                      <a:pt x="55550" y="12370"/>
                      <a:pt x="55550" y="27775"/>
                    </a:cubicBezTo>
                    <a:cubicBezTo>
                      <a:pt x="55550" y="43180"/>
                      <a:pt x="43180" y="55550"/>
                      <a:pt x="27775" y="55550"/>
                    </a:cubicBezTo>
                    <a:cubicBezTo>
                      <a:pt x="12370" y="55550"/>
                      <a:pt x="0" y="43180"/>
                      <a:pt x="0" y="2777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54" name="Free-form: Shape 153">
                <a:extLst>
                  <a:ext uri="{FF2B5EF4-FFF2-40B4-BE49-F238E27FC236}">
                    <a16:creationId xmlns:a16="http://schemas.microsoft.com/office/drawing/2014/main" id="{C9F1BC71-3C49-F44B-13AE-F8F27A46D02F}"/>
                  </a:ext>
                </a:extLst>
              </p:cNvPr>
              <p:cNvSpPr/>
              <p:nvPr/>
            </p:nvSpPr>
            <p:spPr>
              <a:xfrm>
                <a:off x="9473130" y="4012982"/>
                <a:ext cx="55550" cy="55550"/>
              </a:xfrm>
              <a:custGeom>
                <a:avLst/>
                <a:gdLst>
                  <a:gd name="connsiteX0" fmla="*/ 0 w 55550"/>
                  <a:gd name="connsiteY0" fmla="*/ 27775 h 55550"/>
                  <a:gd name="connsiteX1" fmla="*/ 27775 w 55550"/>
                  <a:gd name="connsiteY1" fmla="*/ 0 h 55550"/>
                  <a:gd name="connsiteX2" fmla="*/ 55550 w 55550"/>
                  <a:gd name="connsiteY2" fmla="*/ 27775 h 55550"/>
                  <a:gd name="connsiteX3" fmla="*/ 27775 w 55550"/>
                  <a:gd name="connsiteY3" fmla="*/ 55550 h 55550"/>
                  <a:gd name="connsiteX4" fmla="*/ 0 w 55550"/>
                  <a:gd name="connsiteY4" fmla="*/ 27775 h 55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550" h="55550">
                    <a:moveTo>
                      <a:pt x="0" y="27775"/>
                    </a:moveTo>
                    <a:cubicBezTo>
                      <a:pt x="0" y="12487"/>
                      <a:pt x="12370" y="0"/>
                      <a:pt x="27775" y="0"/>
                    </a:cubicBezTo>
                    <a:cubicBezTo>
                      <a:pt x="43180" y="0"/>
                      <a:pt x="55550" y="12370"/>
                      <a:pt x="55550" y="27775"/>
                    </a:cubicBezTo>
                    <a:cubicBezTo>
                      <a:pt x="55550" y="43180"/>
                      <a:pt x="43180" y="55550"/>
                      <a:pt x="27775" y="55550"/>
                    </a:cubicBezTo>
                    <a:cubicBezTo>
                      <a:pt x="12370" y="55550"/>
                      <a:pt x="0" y="43180"/>
                      <a:pt x="0" y="2777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55" name="Free-form: Shape 154">
                <a:extLst>
                  <a:ext uri="{FF2B5EF4-FFF2-40B4-BE49-F238E27FC236}">
                    <a16:creationId xmlns:a16="http://schemas.microsoft.com/office/drawing/2014/main" id="{971F5F94-ADF9-C3C4-D95C-A8B53D3B542E}"/>
                  </a:ext>
                </a:extLst>
              </p:cNvPr>
              <p:cNvSpPr/>
              <p:nvPr/>
            </p:nvSpPr>
            <p:spPr>
              <a:xfrm>
                <a:off x="9323518" y="4012982"/>
                <a:ext cx="55550" cy="55550"/>
              </a:xfrm>
              <a:custGeom>
                <a:avLst/>
                <a:gdLst>
                  <a:gd name="connsiteX0" fmla="*/ 0 w 55550"/>
                  <a:gd name="connsiteY0" fmla="*/ 27775 h 55550"/>
                  <a:gd name="connsiteX1" fmla="*/ 27775 w 55550"/>
                  <a:gd name="connsiteY1" fmla="*/ 0 h 55550"/>
                  <a:gd name="connsiteX2" fmla="*/ 55550 w 55550"/>
                  <a:gd name="connsiteY2" fmla="*/ 27775 h 55550"/>
                  <a:gd name="connsiteX3" fmla="*/ 27775 w 55550"/>
                  <a:gd name="connsiteY3" fmla="*/ 55550 h 55550"/>
                  <a:gd name="connsiteX4" fmla="*/ 0 w 55550"/>
                  <a:gd name="connsiteY4" fmla="*/ 27775 h 55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550" h="55550">
                    <a:moveTo>
                      <a:pt x="0" y="27775"/>
                    </a:moveTo>
                    <a:cubicBezTo>
                      <a:pt x="0" y="12487"/>
                      <a:pt x="12370" y="0"/>
                      <a:pt x="27775" y="0"/>
                    </a:cubicBezTo>
                    <a:cubicBezTo>
                      <a:pt x="43180" y="0"/>
                      <a:pt x="55550" y="12370"/>
                      <a:pt x="55550" y="27775"/>
                    </a:cubicBezTo>
                    <a:cubicBezTo>
                      <a:pt x="55550" y="43180"/>
                      <a:pt x="43180" y="55550"/>
                      <a:pt x="27775" y="55550"/>
                    </a:cubicBezTo>
                    <a:cubicBezTo>
                      <a:pt x="12370" y="55550"/>
                      <a:pt x="0" y="43180"/>
                      <a:pt x="0" y="2777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67" name="Graphic 18">
              <a:extLst>
                <a:ext uri="{FF2B5EF4-FFF2-40B4-BE49-F238E27FC236}">
                  <a16:creationId xmlns:a16="http://schemas.microsoft.com/office/drawing/2014/main" id="{39C4CA62-01F6-5C44-5657-C3CAF1A8EDA9}"/>
                </a:ext>
              </a:extLst>
            </p:cNvPr>
            <p:cNvGrpSpPr/>
            <p:nvPr/>
          </p:nvGrpSpPr>
          <p:grpSpPr>
            <a:xfrm>
              <a:off x="2097663" y="2282288"/>
              <a:ext cx="8007526" cy="2073332"/>
              <a:chOff x="2097663" y="2282288"/>
              <a:chExt cx="8007526" cy="2073332"/>
            </a:xfrm>
            <a:solidFill>
              <a:srgbClr val="FFFFFF"/>
            </a:solidFill>
          </p:grpSpPr>
          <p:grpSp>
            <p:nvGrpSpPr>
              <p:cNvPr id="141" name="Graphic 18">
                <a:extLst>
                  <a:ext uri="{FF2B5EF4-FFF2-40B4-BE49-F238E27FC236}">
                    <a16:creationId xmlns:a16="http://schemas.microsoft.com/office/drawing/2014/main" id="{2D95801D-34EB-ED40-75F7-00C0995DC9D4}"/>
                  </a:ext>
                </a:extLst>
              </p:cNvPr>
              <p:cNvGrpSpPr/>
              <p:nvPr/>
            </p:nvGrpSpPr>
            <p:grpSpPr>
              <a:xfrm>
                <a:off x="2097663" y="4213710"/>
                <a:ext cx="399238" cy="141909"/>
                <a:chOff x="2097663" y="4213710"/>
                <a:chExt cx="399238" cy="141909"/>
              </a:xfrm>
              <a:solidFill>
                <a:srgbClr val="FFFFFF"/>
              </a:solidFill>
            </p:grpSpPr>
            <p:sp>
              <p:nvSpPr>
                <p:cNvPr id="147" name="Free-form: Shape 146">
                  <a:extLst>
                    <a:ext uri="{FF2B5EF4-FFF2-40B4-BE49-F238E27FC236}">
                      <a16:creationId xmlns:a16="http://schemas.microsoft.com/office/drawing/2014/main" id="{3B6A698E-7937-DF74-58B1-B8E037CC7C34}"/>
                    </a:ext>
                  </a:extLst>
                </p:cNvPr>
                <p:cNvSpPr/>
                <p:nvPr/>
              </p:nvSpPr>
              <p:spPr>
                <a:xfrm>
                  <a:off x="2097663" y="4213710"/>
                  <a:ext cx="83325" cy="141909"/>
                </a:xfrm>
                <a:custGeom>
                  <a:avLst/>
                  <a:gdLst>
                    <a:gd name="connsiteX0" fmla="*/ 12370 w 83325"/>
                    <a:gd name="connsiteY0" fmla="*/ 141910 h 141909"/>
                    <a:gd name="connsiteX1" fmla="*/ 0 w 83325"/>
                    <a:gd name="connsiteY1" fmla="*/ 129540 h 141909"/>
                    <a:gd name="connsiteX2" fmla="*/ 58585 w 83325"/>
                    <a:gd name="connsiteY2" fmla="*/ 70955 h 141909"/>
                    <a:gd name="connsiteX3" fmla="*/ 0 w 83325"/>
                    <a:gd name="connsiteY3" fmla="*/ 12370 h 141909"/>
                    <a:gd name="connsiteX4" fmla="*/ 12370 w 83325"/>
                    <a:gd name="connsiteY4" fmla="*/ 0 h 141909"/>
                    <a:gd name="connsiteX5" fmla="*/ 83325 w 83325"/>
                    <a:gd name="connsiteY5" fmla="*/ 70955 h 141909"/>
                    <a:gd name="connsiteX6" fmla="*/ 12370 w 83325"/>
                    <a:gd name="connsiteY6" fmla="*/ 141910 h 1419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3325" h="141909">
                      <a:moveTo>
                        <a:pt x="12370" y="141910"/>
                      </a:moveTo>
                      <a:lnTo>
                        <a:pt x="0" y="129540"/>
                      </a:lnTo>
                      <a:lnTo>
                        <a:pt x="58585" y="70955"/>
                      </a:lnTo>
                      <a:lnTo>
                        <a:pt x="0" y="12370"/>
                      </a:lnTo>
                      <a:lnTo>
                        <a:pt x="12370" y="0"/>
                      </a:lnTo>
                      <a:lnTo>
                        <a:pt x="83325" y="70955"/>
                      </a:lnTo>
                      <a:lnTo>
                        <a:pt x="12370" y="1419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166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48" name="Free-form: Shape 147">
                  <a:extLst>
                    <a:ext uri="{FF2B5EF4-FFF2-40B4-BE49-F238E27FC236}">
                      <a16:creationId xmlns:a16="http://schemas.microsoft.com/office/drawing/2014/main" id="{673D3498-BE50-F16E-2276-19A8B469766A}"/>
                    </a:ext>
                  </a:extLst>
                </p:cNvPr>
                <p:cNvSpPr/>
                <p:nvPr/>
              </p:nvSpPr>
              <p:spPr>
                <a:xfrm>
                  <a:off x="2202928" y="4213710"/>
                  <a:ext cx="83325" cy="141909"/>
                </a:xfrm>
                <a:custGeom>
                  <a:avLst/>
                  <a:gdLst>
                    <a:gd name="connsiteX0" fmla="*/ 12370 w 83325"/>
                    <a:gd name="connsiteY0" fmla="*/ 141910 h 141909"/>
                    <a:gd name="connsiteX1" fmla="*/ 0 w 83325"/>
                    <a:gd name="connsiteY1" fmla="*/ 129540 h 141909"/>
                    <a:gd name="connsiteX2" fmla="*/ 58585 w 83325"/>
                    <a:gd name="connsiteY2" fmla="*/ 70955 h 141909"/>
                    <a:gd name="connsiteX3" fmla="*/ 0 w 83325"/>
                    <a:gd name="connsiteY3" fmla="*/ 12370 h 141909"/>
                    <a:gd name="connsiteX4" fmla="*/ 12370 w 83325"/>
                    <a:gd name="connsiteY4" fmla="*/ 0 h 141909"/>
                    <a:gd name="connsiteX5" fmla="*/ 83325 w 83325"/>
                    <a:gd name="connsiteY5" fmla="*/ 70955 h 141909"/>
                    <a:gd name="connsiteX6" fmla="*/ 12370 w 83325"/>
                    <a:gd name="connsiteY6" fmla="*/ 141910 h 1419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3325" h="141909">
                      <a:moveTo>
                        <a:pt x="12370" y="141910"/>
                      </a:moveTo>
                      <a:lnTo>
                        <a:pt x="0" y="129540"/>
                      </a:lnTo>
                      <a:lnTo>
                        <a:pt x="58585" y="70955"/>
                      </a:lnTo>
                      <a:lnTo>
                        <a:pt x="0" y="12370"/>
                      </a:lnTo>
                      <a:lnTo>
                        <a:pt x="12370" y="0"/>
                      </a:lnTo>
                      <a:lnTo>
                        <a:pt x="83325" y="70955"/>
                      </a:lnTo>
                      <a:lnTo>
                        <a:pt x="12370" y="1419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166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49" name="Free-form: Shape 148">
                  <a:extLst>
                    <a:ext uri="{FF2B5EF4-FFF2-40B4-BE49-F238E27FC236}">
                      <a16:creationId xmlns:a16="http://schemas.microsoft.com/office/drawing/2014/main" id="{AB0353EF-F336-4353-B452-04ECF2EEFA35}"/>
                    </a:ext>
                  </a:extLst>
                </p:cNvPr>
                <p:cNvSpPr/>
                <p:nvPr/>
              </p:nvSpPr>
              <p:spPr>
                <a:xfrm>
                  <a:off x="2308194" y="4213710"/>
                  <a:ext cx="83442" cy="141909"/>
                </a:xfrm>
                <a:custGeom>
                  <a:avLst/>
                  <a:gdLst>
                    <a:gd name="connsiteX0" fmla="*/ 12370 w 83442"/>
                    <a:gd name="connsiteY0" fmla="*/ 141910 h 141909"/>
                    <a:gd name="connsiteX1" fmla="*/ 0 w 83442"/>
                    <a:gd name="connsiteY1" fmla="*/ 129540 h 141909"/>
                    <a:gd name="connsiteX2" fmla="*/ 58585 w 83442"/>
                    <a:gd name="connsiteY2" fmla="*/ 70955 h 141909"/>
                    <a:gd name="connsiteX3" fmla="*/ 0 w 83442"/>
                    <a:gd name="connsiteY3" fmla="*/ 12370 h 141909"/>
                    <a:gd name="connsiteX4" fmla="*/ 12370 w 83442"/>
                    <a:gd name="connsiteY4" fmla="*/ 0 h 141909"/>
                    <a:gd name="connsiteX5" fmla="*/ 83442 w 83442"/>
                    <a:gd name="connsiteY5" fmla="*/ 70955 h 141909"/>
                    <a:gd name="connsiteX6" fmla="*/ 12370 w 83442"/>
                    <a:gd name="connsiteY6" fmla="*/ 141910 h 1419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3442" h="141909">
                      <a:moveTo>
                        <a:pt x="12370" y="141910"/>
                      </a:moveTo>
                      <a:lnTo>
                        <a:pt x="0" y="129540"/>
                      </a:lnTo>
                      <a:lnTo>
                        <a:pt x="58585" y="70955"/>
                      </a:lnTo>
                      <a:lnTo>
                        <a:pt x="0" y="12370"/>
                      </a:lnTo>
                      <a:lnTo>
                        <a:pt x="12370" y="0"/>
                      </a:lnTo>
                      <a:lnTo>
                        <a:pt x="83442" y="70955"/>
                      </a:lnTo>
                      <a:lnTo>
                        <a:pt x="12370" y="1419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166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50" name="Free-form: Shape 149">
                  <a:extLst>
                    <a:ext uri="{FF2B5EF4-FFF2-40B4-BE49-F238E27FC236}">
                      <a16:creationId xmlns:a16="http://schemas.microsoft.com/office/drawing/2014/main" id="{CE25A71F-5B25-9487-8C8F-2471662ACE1B}"/>
                    </a:ext>
                  </a:extLst>
                </p:cNvPr>
                <p:cNvSpPr/>
                <p:nvPr/>
              </p:nvSpPr>
              <p:spPr>
                <a:xfrm>
                  <a:off x="2413576" y="4213710"/>
                  <a:ext cx="83325" cy="141909"/>
                </a:xfrm>
                <a:custGeom>
                  <a:avLst/>
                  <a:gdLst>
                    <a:gd name="connsiteX0" fmla="*/ 12370 w 83325"/>
                    <a:gd name="connsiteY0" fmla="*/ 141910 h 141909"/>
                    <a:gd name="connsiteX1" fmla="*/ 0 w 83325"/>
                    <a:gd name="connsiteY1" fmla="*/ 129540 h 141909"/>
                    <a:gd name="connsiteX2" fmla="*/ 58585 w 83325"/>
                    <a:gd name="connsiteY2" fmla="*/ 70955 h 141909"/>
                    <a:gd name="connsiteX3" fmla="*/ 0 w 83325"/>
                    <a:gd name="connsiteY3" fmla="*/ 12370 h 141909"/>
                    <a:gd name="connsiteX4" fmla="*/ 12370 w 83325"/>
                    <a:gd name="connsiteY4" fmla="*/ 0 h 141909"/>
                    <a:gd name="connsiteX5" fmla="*/ 83325 w 83325"/>
                    <a:gd name="connsiteY5" fmla="*/ 70955 h 141909"/>
                    <a:gd name="connsiteX6" fmla="*/ 12370 w 83325"/>
                    <a:gd name="connsiteY6" fmla="*/ 141910 h 1419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3325" h="141909">
                      <a:moveTo>
                        <a:pt x="12370" y="141910"/>
                      </a:moveTo>
                      <a:lnTo>
                        <a:pt x="0" y="129540"/>
                      </a:lnTo>
                      <a:lnTo>
                        <a:pt x="58585" y="70955"/>
                      </a:lnTo>
                      <a:lnTo>
                        <a:pt x="0" y="12370"/>
                      </a:lnTo>
                      <a:lnTo>
                        <a:pt x="12370" y="0"/>
                      </a:lnTo>
                      <a:lnTo>
                        <a:pt x="83325" y="70955"/>
                      </a:lnTo>
                      <a:lnTo>
                        <a:pt x="12370" y="1419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166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</p:grpSp>
          <p:grpSp>
            <p:nvGrpSpPr>
              <p:cNvPr id="142" name="Graphic 18">
                <a:extLst>
                  <a:ext uri="{FF2B5EF4-FFF2-40B4-BE49-F238E27FC236}">
                    <a16:creationId xmlns:a16="http://schemas.microsoft.com/office/drawing/2014/main" id="{BCE65F7C-8ABE-6092-C7B3-299BA93D7C79}"/>
                  </a:ext>
                </a:extLst>
              </p:cNvPr>
              <p:cNvGrpSpPr/>
              <p:nvPr/>
            </p:nvGrpSpPr>
            <p:grpSpPr>
              <a:xfrm>
                <a:off x="9705951" y="2282288"/>
                <a:ext cx="399238" cy="141909"/>
                <a:chOff x="9705951" y="2282288"/>
                <a:chExt cx="399238" cy="141909"/>
              </a:xfrm>
              <a:solidFill>
                <a:srgbClr val="FFFFFF"/>
              </a:solidFill>
            </p:grpSpPr>
            <p:sp>
              <p:nvSpPr>
                <p:cNvPr id="143" name="Free-form: Shape 142">
                  <a:extLst>
                    <a:ext uri="{FF2B5EF4-FFF2-40B4-BE49-F238E27FC236}">
                      <a16:creationId xmlns:a16="http://schemas.microsoft.com/office/drawing/2014/main" id="{69BE73A6-C745-8A8A-43D8-D2AD8C7DAC33}"/>
                    </a:ext>
                  </a:extLst>
                </p:cNvPr>
                <p:cNvSpPr/>
                <p:nvPr/>
              </p:nvSpPr>
              <p:spPr>
                <a:xfrm>
                  <a:off x="9705951" y="2282288"/>
                  <a:ext cx="83324" cy="141909"/>
                </a:xfrm>
                <a:custGeom>
                  <a:avLst/>
                  <a:gdLst>
                    <a:gd name="connsiteX0" fmla="*/ 12370 w 83324"/>
                    <a:gd name="connsiteY0" fmla="*/ 141910 h 141909"/>
                    <a:gd name="connsiteX1" fmla="*/ 0 w 83324"/>
                    <a:gd name="connsiteY1" fmla="*/ 129539 h 141909"/>
                    <a:gd name="connsiteX2" fmla="*/ 58584 w 83324"/>
                    <a:gd name="connsiteY2" fmla="*/ 70955 h 141909"/>
                    <a:gd name="connsiteX3" fmla="*/ 0 w 83324"/>
                    <a:gd name="connsiteY3" fmla="*/ 12370 h 141909"/>
                    <a:gd name="connsiteX4" fmla="*/ 12370 w 83324"/>
                    <a:gd name="connsiteY4" fmla="*/ 0 h 141909"/>
                    <a:gd name="connsiteX5" fmla="*/ 83325 w 83324"/>
                    <a:gd name="connsiteY5" fmla="*/ 70955 h 141909"/>
                    <a:gd name="connsiteX6" fmla="*/ 12370 w 83324"/>
                    <a:gd name="connsiteY6" fmla="*/ 141910 h 1419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3324" h="141909">
                      <a:moveTo>
                        <a:pt x="12370" y="141910"/>
                      </a:moveTo>
                      <a:lnTo>
                        <a:pt x="0" y="129539"/>
                      </a:lnTo>
                      <a:lnTo>
                        <a:pt x="58584" y="70955"/>
                      </a:lnTo>
                      <a:lnTo>
                        <a:pt x="0" y="12370"/>
                      </a:lnTo>
                      <a:lnTo>
                        <a:pt x="12370" y="0"/>
                      </a:lnTo>
                      <a:lnTo>
                        <a:pt x="83325" y="70955"/>
                      </a:lnTo>
                      <a:lnTo>
                        <a:pt x="12370" y="1419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166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44" name="Free-form: Shape 143">
                  <a:extLst>
                    <a:ext uri="{FF2B5EF4-FFF2-40B4-BE49-F238E27FC236}">
                      <a16:creationId xmlns:a16="http://schemas.microsoft.com/office/drawing/2014/main" id="{18DEA1CF-CDA8-54C5-51BB-6F1AAA481F0C}"/>
                    </a:ext>
                  </a:extLst>
                </p:cNvPr>
                <p:cNvSpPr/>
                <p:nvPr/>
              </p:nvSpPr>
              <p:spPr>
                <a:xfrm>
                  <a:off x="9811216" y="2282288"/>
                  <a:ext cx="83442" cy="141909"/>
                </a:xfrm>
                <a:custGeom>
                  <a:avLst/>
                  <a:gdLst>
                    <a:gd name="connsiteX0" fmla="*/ 12487 w 83442"/>
                    <a:gd name="connsiteY0" fmla="*/ 141910 h 141909"/>
                    <a:gd name="connsiteX1" fmla="*/ 0 w 83442"/>
                    <a:gd name="connsiteY1" fmla="*/ 129539 h 141909"/>
                    <a:gd name="connsiteX2" fmla="*/ 58702 w 83442"/>
                    <a:gd name="connsiteY2" fmla="*/ 70955 h 141909"/>
                    <a:gd name="connsiteX3" fmla="*/ 0 w 83442"/>
                    <a:gd name="connsiteY3" fmla="*/ 12370 h 141909"/>
                    <a:gd name="connsiteX4" fmla="*/ 12487 w 83442"/>
                    <a:gd name="connsiteY4" fmla="*/ 0 h 141909"/>
                    <a:gd name="connsiteX5" fmla="*/ 83442 w 83442"/>
                    <a:gd name="connsiteY5" fmla="*/ 70955 h 141909"/>
                    <a:gd name="connsiteX6" fmla="*/ 12487 w 83442"/>
                    <a:gd name="connsiteY6" fmla="*/ 141910 h 1419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3442" h="141909">
                      <a:moveTo>
                        <a:pt x="12487" y="141910"/>
                      </a:moveTo>
                      <a:lnTo>
                        <a:pt x="0" y="129539"/>
                      </a:lnTo>
                      <a:lnTo>
                        <a:pt x="58702" y="70955"/>
                      </a:lnTo>
                      <a:lnTo>
                        <a:pt x="0" y="12370"/>
                      </a:lnTo>
                      <a:lnTo>
                        <a:pt x="12487" y="0"/>
                      </a:lnTo>
                      <a:lnTo>
                        <a:pt x="83442" y="70955"/>
                      </a:lnTo>
                      <a:lnTo>
                        <a:pt x="12487" y="1419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166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45" name="Free-form: Shape 144">
                  <a:extLst>
                    <a:ext uri="{FF2B5EF4-FFF2-40B4-BE49-F238E27FC236}">
                      <a16:creationId xmlns:a16="http://schemas.microsoft.com/office/drawing/2014/main" id="{A797DA5E-1ACA-947A-0FD0-70291CBF5939}"/>
                    </a:ext>
                  </a:extLst>
                </p:cNvPr>
                <p:cNvSpPr/>
                <p:nvPr/>
              </p:nvSpPr>
              <p:spPr>
                <a:xfrm>
                  <a:off x="9916599" y="2282288"/>
                  <a:ext cx="83325" cy="141909"/>
                </a:xfrm>
                <a:custGeom>
                  <a:avLst/>
                  <a:gdLst>
                    <a:gd name="connsiteX0" fmla="*/ 12370 w 83325"/>
                    <a:gd name="connsiteY0" fmla="*/ 141910 h 141909"/>
                    <a:gd name="connsiteX1" fmla="*/ 0 w 83325"/>
                    <a:gd name="connsiteY1" fmla="*/ 129539 h 141909"/>
                    <a:gd name="connsiteX2" fmla="*/ 58585 w 83325"/>
                    <a:gd name="connsiteY2" fmla="*/ 70955 h 141909"/>
                    <a:gd name="connsiteX3" fmla="*/ 0 w 83325"/>
                    <a:gd name="connsiteY3" fmla="*/ 12370 h 141909"/>
                    <a:gd name="connsiteX4" fmla="*/ 12370 w 83325"/>
                    <a:gd name="connsiteY4" fmla="*/ 0 h 141909"/>
                    <a:gd name="connsiteX5" fmla="*/ 83326 w 83325"/>
                    <a:gd name="connsiteY5" fmla="*/ 70955 h 141909"/>
                    <a:gd name="connsiteX6" fmla="*/ 12370 w 83325"/>
                    <a:gd name="connsiteY6" fmla="*/ 141910 h 1419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3325" h="141909">
                      <a:moveTo>
                        <a:pt x="12370" y="141910"/>
                      </a:moveTo>
                      <a:lnTo>
                        <a:pt x="0" y="129539"/>
                      </a:lnTo>
                      <a:lnTo>
                        <a:pt x="58585" y="70955"/>
                      </a:lnTo>
                      <a:lnTo>
                        <a:pt x="0" y="12370"/>
                      </a:lnTo>
                      <a:lnTo>
                        <a:pt x="12370" y="0"/>
                      </a:lnTo>
                      <a:lnTo>
                        <a:pt x="83326" y="70955"/>
                      </a:lnTo>
                      <a:lnTo>
                        <a:pt x="12370" y="1419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166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46" name="Free-form: Shape 145">
                  <a:extLst>
                    <a:ext uri="{FF2B5EF4-FFF2-40B4-BE49-F238E27FC236}">
                      <a16:creationId xmlns:a16="http://schemas.microsoft.com/office/drawing/2014/main" id="{036D0374-2F1D-D3A7-A0EA-49D5DBA2A97F}"/>
                    </a:ext>
                  </a:extLst>
                </p:cNvPr>
                <p:cNvSpPr/>
                <p:nvPr/>
              </p:nvSpPr>
              <p:spPr>
                <a:xfrm>
                  <a:off x="10021864" y="2282288"/>
                  <a:ext cx="83324" cy="141909"/>
                </a:xfrm>
                <a:custGeom>
                  <a:avLst/>
                  <a:gdLst>
                    <a:gd name="connsiteX0" fmla="*/ 12370 w 83324"/>
                    <a:gd name="connsiteY0" fmla="*/ 141910 h 141909"/>
                    <a:gd name="connsiteX1" fmla="*/ 0 w 83324"/>
                    <a:gd name="connsiteY1" fmla="*/ 129539 h 141909"/>
                    <a:gd name="connsiteX2" fmla="*/ 58584 w 83324"/>
                    <a:gd name="connsiteY2" fmla="*/ 70955 h 141909"/>
                    <a:gd name="connsiteX3" fmla="*/ 0 w 83324"/>
                    <a:gd name="connsiteY3" fmla="*/ 12370 h 141909"/>
                    <a:gd name="connsiteX4" fmla="*/ 12370 w 83324"/>
                    <a:gd name="connsiteY4" fmla="*/ 0 h 141909"/>
                    <a:gd name="connsiteX5" fmla="*/ 83325 w 83324"/>
                    <a:gd name="connsiteY5" fmla="*/ 70955 h 141909"/>
                    <a:gd name="connsiteX6" fmla="*/ 12370 w 83324"/>
                    <a:gd name="connsiteY6" fmla="*/ 141910 h 1419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3324" h="141909">
                      <a:moveTo>
                        <a:pt x="12370" y="141910"/>
                      </a:moveTo>
                      <a:lnTo>
                        <a:pt x="0" y="129539"/>
                      </a:lnTo>
                      <a:lnTo>
                        <a:pt x="58584" y="70955"/>
                      </a:lnTo>
                      <a:lnTo>
                        <a:pt x="0" y="12370"/>
                      </a:lnTo>
                      <a:lnTo>
                        <a:pt x="12370" y="0"/>
                      </a:lnTo>
                      <a:lnTo>
                        <a:pt x="83325" y="70955"/>
                      </a:lnTo>
                      <a:lnTo>
                        <a:pt x="12370" y="1419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166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</p:grpSp>
        </p:grpSp>
        <p:grpSp>
          <p:nvGrpSpPr>
            <p:cNvPr id="68" name="Graphic 18">
              <a:extLst>
                <a:ext uri="{FF2B5EF4-FFF2-40B4-BE49-F238E27FC236}">
                  <a16:creationId xmlns:a16="http://schemas.microsoft.com/office/drawing/2014/main" id="{B9800B20-5329-3338-F8A8-3C956F720902}"/>
                </a:ext>
              </a:extLst>
            </p:cNvPr>
            <p:cNvGrpSpPr/>
            <p:nvPr/>
          </p:nvGrpSpPr>
          <p:grpSpPr>
            <a:xfrm>
              <a:off x="2613954" y="2515226"/>
              <a:ext cx="6968759" cy="1607573"/>
              <a:chOff x="2613954" y="2515226"/>
              <a:chExt cx="6968759" cy="1607573"/>
            </a:xfrm>
            <a:solidFill>
              <a:srgbClr val="FFFFFF"/>
            </a:solidFill>
          </p:grpSpPr>
          <p:grpSp>
            <p:nvGrpSpPr>
              <p:cNvPr id="133" name="Graphic 18">
                <a:extLst>
                  <a:ext uri="{FF2B5EF4-FFF2-40B4-BE49-F238E27FC236}">
                    <a16:creationId xmlns:a16="http://schemas.microsoft.com/office/drawing/2014/main" id="{F6F68FEF-041F-D253-61FC-37361E25F02D}"/>
                  </a:ext>
                </a:extLst>
              </p:cNvPr>
              <p:cNvGrpSpPr/>
              <p:nvPr/>
            </p:nvGrpSpPr>
            <p:grpSpPr>
              <a:xfrm>
                <a:off x="2613954" y="4067249"/>
                <a:ext cx="354658" cy="55550"/>
                <a:chOff x="2613954" y="4067249"/>
                <a:chExt cx="354658" cy="55550"/>
              </a:xfrm>
              <a:solidFill>
                <a:srgbClr val="FFFFFF"/>
              </a:solidFill>
            </p:grpSpPr>
            <p:sp>
              <p:nvSpPr>
                <p:cNvPr id="138" name="Free-form: Shape 137">
                  <a:extLst>
                    <a:ext uri="{FF2B5EF4-FFF2-40B4-BE49-F238E27FC236}">
                      <a16:creationId xmlns:a16="http://schemas.microsoft.com/office/drawing/2014/main" id="{412AD585-0711-6469-0AB6-8E677DDDFB1E}"/>
                    </a:ext>
                  </a:extLst>
                </p:cNvPr>
                <p:cNvSpPr/>
                <p:nvPr/>
              </p:nvSpPr>
              <p:spPr>
                <a:xfrm>
                  <a:off x="2613954" y="4067249"/>
                  <a:ext cx="55550" cy="55550"/>
                </a:xfrm>
                <a:custGeom>
                  <a:avLst/>
                  <a:gdLst>
                    <a:gd name="connsiteX0" fmla="*/ 55550 w 55550"/>
                    <a:gd name="connsiteY0" fmla="*/ 27775 h 55550"/>
                    <a:gd name="connsiteX1" fmla="*/ 27775 w 55550"/>
                    <a:gd name="connsiteY1" fmla="*/ 55550 h 55550"/>
                    <a:gd name="connsiteX2" fmla="*/ 0 w 55550"/>
                    <a:gd name="connsiteY2" fmla="*/ 27775 h 55550"/>
                    <a:gd name="connsiteX3" fmla="*/ 27775 w 55550"/>
                    <a:gd name="connsiteY3" fmla="*/ 0 h 55550"/>
                    <a:gd name="connsiteX4" fmla="*/ 55550 w 55550"/>
                    <a:gd name="connsiteY4" fmla="*/ 27775 h 555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5550" h="55550">
                      <a:moveTo>
                        <a:pt x="55550" y="27775"/>
                      </a:moveTo>
                      <a:cubicBezTo>
                        <a:pt x="55550" y="43115"/>
                        <a:pt x="43115" y="55550"/>
                        <a:pt x="27775" y="55550"/>
                      </a:cubicBezTo>
                      <a:cubicBezTo>
                        <a:pt x="12435" y="55550"/>
                        <a:pt x="0" y="43115"/>
                        <a:pt x="0" y="27775"/>
                      </a:cubicBezTo>
                      <a:cubicBezTo>
                        <a:pt x="0" y="12436"/>
                        <a:pt x="12435" y="0"/>
                        <a:pt x="27775" y="0"/>
                      </a:cubicBezTo>
                      <a:cubicBezTo>
                        <a:pt x="43115" y="0"/>
                        <a:pt x="55550" y="12435"/>
                        <a:pt x="55550" y="2777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166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39" name="Free-form: Shape 138">
                  <a:extLst>
                    <a:ext uri="{FF2B5EF4-FFF2-40B4-BE49-F238E27FC236}">
                      <a16:creationId xmlns:a16="http://schemas.microsoft.com/office/drawing/2014/main" id="{D529BB71-82EA-915E-2634-C286ECC5DDAC}"/>
                    </a:ext>
                  </a:extLst>
                </p:cNvPr>
                <p:cNvSpPr/>
                <p:nvPr/>
              </p:nvSpPr>
              <p:spPr>
                <a:xfrm>
                  <a:off x="2763449" y="4067249"/>
                  <a:ext cx="55550" cy="55550"/>
                </a:xfrm>
                <a:custGeom>
                  <a:avLst/>
                  <a:gdLst>
                    <a:gd name="connsiteX0" fmla="*/ 55550 w 55550"/>
                    <a:gd name="connsiteY0" fmla="*/ 27775 h 55550"/>
                    <a:gd name="connsiteX1" fmla="*/ 27775 w 55550"/>
                    <a:gd name="connsiteY1" fmla="*/ 55550 h 55550"/>
                    <a:gd name="connsiteX2" fmla="*/ 0 w 55550"/>
                    <a:gd name="connsiteY2" fmla="*/ 27775 h 55550"/>
                    <a:gd name="connsiteX3" fmla="*/ 27775 w 55550"/>
                    <a:gd name="connsiteY3" fmla="*/ 0 h 55550"/>
                    <a:gd name="connsiteX4" fmla="*/ 55550 w 55550"/>
                    <a:gd name="connsiteY4" fmla="*/ 27775 h 555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5550" h="55550">
                      <a:moveTo>
                        <a:pt x="55550" y="27775"/>
                      </a:moveTo>
                      <a:cubicBezTo>
                        <a:pt x="55550" y="43115"/>
                        <a:pt x="43115" y="55550"/>
                        <a:pt x="27775" y="55550"/>
                      </a:cubicBezTo>
                      <a:cubicBezTo>
                        <a:pt x="12435" y="55550"/>
                        <a:pt x="0" y="43115"/>
                        <a:pt x="0" y="27775"/>
                      </a:cubicBezTo>
                      <a:cubicBezTo>
                        <a:pt x="0" y="12436"/>
                        <a:pt x="12435" y="0"/>
                        <a:pt x="27775" y="0"/>
                      </a:cubicBezTo>
                      <a:cubicBezTo>
                        <a:pt x="43115" y="0"/>
                        <a:pt x="55550" y="12435"/>
                        <a:pt x="55550" y="2777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166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40" name="Free-form: Shape 139">
                  <a:extLst>
                    <a:ext uri="{FF2B5EF4-FFF2-40B4-BE49-F238E27FC236}">
                      <a16:creationId xmlns:a16="http://schemas.microsoft.com/office/drawing/2014/main" id="{980FF579-56E6-513F-2B16-AB1091897317}"/>
                    </a:ext>
                  </a:extLst>
                </p:cNvPr>
                <p:cNvSpPr/>
                <p:nvPr/>
              </p:nvSpPr>
              <p:spPr>
                <a:xfrm>
                  <a:off x="2913062" y="4067249"/>
                  <a:ext cx="55550" cy="55550"/>
                </a:xfrm>
                <a:custGeom>
                  <a:avLst/>
                  <a:gdLst>
                    <a:gd name="connsiteX0" fmla="*/ 55550 w 55550"/>
                    <a:gd name="connsiteY0" fmla="*/ 27775 h 55550"/>
                    <a:gd name="connsiteX1" fmla="*/ 27775 w 55550"/>
                    <a:gd name="connsiteY1" fmla="*/ 55550 h 55550"/>
                    <a:gd name="connsiteX2" fmla="*/ 0 w 55550"/>
                    <a:gd name="connsiteY2" fmla="*/ 27775 h 55550"/>
                    <a:gd name="connsiteX3" fmla="*/ 27775 w 55550"/>
                    <a:gd name="connsiteY3" fmla="*/ 0 h 55550"/>
                    <a:gd name="connsiteX4" fmla="*/ 55550 w 55550"/>
                    <a:gd name="connsiteY4" fmla="*/ 27775 h 555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5550" h="55550">
                      <a:moveTo>
                        <a:pt x="55550" y="27775"/>
                      </a:moveTo>
                      <a:cubicBezTo>
                        <a:pt x="55550" y="43115"/>
                        <a:pt x="43115" y="55550"/>
                        <a:pt x="27775" y="55550"/>
                      </a:cubicBezTo>
                      <a:cubicBezTo>
                        <a:pt x="12435" y="55550"/>
                        <a:pt x="0" y="43115"/>
                        <a:pt x="0" y="27775"/>
                      </a:cubicBezTo>
                      <a:cubicBezTo>
                        <a:pt x="0" y="12436"/>
                        <a:pt x="12435" y="0"/>
                        <a:pt x="27775" y="0"/>
                      </a:cubicBezTo>
                      <a:cubicBezTo>
                        <a:pt x="43115" y="0"/>
                        <a:pt x="55550" y="12435"/>
                        <a:pt x="55550" y="2777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166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</p:grpSp>
          <p:grpSp>
            <p:nvGrpSpPr>
              <p:cNvPr id="134" name="Graphic 18">
                <a:extLst>
                  <a:ext uri="{FF2B5EF4-FFF2-40B4-BE49-F238E27FC236}">
                    <a16:creationId xmlns:a16="http://schemas.microsoft.com/office/drawing/2014/main" id="{18469D83-963F-D420-5238-7EEB061FC3A7}"/>
                  </a:ext>
                </a:extLst>
              </p:cNvPr>
              <p:cNvGrpSpPr/>
              <p:nvPr/>
            </p:nvGrpSpPr>
            <p:grpSpPr>
              <a:xfrm>
                <a:off x="9227939" y="2515226"/>
                <a:ext cx="354774" cy="55550"/>
                <a:chOff x="9227939" y="2515226"/>
                <a:chExt cx="354774" cy="55550"/>
              </a:xfrm>
              <a:solidFill>
                <a:srgbClr val="FFFFFF"/>
              </a:solidFill>
            </p:grpSpPr>
            <p:sp>
              <p:nvSpPr>
                <p:cNvPr id="135" name="Free-form: Shape 134">
                  <a:extLst>
                    <a:ext uri="{FF2B5EF4-FFF2-40B4-BE49-F238E27FC236}">
                      <a16:creationId xmlns:a16="http://schemas.microsoft.com/office/drawing/2014/main" id="{B4873BD3-3D07-0E9D-0B19-7CCEF273E1C4}"/>
                    </a:ext>
                  </a:extLst>
                </p:cNvPr>
                <p:cNvSpPr/>
                <p:nvPr/>
              </p:nvSpPr>
              <p:spPr>
                <a:xfrm>
                  <a:off x="9227939" y="2515226"/>
                  <a:ext cx="55550" cy="55550"/>
                </a:xfrm>
                <a:custGeom>
                  <a:avLst/>
                  <a:gdLst>
                    <a:gd name="connsiteX0" fmla="*/ 55550 w 55550"/>
                    <a:gd name="connsiteY0" fmla="*/ 27775 h 55550"/>
                    <a:gd name="connsiteX1" fmla="*/ 27775 w 55550"/>
                    <a:gd name="connsiteY1" fmla="*/ 55550 h 55550"/>
                    <a:gd name="connsiteX2" fmla="*/ 0 w 55550"/>
                    <a:gd name="connsiteY2" fmla="*/ 27775 h 55550"/>
                    <a:gd name="connsiteX3" fmla="*/ 27775 w 55550"/>
                    <a:gd name="connsiteY3" fmla="*/ 0 h 55550"/>
                    <a:gd name="connsiteX4" fmla="*/ 55550 w 55550"/>
                    <a:gd name="connsiteY4" fmla="*/ 27775 h 555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5550" h="55550">
                      <a:moveTo>
                        <a:pt x="55550" y="27775"/>
                      </a:moveTo>
                      <a:cubicBezTo>
                        <a:pt x="55550" y="43063"/>
                        <a:pt x="43180" y="55550"/>
                        <a:pt x="27775" y="55550"/>
                      </a:cubicBezTo>
                      <a:cubicBezTo>
                        <a:pt x="12370" y="55550"/>
                        <a:pt x="0" y="43180"/>
                        <a:pt x="0" y="27775"/>
                      </a:cubicBezTo>
                      <a:cubicBezTo>
                        <a:pt x="0" y="12370"/>
                        <a:pt x="12370" y="0"/>
                        <a:pt x="27775" y="0"/>
                      </a:cubicBezTo>
                      <a:cubicBezTo>
                        <a:pt x="43180" y="0"/>
                        <a:pt x="55550" y="12370"/>
                        <a:pt x="55550" y="2777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166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36" name="Free-form: Shape 135">
                  <a:extLst>
                    <a:ext uri="{FF2B5EF4-FFF2-40B4-BE49-F238E27FC236}">
                      <a16:creationId xmlns:a16="http://schemas.microsoft.com/office/drawing/2014/main" id="{59A1B576-FC36-DC0D-9C70-D991735B207A}"/>
                    </a:ext>
                  </a:extLst>
                </p:cNvPr>
                <p:cNvSpPr/>
                <p:nvPr/>
              </p:nvSpPr>
              <p:spPr>
                <a:xfrm>
                  <a:off x="9377551" y="2515226"/>
                  <a:ext cx="55550" cy="55550"/>
                </a:xfrm>
                <a:custGeom>
                  <a:avLst/>
                  <a:gdLst>
                    <a:gd name="connsiteX0" fmla="*/ 55550 w 55550"/>
                    <a:gd name="connsiteY0" fmla="*/ 27775 h 55550"/>
                    <a:gd name="connsiteX1" fmla="*/ 27775 w 55550"/>
                    <a:gd name="connsiteY1" fmla="*/ 55550 h 55550"/>
                    <a:gd name="connsiteX2" fmla="*/ 0 w 55550"/>
                    <a:gd name="connsiteY2" fmla="*/ 27775 h 55550"/>
                    <a:gd name="connsiteX3" fmla="*/ 27775 w 55550"/>
                    <a:gd name="connsiteY3" fmla="*/ 0 h 55550"/>
                    <a:gd name="connsiteX4" fmla="*/ 55550 w 55550"/>
                    <a:gd name="connsiteY4" fmla="*/ 27775 h 555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5550" h="55550">
                      <a:moveTo>
                        <a:pt x="55550" y="27775"/>
                      </a:moveTo>
                      <a:cubicBezTo>
                        <a:pt x="55550" y="43115"/>
                        <a:pt x="43115" y="55550"/>
                        <a:pt x="27775" y="55550"/>
                      </a:cubicBezTo>
                      <a:cubicBezTo>
                        <a:pt x="12435" y="55550"/>
                        <a:pt x="0" y="43115"/>
                        <a:pt x="0" y="27775"/>
                      </a:cubicBezTo>
                      <a:cubicBezTo>
                        <a:pt x="0" y="12435"/>
                        <a:pt x="12435" y="0"/>
                        <a:pt x="27775" y="0"/>
                      </a:cubicBezTo>
                      <a:cubicBezTo>
                        <a:pt x="43115" y="0"/>
                        <a:pt x="55550" y="12435"/>
                        <a:pt x="55550" y="2777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166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37" name="Free-form: Shape 136">
                  <a:extLst>
                    <a:ext uri="{FF2B5EF4-FFF2-40B4-BE49-F238E27FC236}">
                      <a16:creationId xmlns:a16="http://schemas.microsoft.com/office/drawing/2014/main" id="{D62C9E98-4C24-C9A8-E472-3426099719E5}"/>
                    </a:ext>
                  </a:extLst>
                </p:cNvPr>
                <p:cNvSpPr/>
                <p:nvPr/>
              </p:nvSpPr>
              <p:spPr>
                <a:xfrm>
                  <a:off x="9527163" y="2515226"/>
                  <a:ext cx="55550" cy="55550"/>
                </a:xfrm>
                <a:custGeom>
                  <a:avLst/>
                  <a:gdLst>
                    <a:gd name="connsiteX0" fmla="*/ 55551 w 55550"/>
                    <a:gd name="connsiteY0" fmla="*/ 27775 h 55550"/>
                    <a:gd name="connsiteX1" fmla="*/ 27775 w 55550"/>
                    <a:gd name="connsiteY1" fmla="*/ 55550 h 55550"/>
                    <a:gd name="connsiteX2" fmla="*/ 0 w 55550"/>
                    <a:gd name="connsiteY2" fmla="*/ 27775 h 55550"/>
                    <a:gd name="connsiteX3" fmla="*/ 27775 w 55550"/>
                    <a:gd name="connsiteY3" fmla="*/ 0 h 55550"/>
                    <a:gd name="connsiteX4" fmla="*/ 55551 w 55550"/>
                    <a:gd name="connsiteY4" fmla="*/ 27775 h 555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5550" h="55550">
                      <a:moveTo>
                        <a:pt x="55551" y="27775"/>
                      </a:moveTo>
                      <a:cubicBezTo>
                        <a:pt x="55551" y="43115"/>
                        <a:pt x="43115" y="55550"/>
                        <a:pt x="27775" y="55550"/>
                      </a:cubicBezTo>
                      <a:cubicBezTo>
                        <a:pt x="12435" y="55550"/>
                        <a:pt x="0" y="43115"/>
                        <a:pt x="0" y="27775"/>
                      </a:cubicBezTo>
                      <a:cubicBezTo>
                        <a:pt x="0" y="12435"/>
                        <a:pt x="12435" y="0"/>
                        <a:pt x="27775" y="0"/>
                      </a:cubicBezTo>
                      <a:cubicBezTo>
                        <a:pt x="43115" y="0"/>
                        <a:pt x="55551" y="12435"/>
                        <a:pt x="55551" y="2777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166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</p:grpSp>
        </p:grpSp>
        <p:sp>
          <p:nvSpPr>
            <p:cNvPr id="69" name="Free-form: Shape 68">
              <a:extLst>
                <a:ext uri="{FF2B5EF4-FFF2-40B4-BE49-F238E27FC236}">
                  <a16:creationId xmlns:a16="http://schemas.microsoft.com/office/drawing/2014/main" id="{0F468EAC-3275-14A7-025E-2E966A9055AF}"/>
                </a:ext>
              </a:extLst>
            </p:cNvPr>
            <p:cNvSpPr/>
            <p:nvPr/>
          </p:nvSpPr>
          <p:spPr>
            <a:xfrm>
              <a:off x="6232891" y="2461076"/>
              <a:ext cx="4333039" cy="1104703"/>
            </a:xfrm>
            <a:custGeom>
              <a:avLst/>
              <a:gdLst>
                <a:gd name="connsiteX0" fmla="*/ 702548 w 4333039"/>
                <a:gd name="connsiteY0" fmla="*/ 1104704 h 1104703"/>
                <a:gd name="connsiteX1" fmla="*/ 697646 w 4333039"/>
                <a:gd name="connsiteY1" fmla="*/ 1104704 h 1104703"/>
                <a:gd name="connsiteX2" fmla="*/ 690644 w 4333039"/>
                <a:gd name="connsiteY2" fmla="*/ 1097701 h 1104703"/>
                <a:gd name="connsiteX3" fmla="*/ 697646 w 4333039"/>
                <a:gd name="connsiteY3" fmla="*/ 1090699 h 1104703"/>
                <a:gd name="connsiteX4" fmla="*/ 699630 w 4333039"/>
                <a:gd name="connsiteY4" fmla="*/ 1090699 h 1104703"/>
                <a:gd name="connsiteX5" fmla="*/ 703014 w 4333039"/>
                <a:gd name="connsiteY5" fmla="*/ 1087315 h 1104703"/>
                <a:gd name="connsiteX6" fmla="*/ 712934 w 4333039"/>
                <a:gd name="connsiteY6" fmla="*/ 1087315 h 1104703"/>
                <a:gd name="connsiteX7" fmla="*/ 712934 w 4333039"/>
                <a:gd name="connsiteY7" fmla="*/ 1097235 h 1104703"/>
                <a:gd name="connsiteX8" fmla="*/ 707566 w 4333039"/>
                <a:gd name="connsiteY8" fmla="*/ 1102603 h 1104703"/>
                <a:gd name="connsiteX9" fmla="*/ 702664 w 4333039"/>
                <a:gd name="connsiteY9" fmla="*/ 1104587 h 1104703"/>
                <a:gd name="connsiteX10" fmla="*/ 672672 w 4333039"/>
                <a:gd name="connsiteY10" fmla="*/ 1104704 h 1104703"/>
                <a:gd name="connsiteX11" fmla="*/ 660185 w 4333039"/>
                <a:gd name="connsiteY11" fmla="*/ 1104704 h 1104703"/>
                <a:gd name="connsiteX12" fmla="*/ 653183 w 4333039"/>
                <a:gd name="connsiteY12" fmla="*/ 1097701 h 1104703"/>
                <a:gd name="connsiteX13" fmla="*/ 660185 w 4333039"/>
                <a:gd name="connsiteY13" fmla="*/ 1090699 h 1104703"/>
                <a:gd name="connsiteX14" fmla="*/ 672672 w 4333039"/>
                <a:gd name="connsiteY14" fmla="*/ 1090699 h 1104703"/>
                <a:gd name="connsiteX15" fmla="*/ 679674 w 4333039"/>
                <a:gd name="connsiteY15" fmla="*/ 1097701 h 1104703"/>
                <a:gd name="connsiteX16" fmla="*/ 672672 w 4333039"/>
                <a:gd name="connsiteY16" fmla="*/ 1104704 h 1104703"/>
                <a:gd name="connsiteX17" fmla="*/ 635210 w 4333039"/>
                <a:gd name="connsiteY17" fmla="*/ 1104704 h 1104703"/>
                <a:gd name="connsiteX18" fmla="*/ 622723 w 4333039"/>
                <a:gd name="connsiteY18" fmla="*/ 1104704 h 1104703"/>
                <a:gd name="connsiteX19" fmla="*/ 615721 w 4333039"/>
                <a:gd name="connsiteY19" fmla="*/ 1097701 h 1104703"/>
                <a:gd name="connsiteX20" fmla="*/ 622723 w 4333039"/>
                <a:gd name="connsiteY20" fmla="*/ 1090699 h 1104703"/>
                <a:gd name="connsiteX21" fmla="*/ 635210 w 4333039"/>
                <a:gd name="connsiteY21" fmla="*/ 1090699 h 1104703"/>
                <a:gd name="connsiteX22" fmla="*/ 642213 w 4333039"/>
                <a:gd name="connsiteY22" fmla="*/ 1097701 h 1104703"/>
                <a:gd name="connsiteX23" fmla="*/ 635210 w 4333039"/>
                <a:gd name="connsiteY23" fmla="*/ 1104704 h 1104703"/>
                <a:gd name="connsiteX24" fmla="*/ 597632 w 4333039"/>
                <a:gd name="connsiteY24" fmla="*/ 1104704 h 1104703"/>
                <a:gd name="connsiteX25" fmla="*/ 585145 w 4333039"/>
                <a:gd name="connsiteY25" fmla="*/ 1104704 h 1104703"/>
                <a:gd name="connsiteX26" fmla="*/ 578143 w 4333039"/>
                <a:gd name="connsiteY26" fmla="*/ 1097701 h 1104703"/>
                <a:gd name="connsiteX27" fmla="*/ 585145 w 4333039"/>
                <a:gd name="connsiteY27" fmla="*/ 1090699 h 1104703"/>
                <a:gd name="connsiteX28" fmla="*/ 597632 w 4333039"/>
                <a:gd name="connsiteY28" fmla="*/ 1090699 h 1104703"/>
                <a:gd name="connsiteX29" fmla="*/ 604635 w 4333039"/>
                <a:gd name="connsiteY29" fmla="*/ 1097701 h 1104703"/>
                <a:gd name="connsiteX30" fmla="*/ 597632 w 4333039"/>
                <a:gd name="connsiteY30" fmla="*/ 1104704 h 1104703"/>
                <a:gd name="connsiteX31" fmla="*/ 560171 w 4333039"/>
                <a:gd name="connsiteY31" fmla="*/ 1104704 h 1104703"/>
                <a:gd name="connsiteX32" fmla="*/ 547684 w 4333039"/>
                <a:gd name="connsiteY32" fmla="*/ 1104704 h 1104703"/>
                <a:gd name="connsiteX33" fmla="*/ 540682 w 4333039"/>
                <a:gd name="connsiteY33" fmla="*/ 1097701 h 1104703"/>
                <a:gd name="connsiteX34" fmla="*/ 547684 w 4333039"/>
                <a:gd name="connsiteY34" fmla="*/ 1090699 h 1104703"/>
                <a:gd name="connsiteX35" fmla="*/ 560171 w 4333039"/>
                <a:gd name="connsiteY35" fmla="*/ 1090699 h 1104703"/>
                <a:gd name="connsiteX36" fmla="*/ 567173 w 4333039"/>
                <a:gd name="connsiteY36" fmla="*/ 1097701 h 1104703"/>
                <a:gd name="connsiteX37" fmla="*/ 560171 w 4333039"/>
                <a:gd name="connsiteY37" fmla="*/ 1104704 h 1104703"/>
                <a:gd name="connsiteX38" fmla="*/ 522709 w 4333039"/>
                <a:gd name="connsiteY38" fmla="*/ 1104704 h 1104703"/>
                <a:gd name="connsiteX39" fmla="*/ 510222 w 4333039"/>
                <a:gd name="connsiteY39" fmla="*/ 1104704 h 1104703"/>
                <a:gd name="connsiteX40" fmla="*/ 503220 w 4333039"/>
                <a:gd name="connsiteY40" fmla="*/ 1097701 h 1104703"/>
                <a:gd name="connsiteX41" fmla="*/ 510222 w 4333039"/>
                <a:gd name="connsiteY41" fmla="*/ 1090699 h 1104703"/>
                <a:gd name="connsiteX42" fmla="*/ 522709 w 4333039"/>
                <a:gd name="connsiteY42" fmla="*/ 1090699 h 1104703"/>
                <a:gd name="connsiteX43" fmla="*/ 529711 w 4333039"/>
                <a:gd name="connsiteY43" fmla="*/ 1097701 h 1104703"/>
                <a:gd name="connsiteX44" fmla="*/ 522709 w 4333039"/>
                <a:gd name="connsiteY44" fmla="*/ 1104704 h 1104703"/>
                <a:gd name="connsiteX45" fmla="*/ 485131 w 4333039"/>
                <a:gd name="connsiteY45" fmla="*/ 1104704 h 1104703"/>
                <a:gd name="connsiteX46" fmla="*/ 472644 w 4333039"/>
                <a:gd name="connsiteY46" fmla="*/ 1104704 h 1104703"/>
                <a:gd name="connsiteX47" fmla="*/ 465642 w 4333039"/>
                <a:gd name="connsiteY47" fmla="*/ 1097701 h 1104703"/>
                <a:gd name="connsiteX48" fmla="*/ 472644 w 4333039"/>
                <a:gd name="connsiteY48" fmla="*/ 1090699 h 1104703"/>
                <a:gd name="connsiteX49" fmla="*/ 485131 w 4333039"/>
                <a:gd name="connsiteY49" fmla="*/ 1090699 h 1104703"/>
                <a:gd name="connsiteX50" fmla="*/ 492133 w 4333039"/>
                <a:gd name="connsiteY50" fmla="*/ 1097701 h 1104703"/>
                <a:gd name="connsiteX51" fmla="*/ 485131 w 4333039"/>
                <a:gd name="connsiteY51" fmla="*/ 1104704 h 1104703"/>
                <a:gd name="connsiteX52" fmla="*/ 447670 w 4333039"/>
                <a:gd name="connsiteY52" fmla="*/ 1104704 h 1104703"/>
                <a:gd name="connsiteX53" fmla="*/ 435183 w 4333039"/>
                <a:gd name="connsiteY53" fmla="*/ 1104704 h 1104703"/>
                <a:gd name="connsiteX54" fmla="*/ 428181 w 4333039"/>
                <a:gd name="connsiteY54" fmla="*/ 1097701 h 1104703"/>
                <a:gd name="connsiteX55" fmla="*/ 435183 w 4333039"/>
                <a:gd name="connsiteY55" fmla="*/ 1090699 h 1104703"/>
                <a:gd name="connsiteX56" fmla="*/ 447670 w 4333039"/>
                <a:gd name="connsiteY56" fmla="*/ 1090699 h 1104703"/>
                <a:gd name="connsiteX57" fmla="*/ 454672 w 4333039"/>
                <a:gd name="connsiteY57" fmla="*/ 1097701 h 1104703"/>
                <a:gd name="connsiteX58" fmla="*/ 447670 w 4333039"/>
                <a:gd name="connsiteY58" fmla="*/ 1104704 h 1104703"/>
                <a:gd name="connsiteX59" fmla="*/ 410208 w 4333039"/>
                <a:gd name="connsiteY59" fmla="*/ 1104704 h 1104703"/>
                <a:gd name="connsiteX60" fmla="*/ 397721 w 4333039"/>
                <a:gd name="connsiteY60" fmla="*/ 1104704 h 1104703"/>
                <a:gd name="connsiteX61" fmla="*/ 390719 w 4333039"/>
                <a:gd name="connsiteY61" fmla="*/ 1097701 h 1104703"/>
                <a:gd name="connsiteX62" fmla="*/ 397721 w 4333039"/>
                <a:gd name="connsiteY62" fmla="*/ 1090699 h 1104703"/>
                <a:gd name="connsiteX63" fmla="*/ 410208 w 4333039"/>
                <a:gd name="connsiteY63" fmla="*/ 1090699 h 1104703"/>
                <a:gd name="connsiteX64" fmla="*/ 417211 w 4333039"/>
                <a:gd name="connsiteY64" fmla="*/ 1097701 h 1104703"/>
                <a:gd name="connsiteX65" fmla="*/ 410208 w 4333039"/>
                <a:gd name="connsiteY65" fmla="*/ 1104704 h 1104703"/>
                <a:gd name="connsiteX66" fmla="*/ 372630 w 4333039"/>
                <a:gd name="connsiteY66" fmla="*/ 1104704 h 1104703"/>
                <a:gd name="connsiteX67" fmla="*/ 360143 w 4333039"/>
                <a:gd name="connsiteY67" fmla="*/ 1104704 h 1104703"/>
                <a:gd name="connsiteX68" fmla="*/ 353141 w 4333039"/>
                <a:gd name="connsiteY68" fmla="*/ 1097701 h 1104703"/>
                <a:gd name="connsiteX69" fmla="*/ 360143 w 4333039"/>
                <a:gd name="connsiteY69" fmla="*/ 1090699 h 1104703"/>
                <a:gd name="connsiteX70" fmla="*/ 372630 w 4333039"/>
                <a:gd name="connsiteY70" fmla="*/ 1090699 h 1104703"/>
                <a:gd name="connsiteX71" fmla="*/ 379633 w 4333039"/>
                <a:gd name="connsiteY71" fmla="*/ 1097701 h 1104703"/>
                <a:gd name="connsiteX72" fmla="*/ 372630 w 4333039"/>
                <a:gd name="connsiteY72" fmla="*/ 1104704 h 1104703"/>
                <a:gd name="connsiteX73" fmla="*/ 335169 w 4333039"/>
                <a:gd name="connsiteY73" fmla="*/ 1104704 h 1104703"/>
                <a:gd name="connsiteX74" fmla="*/ 322682 w 4333039"/>
                <a:gd name="connsiteY74" fmla="*/ 1104704 h 1104703"/>
                <a:gd name="connsiteX75" fmla="*/ 315680 w 4333039"/>
                <a:gd name="connsiteY75" fmla="*/ 1097701 h 1104703"/>
                <a:gd name="connsiteX76" fmla="*/ 322682 w 4333039"/>
                <a:gd name="connsiteY76" fmla="*/ 1090699 h 1104703"/>
                <a:gd name="connsiteX77" fmla="*/ 335169 w 4333039"/>
                <a:gd name="connsiteY77" fmla="*/ 1090699 h 1104703"/>
                <a:gd name="connsiteX78" fmla="*/ 342171 w 4333039"/>
                <a:gd name="connsiteY78" fmla="*/ 1097701 h 1104703"/>
                <a:gd name="connsiteX79" fmla="*/ 335169 w 4333039"/>
                <a:gd name="connsiteY79" fmla="*/ 1104704 h 1104703"/>
                <a:gd name="connsiteX80" fmla="*/ 301325 w 4333039"/>
                <a:gd name="connsiteY80" fmla="*/ 1095834 h 1104703"/>
                <a:gd name="connsiteX81" fmla="*/ 296307 w 4333039"/>
                <a:gd name="connsiteY81" fmla="*/ 1093734 h 1104703"/>
                <a:gd name="connsiteX82" fmla="*/ 287554 w 4333039"/>
                <a:gd name="connsiteY82" fmla="*/ 1084864 h 1104703"/>
                <a:gd name="connsiteX83" fmla="*/ 287554 w 4333039"/>
                <a:gd name="connsiteY83" fmla="*/ 1074945 h 1104703"/>
                <a:gd name="connsiteX84" fmla="*/ 297474 w 4333039"/>
                <a:gd name="connsiteY84" fmla="*/ 1074945 h 1104703"/>
                <a:gd name="connsiteX85" fmla="*/ 306227 w 4333039"/>
                <a:gd name="connsiteY85" fmla="*/ 1083814 h 1104703"/>
                <a:gd name="connsiteX86" fmla="*/ 306227 w 4333039"/>
                <a:gd name="connsiteY86" fmla="*/ 1093734 h 1104703"/>
                <a:gd name="connsiteX87" fmla="*/ 301325 w 4333039"/>
                <a:gd name="connsiteY87" fmla="*/ 1095718 h 1104703"/>
                <a:gd name="connsiteX88" fmla="*/ 725655 w 4333039"/>
                <a:gd name="connsiteY88" fmla="*/ 1081713 h 1104703"/>
                <a:gd name="connsiteX89" fmla="*/ 720753 w 4333039"/>
                <a:gd name="connsiteY89" fmla="*/ 1079613 h 1104703"/>
                <a:gd name="connsiteX90" fmla="*/ 720753 w 4333039"/>
                <a:gd name="connsiteY90" fmla="*/ 1069693 h 1104703"/>
                <a:gd name="connsiteX91" fmla="*/ 729623 w 4333039"/>
                <a:gd name="connsiteY91" fmla="*/ 1060824 h 1104703"/>
                <a:gd name="connsiteX92" fmla="*/ 739542 w 4333039"/>
                <a:gd name="connsiteY92" fmla="*/ 1060824 h 1104703"/>
                <a:gd name="connsiteX93" fmla="*/ 739542 w 4333039"/>
                <a:gd name="connsiteY93" fmla="*/ 1070743 h 1104703"/>
                <a:gd name="connsiteX94" fmla="*/ 730673 w 4333039"/>
                <a:gd name="connsiteY94" fmla="*/ 1079613 h 1104703"/>
                <a:gd name="connsiteX95" fmla="*/ 725772 w 4333039"/>
                <a:gd name="connsiteY95" fmla="*/ 1081597 h 1104703"/>
                <a:gd name="connsiteX96" fmla="*/ 274951 w 4333039"/>
                <a:gd name="connsiteY96" fmla="*/ 1069226 h 1104703"/>
                <a:gd name="connsiteX97" fmla="*/ 269932 w 4333039"/>
                <a:gd name="connsiteY97" fmla="*/ 1067126 h 1104703"/>
                <a:gd name="connsiteX98" fmla="*/ 261179 w 4333039"/>
                <a:gd name="connsiteY98" fmla="*/ 1058256 h 1104703"/>
                <a:gd name="connsiteX99" fmla="*/ 261179 w 4333039"/>
                <a:gd name="connsiteY99" fmla="*/ 1048336 h 1104703"/>
                <a:gd name="connsiteX100" fmla="*/ 271099 w 4333039"/>
                <a:gd name="connsiteY100" fmla="*/ 1048336 h 1104703"/>
                <a:gd name="connsiteX101" fmla="*/ 279852 w 4333039"/>
                <a:gd name="connsiteY101" fmla="*/ 1057206 h 1104703"/>
                <a:gd name="connsiteX102" fmla="*/ 279852 w 4333039"/>
                <a:gd name="connsiteY102" fmla="*/ 1067126 h 1104703"/>
                <a:gd name="connsiteX103" fmla="*/ 274951 w 4333039"/>
                <a:gd name="connsiteY103" fmla="*/ 1069109 h 1104703"/>
                <a:gd name="connsiteX104" fmla="*/ 752263 w 4333039"/>
                <a:gd name="connsiteY104" fmla="*/ 1055222 h 1104703"/>
                <a:gd name="connsiteX105" fmla="*/ 747361 w 4333039"/>
                <a:gd name="connsiteY105" fmla="*/ 1053121 h 1104703"/>
                <a:gd name="connsiteX106" fmla="*/ 747361 w 4333039"/>
                <a:gd name="connsiteY106" fmla="*/ 1043201 h 1104703"/>
                <a:gd name="connsiteX107" fmla="*/ 756231 w 4333039"/>
                <a:gd name="connsiteY107" fmla="*/ 1034332 h 1104703"/>
                <a:gd name="connsiteX108" fmla="*/ 766150 w 4333039"/>
                <a:gd name="connsiteY108" fmla="*/ 1034332 h 1104703"/>
                <a:gd name="connsiteX109" fmla="*/ 766150 w 4333039"/>
                <a:gd name="connsiteY109" fmla="*/ 1044252 h 1104703"/>
                <a:gd name="connsiteX110" fmla="*/ 757281 w 4333039"/>
                <a:gd name="connsiteY110" fmla="*/ 1053121 h 1104703"/>
                <a:gd name="connsiteX111" fmla="*/ 752380 w 4333039"/>
                <a:gd name="connsiteY111" fmla="*/ 1055105 h 1104703"/>
                <a:gd name="connsiteX112" fmla="*/ 3080590 w 4333039"/>
                <a:gd name="connsiteY112" fmla="*/ 1047870 h 1104703"/>
                <a:gd name="connsiteX113" fmla="*/ 3068103 w 4333039"/>
                <a:gd name="connsiteY113" fmla="*/ 1047870 h 1104703"/>
                <a:gd name="connsiteX114" fmla="*/ 3061101 w 4333039"/>
                <a:gd name="connsiteY114" fmla="*/ 1040867 h 1104703"/>
                <a:gd name="connsiteX115" fmla="*/ 3068103 w 4333039"/>
                <a:gd name="connsiteY115" fmla="*/ 1033865 h 1104703"/>
                <a:gd name="connsiteX116" fmla="*/ 3080590 w 4333039"/>
                <a:gd name="connsiteY116" fmla="*/ 1033865 h 1104703"/>
                <a:gd name="connsiteX117" fmla="*/ 3087592 w 4333039"/>
                <a:gd name="connsiteY117" fmla="*/ 1040867 h 1104703"/>
                <a:gd name="connsiteX118" fmla="*/ 3080590 w 4333039"/>
                <a:gd name="connsiteY118" fmla="*/ 1047870 h 1104703"/>
                <a:gd name="connsiteX119" fmla="*/ 3043012 w 4333039"/>
                <a:gd name="connsiteY119" fmla="*/ 1047870 h 1104703"/>
                <a:gd name="connsiteX120" fmla="*/ 3030524 w 4333039"/>
                <a:gd name="connsiteY120" fmla="*/ 1047870 h 1104703"/>
                <a:gd name="connsiteX121" fmla="*/ 3023523 w 4333039"/>
                <a:gd name="connsiteY121" fmla="*/ 1040867 h 1104703"/>
                <a:gd name="connsiteX122" fmla="*/ 3030524 w 4333039"/>
                <a:gd name="connsiteY122" fmla="*/ 1033865 h 1104703"/>
                <a:gd name="connsiteX123" fmla="*/ 3043012 w 4333039"/>
                <a:gd name="connsiteY123" fmla="*/ 1033865 h 1104703"/>
                <a:gd name="connsiteX124" fmla="*/ 3050014 w 4333039"/>
                <a:gd name="connsiteY124" fmla="*/ 1040867 h 1104703"/>
                <a:gd name="connsiteX125" fmla="*/ 3043012 w 4333039"/>
                <a:gd name="connsiteY125" fmla="*/ 1047870 h 1104703"/>
                <a:gd name="connsiteX126" fmla="*/ 3005551 w 4333039"/>
                <a:gd name="connsiteY126" fmla="*/ 1047753 h 1104703"/>
                <a:gd name="connsiteX127" fmla="*/ 2993064 w 4333039"/>
                <a:gd name="connsiteY127" fmla="*/ 1047753 h 1104703"/>
                <a:gd name="connsiteX128" fmla="*/ 2986061 w 4333039"/>
                <a:gd name="connsiteY128" fmla="*/ 1040751 h 1104703"/>
                <a:gd name="connsiteX129" fmla="*/ 2993064 w 4333039"/>
                <a:gd name="connsiteY129" fmla="*/ 1033749 h 1104703"/>
                <a:gd name="connsiteX130" fmla="*/ 3005551 w 4333039"/>
                <a:gd name="connsiteY130" fmla="*/ 1033749 h 1104703"/>
                <a:gd name="connsiteX131" fmla="*/ 3012553 w 4333039"/>
                <a:gd name="connsiteY131" fmla="*/ 1040751 h 1104703"/>
                <a:gd name="connsiteX132" fmla="*/ 3005551 w 4333039"/>
                <a:gd name="connsiteY132" fmla="*/ 1047753 h 1104703"/>
                <a:gd name="connsiteX133" fmla="*/ 2968089 w 4333039"/>
                <a:gd name="connsiteY133" fmla="*/ 1047753 h 1104703"/>
                <a:gd name="connsiteX134" fmla="*/ 2963421 w 4333039"/>
                <a:gd name="connsiteY134" fmla="*/ 1047753 h 1104703"/>
                <a:gd name="connsiteX135" fmla="*/ 2958519 w 4333039"/>
                <a:gd name="connsiteY135" fmla="*/ 1045652 h 1104703"/>
                <a:gd name="connsiteX136" fmla="*/ 2952918 w 4333039"/>
                <a:gd name="connsiteY136" fmla="*/ 1040167 h 1104703"/>
                <a:gd name="connsiteX137" fmla="*/ 2952918 w 4333039"/>
                <a:gd name="connsiteY137" fmla="*/ 1030248 h 1104703"/>
                <a:gd name="connsiteX138" fmla="*/ 2962837 w 4333039"/>
                <a:gd name="connsiteY138" fmla="*/ 1030248 h 1104703"/>
                <a:gd name="connsiteX139" fmla="*/ 2966338 w 4333039"/>
                <a:gd name="connsiteY139" fmla="*/ 1033749 h 1104703"/>
                <a:gd name="connsiteX140" fmla="*/ 2968089 w 4333039"/>
                <a:gd name="connsiteY140" fmla="*/ 1033749 h 1104703"/>
                <a:gd name="connsiteX141" fmla="*/ 2975091 w 4333039"/>
                <a:gd name="connsiteY141" fmla="*/ 1040751 h 1104703"/>
                <a:gd name="connsiteX142" fmla="*/ 2968089 w 4333039"/>
                <a:gd name="connsiteY142" fmla="*/ 1047753 h 1104703"/>
                <a:gd name="connsiteX143" fmla="*/ 3104631 w 4333039"/>
                <a:gd name="connsiteY143" fmla="*/ 1045769 h 1104703"/>
                <a:gd name="connsiteX144" fmla="*/ 3099730 w 4333039"/>
                <a:gd name="connsiteY144" fmla="*/ 1043668 h 1104703"/>
                <a:gd name="connsiteX145" fmla="*/ 3099730 w 4333039"/>
                <a:gd name="connsiteY145" fmla="*/ 1033749 h 1104703"/>
                <a:gd name="connsiteX146" fmla="*/ 3108598 w 4333039"/>
                <a:gd name="connsiteY146" fmla="*/ 1024879 h 1104703"/>
                <a:gd name="connsiteX147" fmla="*/ 3118518 w 4333039"/>
                <a:gd name="connsiteY147" fmla="*/ 1024879 h 1104703"/>
                <a:gd name="connsiteX148" fmla="*/ 3118518 w 4333039"/>
                <a:gd name="connsiteY148" fmla="*/ 1034799 h 1104703"/>
                <a:gd name="connsiteX149" fmla="*/ 3109649 w 4333039"/>
                <a:gd name="connsiteY149" fmla="*/ 1043668 h 1104703"/>
                <a:gd name="connsiteX150" fmla="*/ 3104748 w 4333039"/>
                <a:gd name="connsiteY150" fmla="*/ 1045652 h 1104703"/>
                <a:gd name="connsiteX151" fmla="*/ 248576 w 4333039"/>
                <a:gd name="connsiteY151" fmla="*/ 1042618 h 1104703"/>
                <a:gd name="connsiteX152" fmla="*/ 243558 w 4333039"/>
                <a:gd name="connsiteY152" fmla="*/ 1040517 h 1104703"/>
                <a:gd name="connsiteX153" fmla="*/ 234805 w 4333039"/>
                <a:gd name="connsiteY153" fmla="*/ 1031648 h 1104703"/>
                <a:gd name="connsiteX154" fmla="*/ 234805 w 4333039"/>
                <a:gd name="connsiteY154" fmla="*/ 1021728 h 1104703"/>
                <a:gd name="connsiteX155" fmla="*/ 244725 w 4333039"/>
                <a:gd name="connsiteY155" fmla="*/ 1021728 h 1104703"/>
                <a:gd name="connsiteX156" fmla="*/ 253477 w 4333039"/>
                <a:gd name="connsiteY156" fmla="*/ 1030598 h 1104703"/>
                <a:gd name="connsiteX157" fmla="*/ 253477 w 4333039"/>
                <a:gd name="connsiteY157" fmla="*/ 1040517 h 1104703"/>
                <a:gd name="connsiteX158" fmla="*/ 248576 w 4333039"/>
                <a:gd name="connsiteY158" fmla="*/ 1042501 h 1104703"/>
                <a:gd name="connsiteX159" fmla="*/ 778754 w 4333039"/>
                <a:gd name="connsiteY159" fmla="*/ 1028731 h 1104703"/>
                <a:gd name="connsiteX160" fmla="*/ 773853 w 4333039"/>
                <a:gd name="connsiteY160" fmla="*/ 1026630 h 1104703"/>
                <a:gd name="connsiteX161" fmla="*/ 773853 w 4333039"/>
                <a:gd name="connsiteY161" fmla="*/ 1016710 h 1104703"/>
                <a:gd name="connsiteX162" fmla="*/ 782722 w 4333039"/>
                <a:gd name="connsiteY162" fmla="*/ 1007841 h 1104703"/>
                <a:gd name="connsiteX163" fmla="*/ 792642 w 4333039"/>
                <a:gd name="connsiteY163" fmla="*/ 1007841 h 1104703"/>
                <a:gd name="connsiteX164" fmla="*/ 792642 w 4333039"/>
                <a:gd name="connsiteY164" fmla="*/ 1017760 h 1104703"/>
                <a:gd name="connsiteX165" fmla="*/ 783773 w 4333039"/>
                <a:gd name="connsiteY165" fmla="*/ 1026630 h 1104703"/>
                <a:gd name="connsiteX166" fmla="*/ 778871 w 4333039"/>
                <a:gd name="connsiteY166" fmla="*/ 1028614 h 1104703"/>
                <a:gd name="connsiteX167" fmla="*/ 2940197 w 4333039"/>
                <a:gd name="connsiteY167" fmla="*/ 1024529 h 1104703"/>
                <a:gd name="connsiteX168" fmla="*/ 2935296 w 4333039"/>
                <a:gd name="connsiteY168" fmla="*/ 1022545 h 1104703"/>
                <a:gd name="connsiteX169" fmla="*/ 2926426 w 4333039"/>
                <a:gd name="connsiteY169" fmla="*/ 1013676 h 1104703"/>
                <a:gd name="connsiteX170" fmla="*/ 2926426 w 4333039"/>
                <a:gd name="connsiteY170" fmla="*/ 1003756 h 1104703"/>
                <a:gd name="connsiteX171" fmla="*/ 2936346 w 4333039"/>
                <a:gd name="connsiteY171" fmla="*/ 1003756 h 1104703"/>
                <a:gd name="connsiteX172" fmla="*/ 2945215 w 4333039"/>
                <a:gd name="connsiteY172" fmla="*/ 1012626 h 1104703"/>
                <a:gd name="connsiteX173" fmla="*/ 2945215 w 4333039"/>
                <a:gd name="connsiteY173" fmla="*/ 1022545 h 1104703"/>
                <a:gd name="connsiteX174" fmla="*/ 2940314 w 4333039"/>
                <a:gd name="connsiteY174" fmla="*/ 1024646 h 1104703"/>
                <a:gd name="connsiteX175" fmla="*/ 3131239 w 4333039"/>
                <a:gd name="connsiteY175" fmla="*/ 1019277 h 1104703"/>
                <a:gd name="connsiteX176" fmla="*/ 3126337 w 4333039"/>
                <a:gd name="connsiteY176" fmla="*/ 1017177 h 1104703"/>
                <a:gd name="connsiteX177" fmla="*/ 3126337 w 4333039"/>
                <a:gd name="connsiteY177" fmla="*/ 1007257 h 1104703"/>
                <a:gd name="connsiteX178" fmla="*/ 3135207 w 4333039"/>
                <a:gd name="connsiteY178" fmla="*/ 998388 h 1104703"/>
                <a:gd name="connsiteX179" fmla="*/ 3145126 w 4333039"/>
                <a:gd name="connsiteY179" fmla="*/ 998388 h 1104703"/>
                <a:gd name="connsiteX180" fmla="*/ 3145126 w 4333039"/>
                <a:gd name="connsiteY180" fmla="*/ 1008308 h 1104703"/>
                <a:gd name="connsiteX181" fmla="*/ 3136257 w 4333039"/>
                <a:gd name="connsiteY181" fmla="*/ 1017177 h 1104703"/>
                <a:gd name="connsiteX182" fmla="*/ 3131355 w 4333039"/>
                <a:gd name="connsiteY182" fmla="*/ 1019161 h 1104703"/>
                <a:gd name="connsiteX183" fmla="*/ 222201 w 4333039"/>
                <a:gd name="connsiteY183" fmla="*/ 1015893 h 1104703"/>
                <a:gd name="connsiteX184" fmla="*/ 217183 w 4333039"/>
                <a:gd name="connsiteY184" fmla="*/ 1013793 h 1104703"/>
                <a:gd name="connsiteX185" fmla="*/ 208430 w 4333039"/>
                <a:gd name="connsiteY185" fmla="*/ 1004923 h 1104703"/>
                <a:gd name="connsiteX186" fmla="*/ 208430 w 4333039"/>
                <a:gd name="connsiteY186" fmla="*/ 995004 h 1104703"/>
                <a:gd name="connsiteX187" fmla="*/ 218350 w 4333039"/>
                <a:gd name="connsiteY187" fmla="*/ 995004 h 1104703"/>
                <a:gd name="connsiteX188" fmla="*/ 227103 w 4333039"/>
                <a:gd name="connsiteY188" fmla="*/ 1003873 h 1104703"/>
                <a:gd name="connsiteX189" fmla="*/ 227103 w 4333039"/>
                <a:gd name="connsiteY189" fmla="*/ 1013793 h 1104703"/>
                <a:gd name="connsiteX190" fmla="*/ 222201 w 4333039"/>
                <a:gd name="connsiteY190" fmla="*/ 1015777 h 1104703"/>
                <a:gd name="connsiteX191" fmla="*/ 805362 w 4333039"/>
                <a:gd name="connsiteY191" fmla="*/ 1002239 h 1104703"/>
                <a:gd name="connsiteX192" fmla="*/ 800461 w 4333039"/>
                <a:gd name="connsiteY192" fmla="*/ 1000138 h 1104703"/>
                <a:gd name="connsiteX193" fmla="*/ 800461 w 4333039"/>
                <a:gd name="connsiteY193" fmla="*/ 990219 h 1104703"/>
                <a:gd name="connsiteX194" fmla="*/ 809330 w 4333039"/>
                <a:gd name="connsiteY194" fmla="*/ 981349 h 1104703"/>
                <a:gd name="connsiteX195" fmla="*/ 819250 w 4333039"/>
                <a:gd name="connsiteY195" fmla="*/ 981349 h 1104703"/>
                <a:gd name="connsiteX196" fmla="*/ 819250 w 4333039"/>
                <a:gd name="connsiteY196" fmla="*/ 991269 h 1104703"/>
                <a:gd name="connsiteX197" fmla="*/ 810381 w 4333039"/>
                <a:gd name="connsiteY197" fmla="*/ 1000138 h 1104703"/>
                <a:gd name="connsiteX198" fmla="*/ 805479 w 4333039"/>
                <a:gd name="connsiteY198" fmla="*/ 1002122 h 1104703"/>
                <a:gd name="connsiteX199" fmla="*/ 2913589 w 4333039"/>
                <a:gd name="connsiteY199" fmla="*/ 998038 h 1104703"/>
                <a:gd name="connsiteX200" fmla="*/ 2908687 w 4333039"/>
                <a:gd name="connsiteY200" fmla="*/ 996054 h 1104703"/>
                <a:gd name="connsiteX201" fmla="*/ 2899819 w 4333039"/>
                <a:gd name="connsiteY201" fmla="*/ 987184 h 1104703"/>
                <a:gd name="connsiteX202" fmla="*/ 2899819 w 4333039"/>
                <a:gd name="connsiteY202" fmla="*/ 977265 h 1104703"/>
                <a:gd name="connsiteX203" fmla="*/ 2909738 w 4333039"/>
                <a:gd name="connsiteY203" fmla="*/ 977265 h 1104703"/>
                <a:gd name="connsiteX204" fmla="*/ 2918607 w 4333039"/>
                <a:gd name="connsiteY204" fmla="*/ 986134 h 1104703"/>
                <a:gd name="connsiteX205" fmla="*/ 2918607 w 4333039"/>
                <a:gd name="connsiteY205" fmla="*/ 996054 h 1104703"/>
                <a:gd name="connsiteX206" fmla="*/ 2913706 w 4333039"/>
                <a:gd name="connsiteY206" fmla="*/ 998154 h 1104703"/>
                <a:gd name="connsiteX207" fmla="*/ 3157847 w 4333039"/>
                <a:gd name="connsiteY207" fmla="*/ 992786 h 1104703"/>
                <a:gd name="connsiteX208" fmla="*/ 3152946 w 4333039"/>
                <a:gd name="connsiteY208" fmla="*/ 990685 h 1104703"/>
                <a:gd name="connsiteX209" fmla="*/ 3152946 w 4333039"/>
                <a:gd name="connsiteY209" fmla="*/ 980766 h 1104703"/>
                <a:gd name="connsiteX210" fmla="*/ 3161815 w 4333039"/>
                <a:gd name="connsiteY210" fmla="*/ 971896 h 1104703"/>
                <a:gd name="connsiteX211" fmla="*/ 3171735 w 4333039"/>
                <a:gd name="connsiteY211" fmla="*/ 971896 h 1104703"/>
                <a:gd name="connsiteX212" fmla="*/ 3171735 w 4333039"/>
                <a:gd name="connsiteY212" fmla="*/ 981816 h 1104703"/>
                <a:gd name="connsiteX213" fmla="*/ 3162865 w 4333039"/>
                <a:gd name="connsiteY213" fmla="*/ 990685 h 1104703"/>
                <a:gd name="connsiteX214" fmla="*/ 3157964 w 4333039"/>
                <a:gd name="connsiteY214" fmla="*/ 992669 h 1104703"/>
                <a:gd name="connsiteX215" fmla="*/ 195826 w 4333039"/>
                <a:gd name="connsiteY215" fmla="*/ 989285 h 1104703"/>
                <a:gd name="connsiteX216" fmla="*/ 190808 w 4333039"/>
                <a:gd name="connsiteY216" fmla="*/ 987184 h 1104703"/>
                <a:gd name="connsiteX217" fmla="*/ 182055 w 4333039"/>
                <a:gd name="connsiteY217" fmla="*/ 978315 h 1104703"/>
                <a:gd name="connsiteX218" fmla="*/ 182055 w 4333039"/>
                <a:gd name="connsiteY218" fmla="*/ 968395 h 1104703"/>
                <a:gd name="connsiteX219" fmla="*/ 191975 w 4333039"/>
                <a:gd name="connsiteY219" fmla="*/ 968395 h 1104703"/>
                <a:gd name="connsiteX220" fmla="*/ 200728 w 4333039"/>
                <a:gd name="connsiteY220" fmla="*/ 977265 h 1104703"/>
                <a:gd name="connsiteX221" fmla="*/ 200728 w 4333039"/>
                <a:gd name="connsiteY221" fmla="*/ 987184 h 1104703"/>
                <a:gd name="connsiteX222" fmla="*/ 195826 w 4333039"/>
                <a:gd name="connsiteY222" fmla="*/ 989168 h 1104703"/>
                <a:gd name="connsiteX223" fmla="*/ 831970 w 4333039"/>
                <a:gd name="connsiteY223" fmla="*/ 975748 h 1104703"/>
                <a:gd name="connsiteX224" fmla="*/ 827069 w 4333039"/>
                <a:gd name="connsiteY224" fmla="*/ 973647 h 1104703"/>
                <a:gd name="connsiteX225" fmla="*/ 827069 w 4333039"/>
                <a:gd name="connsiteY225" fmla="*/ 963727 h 1104703"/>
                <a:gd name="connsiteX226" fmla="*/ 835938 w 4333039"/>
                <a:gd name="connsiteY226" fmla="*/ 954858 h 1104703"/>
                <a:gd name="connsiteX227" fmla="*/ 845858 w 4333039"/>
                <a:gd name="connsiteY227" fmla="*/ 954858 h 1104703"/>
                <a:gd name="connsiteX228" fmla="*/ 845858 w 4333039"/>
                <a:gd name="connsiteY228" fmla="*/ 964778 h 1104703"/>
                <a:gd name="connsiteX229" fmla="*/ 836989 w 4333039"/>
                <a:gd name="connsiteY229" fmla="*/ 973647 h 1104703"/>
                <a:gd name="connsiteX230" fmla="*/ 832087 w 4333039"/>
                <a:gd name="connsiteY230" fmla="*/ 975631 h 1104703"/>
                <a:gd name="connsiteX231" fmla="*/ 2887098 w 4333039"/>
                <a:gd name="connsiteY231" fmla="*/ 971546 h 1104703"/>
                <a:gd name="connsiteX232" fmla="*/ 2882196 w 4333039"/>
                <a:gd name="connsiteY232" fmla="*/ 969562 h 1104703"/>
                <a:gd name="connsiteX233" fmla="*/ 2873327 w 4333039"/>
                <a:gd name="connsiteY233" fmla="*/ 960693 h 1104703"/>
                <a:gd name="connsiteX234" fmla="*/ 2873327 w 4333039"/>
                <a:gd name="connsiteY234" fmla="*/ 950773 h 1104703"/>
                <a:gd name="connsiteX235" fmla="*/ 2883246 w 4333039"/>
                <a:gd name="connsiteY235" fmla="*/ 950773 h 1104703"/>
                <a:gd name="connsiteX236" fmla="*/ 2892116 w 4333039"/>
                <a:gd name="connsiteY236" fmla="*/ 959643 h 1104703"/>
                <a:gd name="connsiteX237" fmla="*/ 2892116 w 4333039"/>
                <a:gd name="connsiteY237" fmla="*/ 969562 h 1104703"/>
                <a:gd name="connsiteX238" fmla="*/ 2887214 w 4333039"/>
                <a:gd name="connsiteY238" fmla="*/ 971663 h 1104703"/>
                <a:gd name="connsiteX239" fmla="*/ 3184339 w 4333039"/>
                <a:gd name="connsiteY239" fmla="*/ 966295 h 1104703"/>
                <a:gd name="connsiteX240" fmla="*/ 3179437 w 4333039"/>
                <a:gd name="connsiteY240" fmla="*/ 964194 h 1104703"/>
                <a:gd name="connsiteX241" fmla="*/ 3179437 w 4333039"/>
                <a:gd name="connsiteY241" fmla="*/ 954274 h 1104703"/>
                <a:gd name="connsiteX242" fmla="*/ 3188306 w 4333039"/>
                <a:gd name="connsiteY242" fmla="*/ 945405 h 1104703"/>
                <a:gd name="connsiteX243" fmla="*/ 3198226 w 4333039"/>
                <a:gd name="connsiteY243" fmla="*/ 945405 h 1104703"/>
                <a:gd name="connsiteX244" fmla="*/ 3198226 w 4333039"/>
                <a:gd name="connsiteY244" fmla="*/ 955325 h 1104703"/>
                <a:gd name="connsiteX245" fmla="*/ 3189357 w 4333039"/>
                <a:gd name="connsiteY245" fmla="*/ 964194 h 1104703"/>
                <a:gd name="connsiteX246" fmla="*/ 3184455 w 4333039"/>
                <a:gd name="connsiteY246" fmla="*/ 966178 h 1104703"/>
                <a:gd name="connsiteX247" fmla="*/ 169101 w 4333039"/>
                <a:gd name="connsiteY247" fmla="*/ 962560 h 1104703"/>
                <a:gd name="connsiteX248" fmla="*/ 167351 w 4333039"/>
                <a:gd name="connsiteY248" fmla="*/ 962327 h 1104703"/>
                <a:gd name="connsiteX249" fmla="*/ 156964 w 4333039"/>
                <a:gd name="connsiteY249" fmla="*/ 962327 h 1104703"/>
                <a:gd name="connsiteX250" fmla="*/ 149962 w 4333039"/>
                <a:gd name="connsiteY250" fmla="*/ 955325 h 1104703"/>
                <a:gd name="connsiteX251" fmla="*/ 156964 w 4333039"/>
                <a:gd name="connsiteY251" fmla="*/ 948323 h 1104703"/>
                <a:gd name="connsiteX252" fmla="*/ 168985 w 4333039"/>
                <a:gd name="connsiteY252" fmla="*/ 948323 h 1104703"/>
                <a:gd name="connsiteX253" fmla="*/ 173886 w 4333039"/>
                <a:gd name="connsiteY253" fmla="*/ 950423 h 1104703"/>
                <a:gd name="connsiteX254" fmla="*/ 174003 w 4333039"/>
                <a:gd name="connsiteY254" fmla="*/ 960460 h 1104703"/>
                <a:gd name="connsiteX255" fmla="*/ 168985 w 4333039"/>
                <a:gd name="connsiteY255" fmla="*/ 962560 h 1104703"/>
                <a:gd name="connsiteX256" fmla="*/ 131990 w 4333039"/>
                <a:gd name="connsiteY256" fmla="*/ 962327 h 1104703"/>
                <a:gd name="connsiteX257" fmla="*/ 119503 w 4333039"/>
                <a:gd name="connsiteY257" fmla="*/ 962327 h 1104703"/>
                <a:gd name="connsiteX258" fmla="*/ 112501 w 4333039"/>
                <a:gd name="connsiteY258" fmla="*/ 955325 h 1104703"/>
                <a:gd name="connsiteX259" fmla="*/ 119503 w 4333039"/>
                <a:gd name="connsiteY259" fmla="*/ 948323 h 1104703"/>
                <a:gd name="connsiteX260" fmla="*/ 131990 w 4333039"/>
                <a:gd name="connsiteY260" fmla="*/ 948323 h 1104703"/>
                <a:gd name="connsiteX261" fmla="*/ 138992 w 4333039"/>
                <a:gd name="connsiteY261" fmla="*/ 955325 h 1104703"/>
                <a:gd name="connsiteX262" fmla="*/ 131990 w 4333039"/>
                <a:gd name="connsiteY262" fmla="*/ 962327 h 1104703"/>
                <a:gd name="connsiteX263" fmla="*/ 94529 w 4333039"/>
                <a:gd name="connsiteY263" fmla="*/ 962327 h 1104703"/>
                <a:gd name="connsiteX264" fmla="*/ 82042 w 4333039"/>
                <a:gd name="connsiteY264" fmla="*/ 962327 h 1104703"/>
                <a:gd name="connsiteX265" fmla="*/ 75039 w 4333039"/>
                <a:gd name="connsiteY265" fmla="*/ 955325 h 1104703"/>
                <a:gd name="connsiteX266" fmla="*/ 82042 w 4333039"/>
                <a:gd name="connsiteY266" fmla="*/ 948323 h 1104703"/>
                <a:gd name="connsiteX267" fmla="*/ 94529 w 4333039"/>
                <a:gd name="connsiteY267" fmla="*/ 948323 h 1104703"/>
                <a:gd name="connsiteX268" fmla="*/ 101531 w 4333039"/>
                <a:gd name="connsiteY268" fmla="*/ 955325 h 1104703"/>
                <a:gd name="connsiteX269" fmla="*/ 94529 w 4333039"/>
                <a:gd name="connsiteY269" fmla="*/ 962327 h 1104703"/>
                <a:gd name="connsiteX270" fmla="*/ 56950 w 4333039"/>
                <a:gd name="connsiteY270" fmla="*/ 962327 h 1104703"/>
                <a:gd name="connsiteX271" fmla="*/ 44464 w 4333039"/>
                <a:gd name="connsiteY271" fmla="*/ 962327 h 1104703"/>
                <a:gd name="connsiteX272" fmla="*/ 37461 w 4333039"/>
                <a:gd name="connsiteY272" fmla="*/ 955325 h 1104703"/>
                <a:gd name="connsiteX273" fmla="*/ 44464 w 4333039"/>
                <a:gd name="connsiteY273" fmla="*/ 948323 h 1104703"/>
                <a:gd name="connsiteX274" fmla="*/ 56950 w 4333039"/>
                <a:gd name="connsiteY274" fmla="*/ 948323 h 1104703"/>
                <a:gd name="connsiteX275" fmla="*/ 63953 w 4333039"/>
                <a:gd name="connsiteY275" fmla="*/ 955325 h 1104703"/>
                <a:gd name="connsiteX276" fmla="*/ 56950 w 4333039"/>
                <a:gd name="connsiteY276" fmla="*/ 962327 h 1104703"/>
                <a:gd name="connsiteX277" fmla="*/ 19489 w 4333039"/>
                <a:gd name="connsiteY277" fmla="*/ 962327 h 1104703"/>
                <a:gd name="connsiteX278" fmla="*/ 7002 w 4333039"/>
                <a:gd name="connsiteY278" fmla="*/ 962327 h 1104703"/>
                <a:gd name="connsiteX279" fmla="*/ 0 w 4333039"/>
                <a:gd name="connsiteY279" fmla="*/ 955325 h 1104703"/>
                <a:gd name="connsiteX280" fmla="*/ 7002 w 4333039"/>
                <a:gd name="connsiteY280" fmla="*/ 948323 h 1104703"/>
                <a:gd name="connsiteX281" fmla="*/ 19489 w 4333039"/>
                <a:gd name="connsiteY281" fmla="*/ 948323 h 1104703"/>
                <a:gd name="connsiteX282" fmla="*/ 26491 w 4333039"/>
                <a:gd name="connsiteY282" fmla="*/ 955325 h 1104703"/>
                <a:gd name="connsiteX283" fmla="*/ 19489 w 4333039"/>
                <a:gd name="connsiteY283" fmla="*/ 962327 h 1104703"/>
                <a:gd name="connsiteX284" fmla="*/ 858462 w 4333039"/>
                <a:gd name="connsiteY284" fmla="*/ 949373 h 1104703"/>
                <a:gd name="connsiteX285" fmla="*/ 853560 w 4333039"/>
                <a:gd name="connsiteY285" fmla="*/ 947272 h 1104703"/>
                <a:gd name="connsiteX286" fmla="*/ 853560 w 4333039"/>
                <a:gd name="connsiteY286" fmla="*/ 937353 h 1104703"/>
                <a:gd name="connsiteX287" fmla="*/ 862430 w 4333039"/>
                <a:gd name="connsiteY287" fmla="*/ 928483 h 1104703"/>
                <a:gd name="connsiteX288" fmla="*/ 872350 w 4333039"/>
                <a:gd name="connsiteY288" fmla="*/ 928483 h 1104703"/>
                <a:gd name="connsiteX289" fmla="*/ 872350 w 4333039"/>
                <a:gd name="connsiteY289" fmla="*/ 938403 h 1104703"/>
                <a:gd name="connsiteX290" fmla="*/ 863480 w 4333039"/>
                <a:gd name="connsiteY290" fmla="*/ 947272 h 1104703"/>
                <a:gd name="connsiteX291" fmla="*/ 858578 w 4333039"/>
                <a:gd name="connsiteY291" fmla="*/ 949256 h 1104703"/>
                <a:gd name="connsiteX292" fmla="*/ 2860490 w 4333039"/>
                <a:gd name="connsiteY292" fmla="*/ 945055 h 1104703"/>
                <a:gd name="connsiteX293" fmla="*/ 2855588 w 4333039"/>
                <a:gd name="connsiteY293" fmla="*/ 943071 h 1104703"/>
                <a:gd name="connsiteX294" fmla="*/ 2846718 w 4333039"/>
                <a:gd name="connsiteY294" fmla="*/ 934202 h 1104703"/>
                <a:gd name="connsiteX295" fmla="*/ 2846718 w 4333039"/>
                <a:gd name="connsiteY295" fmla="*/ 924282 h 1104703"/>
                <a:gd name="connsiteX296" fmla="*/ 2856639 w 4333039"/>
                <a:gd name="connsiteY296" fmla="*/ 924282 h 1104703"/>
                <a:gd name="connsiteX297" fmla="*/ 2865508 w 4333039"/>
                <a:gd name="connsiteY297" fmla="*/ 933151 h 1104703"/>
                <a:gd name="connsiteX298" fmla="*/ 2865508 w 4333039"/>
                <a:gd name="connsiteY298" fmla="*/ 943071 h 1104703"/>
                <a:gd name="connsiteX299" fmla="*/ 2860606 w 4333039"/>
                <a:gd name="connsiteY299" fmla="*/ 945172 h 1104703"/>
                <a:gd name="connsiteX300" fmla="*/ 3210946 w 4333039"/>
                <a:gd name="connsiteY300" fmla="*/ 939920 h 1104703"/>
                <a:gd name="connsiteX301" fmla="*/ 3206045 w 4333039"/>
                <a:gd name="connsiteY301" fmla="*/ 937819 h 1104703"/>
                <a:gd name="connsiteX302" fmla="*/ 3206045 w 4333039"/>
                <a:gd name="connsiteY302" fmla="*/ 927900 h 1104703"/>
                <a:gd name="connsiteX303" fmla="*/ 3214915 w 4333039"/>
                <a:gd name="connsiteY303" fmla="*/ 919030 h 1104703"/>
                <a:gd name="connsiteX304" fmla="*/ 3224834 w 4333039"/>
                <a:gd name="connsiteY304" fmla="*/ 919030 h 1104703"/>
                <a:gd name="connsiteX305" fmla="*/ 3224834 w 4333039"/>
                <a:gd name="connsiteY305" fmla="*/ 928950 h 1104703"/>
                <a:gd name="connsiteX306" fmla="*/ 3215965 w 4333039"/>
                <a:gd name="connsiteY306" fmla="*/ 937819 h 1104703"/>
                <a:gd name="connsiteX307" fmla="*/ 3211063 w 4333039"/>
                <a:gd name="connsiteY307" fmla="*/ 939803 h 1104703"/>
                <a:gd name="connsiteX308" fmla="*/ 885070 w 4333039"/>
                <a:gd name="connsiteY308" fmla="*/ 922881 h 1104703"/>
                <a:gd name="connsiteX309" fmla="*/ 880168 w 4333039"/>
                <a:gd name="connsiteY309" fmla="*/ 920781 h 1104703"/>
                <a:gd name="connsiteX310" fmla="*/ 880168 w 4333039"/>
                <a:gd name="connsiteY310" fmla="*/ 910861 h 1104703"/>
                <a:gd name="connsiteX311" fmla="*/ 889038 w 4333039"/>
                <a:gd name="connsiteY311" fmla="*/ 901992 h 1104703"/>
                <a:gd name="connsiteX312" fmla="*/ 898958 w 4333039"/>
                <a:gd name="connsiteY312" fmla="*/ 901992 h 1104703"/>
                <a:gd name="connsiteX313" fmla="*/ 898958 w 4333039"/>
                <a:gd name="connsiteY313" fmla="*/ 911911 h 1104703"/>
                <a:gd name="connsiteX314" fmla="*/ 890088 w 4333039"/>
                <a:gd name="connsiteY314" fmla="*/ 920781 h 1104703"/>
                <a:gd name="connsiteX315" fmla="*/ 885187 w 4333039"/>
                <a:gd name="connsiteY315" fmla="*/ 922765 h 1104703"/>
                <a:gd name="connsiteX316" fmla="*/ 2833998 w 4333039"/>
                <a:gd name="connsiteY316" fmla="*/ 918564 h 1104703"/>
                <a:gd name="connsiteX317" fmla="*/ 2829097 w 4333039"/>
                <a:gd name="connsiteY317" fmla="*/ 916580 h 1104703"/>
                <a:gd name="connsiteX318" fmla="*/ 2820227 w 4333039"/>
                <a:gd name="connsiteY318" fmla="*/ 907710 h 1104703"/>
                <a:gd name="connsiteX319" fmla="*/ 2820227 w 4333039"/>
                <a:gd name="connsiteY319" fmla="*/ 897791 h 1104703"/>
                <a:gd name="connsiteX320" fmla="*/ 2830147 w 4333039"/>
                <a:gd name="connsiteY320" fmla="*/ 897791 h 1104703"/>
                <a:gd name="connsiteX321" fmla="*/ 2839016 w 4333039"/>
                <a:gd name="connsiteY321" fmla="*/ 906660 h 1104703"/>
                <a:gd name="connsiteX322" fmla="*/ 2839016 w 4333039"/>
                <a:gd name="connsiteY322" fmla="*/ 916580 h 1104703"/>
                <a:gd name="connsiteX323" fmla="*/ 2834115 w 4333039"/>
                <a:gd name="connsiteY323" fmla="*/ 918680 h 1104703"/>
                <a:gd name="connsiteX324" fmla="*/ 3237438 w 4333039"/>
                <a:gd name="connsiteY324" fmla="*/ 913429 h 1104703"/>
                <a:gd name="connsiteX325" fmla="*/ 3232536 w 4333039"/>
                <a:gd name="connsiteY325" fmla="*/ 911328 h 1104703"/>
                <a:gd name="connsiteX326" fmla="*/ 3232536 w 4333039"/>
                <a:gd name="connsiteY326" fmla="*/ 901408 h 1104703"/>
                <a:gd name="connsiteX327" fmla="*/ 3241406 w 4333039"/>
                <a:gd name="connsiteY327" fmla="*/ 892539 h 1104703"/>
                <a:gd name="connsiteX328" fmla="*/ 3251326 w 4333039"/>
                <a:gd name="connsiteY328" fmla="*/ 892539 h 1104703"/>
                <a:gd name="connsiteX329" fmla="*/ 3251326 w 4333039"/>
                <a:gd name="connsiteY329" fmla="*/ 902459 h 1104703"/>
                <a:gd name="connsiteX330" fmla="*/ 3242456 w 4333039"/>
                <a:gd name="connsiteY330" fmla="*/ 911328 h 1104703"/>
                <a:gd name="connsiteX331" fmla="*/ 3237555 w 4333039"/>
                <a:gd name="connsiteY331" fmla="*/ 913312 h 1104703"/>
                <a:gd name="connsiteX332" fmla="*/ 911561 w 4333039"/>
                <a:gd name="connsiteY332" fmla="*/ 896390 h 1104703"/>
                <a:gd name="connsiteX333" fmla="*/ 906660 w 4333039"/>
                <a:gd name="connsiteY333" fmla="*/ 894289 h 1104703"/>
                <a:gd name="connsiteX334" fmla="*/ 906660 w 4333039"/>
                <a:gd name="connsiteY334" fmla="*/ 884370 h 1104703"/>
                <a:gd name="connsiteX335" fmla="*/ 915529 w 4333039"/>
                <a:gd name="connsiteY335" fmla="*/ 875500 h 1104703"/>
                <a:gd name="connsiteX336" fmla="*/ 925449 w 4333039"/>
                <a:gd name="connsiteY336" fmla="*/ 875500 h 1104703"/>
                <a:gd name="connsiteX337" fmla="*/ 925449 w 4333039"/>
                <a:gd name="connsiteY337" fmla="*/ 885420 h 1104703"/>
                <a:gd name="connsiteX338" fmla="*/ 916579 w 4333039"/>
                <a:gd name="connsiteY338" fmla="*/ 894289 h 1104703"/>
                <a:gd name="connsiteX339" fmla="*/ 911678 w 4333039"/>
                <a:gd name="connsiteY339" fmla="*/ 896273 h 1104703"/>
                <a:gd name="connsiteX340" fmla="*/ 2807390 w 4333039"/>
                <a:gd name="connsiteY340" fmla="*/ 892072 h 1104703"/>
                <a:gd name="connsiteX341" fmla="*/ 2802488 w 4333039"/>
                <a:gd name="connsiteY341" fmla="*/ 890088 h 1104703"/>
                <a:gd name="connsiteX342" fmla="*/ 2793619 w 4333039"/>
                <a:gd name="connsiteY342" fmla="*/ 881219 h 1104703"/>
                <a:gd name="connsiteX343" fmla="*/ 2793619 w 4333039"/>
                <a:gd name="connsiteY343" fmla="*/ 871299 h 1104703"/>
                <a:gd name="connsiteX344" fmla="*/ 2803539 w 4333039"/>
                <a:gd name="connsiteY344" fmla="*/ 871299 h 1104703"/>
                <a:gd name="connsiteX345" fmla="*/ 2812408 w 4333039"/>
                <a:gd name="connsiteY345" fmla="*/ 880168 h 1104703"/>
                <a:gd name="connsiteX346" fmla="*/ 2812408 w 4333039"/>
                <a:gd name="connsiteY346" fmla="*/ 890088 h 1104703"/>
                <a:gd name="connsiteX347" fmla="*/ 2807507 w 4333039"/>
                <a:gd name="connsiteY347" fmla="*/ 892189 h 1104703"/>
                <a:gd name="connsiteX348" fmla="*/ 3264046 w 4333039"/>
                <a:gd name="connsiteY348" fmla="*/ 886937 h 1104703"/>
                <a:gd name="connsiteX349" fmla="*/ 3259145 w 4333039"/>
                <a:gd name="connsiteY349" fmla="*/ 884837 h 1104703"/>
                <a:gd name="connsiteX350" fmla="*/ 3259145 w 4333039"/>
                <a:gd name="connsiteY350" fmla="*/ 874917 h 1104703"/>
                <a:gd name="connsiteX351" fmla="*/ 3268014 w 4333039"/>
                <a:gd name="connsiteY351" fmla="*/ 866048 h 1104703"/>
                <a:gd name="connsiteX352" fmla="*/ 3277933 w 4333039"/>
                <a:gd name="connsiteY352" fmla="*/ 866048 h 1104703"/>
                <a:gd name="connsiteX353" fmla="*/ 3277933 w 4333039"/>
                <a:gd name="connsiteY353" fmla="*/ 875967 h 1104703"/>
                <a:gd name="connsiteX354" fmla="*/ 3269064 w 4333039"/>
                <a:gd name="connsiteY354" fmla="*/ 884837 h 1104703"/>
                <a:gd name="connsiteX355" fmla="*/ 3264163 w 4333039"/>
                <a:gd name="connsiteY355" fmla="*/ 886821 h 1104703"/>
                <a:gd name="connsiteX356" fmla="*/ 938169 w 4333039"/>
                <a:gd name="connsiteY356" fmla="*/ 869899 h 1104703"/>
                <a:gd name="connsiteX357" fmla="*/ 933268 w 4333039"/>
                <a:gd name="connsiteY357" fmla="*/ 867798 h 1104703"/>
                <a:gd name="connsiteX358" fmla="*/ 933268 w 4333039"/>
                <a:gd name="connsiteY358" fmla="*/ 857878 h 1104703"/>
                <a:gd name="connsiteX359" fmla="*/ 942138 w 4333039"/>
                <a:gd name="connsiteY359" fmla="*/ 849009 h 1104703"/>
                <a:gd name="connsiteX360" fmla="*/ 952057 w 4333039"/>
                <a:gd name="connsiteY360" fmla="*/ 849009 h 1104703"/>
                <a:gd name="connsiteX361" fmla="*/ 952057 w 4333039"/>
                <a:gd name="connsiteY361" fmla="*/ 858929 h 1104703"/>
                <a:gd name="connsiteX362" fmla="*/ 943188 w 4333039"/>
                <a:gd name="connsiteY362" fmla="*/ 867798 h 1104703"/>
                <a:gd name="connsiteX363" fmla="*/ 938286 w 4333039"/>
                <a:gd name="connsiteY363" fmla="*/ 869782 h 1104703"/>
                <a:gd name="connsiteX364" fmla="*/ 2780899 w 4333039"/>
                <a:gd name="connsiteY364" fmla="*/ 865581 h 1104703"/>
                <a:gd name="connsiteX365" fmla="*/ 2775997 w 4333039"/>
                <a:gd name="connsiteY365" fmla="*/ 863597 h 1104703"/>
                <a:gd name="connsiteX366" fmla="*/ 2767128 w 4333039"/>
                <a:gd name="connsiteY366" fmla="*/ 854727 h 1104703"/>
                <a:gd name="connsiteX367" fmla="*/ 2767128 w 4333039"/>
                <a:gd name="connsiteY367" fmla="*/ 844808 h 1104703"/>
                <a:gd name="connsiteX368" fmla="*/ 2777047 w 4333039"/>
                <a:gd name="connsiteY368" fmla="*/ 844808 h 1104703"/>
                <a:gd name="connsiteX369" fmla="*/ 2785917 w 4333039"/>
                <a:gd name="connsiteY369" fmla="*/ 853677 h 1104703"/>
                <a:gd name="connsiteX370" fmla="*/ 2785917 w 4333039"/>
                <a:gd name="connsiteY370" fmla="*/ 863597 h 1104703"/>
                <a:gd name="connsiteX371" fmla="*/ 2781016 w 4333039"/>
                <a:gd name="connsiteY371" fmla="*/ 865697 h 1104703"/>
                <a:gd name="connsiteX372" fmla="*/ 3290654 w 4333039"/>
                <a:gd name="connsiteY372" fmla="*/ 860446 h 1104703"/>
                <a:gd name="connsiteX373" fmla="*/ 3285753 w 4333039"/>
                <a:gd name="connsiteY373" fmla="*/ 858345 h 1104703"/>
                <a:gd name="connsiteX374" fmla="*/ 3285753 w 4333039"/>
                <a:gd name="connsiteY374" fmla="*/ 848425 h 1104703"/>
                <a:gd name="connsiteX375" fmla="*/ 3294622 w 4333039"/>
                <a:gd name="connsiteY375" fmla="*/ 839556 h 1104703"/>
                <a:gd name="connsiteX376" fmla="*/ 3304542 w 4333039"/>
                <a:gd name="connsiteY376" fmla="*/ 839556 h 1104703"/>
                <a:gd name="connsiteX377" fmla="*/ 3304542 w 4333039"/>
                <a:gd name="connsiteY377" fmla="*/ 849476 h 1104703"/>
                <a:gd name="connsiteX378" fmla="*/ 3295672 w 4333039"/>
                <a:gd name="connsiteY378" fmla="*/ 858345 h 1104703"/>
                <a:gd name="connsiteX379" fmla="*/ 3290771 w 4333039"/>
                <a:gd name="connsiteY379" fmla="*/ 860329 h 1104703"/>
                <a:gd name="connsiteX380" fmla="*/ 964778 w 4333039"/>
                <a:gd name="connsiteY380" fmla="*/ 843407 h 1104703"/>
                <a:gd name="connsiteX381" fmla="*/ 959876 w 4333039"/>
                <a:gd name="connsiteY381" fmla="*/ 841307 h 1104703"/>
                <a:gd name="connsiteX382" fmla="*/ 959876 w 4333039"/>
                <a:gd name="connsiteY382" fmla="*/ 831387 h 1104703"/>
                <a:gd name="connsiteX383" fmla="*/ 968745 w 4333039"/>
                <a:gd name="connsiteY383" fmla="*/ 822518 h 1104703"/>
                <a:gd name="connsiteX384" fmla="*/ 978666 w 4333039"/>
                <a:gd name="connsiteY384" fmla="*/ 822518 h 1104703"/>
                <a:gd name="connsiteX385" fmla="*/ 978666 w 4333039"/>
                <a:gd name="connsiteY385" fmla="*/ 832437 h 1104703"/>
                <a:gd name="connsiteX386" fmla="*/ 969796 w 4333039"/>
                <a:gd name="connsiteY386" fmla="*/ 841307 h 1104703"/>
                <a:gd name="connsiteX387" fmla="*/ 964894 w 4333039"/>
                <a:gd name="connsiteY387" fmla="*/ 843291 h 1104703"/>
                <a:gd name="connsiteX388" fmla="*/ 2754407 w 4333039"/>
                <a:gd name="connsiteY388" fmla="*/ 839089 h 1104703"/>
                <a:gd name="connsiteX389" fmla="*/ 2749506 w 4333039"/>
                <a:gd name="connsiteY389" fmla="*/ 837105 h 1104703"/>
                <a:gd name="connsiteX390" fmla="*/ 2740636 w 4333039"/>
                <a:gd name="connsiteY390" fmla="*/ 828236 h 1104703"/>
                <a:gd name="connsiteX391" fmla="*/ 2740636 w 4333039"/>
                <a:gd name="connsiteY391" fmla="*/ 818316 h 1104703"/>
                <a:gd name="connsiteX392" fmla="*/ 2750556 w 4333039"/>
                <a:gd name="connsiteY392" fmla="*/ 818316 h 1104703"/>
                <a:gd name="connsiteX393" fmla="*/ 2759425 w 4333039"/>
                <a:gd name="connsiteY393" fmla="*/ 827186 h 1104703"/>
                <a:gd name="connsiteX394" fmla="*/ 2759425 w 4333039"/>
                <a:gd name="connsiteY394" fmla="*/ 837105 h 1104703"/>
                <a:gd name="connsiteX395" fmla="*/ 2754524 w 4333039"/>
                <a:gd name="connsiteY395" fmla="*/ 839206 h 1104703"/>
                <a:gd name="connsiteX396" fmla="*/ 3317145 w 4333039"/>
                <a:gd name="connsiteY396" fmla="*/ 833954 h 1104703"/>
                <a:gd name="connsiteX397" fmla="*/ 3312244 w 4333039"/>
                <a:gd name="connsiteY397" fmla="*/ 831854 h 1104703"/>
                <a:gd name="connsiteX398" fmla="*/ 3312244 w 4333039"/>
                <a:gd name="connsiteY398" fmla="*/ 821934 h 1104703"/>
                <a:gd name="connsiteX399" fmla="*/ 3321113 w 4333039"/>
                <a:gd name="connsiteY399" fmla="*/ 813065 h 1104703"/>
                <a:gd name="connsiteX400" fmla="*/ 3331033 w 4333039"/>
                <a:gd name="connsiteY400" fmla="*/ 813065 h 1104703"/>
                <a:gd name="connsiteX401" fmla="*/ 3331033 w 4333039"/>
                <a:gd name="connsiteY401" fmla="*/ 822984 h 1104703"/>
                <a:gd name="connsiteX402" fmla="*/ 3322164 w 4333039"/>
                <a:gd name="connsiteY402" fmla="*/ 831854 h 1104703"/>
                <a:gd name="connsiteX403" fmla="*/ 3317262 w 4333039"/>
                <a:gd name="connsiteY403" fmla="*/ 833838 h 1104703"/>
                <a:gd name="connsiteX404" fmla="*/ 991269 w 4333039"/>
                <a:gd name="connsiteY404" fmla="*/ 817033 h 1104703"/>
                <a:gd name="connsiteX405" fmla="*/ 986368 w 4333039"/>
                <a:gd name="connsiteY405" fmla="*/ 814932 h 1104703"/>
                <a:gd name="connsiteX406" fmla="*/ 986368 w 4333039"/>
                <a:gd name="connsiteY406" fmla="*/ 805012 h 1104703"/>
                <a:gd name="connsiteX407" fmla="*/ 995237 w 4333039"/>
                <a:gd name="connsiteY407" fmla="*/ 796143 h 1104703"/>
                <a:gd name="connsiteX408" fmla="*/ 1005156 w 4333039"/>
                <a:gd name="connsiteY408" fmla="*/ 796143 h 1104703"/>
                <a:gd name="connsiteX409" fmla="*/ 1005156 w 4333039"/>
                <a:gd name="connsiteY409" fmla="*/ 806063 h 1104703"/>
                <a:gd name="connsiteX410" fmla="*/ 996287 w 4333039"/>
                <a:gd name="connsiteY410" fmla="*/ 814932 h 1104703"/>
                <a:gd name="connsiteX411" fmla="*/ 991386 w 4333039"/>
                <a:gd name="connsiteY411" fmla="*/ 816916 h 1104703"/>
                <a:gd name="connsiteX412" fmla="*/ 2727799 w 4333039"/>
                <a:gd name="connsiteY412" fmla="*/ 812598 h 1104703"/>
                <a:gd name="connsiteX413" fmla="*/ 2722897 w 4333039"/>
                <a:gd name="connsiteY413" fmla="*/ 810614 h 1104703"/>
                <a:gd name="connsiteX414" fmla="*/ 2714028 w 4333039"/>
                <a:gd name="connsiteY414" fmla="*/ 801744 h 1104703"/>
                <a:gd name="connsiteX415" fmla="*/ 2714028 w 4333039"/>
                <a:gd name="connsiteY415" fmla="*/ 791825 h 1104703"/>
                <a:gd name="connsiteX416" fmla="*/ 2723948 w 4333039"/>
                <a:gd name="connsiteY416" fmla="*/ 791825 h 1104703"/>
                <a:gd name="connsiteX417" fmla="*/ 2732818 w 4333039"/>
                <a:gd name="connsiteY417" fmla="*/ 800694 h 1104703"/>
                <a:gd name="connsiteX418" fmla="*/ 2732818 w 4333039"/>
                <a:gd name="connsiteY418" fmla="*/ 810614 h 1104703"/>
                <a:gd name="connsiteX419" fmla="*/ 2727916 w 4333039"/>
                <a:gd name="connsiteY419" fmla="*/ 812715 h 1104703"/>
                <a:gd name="connsiteX420" fmla="*/ 3343754 w 4333039"/>
                <a:gd name="connsiteY420" fmla="*/ 807463 h 1104703"/>
                <a:gd name="connsiteX421" fmla="*/ 3338852 w 4333039"/>
                <a:gd name="connsiteY421" fmla="*/ 805362 h 1104703"/>
                <a:gd name="connsiteX422" fmla="*/ 3338852 w 4333039"/>
                <a:gd name="connsiteY422" fmla="*/ 795443 h 1104703"/>
                <a:gd name="connsiteX423" fmla="*/ 3347722 w 4333039"/>
                <a:gd name="connsiteY423" fmla="*/ 786573 h 1104703"/>
                <a:gd name="connsiteX424" fmla="*/ 3357641 w 4333039"/>
                <a:gd name="connsiteY424" fmla="*/ 786573 h 1104703"/>
                <a:gd name="connsiteX425" fmla="*/ 3357641 w 4333039"/>
                <a:gd name="connsiteY425" fmla="*/ 796493 h 1104703"/>
                <a:gd name="connsiteX426" fmla="*/ 3348772 w 4333039"/>
                <a:gd name="connsiteY426" fmla="*/ 805362 h 1104703"/>
                <a:gd name="connsiteX427" fmla="*/ 3343871 w 4333039"/>
                <a:gd name="connsiteY427" fmla="*/ 807346 h 1104703"/>
                <a:gd name="connsiteX428" fmla="*/ 1017877 w 4333039"/>
                <a:gd name="connsiteY428" fmla="*/ 790541 h 1104703"/>
                <a:gd name="connsiteX429" fmla="*/ 1012976 w 4333039"/>
                <a:gd name="connsiteY429" fmla="*/ 788440 h 1104703"/>
                <a:gd name="connsiteX430" fmla="*/ 1012976 w 4333039"/>
                <a:gd name="connsiteY430" fmla="*/ 778521 h 1104703"/>
                <a:gd name="connsiteX431" fmla="*/ 1021845 w 4333039"/>
                <a:gd name="connsiteY431" fmla="*/ 769651 h 1104703"/>
                <a:gd name="connsiteX432" fmla="*/ 1031765 w 4333039"/>
                <a:gd name="connsiteY432" fmla="*/ 769651 h 1104703"/>
                <a:gd name="connsiteX433" fmla="*/ 1031765 w 4333039"/>
                <a:gd name="connsiteY433" fmla="*/ 779571 h 1104703"/>
                <a:gd name="connsiteX434" fmla="*/ 1022895 w 4333039"/>
                <a:gd name="connsiteY434" fmla="*/ 788440 h 1104703"/>
                <a:gd name="connsiteX435" fmla="*/ 1017994 w 4333039"/>
                <a:gd name="connsiteY435" fmla="*/ 790425 h 1104703"/>
                <a:gd name="connsiteX436" fmla="*/ 2701308 w 4333039"/>
                <a:gd name="connsiteY436" fmla="*/ 786106 h 1104703"/>
                <a:gd name="connsiteX437" fmla="*/ 2696407 w 4333039"/>
                <a:gd name="connsiteY437" fmla="*/ 784123 h 1104703"/>
                <a:gd name="connsiteX438" fmla="*/ 2687537 w 4333039"/>
                <a:gd name="connsiteY438" fmla="*/ 775253 h 1104703"/>
                <a:gd name="connsiteX439" fmla="*/ 2687537 w 4333039"/>
                <a:gd name="connsiteY439" fmla="*/ 765333 h 1104703"/>
                <a:gd name="connsiteX440" fmla="*/ 2697456 w 4333039"/>
                <a:gd name="connsiteY440" fmla="*/ 765333 h 1104703"/>
                <a:gd name="connsiteX441" fmla="*/ 2706326 w 4333039"/>
                <a:gd name="connsiteY441" fmla="*/ 774203 h 1104703"/>
                <a:gd name="connsiteX442" fmla="*/ 2706326 w 4333039"/>
                <a:gd name="connsiteY442" fmla="*/ 784123 h 1104703"/>
                <a:gd name="connsiteX443" fmla="*/ 2701425 w 4333039"/>
                <a:gd name="connsiteY443" fmla="*/ 786223 h 1104703"/>
                <a:gd name="connsiteX444" fmla="*/ 3370245 w 4333039"/>
                <a:gd name="connsiteY444" fmla="*/ 780972 h 1104703"/>
                <a:gd name="connsiteX445" fmla="*/ 3365343 w 4333039"/>
                <a:gd name="connsiteY445" fmla="*/ 778871 h 1104703"/>
                <a:gd name="connsiteX446" fmla="*/ 3365343 w 4333039"/>
                <a:gd name="connsiteY446" fmla="*/ 768951 h 1104703"/>
                <a:gd name="connsiteX447" fmla="*/ 3374213 w 4333039"/>
                <a:gd name="connsiteY447" fmla="*/ 760082 h 1104703"/>
                <a:gd name="connsiteX448" fmla="*/ 3384133 w 4333039"/>
                <a:gd name="connsiteY448" fmla="*/ 760082 h 1104703"/>
                <a:gd name="connsiteX449" fmla="*/ 3384133 w 4333039"/>
                <a:gd name="connsiteY449" fmla="*/ 770002 h 1104703"/>
                <a:gd name="connsiteX450" fmla="*/ 3375263 w 4333039"/>
                <a:gd name="connsiteY450" fmla="*/ 778871 h 1104703"/>
                <a:gd name="connsiteX451" fmla="*/ 3370362 w 4333039"/>
                <a:gd name="connsiteY451" fmla="*/ 780855 h 1104703"/>
                <a:gd name="connsiteX452" fmla="*/ 1044485 w 4333039"/>
                <a:gd name="connsiteY452" fmla="*/ 764050 h 1104703"/>
                <a:gd name="connsiteX453" fmla="*/ 1039584 w 4333039"/>
                <a:gd name="connsiteY453" fmla="*/ 761949 h 1104703"/>
                <a:gd name="connsiteX454" fmla="*/ 1039584 w 4333039"/>
                <a:gd name="connsiteY454" fmla="*/ 752029 h 1104703"/>
                <a:gd name="connsiteX455" fmla="*/ 1048453 w 4333039"/>
                <a:gd name="connsiteY455" fmla="*/ 743160 h 1104703"/>
                <a:gd name="connsiteX456" fmla="*/ 1058373 w 4333039"/>
                <a:gd name="connsiteY456" fmla="*/ 743160 h 1104703"/>
                <a:gd name="connsiteX457" fmla="*/ 1058373 w 4333039"/>
                <a:gd name="connsiteY457" fmla="*/ 753080 h 1104703"/>
                <a:gd name="connsiteX458" fmla="*/ 1049503 w 4333039"/>
                <a:gd name="connsiteY458" fmla="*/ 761949 h 1104703"/>
                <a:gd name="connsiteX459" fmla="*/ 1044602 w 4333039"/>
                <a:gd name="connsiteY459" fmla="*/ 763933 h 1104703"/>
                <a:gd name="connsiteX460" fmla="*/ 2674699 w 4333039"/>
                <a:gd name="connsiteY460" fmla="*/ 759615 h 1104703"/>
                <a:gd name="connsiteX461" fmla="*/ 2669798 w 4333039"/>
                <a:gd name="connsiteY461" fmla="*/ 757631 h 1104703"/>
                <a:gd name="connsiteX462" fmla="*/ 2660929 w 4333039"/>
                <a:gd name="connsiteY462" fmla="*/ 748762 h 1104703"/>
                <a:gd name="connsiteX463" fmla="*/ 2660929 w 4333039"/>
                <a:gd name="connsiteY463" fmla="*/ 738842 h 1104703"/>
                <a:gd name="connsiteX464" fmla="*/ 2670849 w 4333039"/>
                <a:gd name="connsiteY464" fmla="*/ 738842 h 1104703"/>
                <a:gd name="connsiteX465" fmla="*/ 2679717 w 4333039"/>
                <a:gd name="connsiteY465" fmla="*/ 747711 h 1104703"/>
                <a:gd name="connsiteX466" fmla="*/ 2679717 w 4333039"/>
                <a:gd name="connsiteY466" fmla="*/ 757631 h 1104703"/>
                <a:gd name="connsiteX467" fmla="*/ 2674816 w 4333039"/>
                <a:gd name="connsiteY467" fmla="*/ 759732 h 1104703"/>
                <a:gd name="connsiteX468" fmla="*/ 3396853 w 4333039"/>
                <a:gd name="connsiteY468" fmla="*/ 754597 h 1104703"/>
                <a:gd name="connsiteX469" fmla="*/ 3391952 w 4333039"/>
                <a:gd name="connsiteY469" fmla="*/ 752496 h 1104703"/>
                <a:gd name="connsiteX470" fmla="*/ 3391952 w 4333039"/>
                <a:gd name="connsiteY470" fmla="*/ 742577 h 1104703"/>
                <a:gd name="connsiteX471" fmla="*/ 3400821 w 4333039"/>
                <a:gd name="connsiteY471" fmla="*/ 733707 h 1104703"/>
                <a:gd name="connsiteX472" fmla="*/ 3410741 w 4333039"/>
                <a:gd name="connsiteY472" fmla="*/ 733707 h 1104703"/>
                <a:gd name="connsiteX473" fmla="*/ 3410741 w 4333039"/>
                <a:gd name="connsiteY473" fmla="*/ 743627 h 1104703"/>
                <a:gd name="connsiteX474" fmla="*/ 3401871 w 4333039"/>
                <a:gd name="connsiteY474" fmla="*/ 752496 h 1104703"/>
                <a:gd name="connsiteX475" fmla="*/ 3396970 w 4333039"/>
                <a:gd name="connsiteY475" fmla="*/ 754480 h 1104703"/>
                <a:gd name="connsiteX476" fmla="*/ 1070977 w 4333039"/>
                <a:gd name="connsiteY476" fmla="*/ 737558 h 1104703"/>
                <a:gd name="connsiteX477" fmla="*/ 1066075 w 4333039"/>
                <a:gd name="connsiteY477" fmla="*/ 735458 h 1104703"/>
                <a:gd name="connsiteX478" fmla="*/ 1066075 w 4333039"/>
                <a:gd name="connsiteY478" fmla="*/ 725538 h 1104703"/>
                <a:gd name="connsiteX479" fmla="*/ 1074945 w 4333039"/>
                <a:gd name="connsiteY479" fmla="*/ 716669 h 1104703"/>
                <a:gd name="connsiteX480" fmla="*/ 1084864 w 4333039"/>
                <a:gd name="connsiteY480" fmla="*/ 716669 h 1104703"/>
                <a:gd name="connsiteX481" fmla="*/ 1084864 w 4333039"/>
                <a:gd name="connsiteY481" fmla="*/ 726588 h 1104703"/>
                <a:gd name="connsiteX482" fmla="*/ 1075995 w 4333039"/>
                <a:gd name="connsiteY482" fmla="*/ 735458 h 1104703"/>
                <a:gd name="connsiteX483" fmla="*/ 1071094 w 4333039"/>
                <a:gd name="connsiteY483" fmla="*/ 737442 h 1104703"/>
                <a:gd name="connsiteX484" fmla="*/ 2648208 w 4333039"/>
                <a:gd name="connsiteY484" fmla="*/ 733124 h 1104703"/>
                <a:gd name="connsiteX485" fmla="*/ 2643306 w 4333039"/>
                <a:gd name="connsiteY485" fmla="*/ 731140 h 1104703"/>
                <a:gd name="connsiteX486" fmla="*/ 2635488 w 4333039"/>
                <a:gd name="connsiteY486" fmla="*/ 723321 h 1104703"/>
                <a:gd name="connsiteX487" fmla="*/ 2632570 w 4333039"/>
                <a:gd name="connsiteY487" fmla="*/ 717719 h 1104703"/>
                <a:gd name="connsiteX488" fmla="*/ 2639339 w 4333039"/>
                <a:gd name="connsiteY488" fmla="*/ 710717 h 1104703"/>
                <a:gd name="connsiteX489" fmla="*/ 2639805 w 4333039"/>
                <a:gd name="connsiteY489" fmla="*/ 710717 h 1104703"/>
                <a:gd name="connsiteX490" fmla="*/ 2644707 w 4333039"/>
                <a:gd name="connsiteY490" fmla="*/ 712701 h 1104703"/>
                <a:gd name="connsiteX491" fmla="*/ 2653227 w 4333039"/>
                <a:gd name="connsiteY491" fmla="*/ 721220 h 1104703"/>
                <a:gd name="connsiteX492" fmla="*/ 2653227 w 4333039"/>
                <a:gd name="connsiteY492" fmla="*/ 731140 h 1104703"/>
                <a:gd name="connsiteX493" fmla="*/ 2648325 w 4333039"/>
                <a:gd name="connsiteY493" fmla="*/ 733240 h 1104703"/>
                <a:gd name="connsiteX494" fmla="*/ 3423345 w 4333039"/>
                <a:gd name="connsiteY494" fmla="*/ 728105 h 1104703"/>
                <a:gd name="connsiteX495" fmla="*/ 3418443 w 4333039"/>
                <a:gd name="connsiteY495" fmla="*/ 726005 h 1104703"/>
                <a:gd name="connsiteX496" fmla="*/ 3418443 w 4333039"/>
                <a:gd name="connsiteY496" fmla="*/ 716085 h 1104703"/>
                <a:gd name="connsiteX497" fmla="*/ 3421361 w 4333039"/>
                <a:gd name="connsiteY497" fmla="*/ 713168 h 1104703"/>
                <a:gd name="connsiteX498" fmla="*/ 3426262 w 4333039"/>
                <a:gd name="connsiteY498" fmla="*/ 711184 h 1104703"/>
                <a:gd name="connsiteX499" fmla="*/ 3434665 w 4333039"/>
                <a:gd name="connsiteY499" fmla="*/ 711184 h 1104703"/>
                <a:gd name="connsiteX500" fmla="*/ 3441667 w 4333039"/>
                <a:gd name="connsiteY500" fmla="*/ 718186 h 1104703"/>
                <a:gd name="connsiteX501" fmla="*/ 3434665 w 4333039"/>
                <a:gd name="connsiteY501" fmla="*/ 725188 h 1104703"/>
                <a:gd name="connsiteX502" fmla="*/ 3429063 w 4333039"/>
                <a:gd name="connsiteY502" fmla="*/ 725188 h 1104703"/>
                <a:gd name="connsiteX503" fmla="*/ 3428246 w 4333039"/>
                <a:gd name="connsiteY503" fmla="*/ 726005 h 1104703"/>
                <a:gd name="connsiteX504" fmla="*/ 3423345 w 4333039"/>
                <a:gd name="connsiteY504" fmla="*/ 727989 h 1104703"/>
                <a:gd name="connsiteX505" fmla="*/ 3809746 w 4333039"/>
                <a:gd name="connsiteY505" fmla="*/ 725771 h 1104703"/>
                <a:gd name="connsiteX506" fmla="*/ 3797259 w 4333039"/>
                <a:gd name="connsiteY506" fmla="*/ 725771 h 1104703"/>
                <a:gd name="connsiteX507" fmla="*/ 3790257 w 4333039"/>
                <a:gd name="connsiteY507" fmla="*/ 718769 h 1104703"/>
                <a:gd name="connsiteX508" fmla="*/ 3797259 w 4333039"/>
                <a:gd name="connsiteY508" fmla="*/ 711767 h 1104703"/>
                <a:gd name="connsiteX509" fmla="*/ 3809746 w 4333039"/>
                <a:gd name="connsiteY509" fmla="*/ 711767 h 1104703"/>
                <a:gd name="connsiteX510" fmla="*/ 3816748 w 4333039"/>
                <a:gd name="connsiteY510" fmla="*/ 718769 h 1104703"/>
                <a:gd name="connsiteX511" fmla="*/ 3809746 w 4333039"/>
                <a:gd name="connsiteY511" fmla="*/ 725771 h 1104703"/>
                <a:gd name="connsiteX512" fmla="*/ 3772168 w 4333039"/>
                <a:gd name="connsiteY512" fmla="*/ 725771 h 1104703"/>
                <a:gd name="connsiteX513" fmla="*/ 3759681 w 4333039"/>
                <a:gd name="connsiteY513" fmla="*/ 725771 h 1104703"/>
                <a:gd name="connsiteX514" fmla="*/ 3752678 w 4333039"/>
                <a:gd name="connsiteY514" fmla="*/ 718769 h 1104703"/>
                <a:gd name="connsiteX515" fmla="*/ 3759681 w 4333039"/>
                <a:gd name="connsiteY515" fmla="*/ 711767 h 1104703"/>
                <a:gd name="connsiteX516" fmla="*/ 3772168 w 4333039"/>
                <a:gd name="connsiteY516" fmla="*/ 711767 h 1104703"/>
                <a:gd name="connsiteX517" fmla="*/ 3779170 w 4333039"/>
                <a:gd name="connsiteY517" fmla="*/ 718769 h 1104703"/>
                <a:gd name="connsiteX518" fmla="*/ 3772168 w 4333039"/>
                <a:gd name="connsiteY518" fmla="*/ 725771 h 1104703"/>
                <a:gd name="connsiteX519" fmla="*/ 3734706 w 4333039"/>
                <a:gd name="connsiteY519" fmla="*/ 725655 h 1104703"/>
                <a:gd name="connsiteX520" fmla="*/ 3722219 w 4333039"/>
                <a:gd name="connsiteY520" fmla="*/ 725655 h 1104703"/>
                <a:gd name="connsiteX521" fmla="*/ 3715217 w 4333039"/>
                <a:gd name="connsiteY521" fmla="*/ 718653 h 1104703"/>
                <a:gd name="connsiteX522" fmla="*/ 3722219 w 4333039"/>
                <a:gd name="connsiteY522" fmla="*/ 711651 h 1104703"/>
                <a:gd name="connsiteX523" fmla="*/ 3734706 w 4333039"/>
                <a:gd name="connsiteY523" fmla="*/ 711651 h 1104703"/>
                <a:gd name="connsiteX524" fmla="*/ 3741708 w 4333039"/>
                <a:gd name="connsiteY524" fmla="*/ 718653 h 1104703"/>
                <a:gd name="connsiteX525" fmla="*/ 3734706 w 4333039"/>
                <a:gd name="connsiteY525" fmla="*/ 725655 h 1104703"/>
                <a:gd name="connsiteX526" fmla="*/ 3697245 w 4333039"/>
                <a:gd name="connsiteY526" fmla="*/ 725655 h 1104703"/>
                <a:gd name="connsiteX527" fmla="*/ 3684757 w 4333039"/>
                <a:gd name="connsiteY527" fmla="*/ 725655 h 1104703"/>
                <a:gd name="connsiteX528" fmla="*/ 3677756 w 4333039"/>
                <a:gd name="connsiteY528" fmla="*/ 718653 h 1104703"/>
                <a:gd name="connsiteX529" fmla="*/ 3684757 w 4333039"/>
                <a:gd name="connsiteY529" fmla="*/ 711651 h 1104703"/>
                <a:gd name="connsiteX530" fmla="*/ 3697245 w 4333039"/>
                <a:gd name="connsiteY530" fmla="*/ 711651 h 1104703"/>
                <a:gd name="connsiteX531" fmla="*/ 3704247 w 4333039"/>
                <a:gd name="connsiteY531" fmla="*/ 718653 h 1104703"/>
                <a:gd name="connsiteX532" fmla="*/ 3697245 w 4333039"/>
                <a:gd name="connsiteY532" fmla="*/ 725655 h 1104703"/>
                <a:gd name="connsiteX533" fmla="*/ 3659667 w 4333039"/>
                <a:gd name="connsiteY533" fmla="*/ 725538 h 1104703"/>
                <a:gd name="connsiteX534" fmla="*/ 3647180 w 4333039"/>
                <a:gd name="connsiteY534" fmla="*/ 725538 h 1104703"/>
                <a:gd name="connsiteX535" fmla="*/ 3640178 w 4333039"/>
                <a:gd name="connsiteY535" fmla="*/ 718536 h 1104703"/>
                <a:gd name="connsiteX536" fmla="*/ 3647180 w 4333039"/>
                <a:gd name="connsiteY536" fmla="*/ 711534 h 1104703"/>
                <a:gd name="connsiteX537" fmla="*/ 3659667 w 4333039"/>
                <a:gd name="connsiteY537" fmla="*/ 711534 h 1104703"/>
                <a:gd name="connsiteX538" fmla="*/ 3666669 w 4333039"/>
                <a:gd name="connsiteY538" fmla="*/ 718536 h 1104703"/>
                <a:gd name="connsiteX539" fmla="*/ 3659667 w 4333039"/>
                <a:gd name="connsiteY539" fmla="*/ 725538 h 1104703"/>
                <a:gd name="connsiteX540" fmla="*/ 3622205 w 4333039"/>
                <a:gd name="connsiteY540" fmla="*/ 725538 h 1104703"/>
                <a:gd name="connsiteX541" fmla="*/ 3609718 w 4333039"/>
                <a:gd name="connsiteY541" fmla="*/ 725538 h 1104703"/>
                <a:gd name="connsiteX542" fmla="*/ 3602716 w 4333039"/>
                <a:gd name="connsiteY542" fmla="*/ 718536 h 1104703"/>
                <a:gd name="connsiteX543" fmla="*/ 3609718 w 4333039"/>
                <a:gd name="connsiteY543" fmla="*/ 711534 h 1104703"/>
                <a:gd name="connsiteX544" fmla="*/ 3622205 w 4333039"/>
                <a:gd name="connsiteY544" fmla="*/ 711534 h 1104703"/>
                <a:gd name="connsiteX545" fmla="*/ 3629208 w 4333039"/>
                <a:gd name="connsiteY545" fmla="*/ 718536 h 1104703"/>
                <a:gd name="connsiteX546" fmla="*/ 3622205 w 4333039"/>
                <a:gd name="connsiteY546" fmla="*/ 725538 h 1104703"/>
                <a:gd name="connsiteX547" fmla="*/ 3584744 w 4333039"/>
                <a:gd name="connsiteY547" fmla="*/ 725421 h 1104703"/>
                <a:gd name="connsiteX548" fmla="*/ 3572257 w 4333039"/>
                <a:gd name="connsiteY548" fmla="*/ 725421 h 1104703"/>
                <a:gd name="connsiteX549" fmla="*/ 3565254 w 4333039"/>
                <a:gd name="connsiteY549" fmla="*/ 718419 h 1104703"/>
                <a:gd name="connsiteX550" fmla="*/ 3572257 w 4333039"/>
                <a:gd name="connsiteY550" fmla="*/ 711417 h 1104703"/>
                <a:gd name="connsiteX551" fmla="*/ 3584744 w 4333039"/>
                <a:gd name="connsiteY551" fmla="*/ 711417 h 1104703"/>
                <a:gd name="connsiteX552" fmla="*/ 3591746 w 4333039"/>
                <a:gd name="connsiteY552" fmla="*/ 718419 h 1104703"/>
                <a:gd name="connsiteX553" fmla="*/ 3584744 w 4333039"/>
                <a:gd name="connsiteY553" fmla="*/ 725421 h 1104703"/>
                <a:gd name="connsiteX554" fmla="*/ 3547166 w 4333039"/>
                <a:gd name="connsiteY554" fmla="*/ 725421 h 1104703"/>
                <a:gd name="connsiteX555" fmla="*/ 3534678 w 4333039"/>
                <a:gd name="connsiteY555" fmla="*/ 725421 h 1104703"/>
                <a:gd name="connsiteX556" fmla="*/ 3527677 w 4333039"/>
                <a:gd name="connsiteY556" fmla="*/ 718419 h 1104703"/>
                <a:gd name="connsiteX557" fmla="*/ 3534678 w 4333039"/>
                <a:gd name="connsiteY557" fmla="*/ 711417 h 1104703"/>
                <a:gd name="connsiteX558" fmla="*/ 3547166 w 4333039"/>
                <a:gd name="connsiteY558" fmla="*/ 711417 h 1104703"/>
                <a:gd name="connsiteX559" fmla="*/ 3554168 w 4333039"/>
                <a:gd name="connsiteY559" fmla="*/ 718419 h 1104703"/>
                <a:gd name="connsiteX560" fmla="*/ 3547166 w 4333039"/>
                <a:gd name="connsiteY560" fmla="*/ 725421 h 1104703"/>
                <a:gd name="connsiteX561" fmla="*/ 3509704 w 4333039"/>
                <a:gd name="connsiteY561" fmla="*/ 725305 h 1104703"/>
                <a:gd name="connsiteX562" fmla="*/ 3497218 w 4333039"/>
                <a:gd name="connsiteY562" fmla="*/ 725305 h 1104703"/>
                <a:gd name="connsiteX563" fmla="*/ 3490215 w 4333039"/>
                <a:gd name="connsiteY563" fmla="*/ 718302 h 1104703"/>
                <a:gd name="connsiteX564" fmla="*/ 3497218 w 4333039"/>
                <a:gd name="connsiteY564" fmla="*/ 711300 h 1104703"/>
                <a:gd name="connsiteX565" fmla="*/ 3509704 w 4333039"/>
                <a:gd name="connsiteY565" fmla="*/ 711300 h 1104703"/>
                <a:gd name="connsiteX566" fmla="*/ 3516707 w 4333039"/>
                <a:gd name="connsiteY566" fmla="*/ 718302 h 1104703"/>
                <a:gd name="connsiteX567" fmla="*/ 3509704 w 4333039"/>
                <a:gd name="connsiteY567" fmla="*/ 725305 h 1104703"/>
                <a:gd name="connsiteX568" fmla="*/ 3472243 w 4333039"/>
                <a:gd name="connsiteY568" fmla="*/ 725305 h 1104703"/>
                <a:gd name="connsiteX569" fmla="*/ 3459756 w 4333039"/>
                <a:gd name="connsiteY569" fmla="*/ 725305 h 1104703"/>
                <a:gd name="connsiteX570" fmla="*/ 3452754 w 4333039"/>
                <a:gd name="connsiteY570" fmla="*/ 718302 h 1104703"/>
                <a:gd name="connsiteX571" fmla="*/ 3459756 w 4333039"/>
                <a:gd name="connsiteY571" fmla="*/ 711300 h 1104703"/>
                <a:gd name="connsiteX572" fmla="*/ 3472243 w 4333039"/>
                <a:gd name="connsiteY572" fmla="*/ 711300 h 1104703"/>
                <a:gd name="connsiteX573" fmla="*/ 3479245 w 4333039"/>
                <a:gd name="connsiteY573" fmla="*/ 718302 h 1104703"/>
                <a:gd name="connsiteX574" fmla="*/ 3472243 w 4333039"/>
                <a:gd name="connsiteY574" fmla="*/ 725305 h 1104703"/>
                <a:gd name="connsiteX575" fmla="*/ 2614248 w 4333039"/>
                <a:gd name="connsiteY575" fmla="*/ 724604 h 1104703"/>
                <a:gd name="connsiteX576" fmla="*/ 2601760 w 4333039"/>
                <a:gd name="connsiteY576" fmla="*/ 724604 h 1104703"/>
                <a:gd name="connsiteX577" fmla="*/ 2594759 w 4333039"/>
                <a:gd name="connsiteY577" fmla="*/ 717602 h 1104703"/>
                <a:gd name="connsiteX578" fmla="*/ 2601760 w 4333039"/>
                <a:gd name="connsiteY578" fmla="*/ 710600 h 1104703"/>
                <a:gd name="connsiteX579" fmla="*/ 2614248 w 4333039"/>
                <a:gd name="connsiteY579" fmla="*/ 710600 h 1104703"/>
                <a:gd name="connsiteX580" fmla="*/ 2621250 w 4333039"/>
                <a:gd name="connsiteY580" fmla="*/ 717602 h 1104703"/>
                <a:gd name="connsiteX581" fmla="*/ 2614248 w 4333039"/>
                <a:gd name="connsiteY581" fmla="*/ 724604 h 1104703"/>
                <a:gd name="connsiteX582" fmla="*/ 2576670 w 4333039"/>
                <a:gd name="connsiteY582" fmla="*/ 724604 h 1104703"/>
                <a:gd name="connsiteX583" fmla="*/ 2564183 w 4333039"/>
                <a:gd name="connsiteY583" fmla="*/ 724604 h 1104703"/>
                <a:gd name="connsiteX584" fmla="*/ 2557180 w 4333039"/>
                <a:gd name="connsiteY584" fmla="*/ 717602 h 1104703"/>
                <a:gd name="connsiteX585" fmla="*/ 2564183 w 4333039"/>
                <a:gd name="connsiteY585" fmla="*/ 710600 h 1104703"/>
                <a:gd name="connsiteX586" fmla="*/ 2576670 w 4333039"/>
                <a:gd name="connsiteY586" fmla="*/ 710600 h 1104703"/>
                <a:gd name="connsiteX587" fmla="*/ 2583672 w 4333039"/>
                <a:gd name="connsiteY587" fmla="*/ 717602 h 1104703"/>
                <a:gd name="connsiteX588" fmla="*/ 2576670 w 4333039"/>
                <a:gd name="connsiteY588" fmla="*/ 724604 h 1104703"/>
                <a:gd name="connsiteX589" fmla="*/ 2539208 w 4333039"/>
                <a:gd name="connsiteY589" fmla="*/ 724604 h 1104703"/>
                <a:gd name="connsiteX590" fmla="*/ 2526721 w 4333039"/>
                <a:gd name="connsiteY590" fmla="*/ 724604 h 1104703"/>
                <a:gd name="connsiteX591" fmla="*/ 2519719 w 4333039"/>
                <a:gd name="connsiteY591" fmla="*/ 717602 h 1104703"/>
                <a:gd name="connsiteX592" fmla="*/ 2526721 w 4333039"/>
                <a:gd name="connsiteY592" fmla="*/ 710600 h 1104703"/>
                <a:gd name="connsiteX593" fmla="*/ 2539208 w 4333039"/>
                <a:gd name="connsiteY593" fmla="*/ 710600 h 1104703"/>
                <a:gd name="connsiteX594" fmla="*/ 2546210 w 4333039"/>
                <a:gd name="connsiteY594" fmla="*/ 717602 h 1104703"/>
                <a:gd name="connsiteX595" fmla="*/ 2539208 w 4333039"/>
                <a:gd name="connsiteY595" fmla="*/ 724604 h 1104703"/>
                <a:gd name="connsiteX596" fmla="*/ 2501746 w 4333039"/>
                <a:gd name="connsiteY596" fmla="*/ 724604 h 1104703"/>
                <a:gd name="connsiteX597" fmla="*/ 2489260 w 4333039"/>
                <a:gd name="connsiteY597" fmla="*/ 724604 h 1104703"/>
                <a:gd name="connsiteX598" fmla="*/ 2482257 w 4333039"/>
                <a:gd name="connsiteY598" fmla="*/ 717602 h 1104703"/>
                <a:gd name="connsiteX599" fmla="*/ 2489260 w 4333039"/>
                <a:gd name="connsiteY599" fmla="*/ 710600 h 1104703"/>
                <a:gd name="connsiteX600" fmla="*/ 2501746 w 4333039"/>
                <a:gd name="connsiteY600" fmla="*/ 710600 h 1104703"/>
                <a:gd name="connsiteX601" fmla="*/ 2508749 w 4333039"/>
                <a:gd name="connsiteY601" fmla="*/ 717602 h 1104703"/>
                <a:gd name="connsiteX602" fmla="*/ 2501746 w 4333039"/>
                <a:gd name="connsiteY602" fmla="*/ 724604 h 1104703"/>
                <a:gd name="connsiteX603" fmla="*/ 2464169 w 4333039"/>
                <a:gd name="connsiteY603" fmla="*/ 724604 h 1104703"/>
                <a:gd name="connsiteX604" fmla="*/ 2451681 w 4333039"/>
                <a:gd name="connsiteY604" fmla="*/ 724604 h 1104703"/>
                <a:gd name="connsiteX605" fmla="*/ 2444680 w 4333039"/>
                <a:gd name="connsiteY605" fmla="*/ 717602 h 1104703"/>
                <a:gd name="connsiteX606" fmla="*/ 2451681 w 4333039"/>
                <a:gd name="connsiteY606" fmla="*/ 710600 h 1104703"/>
                <a:gd name="connsiteX607" fmla="*/ 2464169 w 4333039"/>
                <a:gd name="connsiteY607" fmla="*/ 710600 h 1104703"/>
                <a:gd name="connsiteX608" fmla="*/ 2471171 w 4333039"/>
                <a:gd name="connsiteY608" fmla="*/ 717602 h 1104703"/>
                <a:gd name="connsiteX609" fmla="*/ 2464169 w 4333039"/>
                <a:gd name="connsiteY609" fmla="*/ 724604 h 1104703"/>
                <a:gd name="connsiteX610" fmla="*/ 2426707 w 4333039"/>
                <a:gd name="connsiteY610" fmla="*/ 724604 h 1104703"/>
                <a:gd name="connsiteX611" fmla="*/ 2414220 w 4333039"/>
                <a:gd name="connsiteY611" fmla="*/ 724604 h 1104703"/>
                <a:gd name="connsiteX612" fmla="*/ 2407218 w 4333039"/>
                <a:gd name="connsiteY612" fmla="*/ 717602 h 1104703"/>
                <a:gd name="connsiteX613" fmla="*/ 2414220 w 4333039"/>
                <a:gd name="connsiteY613" fmla="*/ 710600 h 1104703"/>
                <a:gd name="connsiteX614" fmla="*/ 2426707 w 4333039"/>
                <a:gd name="connsiteY614" fmla="*/ 710600 h 1104703"/>
                <a:gd name="connsiteX615" fmla="*/ 2433710 w 4333039"/>
                <a:gd name="connsiteY615" fmla="*/ 717602 h 1104703"/>
                <a:gd name="connsiteX616" fmla="*/ 2426707 w 4333039"/>
                <a:gd name="connsiteY616" fmla="*/ 724604 h 1104703"/>
                <a:gd name="connsiteX617" fmla="*/ 2389246 w 4333039"/>
                <a:gd name="connsiteY617" fmla="*/ 724604 h 1104703"/>
                <a:gd name="connsiteX618" fmla="*/ 2376759 w 4333039"/>
                <a:gd name="connsiteY618" fmla="*/ 724604 h 1104703"/>
                <a:gd name="connsiteX619" fmla="*/ 2369756 w 4333039"/>
                <a:gd name="connsiteY619" fmla="*/ 717602 h 1104703"/>
                <a:gd name="connsiteX620" fmla="*/ 2376759 w 4333039"/>
                <a:gd name="connsiteY620" fmla="*/ 710600 h 1104703"/>
                <a:gd name="connsiteX621" fmla="*/ 2389246 w 4333039"/>
                <a:gd name="connsiteY621" fmla="*/ 710600 h 1104703"/>
                <a:gd name="connsiteX622" fmla="*/ 2396248 w 4333039"/>
                <a:gd name="connsiteY622" fmla="*/ 717602 h 1104703"/>
                <a:gd name="connsiteX623" fmla="*/ 2389246 w 4333039"/>
                <a:gd name="connsiteY623" fmla="*/ 724604 h 1104703"/>
                <a:gd name="connsiteX624" fmla="*/ 2351668 w 4333039"/>
                <a:gd name="connsiteY624" fmla="*/ 724604 h 1104703"/>
                <a:gd name="connsiteX625" fmla="*/ 2339180 w 4333039"/>
                <a:gd name="connsiteY625" fmla="*/ 724604 h 1104703"/>
                <a:gd name="connsiteX626" fmla="*/ 2332178 w 4333039"/>
                <a:gd name="connsiteY626" fmla="*/ 717602 h 1104703"/>
                <a:gd name="connsiteX627" fmla="*/ 2339180 w 4333039"/>
                <a:gd name="connsiteY627" fmla="*/ 710600 h 1104703"/>
                <a:gd name="connsiteX628" fmla="*/ 2351668 w 4333039"/>
                <a:gd name="connsiteY628" fmla="*/ 710600 h 1104703"/>
                <a:gd name="connsiteX629" fmla="*/ 2358670 w 4333039"/>
                <a:gd name="connsiteY629" fmla="*/ 717602 h 1104703"/>
                <a:gd name="connsiteX630" fmla="*/ 2351668 w 4333039"/>
                <a:gd name="connsiteY630" fmla="*/ 724604 h 1104703"/>
                <a:gd name="connsiteX631" fmla="*/ 2314207 w 4333039"/>
                <a:gd name="connsiteY631" fmla="*/ 724604 h 1104703"/>
                <a:gd name="connsiteX632" fmla="*/ 2301719 w 4333039"/>
                <a:gd name="connsiteY632" fmla="*/ 724604 h 1104703"/>
                <a:gd name="connsiteX633" fmla="*/ 2294717 w 4333039"/>
                <a:gd name="connsiteY633" fmla="*/ 717602 h 1104703"/>
                <a:gd name="connsiteX634" fmla="*/ 2301719 w 4333039"/>
                <a:gd name="connsiteY634" fmla="*/ 710600 h 1104703"/>
                <a:gd name="connsiteX635" fmla="*/ 2314207 w 4333039"/>
                <a:gd name="connsiteY635" fmla="*/ 710600 h 1104703"/>
                <a:gd name="connsiteX636" fmla="*/ 2321208 w 4333039"/>
                <a:gd name="connsiteY636" fmla="*/ 717602 h 1104703"/>
                <a:gd name="connsiteX637" fmla="*/ 2314207 w 4333039"/>
                <a:gd name="connsiteY637" fmla="*/ 724604 h 1104703"/>
                <a:gd name="connsiteX638" fmla="*/ 2276745 w 4333039"/>
                <a:gd name="connsiteY638" fmla="*/ 724604 h 1104703"/>
                <a:gd name="connsiteX639" fmla="*/ 2264258 w 4333039"/>
                <a:gd name="connsiteY639" fmla="*/ 724604 h 1104703"/>
                <a:gd name="connsiteX640" fmla="*/ 2257256 w 4333039"/>
                <a:gd name="connsiteY640" fmla="*/ 717602 h 1104703"/>
                <a:gd name="connsiteX641" fmla="*/ 2264258 w 4333039"/>
                <a:gd name="connsiteY641" fmla="*/ 710600 h 1104703"/>
                <a:gd name="connsiteX642" fmla="*/ 2276745 w 4333039"/>
                <a:gd name="connsiteY642" fmla="*/ 710600 h 1104703"/>
                <a:gd name="connsiteX643" fmla="*/ 2283747 w 4333039"/>
                <a:gd name="connsiteY643" fmla="*/ 717602 h 1104703"/>
                <a:gd name="connsiteX644" fmla="*/ 2276745 w 4333039"/>
                <a:gd name="connsiteY644" fmla="*/ 724604 h 1104703"/>
                <a:gd name="connsiteX645" fmla="*/ 2239166 w 4333039"/>
                <a:gd name="connsiteY645" fmla="*/ 724604 h 1104703"/>
                <a:gd name="connsiteX646" fmla="*/ 2226680 w 4333039"/>
                <a:gd name="connsiteY646" fmla="*/ 724604 h 1104703"/>
                <a:gd name="connsiteX647" fmla="*/ 2219677 w 4333039"/>
                <a:gd name="connsiteY647" fmla="*/ 717602 h 1104703"/>
                <a:gd name="connsiteX648" fmla="*/ 2226680 w 4333039"/>
                <a:gd name="connsiteY648" fmla="*/ 710600 h 1104703"/>
                <a:gd name="connsiteX649" fmla="*/ 2239166 w 4333039"/>
                <a:gd name="connsiteY649" fmla="*/ 710600 h 1104703"/>
                <a:gd name="connsiteX650" fmla="*/ 2246169 w 4333039"/>
                <a:gd name="connsiteY650" fmla="*/ 717602 h 1104703"/>
                <a:gd name="connsiteX651" fmla="*/ 2239166 w 4333039"/>
                <a:gd name="connsiteY651" fmla="*/ 724604 h 1104703"/>
                <a:gd name="connsiteX652" fmla="*/ 2201705 w 4333039"/>
                <a:gd name="connsiteY652" fmla="*/ 724604 h 1104703"/>
                <a:gd name="connsiteX653" fmla="*/ 2189218 w 4333039"/>
                <a:gd name="connsiteY653" fmla="*/ 724604 h 1104703"/>
                <a:gd name="connsiteX654" fmla="*/ 2182216 w 4333039"/>
                <a:gd name="connsiteY654" fmla="*/ 717602 h 1104703"/>
                <a:gd name="connsiteX655" fmla="*/ 2189218 w 4333039"/>
                <a:gd name="connsiteY655" fmla="*/ 710600 h 1104703"/>
                <a:gd name="connsiteX656" fmla="*/ 2201705 w 4333039"/>
                <a:gd name="connsiteY656" fmla="*/ 710600 h 1104703"/>
                <a:gd name="connsiteX657" fmla="*/ 2208707 w 4333039"/>
                <a:gd name="connsiteY657" fmla="*/ 717602 h 1104703"/>
                <a:gd name="connsiteX658" fmla="*/ 2201705 w 4333039"/>
                <a:gd name="connsiteY658" fmla="*/ 724604 h 1104703"/>
                <a:gd name="connsiteX659" fmla="*/ 2164127 w 4333039"/>
                <a:gd name="connsiteY659" fmla="*/ 724604 h 1104703"/>
                <a:gd name="connsiteX660" fmla="*/ 2151640 w 4333039"/>
                <a:gd name="connsiteY660" fmla="*/ 724604 h 1104703"/>
                <a:gd name="connsiteX661" fmla="*/ 2144638 w 4333039"/>
                <a:gd name="connsiteY661" fmla="*/ 717602 h 1104703"/>
                <a:gd name="connsiteX662" fmla="*/ 2151640 w 4333039"/>
                <a:gd name="connsiteY662" fmla="*/ 710600 h 1104703"/>
                <a:gd name="connsiteX663" fmla="*/ 2164127 w 4333039"/>
                <a:gd name="connsiteY663" fmla="*/ 710600 h 1104703"/>
                <a:gd name="connsiteX664" fmla="*/ 2171129 w 4333039"/>
                <a:gd name="connsiteY664" fmla="*/ 717602 h 1104703"/>
                <a:gd name="connsiteX665" fmla="*/ 2164127 w 4333039"/>
                <a:gd name="connsiteY665" fmla="*/ 724604 h 1104703"/>
                <a:gd name="connsiteX666" fmla="*/ 2126666 w 4333039"/>
                <a:gd name="connsiteY666" fmla="*/ 724604 h 1104703"/>
                <a:gd name="connsiteX667" fmla="*/ 2114179 w 4333039"/>
                <a:gd name="connsiteY667" fmla="*/ 724604 h 1104703"/>
                <a:gd name="connsiteX668" fmla="*/ 2107176 w 4333039"/>
                <a:gd name="connsiteY668" fmla="*/ 717602 h 1104703"/>
                <a:gd name="connsiteX669" fmla="*/ 2114179 w 4333039"/>
                <a:gd name="connsiteY669" fmla="*/ 710600 h 1104703"/>
                <a:gd name="connsiteX670" fmla="*/ 2126666 w 4333039"/>
                <a:gd name="connsiteY670" fmla="*/ 710600 h 1104703"/>
                <a:gd name="connsiteX671" fmla="*/ 2133668 w 4333039"/>
                <a:gd name="connsiteY671" fmla="*/ 717602 h 1104703"/>
                <a:gd name="connsiteX672" fmla="*/ 2126666 w 4333039"/>
                <a:gd name="connsiteY672" fmla="*/ 724604 h 1104703"/>
                <a:gd name="connsiteX673" fmla="*/ 2089204 w 4333039"/>
                <a:gd name="connsiteY673" fmla="*/ 724604 h 1104703"/>
                <a:gd name="connsiteX674" fmla="*/ 2076717 w 4333039"/>
                <a:gd name="connsiteY674" fmla="*/ 724604 h 1104703"/>
                <a:gd name="connsiteX675" fmla="*/ 2069715 w 4333039"/>
                <a:gd name="connsiteY675" fmla="*/ 717602 h 1104703"/>
                <a:gd name="connsiteX676" fmla="*/ 2076717 w 4333039"/>
                <a:gd name="connsiteY676" fmla="*/ 710600 h 1104703"/>
                <a:gd name="connsiteX677" fmla="*/ 2089204 w 4333039"/>
                <a:gd name="connsiteY677" fmla="*/ 710600 h 1104703"/>
                <a:gd name="connsiteX678" fmla="*/ 2096206 w 4333039"/>
                <a:gd name="connsiteY678" fmla="*/ 717602 h 1104703"/>
                <a:gd name="connsiteX679" fmla="*/ 2089204 w 4333039"/>
                <a:gd name="connsiteY679" fmla="*/ 724604 h 1104703"/>
                <a:gd name="connsiteX680" fmla="*/ 2051742 w 4333039"/>
                <a:gd name="connsiteY680" fmla="*/ 724604 h 1104703"/>
                <a:gd name="connsiteX681" fmla="*/ 2039255 w 4333039"/>
                <a:gd name="connsiteY681" fmla="*/ 724604 h 1104703"/>
                <a:gd name="connsiteX682" fmla="*/ 2032253 w 4333039"/>
                <a:gd name="connsiteY682" fmla="*/ 717602 h 1104703"/>
                <a:gd name="connsiteX683" fmla="*/ 2039255 w 4333039"/>
                <a:gd name="connsiteY683" fmla="*/ 710600 h 1104703"/>
                <a:gd name="connsiteX684" fmla="*/ 2051742 w 4333039"/>
                <a:gd name="connsiteY684" fmla="*/ 710600 h 1104703"/>
                <a:gd name="connsiteX685" fmla="*/ 2058745 w 4333039"/>
                <a:gd name="connsiteY685" fmla="*/ 717602 h 1104703"/>
                <a:gd name="connsiteX686" fmla="*/ 2051742 w 4333039"/>
                <a:gd name="connsiteY686" fmla="*/ 724604 h 1104703"/>
                <a:gd name="connsiteX687" fmla="*/ 2014165 w 4333039"/>
                <a:gd name="connsiteY687" fmla="*/ 724604 h 1104703"/>
                <a:gd name="connsiteX688" fmla="*/ 2001677 w 4333039"/>
                <a:gd name="connsiteY688" fmla="*/ 724604 h 1104703"/>
                <a:gd name="connsiteX689" fmla="*/ 1994676 w 4333039"/>
                <a:gd name="connsiteY689" fmla="*/ 717602 h 1104703"/>
                <a:gd name="connsiteX690" fmla="*/ 2001677 w 4333039"/>
                <a:gd name="connsiteY690" fmla="*/ 710600 h 1104703"/>
                <a:gd name="connsiteX691" fmla="*/ 2014165 w 4333039"/>
                <a:gd name="connsiteY691" fmla="*/ 710600 h 1104703"/>
                <a:gd name="connsiteX692" fmla="*/ 2021167 w 4333039"/>
                <a:gd name="connsiteY692" fmla="*/ 717602 h 1104703"/>
                <a:gd name="connsiteX693" fmla="*/ 2014165 w 4333039"/>
                <a:gd name="connsiteY693" fmla="*/ 724604 h 1104703"/>
                <a:gd name="connsiteX694" fmla="*/ 1976703 w 4333039"/>
                <a:gd name="connsiteY694" fmla="*/ 724604 h 1104703"/>
                <a:gd name="connsiteX695" fmla="*/ 1964216 w 4333039"/>
                <a:gd name="connsiteY695" fmla="*/ 724604 h 1104703"/>
                <a:gd name="connsiteX696" fmla="*/ 1957214 w 4333039"/>
                <a:gd name="connsiteY696" fmla="*/ 717602 h 1104703"/>
                <a:gd name="connsiteX697" fmla="*/ 1964216 w 4333039"/>
                <a:gd name="connsiteY697" fmla="*/ 710600 h 1104703"/>
                <a:gd name="connsiteX698" fmla="*/ 1976703 w 4333039"/>
                <a:gd name="connsiteY698" fmla="*/ 710600 h 1104703"/>
                <a:gd name="connsiteX699" fmla="*/ 1983706 w 4333039"/>
                <a:gd name="connsiteY699" fmla="*/ 717602 h 1104703"/>
                <a:gd name="connsiteX700" fmla="*/ 1976703 w 4333039"/>
                <a:gd name="connsiteY700" fmla="*/ 724604 h 1104703"/>
                <a:gd name="connsiteX701" fmla="*/ 1939125 w 4333039"/>
                <a:gd name="connsiteY701" fmla="*/ 724604 h 1104703"/>
                <a:gd name="connsiteX702" fmla="*/ 1926638 w 4333039"/>
                <a:gd name="connsiteY702" fmla="*/ 724604 h 1104703"/>
                <a:gd name="connsiteX703" fmla="*/ 1919635 w 4333039"/>
                <a:gd name="connsiteY703" fmla="*/ 717602 h 1104703"/>
                <a:gd name="connsiteX704" fmla="*/ 1926638 w 4333039"/>
                <a:gd name="connsiteY704" fmla="*/ 710600 h 1104703"/>
                <a:gd name="connsiteX705" fmla="*/ 1939125 w 4333039"/>
                <a:gd name="connsiteY705" fmla="*/ 710600 h 1104703"/>
                <a:gd name="connsiteX706" fmla="*/ 1946127 w 4333039"/>
                <a:gd name="connsiteY706" fmla="*/ 717602 h 1104703"/>
                <a:gd name="connsiteX707" fmla="*/ 1939125 w 4333039"/>
                <a:gd name="connsiteY707" fmla="*/ 724604 h 1104703"/>
                <a:gd name="connsiteX708" fmla="*/ 1901664 w 4333039"/>
                <a:gd name="connsiteY708" fmla="*/ 724604 h 1104703"/>
                <a:gd name="connsiteX709" fmla="*/ 1889176 w 4333039"/>
                <a:gd name="connsiteY709" fmla="*/ 724604 h 1104703"/>
                <a:gd name="connsiteX710" fmla="*/ 1882174 w 4333039"/>
                <a:gd name="connsiteY710" fmla="*/ 717602 h 1104703"/>
                <a:gd name="connsiteX711" fmla="*/ 1889176 w 4333039"/>
                <a:gd name="connsiteY711" fmla="*/ 710600 h 1104703"/>
                <a:gd name="connsiteX712" fmla="*/ 1901664 w 4333039"/>
                <a:gd name="connsiteY712" fmla="*/ 710600 h 1104703"/>
                <a:gd name="connsiteX713" fmla="*/ 1908666 w 4333039"/>
                <a:gd name="connsiteY713" fmla="*/ 717602 h 1104703"/>
                <a:gd name="connsiteX714" fmla="*/ 1901664 w 4333039"/>
                <a:gd name="connsiteY714" fmla="*/ 724604 h 1104703"/>
                <a:gd name="connsiteX715" fmla="*/ 1864202 w 4333039"/>
                <a:gd name="connsiteY715" fmla="*/ 724604 h 1104703"/>
                <a:gd name="connsiteX716" fmla="*/ 1851715 w 4333039"/>
                <a:gd name="connsiteY716" fmla="*/ 724604 h 1104703"/>
                <a:gd name="connsiteX717" fmla="*/ 1844713 w 4333039"/>
                <a:gd name="connsiteY717" fmla="*/ 717602 h 1104703"/>
                <a:gd name="connsiteX718" fmla="*/ 1851715 w 4333039"/>
                <a:gd name="connsiteY718" fmla="*/ 710600 h 1104703"/>
                <a:gd name="connsiteX719" fmla="*/ 1864202 w 4333039"/>
                <a:gd name="connsiteY719" fmla="*/ 710600 h 1104703"/>
                <a:gd name="connsiteX720" fmla="*/ 1871204 w 4333039"/>
                <a:gd name="connsiteY720" fmla="*/ 717602 h 1104703"/>
                <a:gd name="connsiteX721" fmla="*/ 1864202 w 4333039"/>
                <a:gd name="connsiteY721" fmla="*/ 724604 h 1104703"/>
                <a:gd name="connsiteX722" fmla="*/ 1826624 w 4333039"/>
                <a:gd name="connsiteY722" fmla="*/ 724604 h 1104703"/>
                <a:gd name="connsiteX723" fmla="*/ 1814137 w 4333039"/>
                <a:gd name="connsiteY723" fmla="*/ 724604 h 1104703"/>
                <a:gd name="connsiteX724" fmla="*/ 1807135 w 4333039"/>
                <a:gd name="connsiteY724" fmla="*/ 717602 h 1104703"/>
                <a:gd name="connsiteX725" fmla="*/ 1814137 w 4333039"/>
                <a:gd name="connsiteY725" fmla="*/ 710600 h 1104703"/>
                <a:gd name="connsiteX726" fmla="*/ 1826624 w 4333039"/>
                <a:gd name="connsiteY726" fmla="*/ 710600 h 1104703"/>
                <a:gd name="connsiteX727" fmla="*/ 1833626 w 4333039"/>
                <a:gd name="connsiteY727" fmla="*/ 717602 h 1104703"/>
                <a:gd name="connsiteX728" fmla="*/ 1826624 w 4333039"/>
                <a:gd name="connsiteY728" fmla="*/ 724604 h 1104703"/>
                <a:gd name="connsiteX729" fmla="*/ 1789162 w 4333039"/>
                <a:gd name="connsiteY729" fmla="*/ 724604 h 1104703"/>
                <a:gd name="connsiteX730" fmla="*/ 1776675 w 4333039"/>
                <a:gd name="connsiteY730" fmla="*/ 724604 h 1104703"/>
                <a:gd name="connsiteX731" fmla="*/ 1769673 w 4333039"/>
                <a:gd name="connsiteY731" fmla="*/ 717602 h 1104703"/>
                <a:gd name="connsiteX732" fmla="*/ 1776675 w 4333039"/>
                <a:gd name="connsiteY732" fmla="*/ 710600 h 1104703"/>
                <a:gd name="connsiteX733" fmla="*/ 1789162 w 4333039"/>
                <a:gd name="connsiteY733" fmla="*/ 710600 h 1104703"/>
                <a:gd name="connsiteX734" fmla="*/ 1796165 w 4333039"/>
                <a:gd name="connsiteY734" fmla="*/ 717602 h 1104703"/>
                <a:gd name="connsiteX735" fmla="*/ 1789162 w 4333039"/>
                <a:gd name="connsiteY735" fmla="*/ 724604 h 1104703"/>
                <a:gd name="connsiteX736" fmla="*/ 1751701 w 4333039"/>
                <a:gd name="connsiteY736" fmla="*/ 724604 h 1104703"/>
                <a:gd name="connsiteX737" fmla="*/ 1739214 w 4333039"/>
                <a:gd name="connsiteY737" fmla="*/ 724604 h 1104703"/>
                <a:gd name="connsiteX738" fmla="*/ 1732212 w 4333039"/>
                <a:gd name="connsiteY738" fmla="*/ 717602 h 1104703"/>
                <a:gd name="connsiteX739" fmla="*/ 1739214 w 4333039"/>
                <a:gd name="connsiteY739" fmla="*/ 710600 h 1104703"/>
                <a:gd name="connsiteX740" fmla="*/ 1751701 w 4333039"/>
                <a:gd name="connsiteY740" fmla="*/ 710600 h 1104703"/>
                <a:gd name="connsiteX741" fmla="*/ 1758703 w 4333039"/>
                <a:gd name="connsiteY741" fmla="*/ 717602 h 1104703"/>
                <a:gd name="connsiteX742" fmla="*/ 1751701 w 4333039"/>
                <a:gd name="connsiteY742" fmla="*/ 724604 h 1104703"/>
                <a:gd name="connsiteX743" fmla="*/ 1714123 w 4333039"/>
                <a:gd name="connsiteY743" fmla="*/ 724604 h 1104703"/>
                <a:gd name="connsiteX744" fmla="*/ 1701636 w 4333039"/>
                <a:gd name="connsiteY744" fmla="*/ 724604 h 1104703"/>
                <a:gd name="connsiteX745" fmla="*/ 1694634 w 4333039"/>
                <a:gd name="connsiteY745" fmla="*/ 717602 h 1104703"/>
                <a:gd name="connsiteX746" fmla="*/ 1701636 w 4333039"/>
                <a:gd name="connsiteY746" fmla="*/ 710600 h 1104703"/>
                <a:gd name="connsiteX747" fmla="*/ 1714123 w 4333039"/>
                <a:gd name="connsiteY747" fmla="*/ 710600 h 1104703"/>
                <a:gd name="connsiteX748" fmla="*/ 1721125 w 4333039"/>
                <a:gd name="connsiteY748" fmla="*/ 717602 h 1104703"/>
                <a:gd name="connsiteX749" fmla="*/ 1714123 w 4333039"/>
                <a:gd name="connsiteY749" fmla="*/ 724604 h 1104703"/>
                <a:gd name="connsiteX750" fmla="*/ 1676662 w 4333039"/>
                <a:gd name="connsiteY750" fmla="*/ 724604 h 1104703"/>
                <a:gd name="connsiteX751" fmla="*/ 1664175 w 4333039"/>
                <a:gd name="connsiteY751" fmla="*/ 724604 h 1104703"/>
                <a:gd name="connsiteX752" fmla="*/ 1657172 w 4333039"/>
                <a:gd name="connsiteY752" fmla="*/ 717602 h 1104703"/>
                <a:gd name="connsiteX753" fmla="*/ 1664175 w 4333039"/>
                <a:gd name="connsiteY753" fmla="*/ 710600 h 1104703"/>
                <a:gd name="connsiteX754" fmla="*/ 1676662 w 4333039"/>
                <a:gd name="connsiteY754" fmla="*/ 710600 h 1104703"/>
                <a:gd name="connsiteX755" fmla="*/ 1683664 w 4333039"/>
                <a:gd name="connsiteY755" fmla="*/ 717602 h 1104703"/>
                <a:gd name="connsiteX756" fmla="*/ 1676662 w 4333039"/>
                <a:gd name="connsiteY756" fmla="*/ 724604 h 1104703"/>
                <a:gd name="connsiteX757" fmla="*/ 1639200 w 4333039"/>
                <a:gd name="connsiteY757" fmla="*/ 724604 h 1104703"/>
                <a:gd name="connsiteX758" fmla="*/ 1626713 w 4333039"/>
                <a:gd name="connsiteY758" fmla="*/ 724604 h 1104703"/>
                <a:gd name="connsiteX759" fmla="*/ 1619711 w 4333039"/>
                <a:gd name="connsiteY759" fmla="*/ 717602 h 1104703"/>
                <a:gd name="connsiteX760" fmla="*/ 1626713 w 4333039"/>
                <a:gd name="connsiteY760" fmla="*/ 710600 h 1104703"/>
                <a:gd name="connsiteX761" fmla="*/ 1639200 w 4333039"/>
                <a:gd name="connsiteY761" fmla="*/ 710600 h 1104703"/>
                <a:gd name="connsiteX762" fmla="*/ 1646202 w 4333039"/>
                <a:gd name="connsiteY762" fmla="*/ 717602 h 1104703"/>
                <a:gd name="connsiteX763" fmla="*/ 1639200 w 4333039"/>
                <a:gd name="connsiteY763" fmla="*/ 724604 h 1104703"/>
                <a:gd name="connsiteX764" fmla="*/ 1601622 w 4333039"/>
                <a:gd name="connsiteY764" fmla="*/ 724604 h 1104703"/>
                <a:gd name="connsiteX765" fmla="*/ 1598821 w 4333039"/>
                <a:gd name="connsiteY765" fmla="*/ 724604 h 1104703"/>
                <a:gd name="connsiteX766" fmla="*/ 1593920 w 4333039"/>
                <a:gd name="connsiteY766" fmla="*/ 722620 h 1104703"/>
                <a:gd name="connsiteX767" fmla="*/ 1587034 w 4333039"/>
                <a:gd name="connsiteY767" fmla="*/ 715852 h 1104703"/>
                <a:gd name="connsiteX768" fmla="*/ 1587034 w 4333039"/>
                <a:gd name="connsiteY768" fmla="*/ 705932 h 1104703"/>
                <a:gd name="connsiteX769" fmla="*/ 1596954 w 4333039"/>
                <a:gd name="connsiteY769" fmla="*/ 705932 h 1104703"/>
                <a:gd name="connsiteX770" fmla="*/ 1601855 w 4333039"/>
                <a:gd name="connsiteY770" fmla="*/ 710717 h 1104703"/>
                <a:gd name="connsiteX771" fmla="*/ 1608741 w 4333039"/>
                <a:gd name="connsiteY771" fmla="*/ 717719 h 1104703"/>
                <a:gd name="connsiteX772" fmla="*/ 1601739 w 4333039"/>
                <a:gd name="connsiteY772" fmla="*/ 724721 h 1104703"/>
                <a:gd name="connsiteX773" fmla="*/ 3833086 w 4333039"/>
                <a:gd name="connsiteY773" fmla="*/ 722037 h 1104703"/>
                <a:gd name="connsiteX774" fmla="*/ 3828185 w 4333039"/>
                <a:gd name="connsiteY774" fmla="*/ 719936 h 1104703"/>
                <a:gd name="connsiteX775" fmla="*/ 3828185 w 4333039"/>
                <a:gd name="connsiteY775" fmla="*/ 710017 h 1104703"/>
                <a:gd name="connsiteX776" fmla="*/ 3837054 w 4333039"/>
                <a:gd name="connsiteY776" fmla="*/ 701147 h 1104703"/>
                <a:gd name="connsiteX777" fmla="*/ 3846974 w 4333039"/>
                <a:gd name="connsiteY777" fmla="*/ 701147 h 1104703"/>
                <a:gd name="connsiteX778" fmla="*/ 3846974 w 4333039"/>
                <a:gd name="connsiteY778" fmla="*/ 711067 h 1104703"/>
                <a:gd name="connsiteX779" fmla="*/ 3838104 w 4333039"/>
                <a:gd name="connsiteY779" fmla="*/ 719936 h 1104703"/>
                <a:gd name="connsiteX780" fmla="*/ 3833203 w 4333039"/>
                <a:gd name="connsiteY780" fmla="*/ 721920 h 1104703"/>
                <a:gd name="connsiteX781" fmla="*/ 1097585 w 4333039"/>
                <a:gd name="connsiteY781" fmla="*/ 711067 h 1104703"/>
                <a:gd name="connsiteX782" fmla="*/ 1092683 w 4333039"/>
                <a:gd name="connsiteY782" fmla="*/ 708966 h 1104703"/>
                <a:gd name="connsiteX783" fmla="*/ 1092683 w 4333039"/>
                <a:gd name="connsiteY783" fmla="*/ 699047 h 1104703"/>
                <a:gd name="connsiteX784" fmla="*/ 1101553 w 4333039"/>
                <a:gd name="connsiteY784" fmla="*/ 690177 h 1104703"/>
                <a:gd name="connsiteX785" fmla="*/ 1111472 w 4333039"/>
                <a:gd name="connsiteY785" fmla="*/ 690177 h 1104703"/>
                <a:gd name="connsiteX786" fmla="*/ 1111472 w 4333039"/>
                <a:gd name="connsiteY786" fmla="*/ 700097 h 1104703"/>
                <a:gd name="connsiteX787" fmla="*/ 1102603 w 4333039"/>
                <a:gd name="connsiteY787" fmla="*/ 708966 h 1104703"/>
                <a:gd name="connsiteX788" fmla="*/ 1097701 w 4333039"/>
                <a:gd name="connsiteY788" fmla="*/ 710950 h 1104703"/>
                <a:gd name="connsiteX789" fmla="*/ 1574197 w 4333039"/>
                <a:gd name="connsiteY789" fmla="*/ 700214 h 1104703"/>
                <a:gd name="connsiteX790" fmla="*/ 1569296 w 4333039"/>
                <a:gd name="connsiteY790" fmla="*/ 698230 h 1104703"/>
                <a:gd name="connsiteX791" fmla="*/ 1560426 w 4333039"/>
                <a:gd name="connsiteY791" fmla="*/ 689477 h 1104703"/>
                <a:gd name="connsiteX792" fmla="*/ 1560426 w 4333039"/>
                <a:gd name="connsiteY792" fmla="*/ 679557 h 1104703"/>
                <a:gd name="connsiteX793" fmla="*/ 1570346 w 4333039"/>
                <a:gd name="connsiteY793" fmla="*/ 679557 h 1104703"/>
                <a:gd name="connsiteX794" fmla="*/ 1579215 w 4333039"/>
                <a:gd name="connsiteY794" fmla="*/ 688310 h 1104703"/>
                <a:gd name="connsiteX795" fmla="*/ 1579215 w 4333039"/>
                <a:gd name="connsiteY795" fmla="*/ 698230 h 1104703"/>
                <a:gd name="connsiteX796" fmla="*/ 1574197 w 4333039"/>
                <a:gd name="connsiteY796" fmla="*/ 700330 h 1104703"/>
                <a:gd name="connsiteX797" fmla="*/ 3859695 w 4333039"/>
                <a:gd name="connsiteY797" fmla="*/ 695546 h 1104703"/>
                <a:gd name="connsiteX798" fmla="*/ 3854793 w 4333039"/>
                <a:gd name="connsiteY798" fmla="*/ 693445 h 1104703"/>
                <a:gd name="connsiteX799" fmla="*/ 3854793 w 4333039"/>
                <a:gd name="connsiteY799" fmla="*/ 683525 h 1104703"/>
                <a:gd name="connsiteX800" fmla="*/ 3863662 w 4333039"/>
                <a:gd name="connsiteY800" fmla="*/ 674656 h 1104703"/>
                <a:gd name="connsiteX801" fmla="*/ 3873582 w 4333039"/>
                <a:gd name="connsiteY801" fmla="*/ 674656 h 1104703"/>
                <a:gd name="connsiteX802" fmla="*/ 3873582 w 4333039"/>
                <a:gd name="connsiteY802" fmla="*/ 684576 h 1104703"/>
                <a:gd name="connsiteX803" fmla="*/ 3864713 w 4333039"/>
                <a:gd name="connsiteY803" fmla="*/ 693445 h 1104703"/>
                <a:gd name="connsiteX804" fmla="*/ 3859811 w 4333039"/>
                <a:gd name="connsiteY804" fmla="*/ 695429 h 1104703"/>
                <a:gd name="connsiteX805" fmla="*/ 1124193 w 4333039"/>
                <a:gd name="connsiteY805" fmla="*/ 684692 h 1104703"/>
                <a:gd name="connsiteX806" fmla="*/ 1119292 w 4333039"/>
                <a:gd name="connsiteY806" fmla="*/ 682592 h 1104703"/>
                <a:gd name="connsiteX807" fmla="*/ 1119292 w 4333039"/>
                <a:gd name="connsiteY807" fmla="*/ 672672 h 1104703"/>
                <a:gd name="connsiteX808" fmla="*/ 1128161 w 4333039"/>
                <a:gd name="connsiteY808" fmla="*/ 663803 h 1104703"/>
                <a:gd name="connsiteX809" fmla="*/ 1138081 w 4333039"/>
                <a:gd name="connsiteY809" fmla="*/ 663803 h 1104703"/>
                <a:gd name="connsiteX810" fmla="*/ 1138081 w 4333039"/>
                <a:gd name="connsiteY810" fmla="*/ 673722 h 1104703"/>
                <a:gd name="connsiteX811" fmla="*/ 1129211 w 4333039"/>
                <a:gd name="connsiteY811" fmla="*/ 682592 h 1104703"/>
                <a:gd name="connsiteX812" fmla="*/ 1124310 w 4333039"/>
                <a:gd name="connsiteY812" fmla="*/ 684576 h 1104703"/>
                <a:gd name="connsiteX813" fmla="*/ 1547589 w 4333039"/>
                <a:gd name="connsiteY813" fmla="*/ 673839 h 1104703"/>
                <a:gd name="connsiteX814" fmla="*/ 1542687 w 4333039"/>
                <a:gd name="connsiteY814" fmla="*/ 671855 h 1104703"/>
                <a:gd name="connsiteX815" fmla="*/ 1533818 w 4333039"/>
                <a:gd name="connsiteY815" fmla="*/ 663102 h 1104703"/>
                <a:gd name="connsiteX816" fmla="*/ 1533818 w 4333039"/>
                <a:gd name="connsiteY816" fmla="*/ 653183 h 1104703"/>
                <a:gd name="connsiteX817" fmla="*/ 1543738 w 4333039"/>
                <a:gd name="connsiteY817" fmla="*/ 653183 h 1104703"/>
                <a:gd name="connsiteX818" fmla="*/ 1552607 w 4333039"/>
                <a:gd name="connsiteY818" fmla="*/ 661935 h 1104703"/>
                <a:gd name="connsiteX819" fmla="*/ 1552607 w 4333039"/>
                <a:gd name="connsiteY819" fmla="*/ 671855 h 1104703"/>
                <a:gd name="connsiteX820" fmla="*/ 1547589 w 4333039"/>
                <a:gd name="connsiteY820" fmla="*/ 673956 h 1104703"/>
                <a:gd name="connsiteX821" fmla="*/ 3886303 w 4333039"/>
                <a:gd name="connsiteY821" fmla="*/ 669054 h 1104703"/>
                <a:gd name="connsiteX822" fmla="*/ 3881401 w 4333039"/>
                <a:gd name="connsiteY822" fmla="*/ 666954 h 1104703"/>
                <a:gd name="connsiteX823" fmla="*/ 3881401 w 4333039"/>
                <a:gd name="connsiteY823" fmla="*/ 657034 h 1104703"/>
                <a:gd name="connsiteX824" fmla="*/ 3890271 w 4333039"/>
                <a:gd name="connsiteY824" fmla="*/ 648164 h 1104703"/>
                <a:gd name="connsiteX825" fmla="*/ 3900190 w 4333039"/>
                <a:gd name="connsiteY825" fmla="*/ 648164 h 1104703"/>
                <a:gd name="connsiteX826" fmla="*/ 3900190 w 4333039"/>
                <a:gd name="connsiteY826" fmla="*/ 658084 h 1104703"/>
                <a:gd name="connsiteX827" fmla="*/ 3891321 w 4333039"/>
                <a:gd name="connsiteY827" fmla="*/ 666954 h 1104703"/>
                <a:gd name="connsiteX828" fmla="*/ 3886419 w 4333039"/>
                <a:gd name="connsiteY828" fmla="*/ 668937 h 1104703"/>
                <a:gd name="connsiteX829" fmla="*/ 1150685 w 4333039"/>
                <a:gd name="connsiteY829" fmla="*/ 658201 h 1104703"/>
                <a:gd name="connsiteX830" fmla="*/ 1145783 w 4333039"/>
                <a:gd name="connsiteY830" fmla="*/ 656100 h 1104703"/>
                <a:gd name="connsiteX831" fmla="*/ 1145783 w 4333039"/>
                <a:gd name="connsiteY831" fmla="*/ 646181 h 1104703"/>
                <a:gd name="connsiteX832" fmla="*/ 1154652 w 4333039"/>
                <a:gd name="connsiteY832" fmla="*/ 637311 h 1104703"/>
                <a:gd name="connsiteX833" fmla="*/ 1164572 w 4333039"/>
                <a:gd name="connsiteY833" fmla="*/ 637311 h 1104703"/>
                <a:gd name="connsiteX834" fmla="*/ 1164572 w 4333039"/>
                <a:gd name="connsiteY834" fmla="*/ 647231 h 1104703"/>
                <a:gd name="connsiteX835" fmla="*/ 1155703 w 4333039"/>
                <a:gd name="connsiteY835" fmla="*/ 656100 h 1104703"/>
                <a:gd name="connsiteX836" fmla="*/ 1150801 w 4333039"/>
                <a:gd name="connsiteY836" fmla="*/ 658084 h 1104703"/>
                <a:gd name="connsiteX837" fmla="*/ 1520864 w 4333039"/>
                <a:gd name="connsiteY837" fmla="*/ 647464 h 1104703"/>
                <a:gd name="connsiteX838" fmla="*/ 1515963 w 4333039"/>
                <a:gd name="connsiteY838" fmla="*/ 645480 h 1104703"/>
                <a:gd name="connsiteX839" fmla="*/ 1507093 w 4333039"/>
                <a:gd name="connsiteY839" fmla="*/ 636728 h 1104703"/>
                <a:gd name="connsiteX840" fmla="*/ 1507093 w 4333039"/>
                <a:gd name="connsiteY840" fmla="*/ 626808 h 1104703"/>
                <a:gd name="connsiteX841" fmla="*/ 1517013 w 4333039"/>
                <a:gd name="connsiteY841" fmla="*/ 626808 h 1104703"/>
                <a:gd name="connsiteX842" fmla="*/ 1525882 w 4333039"/>
                <a:gd name="connsiteY842" fmla="*/ 635561 h 1104703"/>
                <a:gd name="connsiteX843" fmla="*/ 1525882 w 4333039"/>
                <a:gd name="connsiteY843" fmla="*/ 645480 h 1104703"/>
                <a:gd name="connsiteX844" fmla="*/ 1520864 w 4333039"/>
                <a:gd name="connsiteY844" fmla="*/ 647581 h 1104703"/>
                <a:gd name="connsiteX845" fmla="*/ 3912794 w 4333039"/>
                <a:gd name="connsiteY845" fmla="*/ 642563 h 1104703"/>
                <a:gd name="connsiteX846" fmla="*/ 3907893 w 4333039"/>
                <a:gd name="connsiteY846" fmla="*/ 640462 h 1104703"/>
                <a:gd name="connsiteX847" fmla="*/ 3907893 w 4333039"/>
                <a:gd name="connsiteY847" fmla="*/ 630542 h 1104703"/>
                <a:gd name="connsiteX848" fmla="*/ 3916762 w 4333039"/>
                <a:gd name="connsiteY848" fmla="*/ 621673 h 1104703"/>
                <a:gd name="connsiteX849" fmla="*/ 3926682 w 4333039"/>
                <a:gd name="connsiteY849" fmla="*/ 621673 h 1104703"/>
                <a:gd name="connsiteX850" fmla="*/ 3926682 w 4333039"/>
                <a:gd name="connsiteY850" fmla="*/ 631593 h 1104703"/>
                <a:gd name="connsiteX851" fmla="*/ 3917812 w 4333039"/>
                <a:gd name="connsiteY851" fmla="*/ 640462 h 1104703"/>
                <a:gd name="connsiteX852" fmla="*/ 3912911 w 4333039"/>
                <a:gd name="connsiteY852" fmla="*/ 642446 h 1104703"/>
                <a:gd name="connsiteX853" fmla="*/ 1177292 w 4333039"/>
                <a:gd name="connsiteY853" fmla="*/ 631709 h 1104703"/>
                <a:gd name="connsiteX854" fmla="*/ 1172391 w 4333039"/>
                <a:gd name="connsiteY854" fmla="*/ 629609 h 1104703"/>
                <a:gd name="connsiteX855" fmla="*/ 1172391 w 4333039"/>
                <a:gd name="connsiteY855" fmla="*/ 619689 h 1104703"/>
                <a:gd name="connsiteX856" fmla="*/ 1181261 w 4333039"/>
                <a:gd name="connsiteY856" fmla="*/ 610820 h 1104703"/>
                <a:gd name="connsiteX857" fmla="*/ 1191180 w 4333039"/>
                <a:gd name="connsiteY857" fmla="*/ 610820 h 1104703"/>
                <a:gd name="connsiteX858" fmla="*/ 1191180 w 4333039"/>
                <a:gd name="connsiteY858" fmla="*/ 620739 h 1104703"/>
                <a:gd name="connsiteX859" fmla="*/ 1182310 w 4333039"/>
                <a:gd name="connsiteY859" fmla="*/ 629609 h 1104703"/>
                <a:gd name="connsiteX860" fmla="*/ 1177409 w 4333039"/>
                <a:gd name="connsiteY860" fmla="*/ 631593 h 1104703"/>
                <a:gd name="connsiteX861" fmla="*/ 1494256 w 4333039"/>
                <a:gd name="connsiteY861" fmla="*/ 621089 h 1104703"/>
                <a:gd name="connsiteX862" fmla="*/ 1489354 w 4333039"/>
                <a:gd name="connsiteY862" fmla="*/ 619106 h 1104703"/>
                <a:gd name="connsiteX863" fmla="*/ 1480485 w 4333039"/>
                <a:gd name="connsiteY863" fmla="*/ 610353 h 1104703"/>
                <a:gd name="connsiteX864" fmla="*/ 1480485 w 4333039"/>
                <a:gd name="connsiteY864" fmla="*/ 600433 h 1104703"/>
                <a:gd name="connsiteX865" fmla="*/ 1490405 w 4333039"/>
                <a:gd name="connsiteY865" fmla="*/ 600433 h 1104703"/>
                <a:gd name="connsiteX866" fmla="*/ 1499274 w 4333039"/>
                <a:gd name="connsiteY866" fmla="*/ 609186 h 1104703"/>
                <a:gd name="connsiteX867" fmla="*/ 1499274 w 4333039"/>
                <a:gd name="connsiteY867" fmla="*/ 619106 h 1104703"/>
                <a:gd name="connsiteX868" fmla="*/ 1494256 w 4333039"/>
                <a:gd name="connsiteY868" fmla="*/ 621206 h 1104703"/>
                <a:gd name="connsiteX869" fmla="*/ 3939402 w 4333039"/>
                <a:gd name="connsiteY869" fmla="*/ 616071 h 1104703"/>
                <a:gd name="connsiteX870" fmla="*/ 3934501 w 4333039"/>
                <a:gd name="connsiteY870" fmla="*/ 613971 h 1104703"/>
                <a:gd name="connsiteX871" fmla="*/ 3934501 w 4333039"/>
                <a:gd name="connsiteY871" fmla="*/ 604051 h 1104703"/>
                <a:gd name="connsiteX872" fmla="*/ 3943370 w 4333039"/>
                <a:gd name="connsiteY872" fmla="*/ 595182 h 1104703"/>
                <a:gd name="connsiteX873" fmla="*/ 3953290 w 4333039"/>
                <a:gd name="connsiteY873" fmla="*/ 595182 h 1104703"/>
                <a:gd name="connsiteX874" fmla="*/ 3953290 w 4333039"/>
                <a:gd name="connsiteY874" fmla="*/ 605101 h 1104703"/>
                <a:gd name="connsiteX875" fmla="*/ 3944420 w 4333039"/>
                <a:gd name="connsiteY875" fmla="*/ 613971 h 1104703"/>
                <a:gd name="connsiteX876" fmla="*/ 3939519 w 4333039"/>
                <a:gd name="connsiteY876" fmla="*/ 615955 h 1104703"/>
                <a:gd name="connsiteX877" fmla="*/ 1203784 w 4333039"/>
                <a:gd name="connsiteY877" fmla="*/ 605218 h 1104703"/>
                <a:gd name="connsiteX878" fmla="*/ 1198883 w 4333039"/>
                <a:gd name="connsiteY878" fmla="*/ 603117 h 1104703"/>
                <a:gd name="connsiteX879" fmla="*/ 1198883 w 4333039"/>
                <a:gd name="connsiteY879" fmla="*/ 593198 h 1104703"/>
                <a:gd name="connsiteX880" fmla="*/ 1207751 w 4333039"/>
                <a:gd name="connsiteY880" fmla="*/ 584328 h 1104703"/>
                <a:gd name="connsiteX881" fmla="*/ 1217672 w 4333039"/>
                <a:gd name="connsiteY881" fmla="*/ 584328 h 1104703"/>
                <a:gd name="connsiteX882" fmla="*/ 1217672 w 4333039"/>
                <a:gd name="connsiteY882" fmla="*/ 594248 h 1104703"/>
                <a:gd name="connsiteX883" fmla="*/ 1208802 w 4333039"/>
                <a:gd name="connsiteY883" fmla="*/ 603117 h 1104703"/>
                <a:gd name="connsiteX884" fmla="*/ 1203901 w 4333039"/>
                <a:gd name="connsiteY884" fmla="*/ 605101 h 1104703"/>
                <a:gd name="connsiteX885" fmla="*/ 1467531 w 4333039"/>
                <a:gd name="connsiteY885" fmla="*/ 594715 h 1104703"/>
                <a:gd name="connsiteX886" fmla="*/ 1462630 w 4333039"/>
                <a:gd name="connsiteY886" fmla="*/ 592731 h 1104703"/>
                <a:gd name="connsiteX887" fmla="*/ 1455044 w 4333039"/>
                <a:gd name="connsiteY887" fmla="*/ 585262 h 1104703"/>
                <a:gd name="connsiteX888" fmla="*/ 1451776 w 4333039"/>
                <a:gd name="connsiteY888" fmla="*/ 579543 h 1104703"/>
                <a:gd name="connsiteX889" fmla="*/ 1458428 w 4333039"/>
                <a:gd name="connsiteY889" fmla="*/ 572541 h 1104703"/>
                <a:gd name="connsiteX890" fmla="*/ 1459245 w 4333039"/>
                <a:gd name="connsiteY890" fmla="*/ 572541 h 1104703"/>
                <a:gd name="connsiteX891" fmla="*/ 1464147 w 4333039"/>
                <a:gd name="connsiteY891" fmla="*/ 574525 h 1104703"/>
                <a:gd name="connsiteX892" fmla="*/ 1472433 w 4333039"/>
                <a:gd name="connsiteY892" fmla="*/ 582811 h 1104703"/>
                <a:gd name="connsiteX893" fmla="*/ 1472433 w 4333039"/>
                <a:gd name="connsiteY893" fmla="*/ 592731 h 1104703"/>
                <a:gd name="connsiteX894" fmla="*/ 1467414 w 4333039"/>
                <a:gd name="connsiteY894" fmla="*/ 594831 h 1104703"/>
                <a:gd name="connsiteX895" fmla="*/ 3965894 w 4333039"/>
                <a:gd name="connsiteY895" fmla="*/ 589580 h 1104703"/>
                <a:gd name="connsiteX896" fmla="*/ 3960992 w 4333039"/>
                <a:gd name="connsiteY896" fmla="*/ 587479 h 1104703"/>
                <a:gd name="connsiteX897" fmla="*/ 3960992 w 4333039"/>
                <a:gd name="connsiteY897" fmla="*/ 577560 h 1104703"/>
                <a:gd name="connsiteX898" fmla="*/ 3969862 w 4333039"/>
                <a:gd name="connsiteY898" fmla="*/ 568690 h 1104703"/>
                <a:gd name="connsiteX899" fmla="*/ 3979781 w 4333039"/>
                <a:gd name="connsiteY899" fmla="*/ 568690 h 1104703"/>
                <a:gd name="connsiteX900" fmla="*/ 3979781 w 4333039"/>
                <a:gd name="connsiteY900" fmla="*/ 578610 h 1104703"/>
                <a:gd name="connsiteX901" fmla="*/ 3970912 w 4333039"/>
                <a:gd name="connsiteY901" fmla="*/ 587479 h 1104703"/>
                <a:gd name="connsiteX902" fmla="*/ 3966010 w 4333039"/>
                <a:gd name="connsiteY902" fmla="*/ 589463 h 1104703"/>
                <a:gd name="connsiteX903" fmla="*/ 1433454 w 4333039"/>
                <a:gd name="connsiteY903" fmla="*/ 586429 h 1104703"/>
                <a:gd name="connsiteX904" fmla="*/ 1420967 w 4333039"/>
                <a:gd name="connsiteY904" fmla="*/ 586429 h 1104703"/>
                <a:gd name="connsiteX905" fmla="*/ 1413965 w 4333039"/>
                <a:gd name="connsiteY905" fmla="*/ 579427 h 1104703"/>
                <a:gd name="connsiteX906" fmla="*/ 1420967 w 4333039"/>
                <a:gd name="connsiteY906" fmla="*/ 572425 h 1104703"/>
                <a:gd name="connsiteX907" fmla="*/ 1433454 w 4333039"/>
                <a:gd name="connsiteY907" fmla="*/ 572425 h 1104703"/>
                <a:gd name="connsiteX908" fmla="*/ 1440456 w 4333039"/>
                <a:gd name="connsiteY908" fmla="*/ 579427 h 1104703"/>
                <a:gd name="connsiteX909" fmla="*/ 1433454 w 4333039"/>
                <a:gd name="connsiteY909" fmla="*/ 586429 h 1104703"/>
                <a:gd name="connsiteX910" fmla="*/ 1395992 w 4333039"/>
                <a:gd name="connsiteY910" fmla="*/ 586429 h 1104703"/>
                <a:gd name="connsiteX911" fmla="*/ 1383506 w 4333039"/>
                <a:gd name="connsiteY911" fmla="*/ 586429 h 1104703"/>
                <a:gd name="connsiteX912" fmla="*/ 1376503 w 4333039"/>
                <a:gd name="connsiteY912" fmla="*/ 579427 h 1104703"/>
                <a:gd name="connsiteX913" fmla="*/ 1383506 w 4333039"/>
                <a:gd name="connsiteY913" fmla="*/ 572425 h 1104703"/>
                <a:gd name="connsiteX914" fmla="*/ 1395992 w 4333039"/>
                <a:gd name="connsiteY914" fmla="*/ 572425 h 1104703"/>
                <a:gd name="connsiteX915" fmla="*/ 1402995 w 4333039"/>
                <a:gd name="connsiteY915" fmla="*/ 579427 h 1104703"/>
                <a:gd name="connsiteX916" fmla="*/ 1395992 w 4333039"/>
                <a:gd name="connsiteY916" fmla="*/ 586429 h 1104703"/>
                <a:gd name="connsiteX917" fmla="*/ 1358415 w 4333039"/>
                <a:gd name="connsiteY917" fmla="*/ 586312 h 1104703"/>
                <a:gd name="connsiteX918" fmla="*/ 1345927 w 4333039"/>
                <a:gd name="connsiteY918" fmla="*/ 586312 h 1104703"/>
                <a:gd name="connsiteX919" fmla="*/ 1338925 w 4333039"/>
                <a:gd name="connsiteY919" fmla="*/ 579310 h 1104703"/>
                <a:gd name="connsiteX920" fmla="*/ 1345927 w 4333039"/>
                <a:gd name="connsiteY920" fmla="*/ 572308 h 1104703"/>
                <a:gd name="connsiteX921" fmla="*/ 1358415 w 4333039"/>
                <a:gd name="connsiteY921" fmla="*/ 572308 h 1104703"/>
                <a:gd name="connsiteX922" fmla="*/ 1365416 w 4333039"/>
                <a:gd name="connsiteY922" fmla="*/ 579310 h 1104703"/>
                <a:gd name="connsiteX923" fmla="*/ 1358415 w 4333039"/>
                <a:gd name="connsiteY923" fmla="*/ 586312 h 1104703"/>
                <a:gd name="connsiteX924" fmla="*/ 1320953 w 4333039"/>
                <a:gd name="connsiteY924" fmla="*/ 586312 h 1104703"/>
                <a:gd name="connsiteX925" fmla="*/ 1308466 w 4333039"/>
                <a:gd name="connsiteY925" fmla="*/ 586312 h 1104703"/>
                <a:gd name="connsiteX926" fmla="*/ 1301464 w 4333039"/>
                <a:gd name="connsiteY926" fmla="*/ 579310 h 1104703"/>
                <a:gd name="connsiteX927" fmla="*/ 1308466 w 4333039"/>
                <a:gd name="connsiteY927" fmla="*/ 572308 h 1104703"/>
                <a:gd name="connsiteX928" fmla="*/ 1320953 w 4333039"/>
                <a:gd name="connsiteY928" fmla="*/ 572308 h 1104703"/>
                <a:gd name="connsiteX929" fmla="*/ 1327955 w 4333039"/>
                <a:gd name="connsiteY929" fmla="*/ 579310 h 1104703"/>
                <a:gd name="connsiteX930" fmla="*/ 1320953 w 4333039"/>
                <a:gd name="connsiteY930" fmla="*/ 586312 h 1104703"/>
                <a:gd name="connsiteX931" fmla="*/ 1283492 w 4333039"/>
                <a:gd name="connsiteY931" fmla="*/ 586196 h 1104703"/>
                <a:gd name="connsiteX932" fmla="*/ 1271005 w 4333039"/>
                <a:gd name="connsiteY932" fmla="*/ 586196 h 1104703"/>
                <a:gd name="connsiteX933" fmla="*/ 1264002 w 4333039"/>
                <a:gd name="connsiteY933" fmla="*/ 579193 h 1104703"/>
                <a:gd name="connsiteX934" fmla="*/ 1271005 w 4333039"/>
                <a:gd name="connsiteY934" fmla="*/ 572191 h 1104703"/>
                <a:gd name="connsiteX935" fmla="*/ 1283492 w 4333039"/>
                <a:gd name="connsiteY935" fmla="*/ 572191 h 1104703"/>
                <a:gd name="connsiteX936" fmla="*/ 1290494 w 4333039"/>
                <a:gd name="connsiteY936" fmla="*/ 579193 h 1104703"/>
                <a:gd name="connsiteX937" fmla="*/ 1283492 w 4333039"/>
                <a:gd name="connsiteY937" fmla="*/ 586196 h 1104703"/>
                <a:gd name="connsiteX938" fmla="*/ 1245913 w 4333039"/>
                <a:gd name="connsiteY938" fmla="*/ 586196 h 1104703"/>
                <a:gd name="connsiteX939" fmla="*/ 1233426 w 4333039"/>
                <a:gd name="connsiteY939" fmla="*/ 586196 h 1104703"/>
                <a:gd name="connsiteX940" fmla="*/ 1226424 w 4333039"/>
                <a:gd name="connsiteY940" fmla="*/ 579193 h 1104703"/>
                <a:gd name="connsiteX941" fmla="*/ 1233426 w 4333039"/>
                <a:gd name="connsiteY941" fmla="*/ 572191 h 1104703"/>
                <a:gd name="connsiteX942" fmla="*/ 1245913 w 4333039"/>
                <a:gd name="connsiteY942" fmla="*/ 572191 h 1104703"/>
                <a:gd name="connsiteX943" fmla="*/ 1252916 w 4333039"/>
                <a:gd name="connsiteY943" fmla="*/ 579193 h 1104703"/>
                <a:gd name="connsiteX944" fmla="*/ 1245913 w 4333039"/>
                <a:gd name="connsiteY944" fmla="*/ 586196 h 1104703"/>
                <a:gd name="connsiteX945" fmla="*/ 3992502 w 4333039"/>
                <a:gd name="connsiteY945" fmla="*/ 563205 h 1104703"/>
                <a:gd name="connsiteX946" fmla="*/ 3987600 w 4333039"/>
                <a:gd name="connsiteY946" fmla="*/ 561104 h 1104703"/>
                <a:gd name="connsiteX947" fmla="*/ 3987600 w 4333039"/>
                <a:gd name="connsiteY947" fmla="*/ 551185 h 1104703"/>
                <a:gd name="connsiteX948" fmla="*/ 3996469 w 4333039"/>
                <a:gd name="connsiteY948" fmla="*/ 542315 h 1104703"/>
                <a:gd name="connsiteX949" fmla="*/ 4006390 w 4333039"/>
                <a:gd name="connsiteY949" fmla="*/ 542315 h 1104703"/>
                <a:gd name="connsiteX950" fmla="*/ 4006390 w 4333039"/>
                <a:gd name="connsiteY950" fmla="*/ 552235 h 1104703"/>
                <a:gd name="connsiteX951" fmla="*/ 3997520 w 4333039"/>
                <a:gd name="connsiteY951" fmla="*/ 561104 h 1104703"/>
                <a:gd name="connsiteX952" fmla="*/ 3992618 w 4333039"/>
                <a:gd name="connsiteY952" fmla="*/ 563088 h 1104703"/>
                <a:gd name="connsiteX953" fmla="*/ 4019110 w 4333039"/>
                <a:gd name="connsiteY953" fmla="*/ 536714 h 1104703"/>
                <a:gd name="connsiteX954" fmla="*/ 4014208 w 4333039"/>
                <a:gd name="connsiteY954" fmla="*/ 534613 h 1104703"/>
                <a:gd name="connsiteX955" fmla="*/ 4014208 w 4333039"/>
                <a:gd name="connsiteY955" fmla="*/ 524693 h 1104703"/>
                <a:gd name="connsiteX956" fmla="*/ 4023078 w 4333039"/>
                <a:gd name="connsiteY956" fmla="*/ 515824 h 1104703"/>
                <a:gd name="connsiteX957" fmla="*/ 4032997 w 4333039"/>
                <a:gd name="connsiteY957" fmla="*/ 515824 h 1104703"/>
                <a:gd name="connsiteX958" fmla="*/ 4032997 w 4333039"/>
                <a:gd name="connsiteY958" fmla="*/ 525744 h 1104703"/>
                <a:gd name="connsiteX959" fmla="*/ 4024128 w 4333039"/>
                <a:gd name="connsiteY959" fmla="*/ 534613 h 1104703"/>
                <a:gd name="connsiteX960" fmla="*/ 4019227 w 4333039"/>
                <a:gd name="connsiteY960" fmla="*/ 536597 h 1104703"/>
                <a:gd name="connsiteX961" fmla="*/ 4045601 w 4333039"/>
                <a:gd name="connsiteY961" fmla="*/ 510222 h 1104703"/>
                <a:gd name="connsiteX962" fmla="*/ 4040699 w 4333039"/>
                <a:gd name="connsiteY962" fmla="*/ 508122 h 1104703"/>
                <a:gd name="connsiteX963" fmla="*/ 4040699 w 4333039"/>
                <a:gd name="connsiteY963" fmla="*/ 498202 h 1104703"/>
                <a:gd name="connsiteX964" fmla="*/ 4049569 w 4333039"/>
                <a:gd name="connsiteY964" fmla="*/ 489333 h 1104703"/>
                <a:gd name="connsiteX965" fmla="*/ 4059489 w 4333039"/>
                <a:gd name="connsiteY965" fmla="*/ 489333 h 1104703"/>
                <a:gd name="connsiteX966" fmla="*/ 4059489 w 4333039"/>
                <a:gd name="connsiteY966" fmla="*/ 499252 h 1104703"/>
                <a:gd name="connsiteX967" fmla="*/ 4050620 w 4333039"/>
                <a:gd name="connsiteY967" fmla="*/ 508122 h 1104703"/>
                <a:gd name="connsiteX968" fmla="*/ 4045718 w 4333039"/>
                <a:gd name="connsiteY968" fmla="*/ 510106 h 1104703"/>
                <a:gd name="connsiteX969" fmla="*/ 4072209 w 4333039"/>
                <a:gd name="connsiteY969" fmla="*/ 483731 h 1104703"/>
                <a:gd name="connsiteX970" fmla="*/ 4067308 w 4333039"/>
                <a:gd name="connsiteY970" fmla="*/ 481630 h 1104703"/>
                <a:gd name="connsiteX971" fmla="*/ 4067308 w 4333039"/>
                <a:gd name="connsiteY971" fmla="*/ 471711 h 1104703"/>
                <a:gd name="connsiteX972" fmla="*/ 4076177 w 4333039"/>
                <a:gd name="connsiteY972" fmla="*/ 462841 h 1104703"/>
                <a:gd name="connsiteX973" fmla="*/ 4086097 w 4333039"/>
                <a:gd name="connsiteY973" fmla="*/ 462841 h 1104703"/>
                <a:gd name="connsiteX974" fmla="*/ 4086097 w 4333039"/>
                <a:gd name="connsiteY974" fmla="*/ 472761 h 1104703"/>
                <a:gd name="connsiteX975" fmla="*/ 4077227 w 4333039"/>
                <a:gd name="connsiteY975" fmla="*/ 481630 h 1104703"/>
                <a:gd name="connsiteX976" fmla="*/ 4072326 w 4333039"/>
                <a:gd name="connsiteY976" fmla="*/ 483614 h 1104703"/>
                <a:gd name="connsiteX977" fmla="*/ 4098701 w 4333039"/>
                <a:gd name="connsiteY977" fmla="*/ 457240 h 1104703"/>
                <a:gd name="connsiteX978" fmla="*/ 4093800 w 4333039"/>
                <a:gd name="connsiteY978" fmla="*/ 455139 h 1104703"/>
                <a:gd name="connsiteX979" fmla="*/ 4093800 w 4333039"/>
                <a:gd name="connsiteY979" fmla="*/ 445219 h 1104703"/>
                <a:gd name="connsiteX980" fmla="*/ 4102669 w 4333039"/>
                <a:gd name="connsiteY980" fmla="*/ 436350 h 1104703"/>
                <a:gd name="connsiteX981" fmla="*/ 4112588 w 4333039"/>
                <a:gd name="connsiteY981" fmla="*/ 436350 h 1104703"/>
                <a:gd name="connsiteX982" fmla="*/ 4112588 w 4333039"/>
                <a:gd name="connsiteY982" fmla="*/ 446270 h 1104703"/>
                <a:gd name="connsiteX983" fmla="*/ 4103719 w 4333039"/>
                <a:gd name="connsiteY983" fmla="*/ 455139 h 1104703"/>
                <a:gd name="connsiteX984" fmla="*/ 4098818 w 4333039"/>
                <a:gd name="connsiteY984" fmla="*/ 457123 h 1104703"/>
                <a:gd name="connsiteX985" fmla="*/ 4125309 w 4333039"/>
                <a:gd name="connsiteY985" fmla="*/ 430748 h 1104703"/>
                <a:gd name="connsiteX986" fmla="*/ 4120407 w 4333039"/>
                <a:gd name="connsiteY986" fmla="*/ 428648 h 1104703"/>
                <a:gd name="connsiteX987" fmla="*/ 4120407 w 4333039"/>
                <a:gd name="connsiteY987" fmla="*/ 418728 h 1104703"/>
                <a:gd name="connsiteX988" fmla="*/ 4129277 w 4333039"/>
                <a:gd name="connsiteY988" fmla="*/ 409858 h 1104703"/>
                <a:gd name="connsiteX989" fmla="*/ 4139196 w 4333039"/>
                <a:gd name="connsiteY989" fmla="*/ 409858 h 1104703"/>
                <a:gd name="connsiteX990" fmla="*/ 4139196 w 4333039"/>
                <a:gd name="connsiteY990" fmla="*/ 419778 h 1104703"/>
                <a:gd name="connsiteX991" fmla="*/ 4130327 w 4333039"/>
                <a:gd name="connsiteY991" fmla="*/ 428648 h 1104703"/>
                <a:gd name="connsiteX992" fmla="*/ 4125425 w 4333039"/>
                <a:gd name="connsiteY992" fmla="*/ 430631 h 1104703"/>
                <a:gd name="connsiteX993" fmla="*/ 4151800 w 4333039"/>
                <a:gd name="connsiteY993" fmla="*/ 404257 h 1104703"/>
                <a:gd name="connsiteX994" fmla="*/ 4146899 w 4333039"/>
                <a:gd name="connsiteY994" fmla="*/ 402156 h 1104703"/>
                <a:gd name="connsiteX995" fmla="*/ 4146899 w 4333039"/>
                <a:gd name="connsiteY995" fmla="*/ 392236 h 1104703"/>
                <a:gd name="connsiteX996" fmla="*/ 4155768 w 4333039"/>
                <a:gd name="connsiteY996" fmla="*/ 383367 h 1104703"/>
                <a:gd name="connsiteX997" fmla="*/ 4165688 w 4333039"/>
                <a:gd name="connsiteY997" fmla="*/ 383367 h 1104703"/>
                <a:gd name="connsiteX998" fmla="*/ 4165688 w 4333039"/>
                <a:gd name="connsiteY998" fmla="*/ 393287 h 1104703"/>
                <a:gd name="connsiteX999" fmla="*/ 4156818 w 4333039"/>
                <a:gd name="connsiteY999" fmla="*/ 402156 h 1104703"/>
                <a:gd name="connsiteX1000" fmla="*/ 4151917 w 4333039"/>
                <a:gd name="connsiteY1000" fmla="*/ 404140 h 1104703"/>
                <a:gd name="connsiteX1001" fmla="*/ 4178409 w 4333039"/>
                <a:gd name="connsiteY1001" fmla="*/ 377765 h 1104703"/>
                <a:gd name="connsiteX1002" fmla="*/ 4173507 w 4333039"/>
                <a:gd name="connsiteY1002" fmla="*/ 375665 h 1104703"/>
                <a:gd name="connsiteX1003" fmla="*/ 4173507 w 4333039"/>
                <a:gd name="connsiteY1003" fmla="*/ 365745 h 1104703"/>
                <a:gd name="connsiteX1004" fmla="*/ 4182376 w 4333039"/>
                <a:gd name="connsiteY1004" fmla="*/ 356876 h 1104703"/>
                <a:gd name="connsiteX1005" fmla="*/ 4192296 w 4333039"/>
                <a:gd name="connsiteY1005" fmla="*/ 356876 h 1104703"/>
                <a:gd name="connsiteX1006" fmla="*/ 4192296 w 4333039"/>
                <a:gd name="connsiteY1006" fmla="*/ 366795 h 1104703"/>
                <a:gd name="connsiteX1007" fmla="*/ 4183427 w 4333039"/>
                <a:gd name="connsiteY1007" fmla="*/ 375665 h 1104703"/>
                <a:gd name="connsiteX1008" fmla="*/ 4178525 w 4333039"/>
                <a:gd name="connsiteY1008" fmla="*/ 377649 h 1104703"/>
                <a:gd name="connsiteX1009" fmla="*/ 4205017 w 4333039"/>
                <a:gd name="connsiteY1009" fmla="*/ 351391 h 1104703"/>
                <a:gd name="connsiteX1010" fmla="*/ 4200115 w 4333039"/>
                <a:gd name="connsiteY1010" fmla="*/ 349290 h 1104703"/>
                <a:gd name="connsiteX1011" fmla="*/ 4200115 w 4333039"/>
                <a:gd name="connsiteY1011" fmla="*/ 339370 h 1104703"/>
                <a:gd name="connsiteX1012" fmla="*/ 4208985 w 4333039"/>
                <a:gd name="connsiteY1012" fmla="*/ 330501 h 1104703"/>
                <a:gd name="connsiteX1013" fmla="*/ 4218904 w 4333039"/>
                <a:gd name="connsiteY1013" fmla="*/ 330501 h 1104703"/>
                <a:gd name="connsiteX1014" fmla="*/ 4218904 w 4333039"/>
                <a:gd name="connsiteY1014" fmla="*/ 340420 h 1104703"/>
                <a:gd name="connsiteX1015" fmla="*/ 4210035 w 4333039"/>
                <a:gd name="connsiteY1015" fmla="*/ 349290 h 1104703"/>
                <a:gd name="connsiteX1016" fmla="*/ 4205133 w 4333039"/>
                <a:gd name="connsiteY1016" fmla="*/ 351274 h 1104703"/>
                <a:gd name="connsiteX1017" fmla="*/ 4231508 w 4333039"/>
                <a:gd name="connsiteY1017" fmla="*/ 324899 h 1104703"/>
                <a:gd name="connsiteX1018" fmla="*/ 4226607 w 4333039"/>
                <a:gd name="connsiteY1018" fmla="*/ 322798 h 1104703"/>
                <a:gd name="connsiteX1019" fmla="*/ 4226607 w 4333039"/>
                <a:gd name="connsiteY1019" fmla="*/ 312879 h 1104703"/>
                <a:gd name="connsiteX1020" fmla="*/ 4235476 w 4333039"/>
                <a:gd name="connsiteY1020" fmla="*/ 304009 h 1104703"/>
                <a:gd name="connsiteX1021" fmla="*/ 4245396 w 4333039"/>
                <a:gd name="connsiteY1021" fmla="*/ 304009 h 1104703"/>
                <a:gd name="connsiteX1022" fmla="*/ 4245396 w 4333039"/>
                <a:gd name="connsiteY1022" fmla="*/ 313929 h 1104703"/>
                <a:gd name="connsiteX1023" fmla="*/ 4236526 w 4333039"/>
                <a:gd name="connsiteY1023" fmla="*/ 322798 h 1104703"/>
                <a:gd name="connsiteX1024" fmla="*/ 4231625 w 4333039"/>
                <a:gd name="connsiteY1024" fmla="*/ 324782 h 1104703"/>
                <a:gd name="connsiteX1025" fmla="*/ 4258116 w 4333039"/>
                <a:gd name="connsiteY1025" fmla="*/ 298408 h 1104703"/>
                <a:gd name="connsiteX1026" fmla="*/ 4253215 w 4333039"/>
                <a:gd name="connsiteY1026" fmla="*/ 296307 h 1104703"/>
                <a:gd name="connsiteX1027" fmla="*/ 4253215 w 4333039"/>
                <a:gd name="connsiteY1027" fmla="*/ 286387 h 1104703"/>
                <a:gd name="connsiteX1028" fmla="*/ 4262084 w 4333039"/>
                <a:gd name="connsiteY1028" fmla="*/ 277518 h 1104703"/>
                <a:gd name="connsiteX1029" fmla="*/ 4272004 w 4333039"/>
                <a:gd name="connsiteY1029" fmla="*/ 277518 h 1104703"/>
                <a:gd name="connsiteX1030" fmla="*/ 4272004 w 4333039"/>
                <a:gd name="connsiteY1030" fmla="*/ 287438 h 1104703"/>
                <a:gd name="connsiteX1031" fmla="*/ 4263135 w 4333039"/>
                <a:gd name="connsiteY1031" fmla="*/ 296307 h 1104703"/>
                <a:gd name="connsiteX1032" fmla="*/ 4258233 w 4333039"/>
                <a:gd name="connsiteY1032" fmla="*/ 298291 h 1104703"/>
                <a:gd name="connsiteX1033" fmla="*/ 4284608 w 4333039"/>
                <a:gd name="connsiteY1033" fmla="*/ 271916 h 1104703"/>
                <a:gd name="connsiteX1034" fmla="*/ 4279706 w 4333039"/>
                <a:gd name="connsiteY1034" fmla="*/ 269816 h 1104703"/>
                <a:gd name="connsiteX1035" fmla="*/ 4279706 w 4333039"/>
                <a:gd name="connsiteY1035" fmla="*/ 259896 h 1104703"/>
                <a:gd name="connsiteX1036" fmla="*/ 4288576 w 4333039"/>
                <a:gd name="connsiteY1036" fmla="*/ 251027 h 1104703"/>
                <a:gd name="connsiteX1037" fmla="*/ 4298495 w 4333039"/>
                <a:gd name="connsiteY1037" fmla="*/ 251027 h 1104703"/>
                <a:gd name="connsiteX1038" fmla="*/ 4298495 w 4333039"/>
                <a:gd name="connsiteY1038" fmla="*/ 260946 h 1104703"/>
                <a:gd name="connsiteX1039" fmla="*/ 4289626 w 4333039"/>
                <a:gd name="connsiteY1039" fmla="*/ 269816 h 1104703"/>
                <a:gd name="connsiteX1040" fmla="*/ 4284724 w 4333039"/>
                <a:gd name="connsiteY1040" fmla="*/ 271800 h 1104703"/>
                <a:gd name="connsiteX1041" fmla="*/ 4311216 w 4333039"/>
                <a:gd name="connsiteY1041" fmla="*/ 245425 h 1104703"/>
                <a:gd name="connsiteX1042" fmla="*/ 4306314 w 4333039"/>
                <a:gd name="connsiteY1042" fmla="*/ 243324 h 1104703"/>
                <a:gd name="connsiteX1043" fmla="*/ 4306314 w 4333039"/>
                <a:gd name="connsiteY1043" fmla="*/ 233405 h 1104703"/>
                <a:gd name="connsiteX1044" fmla="*/ 4315184 w 4333039"/>
                <a:gd name="connsiteY1044" fmla="*/ 224535 h 1104703"/>
                <a:gd name="connsiteX1045" fmla="*/ 4325104 w 4333039"/>
                <a:gd name="connsiteY1045" fmla="*/ 224535 h 1104703"/>
                <a:gd name="connsiteX1046" fmla="*/ 4325104 w 4333039"/>
                <a:gd name="connsiteY1046" fmla="*/ 234455 h 1104703"/>
                <a:gd name="connsiteX1047" fmla="*/ 4316234 w 4333039"/>
                <a:gd name="connsiteY1047" fmla="*/ 243324 h 1104703"/>
                <a:gd name="connsiteX1048" fmla="*/ 4311332 w 4333039"/>
                <a:gd name="connsiteY1048" fmla="*/ 245308 h 1104703"/>
                <a:gd name="connsiteX1049" fmla="*/ 4325804 w 4333039"/>
                <a:gd name="connsiteY1049" fmla="*/ 214032 h 1104703"/>
                <a:gd name="connsiteX1050" fmla="*/ 4325804 w 4333039"/>
                <a:gd name="connsiteY1050" fmla="*/ 214032 h 1104703"/>
                <a:gd name="connsiteX1051" fmla="*/ 4318801 w 4333039"/>
                <a:gd name="connsiteY1051" fmla="*/ 207030 h 1104703"/>
                <a:gd name="connsiteX1052" fmla="*/ 4318801 w 4333039"/>
                <a:gd name="connsiteY1052" fmla="*/ 194543 h 1104703"/>
                <a:gd name="connsiteX1053" fmla="*/ 4325804 w 4333039"/>
                <a:gd name="connsiteY1053" fmla="*/ 187541 h 1104703"/>
                <a:gd name="connsiteX1054" fmla="*/ 4325804 w 4333039"/>
                <a:gd name="connsiteY1054" fmla="*/ 187541 h 1104703"/>
                <a:gd name="connsiteX1055" fmla="*/ 4332806 w 4333039"/>
                <a:gd name="connsiteY1055" fmla="*/ 194543 h 1104703"/>
                <a:gd name="connsiteX1056" fmla="*/ 4332806 w 4333039"/>
                <a:gd name="connsiteY1056" fmla="*/ 207030 h 1104703"/>
                <a:gd name="connsiteX1057" fmla="*/ 4325804 w 4333039"/>
                <a:gd name="connsiteY1057" fmla="*/ 214032 h 1104703"/>
                <a:gd name="connsiteX1058" fmla="*/ 4325804 w 4333039"/>
                <a:gd name="connsiteY1058" fmla="*/ 176454 h 1104703"/>
                <a:gd name="connsiteX1059" fmla="*/ 4325804 w 4333039"/>
                <a:gd name="connsiteY1059" fmla="*/ 176454 h 1104703"/>
                <a:gd name="connsiteX1060" fmla="*/ 4318801 w 4333039"/>
                <a:gd name="connsiteY1060" fmla="*/ 169452 h 1104703"/>
                <a:gd name="connsiteX1061" fmla="*/ 4318801 w 4333039"/>
                <a:gd name="connsiteY1061" fmla="*/ 156965 h 1104703"/>
                <a:gd name="connsiteX1062" fmla="*/ 4325804 w 4333039"/>
                <a:gd name="connsiteY1062" fmla="*/ 149962 h 1104703"/>
                <a:gd name="connsiteX1063" fmla="*/ 4325804 w 4333039"/>
                <a:gd name="connsiteY1063" fmla="*/ 149962 h 1104703"/>
                <a:gd name="connsiteX1064" fmla="*/ 4332806 w 4333039"/>
                <a:gd name="connsiteY1064" fmla="*/ 156965 h 1104703"/>
                <a:gd name="connsiteX1065" fmla="*/ 4332806 w 4333039"/>
                <a:gd name="connsiteY1065" fmla="*/ 169452 h 1104703"/>
                <a:gd name="connsiteX1066" fmla="*/ 4325804 w 4333039"/>
                <a:gd name="connsiteY1066" fmla="*/ 176454 h 1104703"/>
                <a:gd name="connsiteX1067" fmla="*/ 4325920 w 4333039"/>
                <a:gd name="connsiteY1067" fmla="*/ 138992 h 1104703"/>
                <a:gd name="connsiteX1068" fmla="*/ 4325920 w 4333039"/>
                <a:gd name="connsiteY1068" fmla="*/ 138992 h 1104703"/>
                <a:gd name="connsiteX1069" fmla="*/ 4318918 w 4333039"/>
                <a:gd name="connsiteY1069" fmla="*/ 131990 h 1104703"/>
                <a:gd name="connsiteX1070" fmla="*/ 4318918 w 4333039"/>
                <a:gd name="connsiteY1070" fmla="*/ 119503 h 1104703"/>
                <a:gd name="connsiteX1071" fmla="*/ 4325920 w 4333039"/>
                <a:gd name="connsiteY1071" fmla="*/ 112501 h 1104703"/>
                <a:gd name="connsiteX1072" fmla="*/ 4325920 w 4333039"/>
                <a:gd name="connsiteY1072" fmla="*/ 112501 h 1104703"/>
                <a:gd name="connsiteX1073" fmla="*/ 4332922 w 4333039"/>
                <a:gd name="connsiteY1073" fmla="*/ 119503 h 1104703"/>
                <a:gd name="connsiteX1074" fmla="*/ 4332922 w 4333039"/>
                <a:gd name="connsiteY1074" fmla="*/ 131990 h 1104703"/>
                <a:gd name="connsiteX1075" fmla="*/ 4325920 w 4333039"/>
                <a:gd name="connsiteY1075" fmla="*/ 138992 h 1104703"/>
                <a:gd name="connsiteX1076" fmla="*/ 4325920 w 4333039"/>
                <a:gd name="connsiteY1076" fmla="*/ 101531 h 1104703"/>
                <a:gd name="connsiteX1077" fmla="*/ 4325920 w 4333039"/>
                <a:gd name="connsiteY1077" fmla="*/ 101531 h 1104703"/>
                <a:gd name="connsiteX1078" fmla="*/ 4318918 w 4333039"/>
                <a:gd name="connsiteY1078" fmla="*/ 94529 h 1104703"/>
                <a:gd name="connsiteX1079" fmla="*/ 4318918 w 4333039"/>
                <a:gd name="connsiteY1079" fmla="*/ 82042 h 1104703"/>
                <a:gd name="connsiteX1080" fmla="*/ 4325920 w 4333039"/>
                <a:gd name="connsiteY1080" fmla="*/ 75040 h 1104703"/>
                <a:gd name="connsiteX1081" fmla="*/ 4325920 w 4333039"/>
                <a:gd name="connsiteY1081" fmla="*/ 75040 h 1104703"/>
                <a:gd name="connsiteX1082" fmla="*/ 4332922 w 4333039"/>
                <a:gd name="connsiteY1082" fmla="*/ 82042 h 1104703"/>
                <a:gd name="connsiteX1083" fmla="*/ 4332922 w 4333039"/>
                <a:gd name="connsiteY1083" fmla="*/ 94529 h 1104703"/>
                <a:gd name="connsiteX1084" fmla="*/ 4325920 w 4333039"/>
                <a:gd name="connsiteY1084" fmla="*/ 101531 h 1104703"/>
                <a:gd name="connsiteX1085" fmla="*/ 4326037 w 4333039"/>
                <a:gd name="connsiteY1085" fmla="*/ 63953 h 1104703"/>
                <a:gd name="connsiteX1086" fmla="*/ 4326037 w 4333039"/>
                <a:gd name="connsiteY1086" fmla="*/ 63953 h 1104703"/>
                <a:gd name="connsiteX1087" fmla="*/ 4319035 w 4333039"/>
                <a:gd name="connsiteY1087" fmla="*/ 56951 h 1104703"/>
                <a:gd name="connsiteX1088" fmla="*/ 4319035 w 4333039"/>
                <a:gd name="connsiteY1088" fmla="*/ 44464 h 1104703"/>
                <a:gd name="connsiteX1089" fmla="*/ 4326037 w 4333039"/>
                <a:gd name="connsiteY1089" fmla="*/ 37462 h 1104703"/>
                <a:gd name="connsiteX1090" fmla="*/ 4326037 w 4333039"/>
                <a:gd name="connsiteY1090" fmla="*/ 37462 h 1104703"/>
                <a:gd name="connsiteX1091" fmla="*/ 4333039 w 4333039"/>
                <a:gd name="connsiteY1091" fmla="*/ 44464 h 1104703"/>
                <a:gd name="connsiteX1092" fmla="*/ 4333039 w 4333039"/>
                <a:gd name="connsiteY1092" fmla="*/ 56951 h 1104703"/>
                <a:gd name="connsiteX1093" fmla="*/ 4326037 w 4333039"/>
                <a:gd name="connsiteY1093" fmla="*/ 63953 h 1104703"/>
                <a:gd name="connsiteX1094" fmla="*/ 4326037 w 4333039"/>
                <a:gd name="connsiteY1094" fmla="*/ 26491 h 1104703"/>
                <a:gd name="connsiteX1095" fmla="*/ 4326037 w 4333039"/>
                <a:gd name="connsiteY1095" fmla="*/ 26491 h 1104703"/>
                <a:gd name="connsiteX1096" fmla="*/ 4319035 w 4333039"/>
                <a:gd name="connsiteY1096" fmla="*/ 19489 h 1104703"/>
                <a:gd name="connsiteX1097" fmla="*/ 4319035 w 4333039"/>
                <a:gd name="connsiteY1097" fmla="*/ 7002 h 1104703"/>
                <a:gd name="connsiteX1098" fmla="*/ 4326037 w 4333039"/>
                <a:gd name="connsiteY1098" fmla="*/ 0 h 1104703"/>
                <a:gd name="connsiteX1099" fmla="*/ 4326037 w 4333039"/>
                <a:gd name="connsiteY1099" fmla="*/ 0 h 1104703"/>
                <a:gd name="connsiteX1100" fmla="*/ 4333039 w 4333039"/>
                <a:gd name="connsiteY1100" fmla="*/ 7002 h 1104703"/>
                <a:gd name="connsiteX1101" fmla="*/ 4333039 w 4333039"/>
                <a:gd name="connsiteY1101" fmla="*/ 19489 h 1104703"/>
                <a:gd name="connsiteX1102" fmla="*/ 4326037 w 4333039"/>
                <a:gd name="connsiteY1102" fmla="*/ 26491 h 1104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</a:cxnLst>
              <a:rect l="l" t="t" r="r" b="b"/>
              <a:pathLst>
                <a:path w="4333039" h="1104703">
                  <a:moveTo>
                    <a:pt x="702548" y="1104704"/>
                  </a:moveTo>
                  <a:lnTo>
                    <a:pt x="697646" y="1104704"/>
                  </a:lnTo>
                  <a:cubicBezTo>
                    <a:pt x="693795" y="1104704"/>
                    <a:pt x="690644" y="1101553"/>
                    <a:pt x="690644" y="1097701"/>
                  </a:cubicBezTo>
                  <a:cubicBezTo>
                    <a:pt x="690644" y="1093850"/>
                    <a:pt x="693795" y="1090699"/>
                    <a:pt x="697646" y="1090699"/>
                  </a:cubicBezTo>
                  <a:lnTo>
                    <a:pt x="699630" y="1090699"/>
                  </a:lnTo>
                  <a:lnTo>
                    <a:pt x="703014" y="1087315"/>
                  </a:lnTo>
                  <a:cubicBezTo>
                    <a:pt x="705699" y="1084631"/>
                    <a:pt x="710133" y="1084631"/>
                    <a:pt x="712934" y="1087315"/>
                  </a:cubicBezTo>
                  <a:cubicBezTo>
                    <a:pt x="715735" y="1089999"/>
                    <a:pt x="715618" y="1094434"/>
                    <a:pt x="712934" y="1097235"/>
                  </a:cubicBezTo>
                  <a:lnTo>
                    <a:pt x="707566" y="1102603"/>
                  </a:lnTo>
                  <a:cubicBezTo>
                    <a:pt x="706282" y="1103887"/>
                    <a:pt x="704532" y="1104587"/>
                    <a:pt x="702664" y="1104587"/>
                  </a:cubicBezTo>
                  <a:close/>
                  <a:moveTo>
                    <a:pt x="672672" y="1104704"/>
                  </a:moveTo>
                  <a:lnTo>
                    <a:pt x="660185" y="1104704"/>
                  </a:lnTo>
                  <a:cubicBezTo>
                    <a:pt x="656334" y="1104704"/>
                    <a:pt x="653183" y="1101553"/>
                    <a:pt x="653183" y="1097701"/>
                  </a:cubicBezTo>
                  <a:cubicBezTo>
                    <a:pt x="653183" y="1093850"/>
                    <a:pt x="656334" y="1090699"/>
                    <a:pt x="660185" y="1090699"/>
                  </a:cubicBezTo>
                  <a:lnTo>
                    <a:pt x="672672" y="1090699"/>
                  </a:lnTo>
                  <a:cubicBezTo>
                    <a:pt x="676523" y="1090699"/>
                    <a:pt x="679674" y="1093850"/>
                    <a:pt x="679674" y="1097701"/>
                  </a:cubicBezTo>
                  <a:cubicBezTo>
                    <a:pt x="679674" y="1101553"/>
                    <a:pt x="676523" y="1104704"/>
                    <a:pt x="672672" y="1104704"/>
                  </a:cubicBezTo>
                  <a:close/>
                  <a:moveTo>
                    <a:pt x="635210" y="1104704"/>
                  </a:moveTo>
                  <a:lnTo>
                    <a:pt x="622723" y="1104704"/>
                  </a:lnTo>
                  <a:cubicBezTo>
                    <a:pt x="618872" y="1104704"/>
                    <a:pt x="615721" y="1101553"/>
                    <a:pt x="615721" y="1097701"/>
                  </a:cubicBezTo>
                  <a:cubicBezTo>
                    <a:pt x="615721" y="1093850"/>
                    <a:pt x="618872" y="1090699"/>
                    <a:pt x="622723" y="1090699"/>
                  </a:cubicBezTo>
                  <a:lnTo>
                    <a:pt x="635210" y="1090699"/>
                  </a:lnTo>
                  <a:cubicBezTo>
                    <a:pt x="639061" y="1090699"/>
                    <a:pt x="642213" y="1093850"/>
                    <a:pt x="642213" y="1097701"/>
                  </a:cubicBezTo>
                  <a:cubicBezTo>
                    <a:pt x="642213" y="1101553"/>
                    <a:pt x="639061" y="1104704"/>
                    <a:pt x="635210" y="1104704"/>
                  </a:cubicBezTo>
                  <a:close/>
                  <a:moveTo>
                    <a:pt x="597632" y="1104704"/>
                  </a:moveTo>
                  <a:lnTo>
                    <a:pt x="585145" y="1104704"/>
                  </a:lnTo>
                  <a:cubicBezTo>
                    <a:pt x="581294" y="1104704"/>
                    <a:pt x="578143" y="1101553"/>
                    <a:pt x="578143" y="1097701"/>
                  </a:cubicBezTo>
                  <a:cubicBezTo>
                    <a:pt x="578143" y="1093850"/>
                    <a:pt x="581294" y="1090699"/>
                    <a:pt x="585145" y="1090699"/>
                  </a:cubicBezTo>
                  <a:lnTo>
                    <a:pt x="597632" y="1090699"/>
                  </a:lnTo>
                  <a:cubicBezTo>
                    <a:pt x="601483" y="1090699"/>
                    <a:pt x="604635" y="1093850"/>
                    <a:pt x="604635" y="1097701"/>
                  </a:cubicBezTo>
                  <a:cubicBezTo>
                    <a:pt x="604635" y="1101553"/>
                    <a:pt x="601483" y="1104704"/>
                    <a:pt x="597632" y="1104704"/>
                  </a:cubicBezTo>
                  <a:close/>
                  <a:moveTo>
                    <a:pt x="560171" y="1104704"/>
                  </a:moveTo>
                  <a:lnTo>
                    <a:pt x="547684" y="1104704"/>
                  </a:lnTo>
                  <a:cubicBezTo>
                    <a:pt x="543832" y="1104704"/>
                    <a:pt x="540682" y="1101553"/>
                    <a:pt x="540682" y="1097701"/>
                  </a:cubicBezTo>
                  <a:cubicBezTo>
                    <a:pt x="540682" y="1093850"/>
                    <a:pt x="543832" y="1090699"/>
                    <a:pt x="547684" y="1090699"/>
                  </a:cubicBezTo>
                  <a:lnTo>
                    <a:pt x="560171" y="1090699"/>
                  </a:lnTo>
                  <a:cubicBezTo>
                    <a:pt x="564022" y="1090699"/>
                    <a:pt x="567173" y="1093850"/>
                    <a:pt x="567173" y="1097701"/>
                  </a:cubicBezTo>
                  <a:cubicBezTo>
                    <a:pt x="567173" y="1101553"/>
                    <a:pt x="564022" y="1104704"/>
                    <a:pt x="560171" y="1104704"/>
                  </a:cubicBezTo>
                  <a:close/>
                  <a:moveTo>
                    <a:pt x="522709" y="1104704"/>
                  </a:moveTo>
                  <a:lnTo>
                    <a:pt x="510222" y="1104704"/>
                  </a:lnTo>
                  <a:cubicBezTo>
                    <a:pt x="506371" y="1104704"/>
                    <a:pt x="503220" y="1101553"/>
                    <a:pt x="503220" y="1097701"/>
                  </a:cubicBezTo>
                  <a:cubicBezTo>
                    <a:pt x="503220" y="1093850"/>
                    <a:pt x="506371" y="1090699"/>
                    <a:pt x="510222" y="1090699"/>
                  </a:cubicBezTo>
                  <a:lnTo>
                    <a:pt x="522709" y="1090699"/>
                  </a:lnTo>
                  <a:cubicBezTo>
                    <a:pt x="526561" y="1090699"/>
                    <a:pt x="529711" y="1093850"/>
                    <a:pt x="529711" y="1097701"/>
                  </a:cubicBezTo>
                  <a:cubicBezTo>
                    <a:pt x="529711" y="1101553"/>
                    <a:pt x="526561" y="1104704"/>
                    <a:pt x="522709" y="1104704"/>
                  </a:cubicBezTo>
                  <a:close/>
                  <a:moveTo>
                    <a:pt x="485131" y="1104704"/>
                  </a:moveTo>
                  <a:lnTo>
                    <a:pt x="472644" y="1104704"/>
                  </a:lnTo>
                  <a:cubicBezTo>
                    <a:pt x="468793" y="1104704"/>
                    <a:pt x="465642" y="1101553"/>
                    <a:pt x="465642" y="1097701"/>
                  </a:cubicBezTo>
                  <a:cubicBezTo>
                    <a:pt x="465642" y="1093850"/>
                    <a:pt x="468793" y="1090699"/>
                    <a:pt x="472644" y="1090699"/>
                  </a:cubicBezTo>
                  <a:lnTo>
                    <a:pt x="485131" y="1090699"/>
                  </a:lnTo>
                  <a:cubicBezTo>
                    <a:pt x="488982" y="1090699"/>
                    <a:pt x="492133" y="1093850"/>
                    <a:pt x="492133" y="1097701"/>
                  </a:cubicBezTo>
                  <a:cubicBezTo>
                    <a:pt x="492133" y="1101553"/>
                    <a:pt x="488982" y="1104704"/>
                    <a:pt x="485131" y="1104704"/>
                  </a:cubicBezTo>
                  <a:close/>
                  <a:moveTo>
                    <a:pt x="447670" y="1104704"/>
                  </a:moveTo>
                  <a:lnTo>
                    <a:pt x="435183" y="1104704"/>
                  </a:lnTo>
                  <a:cubicBezTo>
                    <a:pt x="431332" y="1104704"/>
                    <a:pt x="428181" y="1101553"/>
                    <a:pt x="428181" y="1097701"/>
                  </a:cubicBezTo>
                  <a:cubicBezTo>
                    <a:pt x="428181" y="1093850"/>
                    <a:pt x="431332" y="1090699"/>
                    <a:pt x="435183" y="1090699"/>
                  </a:cubicBezTo>
                  <a:lnTo>
                    <a:pt x="447670" y="1090699"/>
                  </a:lnTo>
                  <a:cubicBezTo>
                    <a:pt x="451521" y="1090699"/>
                    <a:pt x="454672" y="1093850"/>
                    <a:pt x="454672" y="1097701"/>
                  </a:cubicBezTo>
                  <a:cubicBezTo>
                    <a:pt x="454672" y="1101553"/>
                    <a:pt x="451521" y="1104704"/>
                    <a:pt x="447670" y="1104704"/>
                  </a:cubicBezTo>
                  <a:close/>
                  <a:moveTo>
                    <a:pt x="410208" y="1104704"/>
                  </a:moveTo>
                  <a:lnTo>
                    <a:pt x="397721" y="1104704"/>
                  </a:lnTo>
                  <a:cubicBezTo>
                    <a:pt x="393870" y="1104704"/>
                    <a:pt x="390719" y="1101553"/>
                    <a:pt x="390719" y="1097701"/>
                  </a:cubicBezTo>
                  <a:cubicBezTo>
                    <a:pt x="390719" y="1093850"/>
                    <a:pt x="393870" y="1090699"/>
                    <a:pt x="397721" y="1090699"/>
                  </a:cubicBezTo>
                  <a:lnTo>
                    <a:pt x="410208" y="1090699"/>
                  </a:lnTo>
                  <a:cubicBezTo>
                    <a:pt x="414059" y="1090699"/>
                    <a:pt x="417211" y="1093850"/>
                    <a:pt x="417211" y="1097701"/>
                  </a:cubicBezTo>
                  <a:cubicBezTo>
                    <a:pt x="417211" y="1101553"/>
                    <a:pt x="414059" y="1104704"/>
                    <a:pt x="410208" y="1104704"/>
                  </a:cubicBezTo>
                  <a:close/>
                  <a:moveTo>
                    <a:pt x="372630" y="1104704"/>
                  </a:moveTo>
                  <a:lnTo>
                    <a:pt x="360143" y="1104704"/>
                  </a:lnTo>
                  <a:cubicBezTo>
                    <a:pt x="356292" y="1104704"/>
                    <a:pt x="353141" y="1101553"/>
                    <a:pt x="353141" y="1097701"/>
                  </a:cubicBezTo>
                  <a:cubicBezTo>
                    <a:pt x="353141" y="1093850"/>
                    <a:pt x="356292" y="1090699"/>
                    <a:pt x="360143" y="1090699"/>
                  </a:cubicBezTo>
                  <a:lnTo>
                    <a:pt x="372630" y="1090699"/>
                  </a:lnTo>
                  <a:cubicBezTo>
                    <a:pt x="376481" y="1090699"/>
                    <a:pt x="379633" y="1093850"/>
                    <a:pt x="379633" y="1097701"/>
                  </a:cubicBezTo>
                  <a:cubicBezTo>
                    <a:pt x="379633" y="1101553"/>
                    <a:pt x="376481" y="1104704"/>
                    <a:pt x="372630" y="1104704"/>
                  </a:cubicBezTo>
                  <a:close/>
                  <a:moveTo>
                    <a:pt x="335169" y="1104704"/>
                  </a:moveTo>
                  <a:lnTo>
                    <a:pt x="322682" y="1104704"/>
                  </a:lnTo>
                  <a:cubicBezTo>
                    <a:pt x="318830" y="1104704"/>
                    <a:pt x="315680" y="1101553"/>
                    <a:pt x="315680" y="1097701"/>
                  </a:cubicBezTo>
                  <a:cubicBezTo>
                    <a:pt x="315680" y="1093850"/>
                    <a:pt x="318830" y="1090699"/>
                    <a:pt x="322682" y="1090699"/>
                  </a:cubicBezTo>
                  <a:lnTo>
                    <a:pt x="335169" y="1090699"/>
                  </a:lnTo>
                  <a:cubicBezTo>
                    <a:pt x="339020" y="1090699"/>
                    <a:pt x="342171" y="1093850"/>
                    <a:pt x="342171" y="1097701"/>
                  </a:cubicBezTo>
                  <a:cubicBezTo>
                    <a:pt x="342171" y="1101553"/>
                    <a:pt x="339020" y="1104704"/>
                    <a:pt x="335169" y="1104704"/>
                  </a:cubicBezTo>
                  <a:close/>
                  <a:moveTo>
                    <a:pt x="301325" y="1095834"/>
                  </a:moveTo>
                  <a:cubicBezTo>
                    <a:pt x="299575" y="1095834"/>
                    <a:pt x="297707" y="1095134"/>
                    <a:pt x="296307" y="1093734"/>
                  </a:cubicBezTo>
                  <a:lnTo>
                    <a:pt x="287554" y="1084864"/>
                  </a:lnTo>
                  <a:cubicBezTo>
                    <a:pt x="284870" y="1082063"/>
                    <a:pt x="284870" y="1077629"/>
                    <a:pt x="287554" y="1074945"/>
                  </a:cubicBezTo>
                  <a:cubicBezTo>
                    <a:pt x="290355" y="1072260"/>
                    <a:pt x="294790" y="1072260"/>
                    <a:pt x="297474" y="1074945"/>
                  </a:cubicBezTo>
                  <a:lnTo>
                    <a:pt x="306227" y="1083814"/>
                  </a:lnTo>
                  <a:cubicBezTo>
                    <a:pt x="308911" y="1086615"/>
                    <a:pt x="308911" y="1091050"/>
                    <a:pt x="306227" y="1093734"/>
                  </a:cubicBezTo>
                  <a:cubicBezTo>
                    <a:pt x="304826" y="1095134"/>
                    <a:pt x="303076" y="1095718"/>
                    <a:pt x="301325" y="1095718"/>
                  </a:cubicBezTo>
                  <a:close/>
                  <a:moveTo>
                    <a:pt x="725655" y="1081713"/>
                  </a:moveTo>
                  <a:cubicBezTo>
                    <a:pt x="723904" y="1081713"/>
                    <a:pt x="722037" y="1081013"/>
                    <a:pt x="720753" y="1079613"/>
                  </a:cubicBezTo>
                  <a:cubicBezTo>
                    <a:pt x="718069" y="1076812"/>
                    <a:pt x="718069" y="1072377"/>
                    <a:pt x="720753" y="1069693"/>
                  </a:cubicBezTo>
                  <a:lnTo>
                    <a:pt x="729623" y="1060824"/>
                  </a:lnTo>
                  <a:cubicBezTo>
                    <a:pt x="732307" y="1058023"/>
                    <a:pt x="736741" y="1058139"/>
                    <a:pt x="739542" y="1060824"/>
                  </a:cubicBezTo>
                  <a:cubicBezTo>
                    <a:pt x="742226" y="1063624"/>
                    <a:pt x="742226" y="1068059"/>
                    <a:pt x="739542" y="1070743"/>
                  </a:cubicBezTo>
                  <a:lnTo>
                    <a:pt x="730673" y="1079613"/>
                  </a:lnTo>
                  <a:cubicBezTo>
                    <a:pt x="729272" y="1081013"/>
                    <a:pt x="727522" y="1081597"/>
                    <a:pt x="725772" y="1081597"/>
                  </a:cubicBezTo>
                  <a:close/>
                  <a:moveTo>
                    <a:pt x="274951" y="1069226"/>
                  </a:moveTo>
                  <a:cubicBezTo>
                    <a:pt x="273200" y="1069226"/>
                    <a:pt x="271333" y="1068526"/>
                    <a:pt x="269932" y="1067126"/>
                  </a:cubicBezTo>
                  <a:lnTo>
                    <a:pt x="261179" y="1058256"/>
                  </a:lnTo>
                  <a:cubicBezTo>
                    <a:pt x="258495" y="1055455"/>
                    <a:pt x="258495" y="1051021"/>
                    <a:pt x="261179" y="1048336"/>
                  </a:cubicBezTo>
                  <a:cubicBezTo>
                    <a:pt x="263981" y="1045652"/>
                    <a:pt x="268415" y="1045652"/>
                    <a:pt x="271099" y="1048336"/>
                  </a:cubicBezTo>
                  <a:lnTo>
                    <a:pt x="279852" y="1057206"/>
                  </a:lnTo>
                  <a:cubicBezTo>
                    <a:pt x="282536" y="1060007"/>
                    <a:pt x="282536" y="1064441"/>
                    <a:pt x="279852" y="1067126"/>
                  </a:cubicBezTo>
                  <a:cubicBezTo>
                    <a:pt x="278451" y="1068526"/>
                    <a:pt x="276701" y="1069109"/>
                    <a:pt x="274951" y="1069109"/>
                  </a:cubicBezTo>
                  <a:close/>
                  <a:moveTo>
                    <a:pt x="752263" y="1055222"/>
                  </a:moveTo>
                  <a:cubicBezTo>
                    <a:pt x="750512" y="1055222"/>
                    <a:pt x="748645" y="1054522"/>
                    <a:pt x="747361" y="1053121"/>
                  </a:cubicBezTo>
                  <a:cubicBezTo>
                    <a:pt x="744677" y="1050320"/>
                    <a:pt x="744677" y="1045886"/>
                    <a:pt x="747361" y="1043201"/>
                  </a:cubicBezTo>
                  <a:lnTo>
                    <a:pt x="756231" y="1034332"/>
                  </a:lnTo>
                  <a:cubicBezTo>
                    <a:pt x="758915" y="1031531"/>
                    <a:pt x="763350" y="1031648"/>
                    <a:pt x="766150" y="1034332"/>
                  </a:cubicBezTo>
                  <a:cubicBezTo>
                    <a:pt x="768834" y="1037133"/>
                    <a:pt x="768834" y="1041568"/>
                    <a:pt x="766150" y="1044252"/>
                  </a:cubicBezTo>
                  <a:lnTo>
                    <a:pt x="757281" y="1053121"/>
                  </a:lnTo>
                  <a:cubicBezTo>
                    <a:pt x="755881" y="1054522"/>
                    <a:pt x="754130" y="1055105"/>
                    <a:pt x="752380" y="1055105"/>
                  </a:cubicBezTo>
                  <a:close/>
                  <a:moveTo>
                    <a:pt x="3080590" y="1047870"/>
                  </a:moveTo>
                  <a:lnTo>
                    <a:pt x="3068103" y="1047870"/>
                  </a:lnTo>
                  <a:cubicBezTo>
                    <a:pt x="3064252" y="1047870"/>
                    <a:pt x="3061101" y="1044719"/>
                    <a:pt x="3061101" y="1040867"/>
                  </a:cubicBezTo>
                  <a:cubicBezTo>
                    <a:pt x="3061101" y="1037016"/>
                    <a:pt x="3064252" y="1033865"/>
                    <a:pt x="3068103" y="1033865"/>
                  </a:cubicBezTo>
                  <a:lnTo>
                    <a:pt x="3080590" y="1033865"/>
                  </a:lnTo>
                  <a:cubicBezTo>
                    <a:pt x="3084442" y="1033865"/>
                    <a:pt x="3087592" y="1037016"/>
                    <a:pt x="3087592" y="1040867"/>
                  </a:cubicBezTo>
                  <a:cubicBezTo>
                    <a:pt x="3087592" y="1044719"/>
                    <a:pt x="3084442" y="1047870"/>
                    <a:pt x="3080590" y="1047870"/>
                  </a:cubicBezTo>
                  <a:close/>
                  <a:moveTo>
                    <a:pt x="3043012" y="1047870"/>
                  </a:moveTo>
                  <a:lnTo>
                    <a:pt x="3030524" y="1047870"/>
                  </a:lnTo>
                  <a:cubicBezTo>
                    <a:pt x="3026674" y="1047870"/>
                    <a:pt x="3023523" y="1044719"/>
                    <a:pt x="3023523" y="1040867"/>
                  </a:cubicBezTo>
                  <a:cubicBezTo>
                    <a:pt x="3023523" y="1037016"/>
                    <a:pt x="3026674" y="1033865"/>
                    <a:pt x="3030524" y="1033865"/>
                  </a:cubicBezTo>
                  <a:lnTo>
                    <a:pt x="3043012" y="1033865"/>
                  </a:lnTo>
                  <a:cubicBezTo>
                    <a:pt x="3046863" y="1033865"/>
                    <a:pt x="3050014" y="1037016"/>
                    <a:pt x="3050014" y="1040867"/>
                  </a:cubicBezTo>
                  <a:cubicBezTo>
                    <a:pt x="3050014" y="1044719"/>
                    <a:pt x="3046863" y="1047870"/>
                    <a:pt x="3043012" y="1047870"/>
                  </a:cubicBezTo>
                  <a:close/>
                  <a:moveTo>
                    <a:pt x="3005551" y="1047753"/>
                  </a:moveTo>
                  <a:lnTo>
                    <a:pt x="2993064" y="1047753"/>
                  </a:lnTo>
                  <a:cubicBezTo>
                    <a:pt x="2989212" y="1047753"/>
                    <a:pt x="2986061" y="1044602"/>
                    <a:pt x="2986061" y="1040751"/>
                  </a:cubicBezTo>
                  <a:cubicBezTo>
                    <a:pt x="2986061" y="1036900"/>
                    <a:pt x="2989212" y="1033749"/>
                    <a:pt x="2993064" y="1033749"/>
                  </a:cubicBezTo>
                  <a:lnTo>
                    <a:pt x="3005551" y="1033749"/>
                  </a:lnTo>
                  <a:cubicBezTo>
                    <a:pt x="3009401" y="1033749"/>
                    <a:pt x="3012553" y="1036900"/>
                    <a:pt x="3012553" y="1040751"/>
                  </a:cubicBezTo>
                  <a:cubicBezTo>
                    <a:pt x="3012553" y="1044602"/>
                    <a:pt x="3009401" y="1047753"/>
                    <a:pt x="3005551" y="1047753"/>
                  </a:cubicBezTo>
                  <a:close/>
                  <a:moveTo>
                    <a:pt x="2968089" y="1047753"/>
                  </a:moveTo>
                  <a:lnTo>
                    <a:pt x="2963421" y="1047753"/>
                  </a:lnTo>
                  <a:cubicBezTo>
                    <a:pt x="2961554" y="1047753"/>
                    <a:pt x="2959803" y="1047053"/>
                    <a:pt x="2958519" y="1045652"/>
                  </a:cubicBezTo>
                  <a:lnTo>
                    <a:pt x="2952918" y="1040167"/>
                  </a:lnTo>
                  <a:cubicBezTo>
                    <a:pt x="2950234" y="1037483"/>
                    <a:pt x="2950117" y="1033048"/>
                    <a:pt x="2952918" y="1030248"/>
                  </a:cubicBezTo>
                  <a:cubicBezTo>
                    <a:pt x="2955719" y="1027447"/>
                    <a:pt x="2960037" y="1027447"/>
                    <a:pt x="2962837" y="1030248"/>
                  </a:cubicBezTo>
                  <a:lnTo>
                    <a:pt x="2966338" y="1033749"/>
                  </a:lnTo>
                  <a:lnTo>
                    <a:pt x="2968089" y="1033749"/>
                  </a:lnTo>
                  <a:cubicBezTo>
                    <a:pt x="2971940" y="1033749"/>
                    <a:pt x="2975091" y="1036900"/>
                    <a:pt x="2975091" y="1040751"/>
                  </a:cubicBezTo>
                  <a:cubicBezTo>
                    <a:pt x="2975091" y="1044602"/>
                    <a:pt x="2971940" y="1047753"/>
                    <a:pt x="2968089" y="1047753"/>
                  </a:cubicBezTo>
                  <a:close/>
                  <a:moveTo>
                    <a:pt x="3104631" y="1045769"/>
                  </a:moveTo>
                  <a:cubicBezTo>
                    <a:pt x="3102880" y="1045769"/>
                    <a:pt x="3101013" y="1045069"/>
                    <a:pt x="3099730" y="1043668"/>
                  </a:cubicBezTo>
                  <a:cubicBezTo>
                    <a:pt x="3097045" y="1040867"/>
                    <a:pt x="3097045" y="1036433"/>
                    <a:pt x="3099730" y="1033749"/>
                  </a:cubicBezTo>
                  <a:lnTo>
                    <a:pt x="3108598" y="1024879"/>
                  </a:lnTo>
                  <a:cubicBezTo>
                    <a:pt x="3111283" y="1022078"/>
                    <a:pt x="3115718" y="1022195"/>
                    <a:pt x="3118518" y="1024879"/>
                  </a:cubicBezTo>
                  <a:cubicBezTo>
                    <a:pt x="3121202" y="1027680"/>
                    <a:pt x="3121202" y="1032115"/>
                    <a:pt x="3118518" y="1034799"/>
                  </a:cubicBezTo>
                  <a:lnTo>
                    <a:pt x="3109649" y="1043668"/>
                  </a:lnTo>
                  <a:cubicBezTo>
                    <a:pt x="3108249" y="1045069"/>
                    <a:pt x="3106498" y="1045652"/>
                    <a:pt x="3104748" y="1045652"/>
                  </a:cubicBezTo>
                  <a:close/>
                  <a:moveTo>
                    <a:pt x="248576" y="1042618"/>
                  </a:moveTo>
                  <a:cubicBezTo>
                    <a:pt x="246825" y="1042618"/>
                    <a:pt x="244958" y="1041918"/>
                    <a:pt x="243558" y="1040517"/>
                  </a:cubicBezTo>
                  <a:lnTo>
                    <a:pt x="234805" y="1031648"/>
                  </a:lnTo>
                  <a:cubicBezTo>
                    <a:pt x="232121" y="1028847"/>
                    <a:pt x="232121" y="1024412"/>
                    <a:pt x="234805" y="1021728"/>
                  </a:cubicBezTo>
                  <a:cubicBezTo>
                    <a:pt x="237489" y="1019044"/>
                    <a:pt x="241924" y="1019044"/>
                    <a:pt x="244725" y="1021728"/>
                  </a:cubicBezTo>
                  <a:lnTo>
                    <a:pt x="253477" y="1030598"/>
                  </a:lnTo>
                  <a:cubicBezTo>
                    <a:pt x="256161" y="1033399"/>
                    <a:pt x="256161" y="1037833"/>
                    <a:pt x="253477" y="1040517"/>
                  </a:cubicBezTo>
                  <a:cubicBezTo>
                    <a:pt x="252077" y="1041918"/>
                    <a:pt x="250326" y="1042501"/>
                    <a:pt x="248576" y="1042501"/>
                  </a:cubicBezTo>
                  <a:close/>
                  <a:moveTo>
                    <a:pt x="778754" y="1028731"/>
                  </a:moveTo>
                  <a:cubicBezTo>
                    <a:pt x="777004" y="1028731"/>
                    <a:pt x="775136" y="1028030"/>
                    <a:pt x="773853" y="1026630"/>
                  </a:cubicBezTo>
                  <a:cubicBezTo>
                    <a:pt x="771169" y="1023829"/>
                    <a:pt x="771169" y="1019394"/>
                    <a:pt x="773853" y="1016710"/>
                  </a:cubicBezTo>
                  <a:lnTo>
                    <a:pt x="782722" y="1007841"/>
                  </a:lnTo>
                  <a:cubicBezTo>
                    <a:pt x="785406" y="1005040"/>
                    <a:pt x="789841" y="1005157"/>
                    <a:pt x="792642" y="1007841"/>
                  </a:cubicBezTo>
                  <a:cubicBezTo>
                    <a:pt x="795326" y="1010642"/>
                    <a:pt x="795326" y="1015076"/>
                    <a:pt x="792642" y="1017760"/>
                  </a:cubicBezTo>
                  <a:lnTo>
                    <a:pt x="783773" y="1026630"/>
                  </a:lnTo>
                  <a:cubicBezTo>
                    <a:pt x="782372" y="1028030"/>
                    <a:pt x="780621" y="1028614"/>
                    <a:pt x="778871" y="1028614"/>
                  </a:cubicBezTo>
                  <a:close/>
                  <a:moveTo>
                    <a:pt x="2940197" y="1024529"/>
                  </a:moveTo>
                  <a:cubicBezTo>
                    <a:pt x="2938447" y="1024529"/>
                    <a:pt x="2936579" y="1023829"/>
                    <a:pt x="2935296" y="1022545"/>
                  </a:cubicBezTo>
                  <a:lnTo>
                    <a:pt x="2926426" y="1013676"/>
                  </a:lnTo>
                  <a:cubicBezTo>
                    <a:pt x="2923742" y="1010992"/>
                    <a:pt x="2923626" y="1006557"/>
                    <a:pt x="2926426" y="1003756"/>
                  </a:cubicBezTo>
                  <a:cubicBezTo>
                    <a:pt x="2929227" y="1000955"/>
                    <a:pt x="2933545" y="1000955"/>
                    <a:pt x="2936346" y="1003756"/>
                  </a:cubicBezTo>
                  <a:lnTo>
                    <a:pt x="2945215" y="1012626"/>
                  </a:lnTo>
                  <a:cubicBezTo>
                    <a:pt x="2947900" y="1015310"/>
                    <a:pt x="2948017" y="1019744"/>
                    <a:pt x="2945215" y="1022545"/>
                  </a:cubicBezTo>
                  <a:cubicBezTo>
                    <a:pt x="2943815" y="1023946"/>
                    <a:pt x="2942065" y="1024646"/>
                    <a:pt x="2940314" y="1024646"/>
                  </a:cubicBezTo>
                  <a:close/>
                  <a:moveTo>
                    <a:pt x="3131239" y="1019277"/>
                  </a:moveTo>
                  <a:cubicBezTo>
                    <a:pt x="3129489" y="1019277"/>
                    <a:pt x="3127621" y="1018577"/>
                    <a:pt x="3126337" y="1017177"/>
                  </a:cubicBezTo>
                  <a:cubicBezTo>
                    <a:pt x="3123653" y="1014493"/>
                    <a:pt x="3123653" y="1010058"/>
                    <a:pt x="3126337" y="1007257"/>
                  </a:cubicBezTo>
                  <a:lnTo>
                    <a:pt x="3135207" y="998388"/>
                  </a:lnTo>
                  <a:cubicBezTo>
                    <a:pt x="3137891" y="995587"/>
                    <a:pt x="3142325" y="995704"/>
                    <a:pt x="3145126" y="998388"/>
                  </a:cubicBezTo>
                  <a:cubicBezTo>
                    <a:pt x="3147927" y="1001072"/>
                    <a:pt x="3147811" y="1005507"/>
                    <a:pt x="3145126" y="1008308"/>
                  </a:cubicBezTo>
                  <a:lnTo>
                    <a:pt x="3136257" y="1017177"/>
                  </a:lnTo>
                  <a:cubicBezTo>
                    <a:pt x="3134856" y="1018577"/>
                    <a:pt x="3133106" y="1019161"/>
                    <a:pt x="3131355" y="1019161"/>
                  </a:cubicBezTo>
                  <a:close/>
                  <a:moveTo>
                    <a:pt x="222201" y="1015893"/>
                  </a:moveTo>
                  <a:cubicBezTo>
                    <a:pt x="220450" y="1015893"/>
                    <a:pt x="218583" y="1015193"/>
                    <a:pt x="217183" y="1013793"/>
                  </a:cubicBezTo>
                  <a:lnTo>
                    <a:pt x="208430" y="1004923"/>
                  </a:lnTo>
                  <a:cubicBezTo>
                    <a:pt x="205746" y="1002122"/>
                    <a:pt x="205746" y="997688"/>
                    <a:pt x="208430" y="995004"/>
                  </a:cubicBezTo>
                  <a:cubicBezTo>
                    <a:pt x="211114" y="992319"/>
                    <a:pt x="215549" y="992319"/>
                    <a:pt x="218350" y="995004"/>
                  </a:cubicBezTo>
                  <a:lnTo>
                    <a:pt x="227103" y="1003873"/>
                  </a:lnTo>
                  <a:cubicBezTo>
                    <a:pt x="229787" y="1006674"/>
                    <a:pt x="229787" y="1011108"/>
                    <a:pt x="227103" y="1013793"/>
                  </a:cubicBezTo>
                  <a:cubicBezTo>
                    <a:pt x="225702" y="1015193"/>
                    <a:pt x="223952" y="1015777"/>
                    <a:pt x="222201" y="1015777"/>
                  </a:cubicBezTo>
                  <a:close/>
                  <a:moveTo>
                    <a:pt x="805362" y="1002239"/>
                  </a:moveTo>
                  <a:cubicBezTo>
                    <a:pt x="803612" y="1002239"/>
                    <a:pt x="801744" y="1001539"/>
                    <a:pt x="800461" y="1000138"/>
                  </a:cubicBezTo>
                  <a:cubicBezTo>
                    <a:pt x="797777" y="997338"/>
                    <a:pt x="797777" y="992903"/>
                    <a:pt x="800461" y="990219"/>
                  </a:cubicBezTo>
                  <a:lnTo>
                    <a:pt x="809330" y="981349"/>
                  </a:lnTo>
                  <a:cubicBezTo>
                    <a:pt x="812014" y="978549"/>
                    <a:pt x="816449" y="978665"/>
                    <a:pt x="819250" y="981349"/>
                  </a:cubicBezTo>
                  <a:cubicBezTo>
                    <a:pt x="821934" y="984150"/>
                    <a:pt x="821934" y="988585"/>
                    <a:pt x="819250" y="991269"/>
                  </a:cubicBezTo>
                  <a:lnTo>
                    <a:pt x="810381" y="1000138"/>
                  </a:lnTo>
                  <a:cubicBezTo>
                    <a:pt x="808980" y="1001539"/>
                    <a:pt x="807230" y="1002122"/>
                    <a:pt x="805479" y="1002122"/>
                  </a:cubicBezTo>
                  <a:close/>
                  <a:moveTo>
                    <a:pt x="2913589" y="998038"/>
                  </a:moveTo>
                  <a:cubicBezTo>
                    <a:pt x="2911838" y="998038"/>
                    <a:pt x="2909972" y="997338"/>
                    <a:pt x="2908687" y="996054"/>
                  </a:cubicBezTo>
                  <a:lnTo>
                    <a:pt x="2899819" y="987184"/>
                  </a:lnTo>
                  <a:cubicBezTo>
                    <a:pt x="2897134" y="984500"/>
                    <a:pt x="2897017" y="980066"/>
                    <a:pt x="2899819" y="977265"/>
                  </a:cubicBezTo>
                  <a:cubicBezTo>
                    <a:pt x="2902619" y="974464"/>
                    <a:pt x="2906937" y="974464"/>
                    <a:pt x="2909738" y="977265"/>
                  </a:cubicBezTo>
                  <a:lnTo>
                    <a:pt x="2918607" y="986134"/>
                  </a:lnTo>
                  <a:cubicBezTo>
                    <a:pt x="2921291" y="988818"/>
                    <a:pt x="2921408" y="993253"/>
                    <a:pt x="2918607" y="996054"/>
                  </a:cubicBezTo>
                  <a:cubicBezTo>
                    <a:pt x="2917207" y="997454"/>
                    <a:pt x="2915456" y="998154"/>
                    <a:pt x="2913706" y="998154"/>
                  </a:cubicBezTo>
                  <a:close/>
                  <a:moveTo>
                    <a:pt x="3157847" y="992786"/>
                  </a:moveTo>
                  <a:cubicBezTo>
                    <a:pt x="3156096" y="992786"/>
                    <a:pt x="3154229" y="992086"/>
                    <a:pt x="3152946" y="990685"/>
                  </a:cubicBezTo>
                  <a:cubicBezTo>
                    <a:pt x="3150261" y="987885"/>
                    <a:pt x="3150261" y="983450"/>
                    <a:pt x="3152946" y="980766"/>
                  </a:cubicBezTo>
                  <a:lnTo>
                    <a:pt x="3161815" y="971896"/>
                  </a:lnTo>
                  <a:cubicBezTo>
                    <a:pt x="3164499" y="969096"/>
                    <a:pt x="3168934" y="969212"/>
                    <a:pt x="3171735" y="971896"/>
                  </a:cubicBezTo>
                  <a:cubicBezTo>
                    <a:pt x="3174419" y="974697"/>
                    <a:pt x="3174419" y="979132"/>
                    <a:pt x="3171735" y="981816"/>
                  </a:cubicBezTo>
                  <a:lnTo>
                    <a:pt x="3162865" y="990685"/>
                  </a:lnTo>
                  <a:cubicBezTo>
                    <a:pt x="3161465" y="992086"/>
                    <a:pt x="3159714" y="992669"/>
                    <a:pt x="3157964" y="992669"/>
                  </a:cubicBezTo>
                  <a:close/>
                  <a:moveTo>
                    <a:pt x="195826" y="989285"/>
                  </a:moveTo>
                  <a:cubicBezTo>
                    <a:pt x="194076" y="989285"/>
                    <a:pt x="192209" y="988585"/>
                    <a:pt x="190808" y="987184"/>
                  </a:cubicBezTo>
                  <a:lnTo>
                    <a:pt x="182055" y="978315"/>
                  </a:lnTo>
                  <a:cubicBezTo>
                    <a:pt x="179371" y="975514"/>
                    <a:pt x="179371" y="971080"/>
                    <a:pt x="182055" y="968395"/>
                  </a:cubicBezTo>
                  <a:cubicBezTo>
                    <a:pt x="184740" y="965711"/>
                    <a:pt x="189174" y="965711"/>
                    <a:pt x="191975" y="968395"/>
                  </a:cubicBezTo>
                  <a:lnTo>
                    <a:pt x="200728" y="977265"/>
                  </a:lnTo>
                  <a:cubicBezTo>
                    <a:pt x="203412" y="980066"/>
                    <a:pt x="203412" y="984500"/>
                    <a:pt x="200728" y="987184"/>
                  </a:cubicBezTo>
                  <a:cubicBezTo>
                    <a:pt x="199327" y="988585"/>
                    <a:pt x="197577" y="989168"/>
                    <a:pt x="195826" y="989168"/>
                  </a:cubicBezTo>
                  <a:close/>
                  <a:moveTo>
                    <a:pt x="831970" y="975748"/>
                  </a:moveTo>
                  <a:cubicBezTo>
                    <a:pt x="830220" y="975748"/>
                    <a:pt x="828353" y="975047"/>
                    <a:pt x="827069" y="973647"/>
                  </a:cubicBezTo>
                  <a:cubicBezTo>
                    <a:pt x="824385" y="970846"/>
                    <a:pt x="824385" y="966411"/>
                    <a:pt x="827069" y="963727"/>
                  </a:cubicBezTo>
                  <a:lnTo>
                    <a:pt x="835938" y="954858"/>
                  </a:lnTo>
                  <a:cubicBezTo>
                    <a:pt x="838739" y="952057"/>
                    <a:pt x="843174" y="952174"/>
                    <a:pt x="845858" y="954858"/>
                  </a:cubicBezTo>
                  <a:cubicBezTo>
                    <a:pt x="848542" y="957659"/>
                    <a:pt x="848542" y="962093"/>
                    <a:pt x="845858" y="964778"/>
                  </a:cubicBezTo>
                  <a:lnTo>
                    <a:pt x="836989" y="973647"/>
                  </a:lnTo>
                  <a:cubicBezTo>
                    <a:pt x="835588" y="975047"/>
                    <a:pt x="833838" y="975631"/>
                    <a:pt x="832087" y="975631"/>
                  </a:cubicBezTo>
                  <a:close/>
                  <a:moveTo>
                    <a:pt x="2887098" y="971546"/>
                  </a:moveTo>
                  <a:cubicBezTo>
                    <a:pt x="2885347" y="971546"/>
                    <a:pt x="2883480" y="970846"/>
                    <a:pt x="2882196" y="969562"/>
                  </a:cubicBezTo>
                  <a:lnTo>
                    <a:pt x="2873327" y="960693"/>
                  </a:lnTo>
                  <a:cubicBezTo>
                    <a:pt x="2870643" y="958009"/>
                    <a:pt x="2870526" y="953574"/>
                    <a:pt x="2873327" y="950773"/>
                  </a:cubicBezTo>
                  <a:cubicBezTo>
                    <a:pt x="2876128" y="947973"/>
                    <a:pt x="2880446" y="947973"/>
                    <a:pt x="2883246" y="950773"/>
                  </a:cubicBezTo>
                  <a:lnTo>
                    <a:pt x="2892116" y="959643"/>
                  </a:lnTo>
                  <a:cubicBezTo>
                    <a:pt x="2894800" y="962327"/>
                    <a:pt x="2894917" y="966761"/>
                    <a:pt x="2892116" y="969562"/>
                  </a:cubicBezTo>
                  <a:cubicBezTo>
                    <a:pt x="2890715" y="970963"/>
                    <a:pt x="2888965" y="971663"/>
                    <a:pt x="2887214" y="971663"/>
                  </a:cubicBezTo>
                  <a:close/>
                  <a:moveTo>
                    <a:pt x="3184339" y="966295"/>
                  </a:moveTo>
                  <a:cubicBezTo>
                    <a:pt x="3182588" y="966295"/>
                    <a:pt x="3180721" y="965595"/>
                    <a:pt x="3179437" y="964194"/>
                  </a:cubicBezTo>
                  <a:cubicBezTo>
                    <a:pt x="3176753" y="961393"/>
                    <a:pt x="3176753" y="956959"/>
                    <a:pt x="3179437" y="954274"/>
                  </a:cubicBezTo>
                  <a:lnTo>
                    <a:pt x="3188306" y="945405"/>
                  </a:lnTo>
                  <a:cubicBezTo>
                    <a:pt x="3190990" y="942604"/>
                    <a:pt x="3195425" y="942721"/>
                    <a:pt x="3198226" y="945405"/>
                  </a:cubicBezTo>
                  <a:cubicBezTo>
                    <a:pt x="3200910" y="948206"/>
                    <a:pt x="3200910" y="952641"/>
                    <a:pt x="3198226" y="955325"/>
                  </a:cubicBezTo>
                  <a:lnTo>
                    <a:pt x="3189357" y="964194"/>
                  </a:lnTo>
                  <a:cubicBezTo>
                    <a:pt x="3187956" y="965595"/>
                    <a:pt x="3186206" y="966178"/>
                    <a:pt x="3184455" y="966178"/>
                  </a:cubicBezTo>
                  <a:close/>
                  <a:moveTo>
                    <a:pt x="169101" y="962560"/>
                  </a:moveTo>
                  <a:cubicBezTo>
                    <a:pt x="168518" y="962560"/>
                    <a:pt x="167934" y="962560"/>
                    <a:pt x="167351" y="962327"/>
                  </a:cubicBezTo>
                  <a:lnTo>
                    <a:pt x="156964" y="962327"/>
                  </a:lnTo>
                  <a:cubicBezTo>
                    <a:pt x="153113" y="962327"/>
                    <a:pt x="149962" y="959176"/>
                    <a:pt x="149962" y="955325"/>
                  </a:cubicBezTo>
                  <a:cubicBezTo>
                    <a:pt x="149962" y="951474"/>
                    <a:pt x="153113" y="948323"/>
                    <a:pt x="156964" y="948323"/>
                  </a:cubicBezTo>
                  <a:lnTo>
                    <a:pt x="168985" y="948323"/>
                  </a:lnTo>
                  <a:cubicBezTo>
                    <a:pt x="170852" y="948323"/>
                    <a:pt x="172602" y="949023"/>
                    <a:pt x="173886" y="950423"/>
                  </a:cubicBezTo>
                  <a:cubicBezTo>
                    <a:pt x="176570" y="953107"/>
                    <a:pt x="176804" y="957776"/>
                    <a:pt x="174003" y="960460"/>
                  </a:cubicBezTo>
                  <a:cubicBezTo>
                    <a:pt x="172602" y="961860"/>
                    <a:pt x="170735" y="962560"/>
                    <a:pt x="168985" y="962560"/>
                  </a:cubicBezTo>
                  <a:close/>
                  <a:moveTo>
                    <a:pt x="131990" y="962327"/>
                  </a:moveTo>
                  <a:lnTo>
                    <a:pt x="119503" y="962327"/>
                  </a:lnTo>
                  <a:cubicBezTo>
                    <a:pt x="115652" y="962327"/>
                    <a:pt x="112501" y="959176"/>
                    <a:pt x="112501" y="955325"/>
                  </a:cubicBezTo>
                  <a:cubicBezTo>
                    <a:pt x="112501" y="951474"/>
                    <a:pt x="115652" y="948323"/>
                    <a:pt x="119503" y="948323"/>
                  </a:cubicBezTo>
                  <a:lnTo>
                    <a:pt x="131990" y="948323"/>
                  </a:lnTo>
                  <a:cubicBezTo>
                    <a:pt x="135841" y="948323"/>
                    <a:pt x="138992" y="951474"/>
                    <a:pt x="138992" y="955325"/>
                  </a:cubicBezTo>
                  <a:cubicBezTo>
                    <a:pt x="138992" y="959176"/>
                    <a:pt x="135841" y="962327"/>
                    <a:pt x="131990" y="962327"/>
                  </a:cubicBezTo>
                  <a:close/>
                  <a:moveTo>
                    <a:pt x="94529" y="962327"/>
                  </a:moveTo>
                  <a:lnTo>
                    <a:pt x="82042" y="962327"/>
                  </a:lnTo>
                  <a:cubicBezTo>
                    <a:pt x="78190" y="962327"/>
                    <a:pt x="75039" y="959176"/>
                    <a:pt x="75039" y="955325"/>
                  </a:cubicBezTo>
                  <a:cubicBezTo>
                    <a:pt x="75039" y="951474"/>
                    <a:pt x="78190" y="948323"/>
                    <a:pt x="82042" y="948323"/>
                  </a:cubicBezTo>
                  <a:lnTo>
                    <a:pt x="94529" y="948323"/>
                  </a:lnTo>
                  <a:cubicBezTo>
                    <a:pt x="98380" y="948323"/>
                    <a:pt x="101531" y="951474"/>
                    <a:pt x="101531" y="955325"/>
                  </a:cubicBezTo>
                  <a:cubicBezTo>
                    <a:pt x="101531" y="959176"/>
                    <a:pt x="98380" y="962327"/>
                    <a:pt x="94529" y="962327"/>
                  </a:cubicBezTo>
                  <a:close/>
                  <a:moveTo>
                    <a:pt x="56950" y="962327"/>
                  </a:moveTo>
                  <a:lnTo>
                    <a:pt x="44464" y="962327"/>
                  </a:lnTo>
                  <a:cubicBezTo>
                    <a:pt x="40612" y="962327"/>
                    <a:pt x="37461" y="959176"/>
                    <a:pt x="37461" y="955325"/>
                  </a:cubicBezTo>
                  <a:cubicBezTo>
                    <a:pt x="37461" y="951474"/>
                    <a:pt x="40612" y="948323"/>
                    <a:pt x="44464" y="948323"/>
                  </a:cubicBezTo>
                  <a:lnTo>
                    <a:pt x="56950" y="948323"/>
                  </a:lnTo>
                  <a:cubicBezTo>
                    <a:pt x="60802" y="948323"/>
                    <a:pt x="63953" y="951474"/>
                    <a:pt x="63953" y="955325"/>
                  </a:cubicBezTo>
                  <a:cubicBezTo>
                    <a:pt x="63953" y="959176"/>
                    <a:pt x="60802" y="962327"/>
                    <a:pt x="56950" y="962327"/>
                  </a:cubicBezTo>
                  <a:close/>
                  <a:moveTo>
                    <a:pt x="19489" y="962327"/>
                  </a:moveTo>
                  <a:lnTo>
                    <a:pt x="7002" y="962327"/>
                  </a:lnTo>
                  <a:cubicBezTo>
                    <a:pt x="3151" y="962327"/>
                    <a:pt x="0" y="959176"/>
                    <a:pt x="0" y="955325"/>
                  </a:cubicBezTo>
                  <a:cubicBezTo>
                    <a:pt x="0" y="951474"/>
                    <a:pt x="3151" y="948323"/>
                    <a:pt x="7002" y="948323"/>
                  </a:cubicBezTo>
                  <a:lnTo>
                    <a:pt x="19489" y="948323"/>
                  </a:lnTo>
                  <a:cubicBezTo>
                    <a:pt x="23340" y="948323"/>
                    <a:pt x="26491" y="951474"/>
                    <a:pt x="26491" y="955325"/>
                  </a:cubicBezTo>
                  <a:cubicBezTo>
                    <a:pt x="26491" y="959176"/>
                    <a:pt x="23340" y="962327"/>
                    <a:pt x="19489" y="962327"/>
                  </a:cubicBezTo>
                  <a:close/>
                  <a:moveTo>
                    <a:pt x="858462" y="949373"/>
                  </a:moveTo>
                  <a:cubicBezTo>
                    <a:pt x="856712" y="949373"/>
                    <a:pt x="854844" y="948673"/>
                    <a:pt x="853560" y="947272"/>
                  </a:cubicBezTo>
                  <a:cubicBezTo>
                    <a:pt x="850876" y="944471"/>
                    <a:pt x="850876" y="940037"/>
                    <a:pt x="853560" y="937353"/>
                  </a:cubicBezTo>
                  <a:lnTo>
                    <a:pt x="862430" y="928483"/>
                  </a:lnTo>
                  <a:cubicBezTo>
                    <a:pt x="865114" y="925682"/>
                    <a:pt x="869548" y="925799"/>
                    <a:pt x="872350" y="928483"/>
                  </a:cubicBezTo>
                  <a:cubicBezTo>
                    <a:pt x="875034" y="931284"/>
                    <a:pt x="875034" y="935719"/>
                    <a:pt x="872350" y="938403"/>
                  </a:cubicBezTo>
                  <a:lnTo>
                    <a:pt x="863480" y="947272"/>
                  </a:lnTo>
                  <a:cubicBezTo>
                    <a:pt x="862080" y="948673"/>
                    <a:pt x="860329" y="949256"/>
                    <a:pt x="858578" y="949256"/>
                  </a:cubicBezTo>
                  <a:close/>
                  <a:moveTo>
                    <a:pt x="2860490" y="945055"/>
                  </a:moveTo>
                  <a:cubicBezTo>
                    <a:pt x="2858739" y="945055"/>
                    <a:pt x="2856872" y="944355"/>
                    <a:pt x="2855588" y="943071"/>
                  </a:cubicBezTo>
                  <a:lnTo>
                    <a:pt x="2846718" y="934202"/>
                  </a:lnTo>
                  <a:cubicBezTo>
                    <a:pt x="2844034" y="931518"/>
                    <a:pt x="2843918" y="927083"/>
                    <a:pt x="2846718" y="924282"/>
                  </a:cubicBezTo>
                  <a:cubicBezTo>
                    <a:pt x="2849520" y="921481"/>
                    <a:pt x="2853838" y="921481"/>
                    <a:pt x="2856639" y="924282"/>
                  </a:cubicBezTo>
                  <a:lnTo>
                    <a:pt x="2865508" y="933151"/>
                  </a:lnTo>
                  <a:cubicBezTo>
                    <a:pt x="2868192" y="935835"/>
                    <a:pt x="2868309" y="940270"/>
                    <a:pt x="2865508" y="943071"/>
                  </a:cubicBezTo>
                  <a:cubicBezTo>
                    <a:pt x="2864108" y="944471"/>
                    <a:pt x="2862357" y="945172"/>
                    <a:pt x="2860606" y="945172"/>
                  </a:cubicBezTo>
                  <a:close/>
                  <a:moveTo>
                    <a:pt x="3210946" y="939920"/>
                  </a:moveTo>
                  <a:cubicBezTo>
                    <a:pt x="3209196" y="939920"/>
                    <a:pt x="3207329" y="939220"/>
                    <a:pt x="3206045" y="937819"/>
                  </a:cubicBezTo>
                  <a:cubicBezTo>
                    <a:pt x="3203361" y="935019"/>
                    <a:pt x="3203361" y="930584"/>
                    <a:pt x="3206045" y="927900"/>
                  </a:cubicBezTo>
                  <a:lnTo>
                    <a:pt x="3214915" y="919030"/>
                  </a:lnTo>
                  <a:cubicBezTo>
                    <a:pt x="3217599" y="916230"/>
                    <a:pt x="3222033" y="916346"/>
                    <a:pt x="3224834" y="919030"/>
                  </a:cubicBezTo>
                  <a:cubicBezTo>
                    <a:pt x="3227518" y="921831"/>
                    <a:pt x="3227518" y="926266"/>
                    <a:pt x="3224834" y="928950"/>
                  </a:cubicBezTo>
                  <a:lnTo>
                    <a:pt x="3215965" y="937819"/>
                  </a:lnTo>
                  <a:cubicBezTo>
                    <a:pt x="3214564" y="939220"/>
                    <a:pt x="3212814" y="939803"/>
                    <a:pt x="3211063" y="939803"/>
                  </a:cubicBezTo>
                  <a:close/>
                  <a:moveTo>
                    <a:pt x="885070" y="922881"/>
                  </a:moveTo>
                  <a:cubicBezTo>
                    <a:pt x="883320" y="922881"/>
                    <a:pt x="881452" y="922181"/>
                    <a:pt x="880168" y="920781"/>
                  </a:cubicBezTo>
                  <a:cubicBezTo>
                    <a:pt x="877485" y="917980"/>
                    <a:pt x="877485" y="913545"/>
                    <a:pt x="880168" y="910861"/>
                  </a:cubicBezTo>
                  <a:lnTo>
                    <a:pt x="889038" y="901992"/>
                  </a:lnTo>
                  <a:cubicBezTo>
                    <a:pt x="891722" y="899191"/>
                    <a:pt x="896157" y="899308"/>
                    <a:pt x="898958" y="901992"/>
                  </a:cubicBezTo>
                  <a:cubicBezTo>
                    <a:pt x="901642" y="904793"/>
                    <a:pt x="901642" y="909227"/>
                    <a:pt x="898958" y="911911"/>
                  </a:cubicBezTo>
                  <a:lnTo>
                    <a:pt x="890088" y="920781"/>
                  </a:lnTo>
                  <a:cubicBezTo>
                    <a:pt x="888688" y="922181"/>
                    <a:pt x="886937" y="922765"/>
                    <a:pt x="885187" y="922765"/>
                  </a:cubicBezTo>
                  <a:close/>
                  <a:moveTo>
                    <a:pt x="2833998" y="918564"/>
                  </a:moveTo>
                  <a:cubicBezTo>
                    <a:pt x="2832247" y="918564"/>
                    <a:pt x="2830381" y="917863"/>
                    <a:pt x="2829097" y="916580"/>
                  </a:cubicBezTo>
                  <a:lnTo>
                    <a:pt x="2820227" y="907710"/>
                  </a:lnTo>
                  <a:cubicBezTo>
                    <a:pt x="2817543" y="905026"/>
                    <a:pt x="2817543" y="900591"/>
                    <a:pt x="2820227" y="897791"/>
                  </a:cubicBezTo>
                  <a:cubicBezTo>
                    <a:pt x="2822911" y="895106"/>
                    <a:pt x="2827346" y="894990"/>
                    <a:pt x="2830147" y="897791"/>
                  </a:cubicBezTo>
                  <a:lnTo>
                    <a:pt x="2839016" y="906660"/>
                  </a:lnTo>
                  <a:cubicBezTo>
                    <a:pt x="2841700" y="909344"/>
                    <a:pt x="2841700" y="913779"/>
                    <a:pt x="2839016" y="916580"/>
                  </a:cubicBezTo>
                  <a:cubicBezTo>
                    <a:pt x="2837616" y="917980"/>
                    <a:pt x="2835865" y="918680"/>
                    <a:pt x="2834115" y="918680"/>
                  </a:cubicBezTo>
                  <a:close/>
                  <a:moveTo>
                    <a:pt x="3237438" y="913429"/>
                  </a:moveTo>
                  <a:cubicBezTo>
                    <a:pt x="3235687" y="913429"/>
                    <a:pt x="3233820" y="912728"/>
                    <a:pt x="3232536" y="911328"/>
                  </a:cubicBezTo>
                  <a:cubicBezTo>
                    <a:pt x="3229852" y="908527"/>
                    <a:pt x="3229852" y="904092"/>
                    <a:pt x="3232536" y="901408"/>
                  </a:cubicBezTo>
                  <a:lnTo>
                    <a:pt x="3241406" y="892539"/>
                  </a:lnTo>
                  <a:cubicBezTo>
                    <a:pt x="3244206" y="889738"/>
                    <a:pt x="3248641" y="889855"/>
                    <a:pt x="3251326" y="892539"/>
                  </a:cubicBezTo>
                  <a:cubicBezTo>
                    <a:pt x="3254010" y="895340"/>
                    <a:pt x="3254010" y="899774"/>
                    <a:pt x="3251326" y="902459"/>
                  </a:cubicBezTo>
                  <a:lnTo>
                    <a:pt x="3242456" y="911328"/>
                  </a:lnTo>
                  <a:cubicBezTo>
                    <a:pt x="3241056" y="912728"/>
                    <a:pt x="3239305" y="913312"/>
                    <a:pt x="3237555" y="913312"/>
                  </a:cubicBezTo>
                  <a:close/>
                  <a:moveTo>
                    <a:pt x="911561" y="896390"/>
                  </a:moveTo>
                  <a:cubicBezTo>
                    <a:pt x="909811" y="896390"/>
                    <a:pt x="907944" y="895690"/>
                    <a:pt x="906660" y="894289"/>
                  </a:cubicBezTo>
                  <a:cubicBezTo>
                    <a:pt x="903976" y="891489"/>
                    <a:pt x="903976" y="887054"/>
                    <a:pt x="906660" y="884370"/>
                  </a:cubicBezTo>
                  <a:lnTo>
                    <a:pt x="915529" y="875500"/>
                  </a:lnTo>
                  <a:cubicBezTo>
                    <a:pt x="918213" y="872699"/>
                    <a:pt x="922648" y="872816"/>
                    <a:pt x="925449" y="875500"/>
                  </a:cubicBezTo>
                  <a:cubicBezTo>
                    <a:pt x="928133" y="878301"/>
                    <a:pt x="928133" y="882736"/>
                    <a:pt x="925449" y="885420"/>
                  </a:cubicBezTo>
                  <a:lnTo>
                    <a:pt x="916579" y="894289"/>
                  </a:lnTo>
                  <a:cubicBezTo>
                    <a:pt x="915179" y="895690"/>
                    <a:pt x="913429" y="896273"/>
                    <a:pt x="911678" y="896273"/>
                  </a:cubicBezTo>
                  <a:close/>
                  <a:moveTo>
                    <a:pt x="2807390" y="892072"/>
                  </a:moveTo>
                  <a:cubicBezTo>
                    <a:pt x="2805640" y="892072"/>
                    <a:pt x="2803772" y="891372"/>
                    <a:pt x="2802488" y="890088"/>
                  </a:cubicBezTo>
                  <a:lnTo>
                    <a:pt x="2793619" y="881219"/>
                  </a:lnTo>
                  <a:cubicBezTo>
                    <a:pt x="2790935" y="878535"/>
                    <a:pt x="2790935" y="874100"/>
                    <a:pt x="2793619" y="871299"/>
                  </a:cubicBezTo>
                  <a:cubicBezTo>
                    <a:pt x="2796304" y="868615"/>
                    <a:pt x="2800738" y="868498"/>
                    <a:pt x="2803539" y="871299"/>
                  </a:cubicBezTo>
                  <a:lnTo>
                    <a:pt x="2812408" y="880168"/>
                  </a:lnTo>
                  <a:cubicBezTo>
                    <a:pt x="2815093" y="882853"/>
                    <a:pt x="2815093" y="887287"/>
                    <a:pt x="2812408" y="890088"/>
                  </a:cubicBezTo>
                  <a:cubicBezTo>
                    <a:pt x="2811008" y="891489"/>
                    <a:pt x="2809257" y="892189"/>
                    <a:pt x="2807507" y="892189"/>
                  </a:cubicBezTo>
                  <a:close/>
                  <a:moveTo>
                    <a:pt x="3264046" y="886937"/>
                  </a:moveTo>
                  <a:cubicBezTo>
                    <a:pt x="3262296" y="886937"/>
                    <a:pt x="3260428" y="886237"/>
                    <a:pt x="3259145" y="884837"/>
                  </a:cubicBezTo>
                  <a:cubicBezTo>
                    <a:pt x="3256461" y="882036"/>
                    <a:pt x="3256461" y="877601"/>
                    <a:pt x="3259145" y="874917"/>
                  </a:cubicBezTo>
                  <a:lnTo>
                    <a:pt x="3268014" y="866048"/>
                  </a:lnTo>
                  <a:cubicBezTo>
                    <a:pt x="3270698" y="863247"/>
                    <a:pt x="3275133" y="863363"/>
                    <a:pt x="3277933" y="866048"/>
                  </a:cubicBezTo>
                  <a:cubicBezTo>
                    <a:pt x="3280618" y="868848"/>
                    <a:pt x="3280618" y="873283"/>
                    <a:pt x="3277933" y="875967"/>
                  </a:cubicBezTo>
                  <a:lnTo>
                    <a:pt x="3269064" y="884837"/>
                  </a:lnTo>
                  <a:cubicBezTo>
                    <a:pt x="3267664" y="886237"/>
                    <a:pt x="3265914" y="886821"/>
                    <a:pt x="3264163" y="886821"/>
                  </a:cubicBezTo>
                  <a:close/>
                  <a:moveTo>
                    <a:pt x="938169" y="869899"/>
                  </a:moveTo>
                  <a:cubicBezTo>
                    <a:pt x="936419" y="869899"/>
                    <a:pt x="934552" y="869199"/>
                    <a:pt x="933268" y="867798"/>
                  </a:cubicBezTo>
                  <a:cubicBezTo>
                    <a:pt x="930584" y="864997"/>
                    <a:pt x="930584" y="860563"/>
                    <a:pt x="933268" y="857878"/>
                  </a:cubicBezTo>
                  <a:lnTo>
                    <a:pt x="942138" y="849009"/>
                  </a:lnTo>
                  <a:cubicBezTo>
                    <a:pt x="944822" y="846208"/>
                    <a:pt x="949256" y="846325"/>
                    <a:pt x="952057" y="849009"/>
                  </a:cubicBezTo>
                  <a:cubicBezTo>
                    <a:pt x="954741" y="851810"/>
                    <a:pt x="954741" y="856245"/>
                    <a:pt x="952057" y="858929"/>
                  </a:cubicBezTo>
                  <a:lnTo>
                    <a:pt x="943188" y="867798"/>
                  </a:lnTo>
                  <a:cubicBezTo>
                    <a:pt x="941787" y="869199"/>
                    <a:pt x="940037" y="869782"/>
                    <a:pt x="938286" y="869782"/>
                  </a:cubicBezTo>
                  <a:close/>
                  <a:moveTo>
                    <a:pt x="2780899" y="865581"/>
                  </a:moveTo>
                  <a:cubicBezTo>
                    <a:pt x="2779148" y="865581"/>
                    <a:pt x="2777281" y="864880"/>
                    <a:pt x="2775997" y="863597"/>
                  </a:cubicBezTo>
                  <a:lnTo>
                    <a:pt x="2767128" y="854727"/>
                  </a:lnTo>
                  <a:cubicBezTo>
                    <a:pt x="2764443" y="852043"/>
                    <a:pt x="2764327" y="847609"/>
                    <a:pt x="2767128" y="844808"/>
                  </a:cubicBezTo>
                  <a:cubicBezTo>
                    <a:pt x="2769929" y="842007"/>
                    <a:pt x="2774247" y="842007"/>
                    <a:pt x="2777047" y="844808"/>
                  </a:cubicBezTo>
                  <a:lnTo>
                    <a:pt x="2785917" y="853677"/>
                  </a:lnTo>
                  <a:cubicBezTo>
                    <a:pt x="2788601" y="856361"/>
                    <a:pt x="2788718" y="860796"/>
                    <a:pt x="2785917" y="863597"/>
                  </a:cubicBezTo>
                  <a:cubicBezTo>
                    <a:pt x="2784517" y="864997"/>
                    <a:pt x="2782766" y="865697"/>
                    <a:pt x="2781016" y="865697"/>
                  </a:cubicBezTo>
                  <a:close/>
                  <a:moveTo>
                    <a:pt x="3290654" y="860446"/>
                  </a:moveTo>
                  <a:cubicBezTo>
                    <a:pt x="3288904" y="860446"/>
                    <a:pt x="3287037" y="859746"/>
                    <a:pt x="3285753" y="858345"/>
                  </a:cubicBezTo>
                  <a:cubicBezTo>
                    <a:pt x="3283068" y="855544"/>
                    <a:pt x="3283068" y="851110"/>
                    <a:pt x="3285753" y="848425"/>
                  </a:cubicBezTo>
                  <a:lnTo>
                    <a:pt x="3294622" y="839556"/>
                  </a:lnTo>
                  <a:cubicBezTo>
                    <a:pt x="3297306" y="836755"/>
                    <a:pt x="3301741" y="836872"/>
                    <a:pt x="3304542" y="839556"/>
                  </a:cubicBezTo>
                  <a:cubicBezTo>
                    <a:pt x="3307226" y="842357"/>
                    <a:pt x="3307226" y="846792"/>
                    <a:pt x="3304542" y="849476"/>
                  </a:cubicBezTo>
                  <a:lnTo>
                    <a:pt x="3295672" y="858345"/>
                  </a:lnTo>
                  <a:cubicBezTo>
                    <a:pt x="3294272" y="859746"/>
                    <a:pt x="3292521" y="860329"/>
                    <a:pt x="3290771" y="860329"/>
                  </a:cubicBezTo>
                  <a:close/>
                  <a:moveTo>
                    <a:pt x="964778" y="843407"/>
                  </a:moveTo>
                  <a:cubicBezTo>
                    <a:pt x="963027" y="843407"/>
                    <a:pt x="961160" y="842707"/>
                    <a:pt x="959876" y="841307"/>
                  </a:cubicBezTo>
                  <a:cubicBezTo>
                    <a:pt x="957192" y="838506"/>
                    <a:pt x="957192" y="834071"/>
                    <a:pt x="959876" y="831387"/>
                  </a:cubicBezTo>
                  <a:lnTo>
                    <a:pt x="968745" y="822518"/>
                  </a:lnTo>
                  <a:cubicBezTo>
                    <a:pt x="971546" y="819717"/>
                    <a:pt x="975981" y="819833"/>
                    <a:pt x="978666" y="822518"/>
                  </a:cubicBezTo>
                  <a:cubicBezTo>
                    <a:pt x="981349" y="825318"/>
                    <a:pt x="981349" y="829753"/>
                    <a:pt x="978666" y="832437"/>
                  </a:cubicBezTo>
                  <a:lnTo>
                    <a:pt x="969796" y="841307"/>
                  </a:lnTo>
                  <a:cubicBezTo>
                    <a:pt x="968396" y="842707"/>
                    <a:pt x="966645" y="843291"/>
                    <a:pt x="964894" y="843291"/>
                  </a:cubicBezTo>
                  <a:close/>
                  <a:moveTo>
                    <a:pt x="2754407" y="839089"/>
                  </a:moveTo>
                  <a:cubicBezTo>
                    <a:pt x="2752656" y="839089"/>
                    <a:pt x="2750789" y="838389"/>
                    <a:pt x="2749506" y="837105"/>
                  </a:cubicBezTo>
                  <a:lnTo>
                    <a:pt x="2740636" y="828236"/>
                  </a:lnTo>
                  <a:cubicBezTo>
                    <a:pt x="2737953" y="825552"/>
                    <a:pt x="2737836" y="821117"/>
                    <a:pt x="2740636" y="818316"/>
                  </a:cubicBezTo>
                  <a:cubicBezTo>
                    <a:pt x="2743437" y="815515"/>
                    <a:pt x="2747755" y="815515"/>
                    <a:pt x="2750556" y="818316"/>
                  </a:cubicBezTo>
                  <a:lnTo>
                    <a:pt x="2759425" y="827186"/>
                  </a:lnTo>
                  <a:cubicBezTo>
                    <a:pt x="2762109" y="829870"/>
                    <a:pt x="2762226" y="834305"/>
                    <a:pt x="2759425" y="837105"/>
                  </a:cubicBezTo>
                  <a:cubicBezTo>
                    <a:pt x="2758025" y="838506"/>
                    <a:pt x="2756274" y="839206"/>
                    <a:pt x="2754524" y="839206"/>
                  </a:cubicBezTo>
                  <a:close/>
                  <a:moveTo>
                    <a:pt x="3317145" y="833954"/>
                  </a:moveTo>
                  <a:cubicBezTo>
                    <a:pt x="3315395" y="833954"/>
                    <a:pt x="3313528" y="833254"/>
                    <a:pt x="3312244" y="831854"/>
                  </a:cubicBezTo>
                  <a:cubicBezTo>
                    <a:pt x="3309560" y="829170"/>
                    <a:pt x="3309560" y="824735"/>
                    <a:pt x="3312244" y="821934"/>
                  </a:cubicBezTo>
                  <a:lnTo>
                    <a:pt x="3321113" y="813065"/>
                  </a:lnTo>
                  <a:cubicBezTo>
                    <a:pt x="3323797" y="810381"/>
                    <a:pt x="3328232" y="810381"/>
                    <a:pt x="3331033" y="813065"/>
                  </a:cubicBezTo>
                  <a:cubicBezTo>
                    <a:pt x="3333834" y="815749"/>
                    <a:pt x="3333718" y="820183"/>
                    <a:pt x="3331033" y="822984"/>
                  </a:cubicBezTo>
                  <a:lnTo>
                    <a:pt x="3322164" y="831854"/>
                  </a:lnTo>
                  <a:cubicBezTo>
                    <a:pt x="3320764" y="833254"/>
                    <a:pt x="3319013" y="833838"/>
                    <a:pt x="3317262" y="833838"/>
                  </a:cubicBezTo>
                  <a:close/>
                  <a:moveTo>
                    <a:pt x="991269" y="817033"/>
                  </a:moveTo>
                  <a:cubicBezTo>
                    <a:pt x="989519" y="817033"/>
                    <a:pt x="987651" y="816332"/>
                    <a:pt x="986368" y="814932"/>
                  </a:cubicBezTo>
                  <a:cubicBezTo>
                    <a:pt x="983684" y="812131"/>
                    <a:pt x="983684" y="807696"/>
                    <a:pt x="986368" y="805012"/>
                  </a:cubicBezTo>
                  <a:lnTo>
                    <a:pt x="995237" y="796143"/>
                  </a:lnTo>
                  <a:cubicBezTo>
                    <a:pt x="997921" y="793342"/>
                    <a:pt x="1002356" y="793459"/>
                    <a:pt x="1005156" y="796143"/>
                  </a:cubicBezTo>
                  <a:cubicBezTo>
                    <a:pt x="1007841" y="798944"/>
                    <a:pt x="1007841" y="803378"/>
                    <a:pt x="1005156" y="806063"/>
                  </a:cubicBezTo>
                  <a:lnTo>
                    <a:pt x="996287" y="814932"/>
                  </a:lnTo>
                  <a:cubicBezTo>
                    <a:pt x="994887" y="816332"/>
                    <a:pt x="993137" y="816916"/>
                    <a:pt x="991386" y="816916"/>
                  </a:cubicBezTo>
                  <a:close/>
                  <a:moveTo>
                    <a:pt x="2727799" y="812598"/>
                  </a:moveTo>
                  <a:cubicBezTo>
                    <a:pt x="2726049" y="812598"/>
                    <a:pt x="2724181" y="811898"/>
                    <a:pt x="2722897" y="810614"/>
                  </a:cubicBezTo>
                  <a:lnTo>
                    <a:pt x="2714028" y="801744"/>
                  </a:lnTo>
                  <a:cubicBezTo>
                    <a:pt x="2711344" y="799060"/>
                    <a:pt x="2711227" y="794626"/>
                    <a:pt x="2714028" y="791825"/>
                  </a:cubicBezTo>
                  <a:cubicBezTo>
                    <a:pt x="2716829" y="789024"/>
                    <a:pt x="2721147" y="789024"/>
                    <a:pt x="2723948" y="791825"/>
                  </a:cubicBezTo>
                  <a:lnTo>
                    <a:pt x="2732818" y="800694"/>
                  </a:lnTo>
                  <a:cubicBezTo>
                    <a:pt x="2735502" y="803378"/>
                    <a:pt x="2735618" y="807813"/>
                    <a:pt x="2732818" y="810614"/>
                  </a:cubicBezTo>
                  <a:cubicBezTo>
                    <a:pt x="2731417" y="812014"/>
                    <a:pt x="2729666" y="812715"/>
                    <a:pt x="2727916" y="812715"/>
                  </a:cubicBezTo>
                  <a:close/>
                  <a:moveTo>
                    <a:pt x="3343754" y="807463"/>
                  </a:moveTo>
                  <a:cubicBezTo>
                    <a:pt x="3342003" y="807463"/>
                    <a:pt x="3340136" y="806763"/>
                    <a:pt x="3338852" y="805362"/>
                  </a:cubicBezTo>
                  <a:cubicBezTo>
                    <a:pt x="3336168" y="802561"/>
                    <a:pt x="3336168" y="798127"/>
                    <a:pt x="3338852" y="795443"/>
                  </a:cubicBezTo>
                  <a:lnTo>
                    <a:pt x="3347722" y="786573"/>
                  </a:lnTo>
                  <a:cubicBezTo>
                    <a:pt x="3350406" y="783772"/>
                    <a:pt x="3354841" y="783889"/>
                    <a:pt x="3357641" y="786573"/>
                  </a:cubicBezTo>
                  <a:cubicBezTo>
                    <a:pt x="3360325" y="789374"/>
                    <a:pt x="3360325" y="793809"/>
                    <a:pt x="3357641" y="796493"/>
                  </a:cubicBezTo>
                  <a:lnTo>
                    <a:pt x="3348772" y="805362"/>
                  </a:lnTo>
                  <a:cubicBezTo>
                    <a:pt x="3347371" y="806763"/>
                    <a:pt x="3345621" y="807346"/>
                    <a:pt x="3343871" y="807346"/>
                  </a:cubicBezTo>
                  <a:close/>
                  <a:moveTo>
                    <a:pt x="1017877" y="790541"/>
                  </a:moveTo>
                  <a:cubicBezTo>
                    <a:pt x="1016127" y="790541"/>
                    <a:pt x="1014260" y="789841"/>
                    <a:pt x="1012976" y="788440"/>
                  </a:cubicBezTo>
                  <a:cubicBezTo>
                    <a:pt x="1010291" y="785640"/>
                    <a:pt x="1010291" y="781205"/>
                    <a:pt x="1012976" y="778521"/>
                  </a:cubicBezTo>
                  <a:lnTo>
                    <a:pt x="1021845" y="769651"/>
                  </a:lnTo>
                  <a:cubicBezTo>
                    <a:pt x="1024529" y="766851"/>
                    <a:pt x="1028964" y="766967"/>
                    <a:pt x="1031765" y="769651"/>
                  </a:cubicBezTo>
                  <a:cubicBezTo>
                    <a:pt x="1034449" y="772452"/>
                    <a:pt x="1034449" y="776887"/>
                    <a:pt x="1031765" y="779571"/>
                  </a:cubicBezTo>
                  <a:lnTo>
                    <a:pt x="1022895" y="788440"/>
                  </a:lnTo>
                  <a:cubicBezTo>
                    <a:pt x="1021495" y="789841"/>
                    <a:pt x="1019744" y="790425"/>
                    <a:pt x="1017994" y="790425"/>
                  </a:cubicBezTo>
                  <a:close/>
                  <a:moveTo>
                    <a:pt x="2701308" y="786106"/>
                  </a:moveTo>
                  <a:cubicBezTo>
                    <a:pt x="2699557" y="786106"/>
                    <a:pt x="2697690" y="785406"/>
                    <a:pt x="2696407" y="784123"/>
                  </a:cubicBezTo>
                  <a:lnTo>
                    <a:pt x="2687537" y="775253"/>
                  </a:lnTo>
                  <a:cubicBezTo>
                    <a:pt x="2684852" y="772569"/>
                    <a:pt x="2684736" y="768134"/>
                    <a:pt x="2687537" y="765333"/>
                  </a:cubicBezTo>
                  <a:cubicBezTo>
                    <a:pt x="2690338" y="762533"/>
                    <a:pt x="2694656" y="762533"/>
                    <a:pt x="2697456" y="765333"/>
                  </a:cubicBezTo>
                  <a:lnTo>
                    <a:pt x="2706326" y="774203"/>
                  </a:lnTo>
                  <a:cubicBezTo>
                    <a:pt x="2709010" y="776887"/>
                    <a:pt x="2709127" y="781322"/>
                    <a:pt x="2706326" y="784123"/>
                  </a:cubicBezTo>
                  <a:cubicBezTo>
                    <a:pt x="2704926" y="785523"/>
                    <a:pt x="2703175" y="786223"/>
                    <a:pt x="2701425" y="786223"/>
                  </a:cubicBezTo>
                  <a:close/>
                  <a:moveTo>
                    <a:pt x="3370245" y="780972"/>
                  </a:moveTo>
                  <a:cubicBezTo>
                    <a:pt x="3368495" y="780972"/>
                    <a:pt x="3366628" y="780271"/>
                    <a:pt x="3365343" y="778871"/>
                  </a:cubicBezTo>
                  <a:cubicBezTo>
                    <a:pt x="3362659" y="776187"/>
                    <a:pt x="3362659" y="771752"/>
                    <a:pt x="3365343" y="768951"/>
                  </a:cubicBezTo>
                  <a:lnTo>
                    <a:pt x="3374213" y="760082"/>
                  </a:lnTo>
                  <a:cubicBezTo>
                    <a:pt x="3377014" y="757281"/>
                    <a:pt x="3381448" y="757398"/>
                    <a:pt x="3384133" y="760082"/>
                  </a:cubicBezTo>
                  <a:cubicBezTo>
                    <a:pt x="3386817" y="762766"/>
                    <a:pt x="3386817" y="767201"/>
                    <a:pt x="3384133" y="770002"/>
                  </a:cubicBezTo>
                  <a:lnTo>
                    <a:pt x="3375263" y="778871"/>
                  </a:lnTo>
                  <a:cubicBezTo>
                    <a:pt x="3373863" y="780271"/>
                    <a:pt x="3372112" y="780855"/>
                    <a:pt x="3370362" y="780855"/>
                  </a:cubicBezTo>
                  <a:close/>
                  <a:moveTo>
                    <a:pt x="1044485" y="764050"/>
                  </a:moveTo>
                  <a:cubicBezTo>
                    <a:pt x="1042735" y="764050"/>
                    <a:pt x="1040867" y="763350"/>
                    <a:pt x="1039584" y="761949"/>
                  </a:cubicBezTo>
                  <a:cubicBezTo>
                    <a:pt x="1036900" y="759148"/>
                    <a:pt x="1036900" y="754713"/>
                    <a:pt x="1039584" y="752029"/>
                  </a:cubicBezTo>
                  <a:lnTo>
                    <a:pt x="1048453" y="743160"/>
                  </a:lnTo>
                  <a:cubicBezTo>
                    <a:pt x="1051137" y="740359"/>
                    <a:pt x="1055572" y="740476"/>
                    <a:pt x="1058373" y="743160"/>
                  </a:cubicBezTo>
                  <a:cubicBezTo>
                    <a:pt x="1061057" y="745961"/>
                    <a:pt x="1061057" y="750396"/>
                    <a:pt x="1058373" y="753080"/>
                  </a:cubicBezTo>
                  <a:lnTo>
                    <a:pt x="1049503" y="761949"/>
                  </a:lnTo>
                  <a:cubicBezTo>
                    <a:pt x="1048103" y="763350"/>
                    <a:pt x="1046353" y="763933"/>
                    <a:pt x="1044602" y="763933"/>
                  </a:cubicBezTo>
                  <a:close/>
                  <a:moveTo>
                    <a:pt x="2674699" y="759615"/>
                  </a:moveTo>
                  <a:cubicBezTo>
                    <a:pt x="2672949" y="759615"/>
                    <a:pt x="2671082" y="758915"/>
                    <a:pt x="2669798" y="757631"/>
                  </a:cubicBezTo>
                  <a:lnTo>
                    <a:pt x="2660929" y="748762"/>
                  </a:lnTo>
                  <a:cubicBezTo>
                    <a:pt x="2658245" y="746078"/>
                    <a:pt x="2658128" y="741643"/>
                    <a:pt x="2660929" y="738842"/>
                  </a:cubicBezTo>
                  <a:cubicBezTo>
                    <a:pt x="2663729" y="736041"/>
                    <a:pt x="2668047" y="736041"/>
                    <a:pt x="2670849" y="738842"/>
                  </a:cubicBezTo>
                  <a:lnTo>
                    <a:pt x="2679717" y="747711"/>
                  </a:lnTo>
                  <a:cubicBezTo>
                    <a:pt x="2682402" y="750396"/>
                    <a:pt x="2682519" y="754830"/>
                    <a:pt x="2679717" y="757631"/>
                  </a:cubicBezTo>
                  <a:cubicBezTo>
                    <a:pt x="2678317" y="759032"/>
                    <a:pt x="2676567" y="759732"/>
                    <a:pt x="2674816" y="759732"/>
                  </a:cubicBezTo>
                  <a:close/>
                  <a:moveTo>
                    <a:pt x="3396853" y="754597"/>
                  </a:moveTo>
                  <a:cubicBezTo>
                    <a:pt x="3395103" y="754597"/>
                    <a:pt x="3393235" y="753897"/>
                    <a:pt x="3391952" y="752496"/>
                  </a:cubicBezTo>
                  <a:cubicBezTo>
                    <a:pt x="3389268" y="749812"/>
                    <a:pt x="3389268" y="745377"/>
                    <a:pt x="3391952" y="742577"/>
                  </a:cubicBezTo>
                  <a:lnTo>
                    <a:pt x="3400821" y="733707"/>
                  </a:lnTo>
                  <a:cubicBezTo>
                    <a:pt x="3403505" y="730906"/>
                    <a:pt x="3407940" y="731023"/>
                    <a:pt x="3410741" y="733707"/>
                  </a:cubicBezTo>
                  <a:cubicBezTo>
                    <a:pt x="3413541" y="736391"/>
                    <a:pt x="3413425" y="740826"/>
                    <a:pt x="3410741" y="743627"/>
                  </a:cubicBezTo>
                  <a:lnTo>
                    <a:pt x="3401871" y="752496"/>
                  </a:lnTo>
                  <a:cubicBezTo>
                    <a:pt x="3400471" y="753897"/>
                    <a:pt x="3398721" y="754480"/>
                    <a:pt x="3396970" y="754480"/>
                  </a:cubicBezTo>
                  <a:close/>
                  <a:moveTo>
                    <a:pt x="1070977" y="737558"/>
                  </a:moveTo>
                  <a:cubicBezTo>
                    <a:pt x="1069226" y="737558"/>
                    <a:pt x="1067359" y="736858"/>
                    <a:pt x="1066075" y="735458"/>
                  </a:cubicBezTo>
                  <a:cubicBezTo>
                    <a:pt x="1063391" y="732657"/>
                    <a:pt x="1063391" y="728222"/>
                    <a:pt x="1066075" y="725538"/>
                  </a:cubicBezTo>
                  <a:lnTo>
                    <a:pt x="1074945" y="716669"/>
                  </a:lnTo>
                  <a:cubicBezTo>
                    <a:pt x="1077629" y="713868"/>
                    <a:pt x="1082064" y="713985"/>
                    <a:pt x="1084864" y="716669"/>
                  </a:cubicBezTo>
                  <a:cubicBezTo>
                    <a:pt x="1087548" y="719470"/>
                    <a:pt x="1087548" y="723904"/>
                    <a:pt x="1084864" y="726588"/>
                  </a:cubicBezTo>
                  <a:lnTo>
                    <a:pt x="1075995" y="735458"/>
                  </a:lnTo>
                  <a:cubicBezTo>
                    <a:pt x="1074595" y="736858"/>
                    <a:pt x="1072844" y="737442"/>
                    <a:pt x="1071094" y="737442"/>
                  </a:cubicBezTo>
                  <a:close/>
                  <a:moveTo>
                    <a:pt x="2648208" y="733124"/>
                  </a:moveTo>
                  <a:cubicBezTo>
                    <a:pt x="2646458" y="733124"/>
                    <a:pt x="2644591" y="732423"/>
                    <a:pt x="2643306" y="731140"/>
                  </a:cubicBezTo>
                  <a:lnTo>
                    <a:pt x="2635488" y="723321"/>
                  </a:lnTo>
                  <a:cubicBezTo>
                    <a:pt x="2633737" y="722037"/>
                    <a:pt x="2632570" y="720053"/>
                    <a:pt x="2632570" y="717719"/>
                  </a:cubicBezTo>
                  <a:cubicBezTo>
                    <a:pt x="2632570" y="713868"/>
                    <a:pt x="2635488" y="710717"/>
                    <a:pt x="2639339" y="710717"/>
                  </a:cubicBezTo>
                  <a:lnTo>
                    <a:pt x="2639805" y="710717"/>
                  </a:lnTo>
                  <a:cubicBezTo>
                    <a:pt x="2641673" y="710717"/>
                    <a:pt x="2643423" y="711417"/>
                    <a:pt x="2644707" y="712701"/>
                  </a:cubicBezTo>
                  <a:lnTo>
                    <a:pt x="2653227" y="721220"/>
                  </a:lnTo>
                  <a:cubicBezTo>
                    <a:pt x="2655910" y="723904"/>
                    <a:pt x="2656027" y="728339"/>
                    <a:pt x="2653227" y="731140"/>
                  </a:cubicBezTo>
                  <a:cubicBezTo>
                    <a:pt x="2651826" y="732540"/>
                    <a:pt x="2650075" y="733240"/>
                    <a:pt x="2648325" y="733240"/>
                  </a:cubicBezTo>
                  <a:close/>
                  <a:moveTo>
                    <a:pt x="3423345" y="728105"/>
                  </a:moveTo>
                  <a:cubicBezTo>
                    <a:pt x="3421594" y="728105"/>
                    <a:pt x="3419727" y="727405"/>
                    <a:pt x="3418443" y="726005"/>
                  </a:cubicBezTo>
                  <a:cubicBezTo>
                    <a:pt x="3415759" y="723204"/>
                    <a:pt x="3415759" y="718769"/>
                    <a:pt x="3418443" y="716085"/>
                  </a:cubicBezTo>
                  <a:lnTo>
                    <a:pt x="3421361" y="713168"/>
                  </a:lnTo>
                  <a:cubicBezTo>
                    <a:pt x="3422645" y="711884"/>
                    <a:pt x="3424395" y="711184"/>
                    <a:pt x="3426262" y="711184"/>
                  </a:cubicBezTo>
                  <a:lnTo>
                    <a:pt x="3434665" y="711184"/>
                  </a:lnTo>
                  <a:cubicBezTo>
                    <a:pt x="3438516" y="711184"/>
                    <a:pt x="3441667" y="714335"/>
                    <a:pt x="3441667" y="718186"/>
                  </a:cubicBezTo>
                  <a:cubicBezTo>
                    <a:pt x="3441667" y="722037"/>
                    <a:pt x="3438516" y="725188"/>
                    <a:pt x="3434665" y="725188"/>
                  </a:cubicBezTo>
                  <a:lnTo>
                    <a:pt x="3429063" y="725188"/>
                  </a:lnTo>
                  <a:lnTo>
                    <a:pt x="3428246" y="726005"/>
                  </a:lnTo>
                  <a:cubicBezTo>
                    <a:pt x="3426846" y="727405"/>
                    <a:pt x="3425095" y="727989"/>
                    <a:pt x="3423345" y="727989"/>
                  </a:cubicBezTo>
                  <a:close/>
                  <a:moveTo>
                    <a:pt x="3809746" y="725771"/>
                  </a:moveTo>
                  <a:lnTo>
                    <a:pt x="3797259" y="725771"/>
                  </a:lnTo>
                  <a:cubicBezTo>
                    <a:pt x="3793408" y="725771"/>
                    <a:pt x="3790257" y="722620"/>
                    <a:pt x="3790257" y="718769"/>
                  </a:cubicBezTo>
                  <a:cubicBezTo>
                    <a:pt x="3790257" y="714918"/>
                    <a:pt x="3793408" y="711767"/>
                    <a:pt x="3797259" y="711767"/>
                  </a:cubicBezTo>
                  <a:lnTo>
                    <a:pt x="3809746" y="711767"/>
                  </a:lnTo>
                  <a:cubicBezTo>
                    <a:pt x="3813597" y="711767"/>
                    <a:pt x="3816748" y="714918"/>
                    <a:pt x="3816748" y="718769"/>
                  </a:cubicBezTo>
                  <a:cubicBezTo>
                    <a:pt x="3816748" y="722620"/>
                    <a:pt x="3813597" y="725771"/>
                    <a:pt x="3809746" y="725771"/>
                  </a:cubicBezTo>
                  <a:close/>
                  <a:moveTo>
                    <a:pt x="3772168" y="725771"/>
                  </a:moveTo>
                  <a:lnTo>
                    <a:pt x="3759681" y="725771"/>
                  </a:lnTo>
                  <a:cubicBezTo>
                    <a:pt x="3755829" y="725771"/>
                    <a:pt x="3752678" y="722620"/>
                    <a:pt x="3752678" y="718769"/>
                  </a:cubicBezTo>
                  <a:cubicBezTo>
                    <a:pt x="3752678" y="714918"/>
                    <a:pt x="3755829" y="711767"/>
                    <a:pt x="3759681" y="711767"/>
                  </a:cubicBezTo>
                  <a:lnTo>
                    <a:pt x="3772168" y="711767"/>
                  </a:lnTo>
                  <a:cubicBezTo>
                    <a:pt x="3776019" y="711767"/>
                    <a:pt x="3779170" y="714918"/>
                    <a:pt x="3779170" y="718769"/>
                  </a:cubicBezTo>
                  <a:cubicBezTo>
                    <a:pt x="3779170" y="722620"/>
                    <a:pt x="3776019" y="725771"/>
                    <a:pt x="3772168" y="725771"/>
                  </a:cubicBezTo>
                  <a:close/>
                  <a:moveTo>
                    <a:pt x="3734706" y="725655"/>
                  </a:moveTo>
                  <a:lnTo>
                    <a:pt x="3722219" y="725655"/>
                  </a:lnTo>
                  <a:cubicBezTo>
                    <a:pt x="3718368" y="725655"/>
                    <a:pt x="3715217" y="722504"/>
                    <a:pt x="3715217" y="718653"/>
                  </a:cubicBezTo>
                  <a:cubicBezTo>
                    <a:pt x="3715217" y="714801"/>
                    <a:pt x="3718368" y="711651"/>
                    <a:pt x="3722219" y="711651"/>
                  </a:cubicBezTo>
                  <a:lnTo>
                    <a:pt x="3734706" y="711651"/>
                  </a:lnTo>
                  <a:cubicBezTo>
                    <a:pt x="3738558" y="711651"/>
                    <a:pt x="3741708" y="714801"/>
                    <a:pt x="3741708" y="718653"/>
                  </a:cubicBezTo>
                  <a:cubicBezTo>
                    <a:pt x="3741708" y="722504"/>
                    <a:pt x="3738558" y="725655"/>
                    <a:pt x="3734706" y="725655"/>
                  </a:cubicBezTo>
                  <a:close/>
                  <a:moveTo>
                    <a:pt x="3697245" y="725655"/>
                  </a:moveTo>
                  <a:lnTo>
                    <a:pt x="3684757" y="725655"/>
                  </a:lnTo>
                  <a:cubicBezTo>
                    <a:pt x="3680907" y="725655"/>
                    <a:pt x="3677756" y="722504"/>
                    <a:pt x="3677756" y="718653"/>
                  </a:cubicBezTo>
                  <a:cubicBezTo>
                    <a:pt x="3677756" y="714801"/>
                    <a:pt x="3680907" y="711651"/>
                    <a:pt x="3684757" y="711651"/>
                  </a:cubicBezTo>
                  <a:lnTo>
                    <a:pt x="3697245" y="711651"/>
                  </a:lnTo>
                  <a:cubicBezTo>
                    <a:pt x="3701096" y="711651"/>
                    <a:pt x="3704247" y="714801"/>
                    <a:pt x="3704247" y="718653"/>
                  </a:cubicBezTo>
                  <a:cubicBezTo>
                    <a:pt x="3704247" y="722504"/>
                    <a:pt x="3701096" y="725655"/>
                    <a:pt x="3697245" y="725655"/>
                  </a:cubicBezTo>
                  <a:close/>
                  <a:moveTo>
                    <a:pt x="3659667" y="725538"/>
                  </a:moveTo>
                  <a:lnTo>
                    <a:pt x="3647180" y="725538"/>
                  </a:lnTo>
                  <a:cubicBezTo>
                    <a:pt x="3643328" y="725538"/>
                    <a:pt x="3640178" y="722387"/>
                    <a:pt x="3640178" y="718536"/>
                  </a:cubicBezTo>
                  <a:cubicBezTo>
                    <a:pt x="3640178" y="714685"/>
                    <a:pt x="3643328" y="711534"/>
                    <a:pt x="3647180" y="711534"/>
                  </a:cubicBezTo>
                  <a:lnTo>
                    <a:pt x="3659667" y="711534"/>
                  </a:lnTo>
                  <a:cubicBezTo>
                    <a:pt x="3663518" y="711534"/>
                    <a:pt x="3666669" y="714685"/>
                    <a:pt x="3666669" y="718536"/>
                  </a:cubicBezTo>
                  <a:cubicBezTo>
                    <a:pt x="3666669" y="722387"/>
                    <a:pt x="3663518" y="725538"/>
                    <a:pt x="3659667" y="725538"/>
                  </a:cubicBezTo>
                  <a:close/>
                  <a:moveTo>
                    <a:pt x="3622205" y="725538"/>
                  </a:moveTo>
                  <a:lnTo>
                    <a:pt x="3609718" y="725538"/>
                  </a:lnTo>
                  <a:cubicBezTo>
                    <a:pt x="3605867" y="725538"/>
                    <a:pt x="3602716" y="722387"/>
                    <a:pt x="3602716" y="718536"/>
                  </a:cubicBezTo>
                  <a:cubicBezTo>
                    <a:pt x="3602716" y="714685"/>
                    <a:pt x="3605867" y="711534"/>
                    <a:pt x="3609718" y="711534"/>
                  </a:cubicBezTo>
                  <a:lnTo>
                    <a:pt x="3622205" y="711534"/>
                  </a:lnTo>
                  <a:cubicBezTo>
                    <a:pt x="3626057" y="711534"/>
                    <a:pt x="3629208" y="714685"/>
                    <a:pt x="3629208" y="718536"/>
                  </a:cubicBezTo>
                  <a:cubicBezTo>
                    <a:pt x="3629208" y="722387"/>
                    <a:pt x="3626057" y="725538"/>
                    <a:pt x="3622205" y="725538"/>
                  </a:cubicBezTo>
                  <a:close/>
                  <a:moveTo>
                    <a:pt x="3584744" y="725421"/>
                  </a:moveTo>
                  <a:lnTo>
                    <a:pt x="3572257" y="725421"/>
                  </a:lnTo>
                  <a:cubicBezTo>
                    <a:pt x="3568406" y="725421"/>
                    <a:pt x="3565254" y="722270"/>
                    <a:pt x="3565254" y="718419"/>
                  </a:cubicBezTo>
                  <a:cubicBezTo>
                    <a:pt x="3565254" y="714568"/>
                    <a:pt x="3568406" y="711417"/>
                    <a:pt x="3572257" y="711417"/>
                  </a:cubicBezTo>
                  <a:lnTo>
                    <a:pt x="3584744" y="711417"/>
                  </a:lnTo>
                  <a:cubicBezTo>
                    <a:pt x="3588595" y="711417"/>
                    <a:pt x="3591746" y="714568"/>
                    <a:pt x="3591746" y="718419"/>
                  </a:cubicBezTo>
                  <a:cubicBezTo>
                    <a:pt x="3591746" y="722270"/>
                    <a:pt x="3588595" y="725421"/>
                    <a:pt x="3584744" y="725421"/>
                  </a:cubicBezTo>
                  <a:close/>
                  <a:moveTo>
                    <a:pt x="3547166" y="725421"/>
                  </a:moveTo>
                  <a:lnTo>
                    <a:pt x="3534678" y="725421"/>
                  </a:lnTo>
                  <a:cubicBezTo>
                    <a:pt x="3530828" y="725421"/>
                    <a:pt x="3527677" y="722270"/>
                    <a:pt x="3527677" y="718419"/>
                  </a:cubicBezTo>
                  <a:cubicBezTo>
                    <a:pt x="3527677" y="714568"/>
                    <a:pt x="3530828" y="711417"/>
                    <a:pt x="3534678" y="711417"/>
                  </a:cubicBezTo>
                  <a:lnTo>
                    <a:pt x="3547166" y="711417"/>
                  </a:lnTo>
                  <a:cubicBezTo>
                    <a:pt x="3551017" y="711417"/>
                    <a:pt x="3554168" y="714568"/>
                    <a:pt x="3554168" y="718419"/>
                  </a:cubicBezTo>
                  <a:cubicBezTo>
                    <a:pt x="3554168" y="722270"/>
                    <a:pt x="3551017" y="725421"/>
                    <a:pt x="3547166" y="725421"/>
                  </a:cubicBezTo>
                  <a:close/>
                  <a:moveTo>
                    <a:pt x="3509704" y="725305"/>
                  </a:moveTo>
                  <a:lnTo>
                    <a:pt x="3497218" y="725305"/>
                  </a:lnTo>
                  <a:cubicBezTo>
                    <a:pt x="3493366" y="725305"/>
                    <a:pt x="3490215" y="722154"/>
                    <a:pt x="3490215" y="718302"/>
                  </a:cubicBezTo>
                  <a:cubicBezTo>
                    <a:pt x="3490215" y="714451"/>
                    <a:pt x="3493366" y="711300"/>
                    <a:pt x="3497218" y="711300"/>
                  </a:cubicBezTo>
                  <a:lnTo>
                    <a:pt x="3509704" y="711300"/>
                  </a:lnTo>
                  <a:cubicBezTo>
                    <a:pt x="3513555" y="711300"/>
                    <a:pt x="3516707" y="714451"/>
                    <a:pt x="3516707" y="718302"/>
                  </a:cubicBezTo>
                  <a:cubicBezTo>
                    <a:pt x="3516707" y="722154"/>
                    <a:pt x="3513555" y="725305"/>
                    <a:pt x="3509704" y="725305"/>
                  </a:cubicBezTo>
                  <a:close/>
                  <a:moveTo>
                    <a:pt x="3472243" y="725305"/>
                  </a:moveTo>
                  <a:lnTo>
                    <a:pt x="3459756" y="725305"/>
                  </a:lnTo>
                  <a:cubicBezTo>
                    <a:pt x="3455904" y="725305"/>
                    <a:pt x="3452754" y="722154"/>
                    <a:pt x="3452754" y="718302"/>
                  </a:cubicBezTo>
                  <a:cubicBezTo>
                    <a:pt x="3452754" y="714451"/>
                    <a:pt x="3455904" y="711300"/>
                    <a:pt x="3459756" y="711300"/>
                  </a:cubicBezTo>
                  <a:lnTo>
                    <a:pt x="3472243" y="711300"/>
                  </a:lnTo>
                  <a:cubicBezTo>
                    <a:pt x="3476094" y="711300"/>
                    <a:pt x="3479245" y="714451"/>
                    <a:pt x="3479245" y="718302"/>
                  </a:cubicBezTo>
                  <a:cubicBezTo>
                    <a:pt x="3479245" y="722154"/>
                    <a:pt x="3476094" y="725305"/>
                    <a:pt x="3472243" y="725305"/>
                  </a:cubicBezTo>
                  <a:close/>
                  <a:moveTo>
                    <a:pt x="2614248" y="724604"/>
                  </a:moveTo>
                  <a:lnTo>
                    <a:pt x="2601760" y="724604"/>
                  </a:lnTo>
                  <a:cubicBezTo>
                    <a:pt x="2597910" y="724604"/>
                    <a:pt x="2594759" y="721453"/>
                    <a:pt x="2594759" y="717602"/>
                  </a:cubicBezTo>
                  <a:cubicBezTo>
                    <a:pt x="2594759" y="713751"/>
                    <a:pt x="2597910" y="710600"/>
                    <a:pt x="2601760" y="710600"/>
                  </a:cubicBezTo>
                  <a:lnTo>
                    <a:pt x="2614248" y="710600"/>
                  </a:lnTo>
                  <a:cubicBezTo>
                    <a:pt x="2618099" y="710600"/>
                    <a:pt x="2621250" y="713751"/>
                    <a:pt x="2621250" y="717602"/>
                  </a:cubicBezTo>
                  <a:cubicBezTo>
                    <a:pt x="2621250" y="721453"/>
                    <a:pt x="2618099" y="724604"/>
                    <a:pt x="2614248" y="724604"/>
                  </a:cubicBezTo>
                  <a:close/>
                  <a:moveTo>
                    <a:pt x="2576670" y="724604"/>
                  </a:moveTo>
                  <a:lnTo>
                    <a:pt x="2564183" y="724604"/>
                  </a:lnTo>
                  <a:cubicBezTo>
                    <a:pt x="2560331" y="724604"/>
                    <a:pt x="2557180" y="721453"/>
                    <a:pt x="2557180" y="717602"/>
                  </a:cubicBezTo>
                  <a:cubicBezTo>
                    <a:pt x="2557180" y="713751"/>
                    <a:pt x="2560331" y="710600"/>
                    <a:pt x="2564183" y="710600"/>
                  </a:cubicBezTo>
                  <a:lnTo>
                    <a:pt x="2576670" y="710600"/>
                  </a:lnTo>
                  <a:cubicBezTo>
                    <a:pt x="2580521" y="710600"/>
                    <a:pt x="2583672" y="713751"/>
                    <a:pt x="2583672" y="717602"/>
                  </a:cubicBezTo>
                  <a:cubicBezTo>
                    <a:pt x="2583672" y="721453"/>
                    <a:pt x="2580521" y="724604"/>
                    <a:pt x="2576670" y="724604"/>
                  </a:cubicBezTo>
                  <a:close/>
                  <a:moveTo>
                    <a:pt x="2539208" y="724604"/>
                  </a:moveTo>
                  <a:lnTo>
                    <a:pt x="2526721" y="724604"/>
                  </a:lnTo>
                  <a:cubicBezTo>
                    <a:pt x="2522870" y="724604"/>
                    <a:pt x="2519719" y="721453"/>
                    <a:pt x="2519719" y="717602"/>
                  </a:cubicBezTo>
                  <a:cubicBezTo>
                    <a:pt x="2519719" y="713751"/>
                    <a:pt x="2522870" y="710600"/>
                    <a:pt x="2526721" y="710600"/>
                  </a:cubicBezTo>
                  <a:lnTo>
                    <a:pt x="2539208" y="710600"/>
                  </a:lnTo>
                  <a:cubicBezTo>
                    <a:pt x="2543060" y="710600"/>
                    <a:pt x="2546210" y="713751"/>
                    <a:pt x="2546210" y="717602"/>
                  </a:cubicBezTo>
                  <a:cubicBezTo>
                    <a:pt x="2546210" y="721453"/>
                    <a:pt x="2543060" y="724604"/>
                    <a:pt x="2539208" y="724604"/>
                  </a:cubicBezTo>
                  <a:close/>
                  <a:moveTo>
                    <a:pt x="2501746" y="724604"/>
                  </a:moveTo>
                  <a:lnTo>
                    <a:pt x="2489260" y="724604"/>
                  </a:lnTo>
                  <a:cubicBezTo>
                    <a:pt x="2485409" y="724604"/>
                    <a:pt x="2482257" y="721453"/>
                    <a:pt x="2482257" y="717602"/>
                  </a:cubicBezTo>
                  <a:cubicBezTo>
                    <a:pt x="2482257" y="713751"/>
                    <a:pt x="2485409" y="710600"/>
                    <a:pt x="2489260" y="710600"/>
                  </a:cubicBezTo>
                  <a:lnTo>
                    <a:pt x="2501746" y="710600"/>
                  </a:lnTo>
                  <a:cubicBezTo>
                    <a:pt x="2505598" y="710600"/>
                    <a:pt x="2508749" y="713751"/>
                    <a:pt x="2508749" y="717602"/>
                  </a:cubicBezTo>
                  <a:cubicBezTo>
                    <a:pt x="2508749" y="721453"/>
                    <a:pt x="2505598" y="724604"/>
                    <a:pt x="2501746" y="724604"/>
                  </a:cubicBezTo>
                  <a:close/>
                  <a:moveTo>
                    <a:pt x="2464169" y="724604"/>
                  </a:moveTo>
                  <a:lnTo>
                    <a:pt x="2451681" y="724604"/>
                  </a:lnTo>
                  <a:cubicBezTo>
                    <a:pt x="2447830" y="724604"/>
                    <a:pt x="2444680" y="721453"/>
                    <a:pt x="2444680" y="717602"/>
                  </a:cubicBezTo>
                  <a:cubicBezTo>
                    <a:pt x="2444680" y="713751"/>
                    <a:pt x="2447830" y="710600"/>
                    <a:pt x="2451681" y="710600"/>
                  </a:cubicBezTo>
                  <a:lnTo>
                    <a:pt x="2464169" y="710600"/>
                  </a:lnTo>
                  <a:cubicBezTo>
                    <a:pt x="2468020" y="710600"/>
                    <a:pt x="2471171" y="713751"/>
                    <a:pt x="2471171" y="717602"/>
                  </a:cubicBezTo>
                  <a:cubicBezTo>
                    <a:pt x="2471171" y="721453"/>
                    <a:pt x="2468020" y="724604"/>
                    <a:pt x="2464169" y="724604"/>
                  </a:cubicBezTo>
                  <a:close/>
                  <a:moveTo>
                    <a:pt x="2426707" y="724604"/>
                  </a:moveTo>
                  <a:lnTo>
                    <a:pt x="2414220" y="724604"/>
                  </a:lnTo>
                  <a:cubicBezTo>
                    <a:pt x="2410369" y="724604"/>
                    <a:pt x="2407218" y="721453"/>
                    <a:pt x="2407218" y="717602"/>
                  </a:cubicBezTo>
                  <a:cubicBezTo>
                    <a:pt x="2407218" y="713751"/>
                    <a:pt x="2410369" y="710600"/>
                    <a:pt x="2414220" y="710600"/>
                  </a:cubicBezTo>
                  <a:lnTo>
                    <a:pt x="2426707" y="710600"/>
                  </a:lnTo>
                  <a:cubicBezTo>
                    <a:pt x="2430558" y="710600"/>
                    <a:pt x="2433710" y="713751"/>
                    <a:pt x="2433710" y="717602"/>
                  </a:cubicBezTo>
                  <a:cubicBezTo>
                    <a:pt x="2433710" y="721453"/>
                    <a:pt x="2430558" y="724604"/>
                    <a:pt x="2426707" y="724604"/>
                  </a:cubicBezTo>
                  <a:close/>
                  <a:moveTo>
                    <a:pt x="2389246" y="724604"/>
                  </a:moveTo>
                  <a:lnTo>
                    <a:pt x="2376759" y="724604"/>
                  </a:lnTo>
                  <a:cubicBezTo>
                    <a:pt x="2372907" y="724604"/>
                    <a:pt x="2369756" y="721453"/>
                    <a:pt x="2369756" y="717602"/>
                  </a:cubicBezTo>
                  <a:cubicBezTo>
                    <a:pt x="2369756" y="713751"/>
                    <a:pt x="2372907" y="710600"/>
                    <a:pt x="2376759" y="710600"/>
                  </a:cubicBezTo>
                  <a:lnTo>
                    <a:pt x="2389246" y="710600"/>
                  </a:lnTo>
                  <a:cubicBezTo>
                    <a:pt x="2393097" y="710600"/>
                    <a:pt x="2396248" y="713751"/>
                    <a:pt x="2396248" y="717602"/>
                  </a:cubicBezTo>
                  <a:cubicBezTo>
                    <a:pt x="2396248" y="721453"/>
                    <a:pt x="2393097" y="724604"/>
                    <a:pt x="2389246" y="724604"/>
                  </a:cubicBezTo>
                  <a:close/>
                  <a:moveTo>
                    <a:pt x="2351668" y="724604"/>
                  </a:moveTo>
                  <a:lnTo>
                    <a:pt x="2339180" y="724604"/>
                  </a:lnTo>
                  <a:cubicBezTo>
                    <a:pt x="2335330" y="724604"/>
                    <a:pt x="2332178" y="721453"/>
                    <a:pt x="2332178" y="717602"/>
                  </a:cubicBezTo>
                  <a:cubicBezTo>
                    <a:pt x="2332178" y="713751"/>
                    <a:pt x="2335330" y="710600"/>
                    <a:pt x="2339180" y="710600"/>
                  </a:cubicBezTo>
                  <a:lnTo>
                    <a:pt x="2351668" y="710600"/>
                  </a:lnTo>
                  <a:cubicBezTo>
                    <a:pt x="2355519" y="710600"/>
                    <a:pt x="2358670" y="713751"/>
                    <a:pt x="2358670" y="717602"/>
                  </a:cubicBezTo>
                  <a:cubicBezTo>
                    <a:pt x="2358670" y="721453"/>
                    <a:pt x="2355519" y="724604"/>
                    <a:pt x="2351668" y="724604"/>
                  </a:cubicBezTo>
                  <a:close/>
                  <a:moveTo>
                    <a:pt x="2314207" y="724604"/>
                  </a:moveTo>
                  <a:lnTo>
                    <a:pt x="2301719" y="724604"/>
                  </a:lnTo>
                  <a:cubicBezTo>
                    <a:pt x="2297868" y="724604"/>
                    <a:pt x="2294717" y="721453"/>
                    <a:pt x="2294717" y="717602"/>
                  </a:cubicBezTo>
                  <a:cubicBezTo>
                    <a:pt x="2294717" y="713751"/>
                    <a:pt x="2297868" y="710600"/>
                    <a:pt x="2301719" y="710600"/>
                  </a:cubicBezTo>
                  <a:lnTo>
                    <a:pt x="2314207" y="710600"/>
                  </a:lnTo>
                  <a:cubicBezTo>
                    <a:pt x="2318057" y="710600"/>
                    <a:pt x="2321208" y="713751"/>
                    <a:pt x="2321208" y="717602"/>
                  </a:cubicBezTo>
                  <a:cubicBezTo>
                    <a:pt x="2321208" y="721453"/>
                    <a:pt x="2318057" y="724604"/>
                    <a:pt x="2314207" y="724604"/>
                  </a:cubicBezTo>
                  <a:close/>
                  <a:moveTo>
                    <a:pt x="2276745" y="724604"/>
                  </a:moveTo>
                  <a:lnTo>
                    <a:pt x="2264258" y="724604"/>
                  </a:lnTo>
                  <a:cubicBezTo>
                    <a:pt x="2260406" y="724604"/>
                    <a:pt x="2257256" y="721453"/>
                    <a:pt x="2257256" y="717602"/>
                  </a:cubicBezTo>
                  <a:cubicBezTo>
                    <a:pt x="2257256" y="713751"/>
                    <a:pt x="2260406" y="710600"/>
                    <a:pt x="2264258" y="710600"/>
                  </a:cubicBezTo>
                  <a:lnTo>
                    <a:pt x="2276745" y="710600"/>
                  </a:lnTo>
                  <a:cubicBezTo>
                    <a:pt x="2280596" y="710600"/>
                    <a:pt x="2283747" y="713751"/>
                    <a:pt x="2283747" y="717602"/>
                  </a:cubicBezTo>
                  <a:cubicBezTo>
                    <a:pt x="2283747" y="721453"/>
                    <a:pt x="2280596" y="724604"/>
                    <a:pt x="2276745" y="724604"/>
                  </a:cubicBezTo>
                  <a:close/>
                  <a:moveTo>
                    <a:pt x="2239166" y="724604"/>
                  </a:moveTo>
                  <a:lnTo>
                    <a:pt x="2226680" y="724604"/>
                  </a:lnTo>
                  <a:cubicBezTo>
                    <a:pt x="2222828" y="724604"/>
                    <a:pt x="2219677" y="721453"/>
                    <a:pt x="2219677" y="717602"/>
                  </a:cubicBezTo>
                  <a:cubicBezTo>
                    <a:pt x="2219677" y="713751"/>
                    <a:pt x="2222828" y="710600"/>
                    <a:pt x="2226680" y="710600"/>
                  </a:cubicBezTo>
                  <a:lnTo>
                    <a:pt x="2239166" y="710600"/>
                  </a:lnTo>
                  <a:cubicBezTo>
                    <a:pt x="2243018" y="710600"/>
                    <a:pt x="2246169" y="713751"/>
                    <a:pt x="2246169" y="717602"/>
                  </a:cubicBezTo>
                  <a:cubicBezTo>
                    <a:pt x="2246169" y="721453"/>
                    <a:pt x="2243018" y="724604"/>
                    <a:pt x="2239166" y="724604"/>
                  </a:cubicBezTo>
                  <a:close/>
                  <a:moveTo>
                    <a:pt x="2201705" y="724604"/>
                  </a:moveTo>
                  <a:lnTo>
                    <a:pt x="2189218" y="724604"/>
                  </a:lnTo>
                  <a:cubicBezTo>
                    <a:pt x="2185367" y="724604"/>
                    <a:pt x="2182216" y="721453"/>
                    <a:pt x="2182216" y="717602"/>
                  </a:cubicBezTo>
                  <a:cubicBezTo>
                    <a:pt x="2182216" y="713751"/>
                    <a:pt x="2185367" y="710600"/>
                    <a:pt x="2189218" y="710600"/>
                  </a:cubicBezTo>
                  <a:lnTo>
                    <a:pt x="2201705" y="710600"/>
                  </a:lnTo>
                  <a:cubicBezTo>
                    <a:pt x="2205556" y="710600"/>
                    <a:pt x="2208707" y="713751"/>
                    <a:pt x="2208707" y="717602"/>
                  </a:cubicBezTo>
                  <a:cubicBezTo>
                    <a:pt x="2208707" y="721453"/>
                    <a:pt x="2205556" y="724604"/>
                    <a:pt x="2201705" y="724604"/>
                  </a:cubicBezTo>
                  <a:close/>
                  <a:moveTo>
                    <a:pt x="2164127" y="724604"/>
                  </a:moveTo>
                  <a:lnTo>
                    <a:pt x="2151640" y="724604"/>
                  </a:lnTo>
                  <a:cubicBezTo>
                    <a:pt x="2147789" y="724604"/>
                    <a:pt x="2144638" y="721453"/>
                    <a:pt x="2144638" y="717602"/>
                  </a:cubicBezTo>
                  <a:cubicBezTo>
                    <a:pt x="2144638" y="713751"/>
                    <a:pt x="2147789" y="710600"/>
                    <a:pt x="2151640" y="710600"/>
                  </a:cubicBezTo>
                  <a:lnTo>
                    <a:pt x="2164127" y="710600"/>
                  </a:lnTo>
                  <a:cubicBezTo>
                    <a:pt x="2167978" y="710600"/>
                    <a:pt x="2171129" y="713751"/>
                    <a:pt x="2171129" y="717602"/>
                  </a:cubicBezTo>
                  <a:cubicBezTo>
                    <a:pt x="2171129" y="721453"/>
                    <a:pt x="2167978" y="724604"/>
                    <a:pt x="2164127" y="724604"/>
                  </a:cubicBezTo>
                  <a:close/>
                  <a:moveTo>
                    <a:pt x="2126666" y="724604"/>
                  </a:moveTo>
                  <a:lnTo>
                    <a:pt x="2114179" y="724604"/>
                  </a:lnTo>
                  <a:cubicBezTo>
                    <a:pt x="2110327" y="724604"/>
                    <a:pt x="2107176" y="721453"/>
                    <a:pt x="2107176" y="717602"/>
                  </a:cubicBezTo>
                  <a:cubicBezTo>
                    <a:pt x="2107176" y="713751"/>
                    <a:pt x="2110327" y="710600"/>
                    <a:pt x="2114179" y="710600"/>
                  </a:cubicBezTo>
                  <a:lnTo>
                    <a:pt x="2126666" y="710600"/>
                  </a:lnTo>
                  <a:cubicBezTo>
                    <a:pt x="2130517" y="710600"/>
                    <a:pt x="2133668" y="713751"/>
                    <a:pt x="2133668" y="717602"/>
                  </a:cubicBezTo>
                  <a:cubicBezTo>
                    <a:pt x="2133668" y="721453"/>
                    <a:pt x="2130517" y="724604"/>
                    <a:pt x="2126666" y="724604"/>
                  </a:cubicBezTo>
                  <a:close/>
                  <a:moveTo>
                    <a:pt x="2089204" y="724604"/>
                  </a:moveTo>
                  <a:lnTo>
                    <a:pt x="2076717" y="724604"/>
                  </a:lnTo>
                  <a:cubicBezTo>
                    <a:pt x="2072866" y="724604"/>
                    <a:pt x="2069715" y="721453"/>
                    <a:pt x="2069715" y="717602"/>
                  </a:cubicBezTo>
                  <a:cubicBezTo>
                    <a:pt x="2069715" y="713751"/>
                    <a:pt x="2072866" y="710600"/>
                    <a:pt x="2076717" y="710600"/>
                  </a:cubicBezTo>
                  <a:lnTo>
                    <a:pt x="2089204" y="710600"/>
                  </a:lnTo>
                  <a:cubicBezTo>
                    <a:pt x="2093056" y="710600"/>
                    <a:pt x="2096206" y="713751"/>
                    <a:pt x="2096206" y="717602"/>
                  </a:cubicBezTo>
                  <a:cubicBezTo>
                    <a:pt x="2096206" y="721453"/>
                    <a:pt x="2093056" y="724604"/>
                    <a:pt x="2089204" y="724604"/>
                  </a:cubicBezTo>
                  <a:close/>
                  <a:moveTo>
                    <a:pt x="2051742" y="724604"/>
                  </a:moveTo>
                  <a:lnTo>
                    <a:pt x="2039255" y="724604"/>
                  </a:lnTo>
                  <a:cubicBezTo>
                    <a:pt x="2035405" y="724604"/>
                    <a:pt x="2032253" y="721453"/>
                    <a:pt x="2032253" y="717602"/>
                  </a:cubicBezTo>
                  <a:cubicBezTo>
                    <a:pt x="2032253" y="713751"/>
                    <a:pt x="2035405" y="710600"/>
                    <a:pt x="2039255" y="710600"/>
                  </a:cubicBezTo>
                  <a:lnTo>
                    <a:pt x="2051742" y="710600"/>
                  </a:lnTo>
                  <a:cubicBezTo>
                    <a:pt x="2055594" y="710600"/>
                    <a:pt x="2058745" y="713751"/>
                    <a:pt x="2058745" y="717602"/>
                  </a:cubicBezTo>
                  <a:cubicBezTo>
                    <a:pt x="2058745" y="721453"/>
                    <a:pt x="2055594" y="724604"/>
                    <a:pt x="2051742" y="724604"/>
                  </a:cubicBezTo>
                  <a:close/>
                  <a:moveTo>
                    <a:pt x="2014165" y="724604"/>
                  </a:moveTo>
                  <a:lnTo>
                    <a:pt x="2001677" y="724604"/>
                  </a:lnTo>
                  <a:cubicBezTo>
                    <a:pt x="1997826" y="724604"/>
                    <a:pt x="1994676" y="721453"/>
                    <a:pt x="1994676" y="717602"/>
                  </a:cubicBezTo>
                  <a:cubicBezTo>
                    <a:pt x="1994676" y="713751"/>
                    <a:pt x="1997826" y="710600"/>
                    <a:pt x="2001677" y="710600"/>
                  </a:cubicBezTo>
                  <a:lnTo>
                    <a:pt x="2014165" y="710600"/>
                  </a:lnTo>
                  <a:cubicBezTo>
                    <a:pt x="2018016" y="710600"/>
                    <a:pt x="2021167" y="713751"/>
                    <a:pt x="2021167" y="717602"/>
                  </a:cubicBezTo>
                  <a:cubicBezTo>
                    <a:pt x="2021167" y="721453"/>
                    <a:pt x="2018016" y="724604"/>
                    <a:pt x="2014165" y="724604"/>
                  </a:cubicBezTo>
                  <a:close/>
                  <a:moveTo>
                    <a:pt x="1976703" y="724604"/>
                  </a:moveTo>
                  <a:lnTo>
                    <a:pt x="1964216" y="724604"/>
                  </a:lnTo>
                  <a:cubicBezTo>
                    <a:pt x="1960365" y="724604"/>
                    <a:pt x="1957214" y="721453"/>
                    <a:pt x="1957214" y="717602"/>
                  </a:cubicBezTo>
                  <a:cubicBezTo>
                    <a:pt x="1957214" y="713751"/>
                    <a:pt x="1960365" y="710600"/>
                    <a:pt x="1964216" y="710600"/>
                  </a:cubicBezTo>
                  <a:lnTo>
                    <a:pt x="1976703" y="710600"/>
                  </a:lnTo>
                  <a:cubicBezTo>
                    <a:pt x="1980554" y="710600"/>
                    <a:pt x="1983706" y="713751"/>
                    <a:pt x="1983706" y="717602"/>
                  </a:cubicBezTo>
                  <a:cubicBezTo>
                    <a:pt x="1983706" y="721453"/>
                    <a:pt x="1980554" y="724604"/>
                    <a:pt x="1976703" y="724604"/>
                  </a:cubicBezTo>
                  <a:close/>
                  <a:moveTo>
                    <a:pt x="1939125" y="724604"/>
                  </a:moveTo>
                  <a:lnTo>
                    <a:pt x="1926638" y="724604"/>
                  </a:lnTo>
                  <a:cubicBezTo>
                    <a:pt x="1922787" y="724604"/>
                    <a:pt x="1919635" y="721453"/>
                    <a:pt x="1919635" y="717602"/>
                  </a:cubicBezTo>
                  <a:cubicBezTo>
                    <a:pt x="1919635" y="713751"/>
                    <a:pt x="1922787" y="710600"/>
                    <a:pt x="1926638" y="710600"/>
                  </a:cubicBezTo>
                  <a:lnTo>
                    <a:pt x="1939125" y="710600"/>
                  </a:lnTo>
                  <a:cubicBezTo>
                    <a:pt x="1942976" y="710600"/>
                    <a:pt x="1946127" y="713751"/>
                    <a:pt x="1946127" y="717602"/>
                  </a:cubicBezTo>
                  <a:cubicBezTo>
                    <a:pt x="1946127" y="721453"/>
                    <a:pt x="1942976" y="724604"/>
                    <a:pt x="1939125" y="724604"/>
                  </a:cubicBezTo>
                  <a:close/>
                  <a:moveTo>
                    <a:pt x="1901664" y="724604"/>
                  </a:moveTo>
                  <a:lnTo>
                    <a:pt x="1889176" y="724604"/>
                  </a:lnTo>
                  <a:cubicBezTo>
                    <a:pt x="1885326" y="724604"/>
                    <a:pt x="1882174" y="721453"/>
                    <a:pt x="1882174" y="717602"/>
                  </a:cubicBezTo>
                  <a:cubicBezTo>
                    <a:pt x="1882174" y="713751"/>
                    <a:pt x="1885326" y="710600"/>
                    <a:pt x="1889176" y="710600"/>
                  </a:cubicBezTo>
                  <a:lnTo>
                    <a:pt x="1901664" y="710600"/>
                  </a:lnTo>
                  <a:cubicBezTo>
                    <a:pt x="1905515" y="710600"/>
                    <a:pt x="1908666" y="713751"/>
                    <a:pt x="1908666" y="717602"/>
                  </a:cubicBezTo>
                  <a:cubicBezTo>
                    <a:pt x="1908666" y="721453"/>
                    <a:pt x="1905515" y="724604"/>
                    <a:pt x="1901664" y="724604"/>
                  </a:cubicBezTo>
                  <a:close/>
                  <a:moveTo>
                    <a:pt x="1864202" y="724604"/>
                  </a:moveTo>
                  <a:lnTo>
                    <a:pt x="1851715" y="724604"/>
                  </a:lnTo>
                  <a:cubicBezTo>
                    <a:pt x="1847864" y="724604"/>
                    <a:pt x="1844713" y="721453"/>
                    <a:pt x="1844713" y="717602"/>
                  </a:cubicBezTo>
                  <a:cubicBezTo>
                    <a:pt x="1844713" y="713751"/>
                    <a:pt x="1847864" y="710600"/>
                    <a:pt x="1851715" y="710600"/>
                  </a:cubicBezTo>
                  <a:lnTo>
                    <a:pt x="1864202" y="710600"/>
                  </a:lnTo>
                  <a:cubicBezTo>
                    <a:pt x="1868053" y="710600"/>
                    <a:pt x="1871204" y="713751"/>
                    <a:pt x="1871204" y="717602"/>
                  </a:cubicBezTo>
                  <a:cubicBezTo>
                    <a:pt x="1871204" y="721453"/>
                    <a:pt x="1868053" y="724604"/>
                    <a:pt x="1864202" y="724604"/>
                  </a:cubicBezTo>
                  <a:close/>
                  <a:moveTo>
                    <a:pt x="1826624" y="724604"/>
                  </a:moveTo>
                  <a:lnTo>
                    <a:pt x="1814137" y="724604"/>
                  </a:lnTo>
                  <a:cubicBezTo>
                    <a:pt x="1810285" y="724604"/>
                    <a:pt x="1807135" y="721453"/>
                    <a:pt x="1807135" y="717602"/>
                  </a:cubicBezTo>
                  <a:cubicBezTo>
                    <a:pt x="1807135" y="713751"/>
                    <a:pt x="1810285" y="710600"/>
                    <a:pt x="1814137" y="710600"/>
                  </a:cubicBezTo>
                  <a:lnTo>
                    <a:pt x="1826624" y="710600"/>
                  </a:lnTo>
                  <a:cubicBezTo>
                    <a:pt x="1830475" y="710600"/>
                    <a:pt x="1833626" y="713751"/>
                    <a:pt x="1833626" y="717602"/>
                  </a:cubicBezTo>
                  <a:cubicBezTo>
                    <a:pt x="1833626" y="721453"/>
                    <a:pt x="1830475" y="724604"/>
                    <a:pt x="1826624" y="724604"/>
                  </a:cubicBezTo>
                  <a:close/>
                  <a:moveTo>
                    <a:pt x="1789162" y="724604"/>
                  </a:moveTo>
                  <a:lnTo>
                    <a:pt x="1776675" y="724604"/>
                  </a:lnTo>
                  <a:cubicBezTo>
                    <a:pt x="1772824" y="724604"/>
                    <a:pt x="1769673" y="721453"/>
                    <a:pt x="1769673" y="717602"/>
                  </a:cubicBezTo>
                  <a:cubicBezTo>
                    <a:pt x="1769673" y="713751"/>
                    <a:pt x="1772824" y="710600"/>
                    <a:pt x="1776675" y="710600"/>
                  </a:cubicBezTo>
                  <a:lnTo>
                    <a:pt x="1789162" y="710600"/>
                  </a:lnTo>
                  <a:cubicBezTo>
                    <a:pt x="1793014" y="710600"/>
                    <a:pt x="1796165" y="713751"/>
                    <a:pt x="1796165" y="717602"/>
                  </a:cubicBezTo>
                  <a:cubicBezTo>
                    <a:pt x="1796165" y="721453"/>
                    <a:pt x="1793014" y="724604"/>
                    <a:pt x="1789162" y="724604"/>
                  </a:cubicBezTo>
                  <a:close/>
                  <a:moveTo>
                    <a:pt x="1751701" y="724604"/>
                  </a:moveTo>
                  <a:lnTo>
                    <a:pt x="1739214" y="724604"/>
                  </a:lnTo>
                  <a:cubicBezTo>
                    <a:pt x="1735363" y="724604"/>
                    <a:pt x="1732212" y="721453"/>
                    <a:pt x="1732212" y="717602"/>
                  </a:cubicBezTo>
                  <a:cubicBezTo>
                    <a:pt x="1732212" y="713751"/>
                    <a:pt x="1735363" y="710600"/>
                    <a:pt x="1739214" y="710600"/>
                  </a:cubicBezTo>
                  <a:lnTo>
                    <a:pt x="1751701" y="710600"/>
                  </a:lnTo>
                  <a:cubicBezTo>
                    <a:pt x="1755552" y="710600"/>
                    <a:pt x="1758703" y="713751"/>
                    <a:pt x="1758703" y="717602"/>
                  </a:cubicBezTo>
                  <a:cubicBezTo>
                    <a:pt x="1758703" y="721453"/>
                    <a:pt x="1755552" y="724604"/>
                    <a:pt x="1751701" y="724604"/>
                  </a:cubicBezTo>
                  <a:close/>
                  <a:moveTo>
                    <a:pt x="1714123" y="724604"/>
                  </a:moveTo>
                  <a:lnTo>
                    <a:pt x="1701636" y="724604"/>
                  </a:lnTo>
                  <a:cubicBezTo>
                    <a:pt x="1697785" y="724604"/>
                    <a:pt x="1694634" y="721453"/>
                    <a:pt x="1694634" y="717602"/>
                  </a:cubicBezTo>
                  <a:cubicBezTo>
                    <a:pt x="1694634" y="713751"/>
                    <a:pt x="1697785" y="710600"/>
                    <a:pt x="1701636" y="710600"/>
                  </a:cubicBezTo>
                  <a:lnTo>
                    <a:pt x="1714123" y="710600"/>
                  </a:lnTo>
                  <a:cubicBezTo>
                    <a:pt x="1717974" y="710600"/>
                    <a:pt x="1721125" y="713751"/>
                    <a:pt x="1721125" y="717602"/>
                  </a:cubicBezTo>
                  <a:cubicBezTo>
                    <a:pt x="1721125" y="721453"/>
                    <a:pt x="1717974" y="724604"/>
                    <a:pt x="1714123" y="724604"/>
                  </a:cubicBezTo>
                  <a:close/>
                  <a:moveTo>
                    <a:pt x="1676662" y="724604"/>
                  </a:moveTo>
                  <a:lnTo>
                    <a:pt x="1664175" y="724604"/>
                  </a:lnTo>
                  <a:cubicBezTo>
                    <a:pt x="1660323" y="724604"/>
                    <a:pt x="1657172" y="721453"/>
                    <a:pt x="1657172" y="717602"/>
                  </a:cubicBezTo>
                  <a:cubicBezTo>
                    <a:pt x="1657172" y="713751"/>
                    <a:pt x="1660323" y="710600"/>
                    <a:pt x="1664175" y="710600"/>
                  </a:cubicBezTo>
                  <a:lnTo>
                    <a:pt x="1676662" y="710600"/>
                  </a:lnTo>
                  <a:cubicBezTo>
                    <a:pt x="1680513" y="710600"/>
                    <a:pt x="1683664" y="713751"/>
                    <a:pt x="1683664" y="717602"/>
                  </a:cubicBezTo>
                  <a:cubicBezTo>
                    <a:pt x="1683664" y="721453"/>
                    <a:pt x="1680513" y="724604"/>
                    <a:pt x="1676662" y="724604"/>
                  </a:cubicBezTo>
                  <a:close/>
                  <a:moveTo>
                    <a:pt x="1639200" y="724604"/>
                  </a:moveTo>
                  <a:lnTo>
                    <a:pt x="1626713" y="724604"/>
                  </a:lnTo>
                  <a:cubicBezTo>
                    <a:pt x="1622862" y="724604"/>
                    <a:pt x="1619711" y="721453"/>
                    <a:pt x="1619711" y="717602"/>
                  </a:cubicBezTo>
                  <a:cubicBezTo>
                    <a:pt x="1619711" y="713751"/>
                    <a:pt x="1622862" y="710600"/>
                    <a:pt x="1626713" y="710600"/>
                  </a:cubicBezTo>
                  <a:lnTo>
                    <a:pt x="1639200" y="710600"/>
                  </a:lnTo>
                  <a:cubicBezTo>
                    <a:pt x="1643052" y="710600"/>
                    <a:pt x="1646202" y="713751"/>
                    <a:pt x="1646202" y="717602"/>
                  </a:cubicBezTo>
                  <a:cubicBezTo>
                    <a:pt x="1646202" y="721453"/>
                    <a:pt x="1643052" y="724604"/>
                    <a:pt x="1639200" y="724604"/>
                  </a:cubicBezTo>
                  <a:close/>
                  <a:moveTo>
                    <a:pt x="1601622" y="724604"/>
                  </a:moveTo>
                  <a:lnTo>
                    <a:pt x="1598821" y="724604"/>
                  </a:lnTo>
                  <a:cubicBezTo>
                    <a:pt x="1596954" y="724604"/>
                    <a:pt x="1595203" y="723904"/>
                    <a:pt x="1593920" y="722620"/>
                  </a:cubicBezTo>
                  <a:lnTo>
                    <a:pt x="1587034" y="715852"/>
                  </a:lnTo>
                  <a:cubicBezTo>
                    <a:pt x="1584233" y="713168"/>
                    <a:pt x="1584233" y="708733"/>
                    <a:pt x="1587034" y="705932"/>
                  </a:cubicBezTo>
                  <a:cubicBezTo>
                    <a:pt x="1589835" y="703131"/>
                    <a:pt x="1594153" y="703131"/>
                    <a:pt x="1596954" y="705932"/>
                  </a:cubicBezTo>
                  <a:lnTo>
                    <a:pt x="1601855" y="710717"/>
                  </a:lnTo>
                  <a:cubicBezTo>
                    <a:pt x="1605707" y="710717"/>
                    <a:pt x="1608741" y="713868"/>
                    <a:pt x="1608741" y="717719"/>
                  </a:cubicBezTo>
                  <a:cubicBezTo>
                    <a:pt x="1608741" y="721570"/>
                    <a:pt x="1605590" y="724721"/>
                    <a:pt x="1601739" y="724721"/>
                  </a:cubicBezTo>
                  <a:close/>
                  <a:moveTo>
                    <a:pt x="3833086" y="722037"/>
                  </a:moveTo>
                  <a:cubicBezTo>
                    <a:pt x="3831336" y="722037"/>
                    <a:pt x="3829469" y="721337"/>
                    <a:pt x="3828185" y="719936"/>
                  </a:cubicBezTo>
                  <a:cubicBezTo>
                    <a:pt x="3825501" y="717135"/>
                    <a:pt x="3825501" y="712701"/>
                    <a:pt x="3828185" y="710017"/>
                  </a:cubicBezTo>
                  <a:lnTo>
                    <a:pt x="3837054" y="701147"/>
                  </a:lnTo>
                  <a:cubicBezTo>
                    <a:pt x="3839855" y="698346"/>
                    <a:pt x="3844290" y="698463"/>
                    <a:pt x="3846974" y="701147"/>
                  </a:cubicBezTo>
                  <a:cubicBezTo>
                    <a:pt x="3849658" y="703948"/>
                    <a:pt x="3849658" y="708383"/>
                    <a:pt x="3846974" y="711067"/>
                  </a:cubicBezTo>
                  <a:lnTo>
                    <a:pt x="3838104" y="719936"/>
                  </a:lnTo>
                  <a:cubicBezTo>
                    <a:pt x="3836704" y="721337"/>
                    <a:pt x="3834954" y="721920"/>
                    <a:pt x="3833203" y="721920"/>
                  </a:cubicBezTo>
                  <a:close/>
                  <a:moveTo>
                    <a:pt x="1097585" y="711067"/>
                  </a:moveTo>
                  <a:cubicBezTo>
                    <a:pt x="1095834" y="711067"/>
                    <a:pt x="1093967" y="710367"/>
                    <a:pt x="1092683" y="708966"/>
                  </a:cubicBezTo>
                  <a:cubicBezTo>
                    <a:pt x="1089999" y="706165"/>
                    <a:pt x="1089999" y="701731"/>
                    <a:pt x="1092683" y="699047"/>
                  </a:cubicBezTo>
                  <a:lnTo>
                    <a:pt x="1101553" y="690177"/>
                  </a:lnTo>
                  <a:cubicBezTo>
                    <a:pt x="1104353" y="687376"/>
                    <a:pt x="1108788" y="687493"/>
                    <a:pt x="1111472" y="690177"/>
                  </a:cubicBezTo>
                  <a:cubicBezTo>
                    <a:pt x="1114157" y="692978"/>
                    <a:pt x="1114157" y="697413"/>
                    <a:pt x="1111472" y="700097"/>
                  </a:cubicBezTo>
                  <a:lnTo>
                    <a:pt x="1102603" y="708966"/>
                  </a:lnTo>
                  <a:cubicBezTo>
                    <a:pt x="1101203" y="710367"/>
                    <a:pt x="1099452" y="710950"/>
                    <a:pt x="1097701" y="710950"/>
                  </a:cubicBezTo>
                  <a:close/>
                  <a:moveTo>
                    <a:pt x="1574197" y="700214"/>
                  </a:moveTo>
                  <a:cubicBezTo>
                    <a:pt x="1572446" y="700214"/>
                    <a:pt x="1570696" y="699513"/>
                    <a:pt x="1569296" y="698230"/>
                  </a:cubicBezTo>
                  <a:lnTo>
                    <a:pt x="1560426" y="689477"/>
                  </a:lnTo>
                  <a:cubicBezTo>
                    <a:pt x="1557625" y="686793"/>
                    <a:pt x="1557625" y="682358"/>
                    <a:pt x="1560426" y="679557"/>
                  </a:cubicBezTo>
                  <a:cubicBezTo>
                    <a:pt x="1563110" y="676756"/>
                    <a:pt x="1567545" y="676756"/>
                    <a:pt x="1570346" y="679557"/>
                  </a:cubicBezTo>
                  <a:lnTo>
                    <a:pt x="1579215" y="688310"/>
                  </a:lnTo>
                  <a:cubicBezTo>
                    <a:pt x="1582016" y="690994"/>
                    <a:pt x="1582016" y="695429"/>
                    <a:pt x="1579215" y="698230"/>
                  </a:cubicBezTo>
                  <a:cubicBezTo>
                    <a:pt x="1577815" y="699630"/>
                    <a:pt x="1576065" y="700330"/>
                    <a:pt x="1574197" y="700330"/>
                  </a:cubicBezTo>
                  <a:close/>
                  <a:moveTo>
                    <a:pt x="3859695" y="695546"/>
                  </a:moveTo>
                  <a:cubicBezTo>
                    <a:pt x="3857944" y="695546"/>
                    <a:pt x="3856077" y="694845"/>
                    <a:pt x="3854793" y="693445"/>
                  </a:cubicBezTo>
                  <a:cubicBezTo>
                    <a:pt x="3852109" y="690761"/>
                    <a:pt x="3852109" y="686326"/>
                    <a:pt x="3854793" y="683525"/>
                  </a:cubicBezTo>
                  <a:lnTo>
                    <a:pt x="3863662" y="674656"/>
                  </a:lnTo>
                  <a:cubicBezTo>
                    <a:pt x="3866347" y="671972"/>
                    <a:pt x="3870781" y="671972"/>
                    <a:pt x="3873582" y="674656"/>
                  </a:cubicBezTo>
                  <a:cubicBezTo>
                    <a:pt x="3876266" y="677340"/>
                    <a:pt x="3876266" y="681775"/>
                    <a:pt x="3873582" y="684576"/>
                  </a:cubicBezTo>
                  <a:lnTo>
                    <a:pt x="3864713" y="693445"/>
                  </a:lnTo>
                  <a:cubicBezTo>
                    <a:pt x="3863313" y="694845"/>
                    <a:pt x="3861562" y="695429"/>
                    <a:pt x="3859811" y="695429"/>
                  </a:cubicBezTo>
                  <a:close/>
                  <a:moveTo>
                    <a:pt x="1124193" y="684692"/>
                  </a:moveTo>
                  <a:cubicBezTo>
                    <a:pt x="1122442" y="684692"/>
                    <a:pt x="1120575" y="683992"/>
                    <a:pt x="1119292" y="682592"/>
                  </a:cubicBezTo>
                  <a:cubicBezTo>
                    <a:pt x="1116607" y="679791"/>
                    <a:pt x="1116607" y="675356"/>
                    <a:pt x="1119292" y="672672"/>
                  </a:cubicBezTo>
                  <a:lnTo>
                    <a:pt x="1128161" y="663803"/>
                  </a:lnTo>
                  <a:cubicBezTo>
                    <a:pt x="1130845" y="661002"/>
                    <a:pt x="1135280" y="661118"/>
                    <a:pt x="1138081" y="663803"/>
                  </a:cubicBezTo>
                  <a:cubicBezTo>
                    <a:pt x="1140764" y="666603"/>
                    <a:pt x="1140764" y="671038"/>
                    <a:pt x="1138081" y="673722"/>
                  </a:cubicBezTo>
                  <a:lnTo>
                    <a:pt x="1129211" y="682592"/>
                  </a:lnTo>
                  <a:cubicBezTo>
                    <a:pt x="1127811" y="683992"/>
                    <a:pt x="1126060" y="684576"/>
                    <a:pt x="1124310" y="684576"/>
                  </a:cubicBezTo>
                  <a:close/>
                  <a:moveTo>
                    <a:pt x="1547589" y="673839"/>
                  </a:moveTo>
                  <a:cubicBezTo>
                    <a:pt x="1545838" y="673839"/>
                    <a:pt x="1544088" y="673139"/>
                    <a:pt x="1542687" y="671855"/>
                  </a:cubicBezTo>
                  <a:lnTo>
                    <a:pt x="1533818" y="663102"/>
                  </a:lnTo>
                  <a:cubicBezTo>
                    <a:pt x="1531017" y="660418"/>
                    <a:pt x="1531017" y="655983"/>
                    <a:pt x="1533818" y="653183"/>
                  </a:cubicBezTo>
                  <a:cubicBezTo>
                    <a:pt x="1536619" y="650382"/>
                    <a:pt x="1540937" y="650382"/>
                    <a:pt x="1543738" y="653183"/>
                  </a:cubicBezTo>
                  <a:lnTo>
                    <a:pt x="1552607" y="661935"/>
                  </a:lnTo>
                  <a:cubicBezTo>
                    <a:pt x="1555408" y="664619"/>
                    <a:pt x="1555408" y="669054"/>
                    <a:pt x="1552607" y="671855"/>
                  </a:cubicBezTo>
                  <a:cubicBezTo>
                    <a:pt x="1551207" y="673255"/>
                    <a:pt x="1549456" y="673956"/>
                    <a:pt x="1547589" y="673956"/>
                  </a:cubicBezTo>
                  <a:close/>
                  <a:moveTo>
                    <a:pt x="3886303" y="669054"/>
                  </a:moveTo>
                  <a:cubicBezTo>
                    <a:pt x="3884552" y="669054"/>
                    <a:pt x="3882685" y="668354"/>
                    <a:pt x="3881401" y="666954"/>
                  </a:cubicBezTo>
                  <a:cubicBezTo>
                    <a:pt x="3878717" y="664269"/>
                    <a:pt x="3878717" y="659835"/>
                    <a:pt x="3881401" y="657034"/>
                  </a:cubicBezTo>
                  <a:lnTo>
                    <a:pt x="3890271" y="648164"/>
                  </a:lnTo>
                  <a:cubicBezTo>
                    <a:pt x="3892955" y="645364"/>
                    <a:pt x="3897389" y="645480"/>
                    <a:pt x="3900190" y="648164"/>
                  </a:cubicBezTo>
                  <a:cubicBezTo>
                    <a:pt x="3902991" y="650849"/>
                    <a:pt x="3902874" y="655283"/>
                    <a:pt x="3900190" y="658084"/>
                  </a:cubicBezTo>
                  <a:lnTo>
                    <a:pt x="3891321" y="666954"/>
                  </a:lnTo>
                  <a:cubicBezTo>
                    <a:pt x="3889920" y="668354"/>
                    <a:pt x="3888170" y="668937"/>
                    <a:pt x="3886419" y="668937"/>
                  </a:cubicBezTo>
                  <a:close/>
                  <a:moveTo>
                    <a:pt x="1150685" y="658201"/>
                  </a:moveTo>
                  <a:cubicBezTo>
                    <a:pt x="1148934" y="658201"/>
                    <a:pt x="1147067" y="657500"/>
                    <a:pt x="1145783" y="656100"/>
                  </a:cubicBezTo>
                  <a:cubicBezTo>
                    <a:pt x="1143099" y="653299"/>
                    <a:pt x="1143099" y="648865"/>
                    <a:pt x="1145783" y="646181"/>
                  </a:cubicBezTo>
                  <a:lnTo>
                    <a:pt x="1154652" y="637311"/>
                  </a:lnTo>
                  <a:cubicBezTo>
                    <a:pt x="1157337" y="634510"/>
                    <a:pt x="1161771" y="634627"/>
                    <a:pt x="1164572" y="637311"/>
                  </a:cubicBezTo>
                  <a:cubicBezTo>
                    <a:pt x="1167256" y="640112"/>
                    <a:pt x="1167256" y="644547"/>
                    <a:pt x="1164572" y="647231"/>
                  </a:cubicBezTo>
                  <a:lnTo>
                    <a:pt x="1155703" y="656100"/>
                  </a:lnTo>
                  <a:cubicBezTo>
                    <a:pt x="1154302" y="657500"/>
                    <a:pt x="1152552" y="658084"/>
                    <a:pt x="1150801" y="658084"/>
                  </a:cubicBezTo>
                  <a:close/>
                  <a:moveTo>
                    <a:pt x="1520864" y="647464"/>
                  </a:moveTo>
                  <a:cubicBezTo>
                    <a:pt x="1519114" y="647464"/>
                    <a:pt x="1517363" y="646764"/>
                    <a:pt x="1515963" y="645480"/>
                  </a:cubicBezTo>
                  <a:lnTo>
                    <a:pt x="1507093" y="636728"/>
                  </a:lnTo>
                  <a:cubicBezTo>
                    <a:pt x="1504292" y="634043"/>
                    <a:pt x="1504292" y="629609"/>
                    <a:pt x="1507093" y="626808"/>
                  </a:cubicBezTo>
                  <a:cubicBezTo>
                    <a:pt x="1509777" y="624007"/>
                    <a:pt x="1514212" y="624007"/>
                    <a:pt x="1517013" y="626808"/>
                  </a:cubicBezTo>
                  <a:lnTo>
                    <a:pt x="1525882" y="635561"/>
                  </a:lnTo>
                  <a:cubicBezTo>
                    <a:pt x="1528683" y="638245"/>
                    <a:pt x="1528683" y="642679"/>
                    <a:pt x="1525882" y="645480"/>
                  </a:cubicBezTo>
                  <a:cubicBezTo>
                    <a:pt x="1524482" y="646881"/>
                    <a:pt x="1522732" y="647581"/>
                    <a:pt x="1520864" y="647581"/>
                  </a:cubicBezTo>
                  <a:close/>
                  <a:moveTo>
                    <a:pt x="3912794" y="642563"/>
                  </a:moveTo>
                  <a:cubicBezTo>
                    <a:pt x="3911043" y="642563"/>
                    <a:pt x="3909176" y="641862"/>
                    <a:pt x="3907893" y="640462"/>
                  </a:cubicBezTo>
                  <a:cubicBezTo>
                    <a:pt x="3905208" y="637778"/>
                    <a:pt x="3905208" y="633343"/>
                    <a:pt x="3907893" y="630542"/>
                  </a:cubicBezTo>
                  <a:lnTo>
                    <a:pt x="3916762" y="621673"/>
                  </a:lnTo>
                  <a:cubicBezTo>
                    <a:pt x="3919446" y="618872"/>
                    <a:pt x="3923881" y="618989"/>
                    <a:pt x="3926682" y="621673"/>
                  </a:cubicBezTo>
                  <a:cubicBezTo>
                    <a:pt x="3929483" y="624357"/>
                    <a:pt x="3929366" y="628792"/>
                    <a:pt x="3926682" y="631593"/>
                  </a:cubicBezTo>
                  <a:lnTo>
                    <a:pt x="3917812" y="640462"/>
                  </a:lnTo>
                  <a:cubicBezTo>
                    <a:pt x="3916412" y="641862"/>
                    <a:pt x="3914661" y="642446"/>
                    <a:pt x="3912911" y="642446"/>
                  </a:cubicBezTo>
                  <a:close/>
                  <a:moveTo>
                    <a:pt x="1177292" y="631709"/>
                  </a:moveTo>
                  <a:cubicBezTo>
                    <a:pt x="1175542" y="631709"/>
                    <a:pt x="1173675" y="631009"/>
                    <a:pt x="1172391" y="629609"/>
                  </a:cubicBezTo>
                  <a:cubicBezTo>
                    <a:pt x="1169707" y="626808"/>
                    <a:pt x="1169707" y="622373"/>
                    <a:pt x="1172391" y="619689"/>
                  </a:cubicBezTo>
                  <a:lnTo>
                    <a:pt x="1181261" y="610820"/>
                  </a:lnTo>
                  <a:cubicBezTo>
                    <a:pt x="1183944" y="608019"/>
                    <a:pt x="1188379" y="608135"/>
                    <a:pt x="1191180" y="610820"/>
                  </a:cubicBezTo>
                  <a:cubicBezTo>
                    <a:pt x="1193865" y="613621"/>
                    <a:pt x="1193865" y="618055"/>
                    <a:pt x="1191180" y="620739"/>
                  </a:cubicBezTo>
                  <a:lnTo>
                    <a:pt x="1182310" y="629609"/>
                  </a:lnTo>
                  <a:cubicBezTo>
                    <a:pt x="1180910" y="631009"/>
                    <a:pt x="1179160" y="631593"/>
                    <a:pt x="1177409" y="631593"/>
                  </a:cubicBezTo>
                  <a:close/>
                  <a:moveTo>
                    <a:pt x="1494256" y="621089"/>
                  </a:moveTo>
                  <a:cubicBezTo>
                    <a:pt x="1492505" y="621089"/>
                    <a:pt x="1490755" y="620389"/>
                    <a:pt x="1489354" y="619106"/>
                  </a:cubicBezTo>
                  <a:lnTo>
                    <a:pt x="1480485" y="610353"/>
                  </a:lnTo>
                  <a:cubicBezTo>
                    <a:pt x="1477684" y="607669"/>
                    <a:pt x="1477684" y="603234"/>
                    <a:pt x="1480485" y="600433"/>
                  </a:cubicBezTo>
                  <a:cubicBezTo>
                    <a:pt x="1483169" y="597749"/>
                    <a:pt x="1487604" y="597632"/>
                    <a:pt x="1490405" y="600433"/>
                  </a:cubicBezTo>
                  <a:lnTo>
                    <a:pt x="1499274" y="609186"/>
                  </a:lnTo>
                  <a:cubicBezTo>
                    <a:pt x="1502075" y="611870"/>
                    <a:pt x="1502075" y="616305"/>
                    <a:pt x="1499274" y="619106"/>
                  </a:cubicBezTo>
                  <a:cubicBezTo>
                    <a:pt x="1497874" y="620506"/>
                    <a:pt x="1496123" y="621206"/>
                    <a:pt x="1494256" y="621206"/>
                  </a:cubicBezTo>
                  <a:close/>
                  <a:moveTo>
                    <a:pt x="3939402" y="616071"/>
                  </a:moveTo>
                  <a:cubicBezTo>
                    <a:pt x="3937652" y="616071"/>
                    <a:pt x="3935784" y="615371"/>
                    <a:pt x="3934501" y="613971"/>
                  </a:cubicBezTo>
                  <a:cubicBezTo>
                    <a:pt x="3931817" y="611287"/>
                    <a:pt x="3931817" y="606852"/>
                    <a:pt x="3934501" y="604051"/>
                  </a:cubicBezTo>
                  <a:lnTo>
                    <a:pt x="3943370" y="595182"/>
                  </a:lnTo>
                  <a:cubicBezTo>
                    <a:pt x="3946054" y="592381"/>
                    <a:pt x="3950489" y="592497"/>
                    <a:pt x="3953290" y="595182"/>
                  </a:cubicBezTo>
                  <a:cubicBezTo>
                    <a:pt x="3955974" y="597866"/>
                    <a:pt x="3955974" y="602300"/>
                    <a:pt x="3953290" y="605101"/>
                  </a:cubicBezTo>
                  <a:lnTo>
                    <a:pt x="3944420" y="613971"/>
                  </a:lnTo>
                  <a:cubicBezTo>
                    <a:pt x="3943020" y="615371"/>
                    <a:pt x="3941270" y="615955"/>
                    <a:pt x="3939519" y="615955"/>
                  </a:cubicBezTo>
                  <a:close/>
                  <a:moveTo>
                    <a:pt x="1203784" y="605218"/>
                  </a:moveTo>
                  <a:cubicBezTo>
                    <a:pt x="1202033" y="605218"/>
                    <a:pt x="1200166" y="604518"/>
                    <a:pt x="1198883" y="603117"/>
                  </a:cubicBezTo>
                  <a:cubicBezTo>
                    <a:pt x="1196198" y="600316"/>
                    <a:pt x="1196198" y="595882"/>
                    <a:pt x="1198883" y="593198"/>
                  </a:cubicBezTo>
                  <a:lnTo>
                    <a:pt x="1207751" y="584328"/>
                  </a:lnTo>
                  <a:cubicBezTo>
                    <a:pt x="1210436" y="581527"/>
                    <a:pt x="1214871" y="581644"/>
                    <a:pt x="1217672" y="584328"/>
                  </a:cubicBezTo>
                  <a:cubicBezTo>
                    <a:pt x="1220356" y="587129"/>
                    <a:pt x="1220356" y="591564"/>
                    <a:pt x="1217672" y="594248"/>
                  </a:cubicBezTo>
                  <a:lnTo>
                    <a:pt x="1208802" y="603117"/>
                  </a:lnTo>
                  <a:cubicBezTo>
                    <a:pt x="1207402" y="604518"/>
                    <a:pt x="1205651" y="605101"/>
                    <a:pt x="1203901" y="605101"/>
                  </a:cubicBezTo>
                  <a:close/>
                  <a:moveTo>
                    <a:pt x="1467531" y="594715"/>
                  </a:moveTo>
                  <a:cubicBezTo>
                    <a:pt x="1465781" y="594715"/>
                    <a:pt x="1464030" y="594015"/>
                    <a:pt x="1462630" y="592731"/>
                  </a:cubicBezTo>
                  <a:lnTo>
                    <a:pt x="1455044" y="585262"/>
                  </a:lnTo>
                  <a:cubicBezTo>
                    <a:pt x="1453177" y="583978"/>
                    <a:pt x="1451776" y="581877"/>
                    <a:pt x="1451776" y="579543"/>
                  </a:cubicBezTo>
                  <a:cubicBezTo>
                    <a:pt x="1451776" y="575692"/>
                    <a:pt x="1454460" y="572541"/>
                    <a:pt x="1458428" y="572541"/>
                  </a:cubicBezTo>
                  <a:lnTo>
                    <a:pt x="1459245" y="572541"/>
                  </a:lnTo>
                  <a:cubicBezTo>
                    <a:pt x="1461112" y="572541"/>
                    <a:pt x="1462863" y="573242"/>
                    <a:pt x="1464147" y="574525"/>
                  </a:cubicBezTo>
                  <a:lnTo>
                    <a:pt x="1472433" y="582811"/>
                  </a:lnTo>
                  <a:cubicBezTo>
                    <a:pt x="1475234" y="585495"/>
                    <a:pt x="1475234" y="589930"/>
                    <a:pt x="1472433" y="592731"/>
                  </a:cubicBezTo>
                  <a:cubicBezTo>
                    <a:pt x="1471033" y="594131"/>
                    <a:pt x="1469282" y="594831"/>
                    <a:pt x="1467414" y="594831"/>
                  </a:cubicBezTo>
                  <a:close/>
                  <a:moveTo>
                    <a:pt x="3965894" y="589580"/>
                  </a:moveTo>
                  <a:cubicBezTo>
                    <a:pt x="3964143" y="589580"/>
                    <a:pt x="3962276" y="588880"/>
                    <a:pt x="3960992" y="587479"/>
                  </a:cubicBezTo>
                  <a:cubicBezTo>
                    <a:pt x="3958308" y="584678"/>
                    <a:pt x="3958308" y="580244"/>
                    <a:pt x="3960992" y="577560"/>
                  </a:cubicBezTo>
                  <a:lnTo>
                    <a:pt x="3969862" y="568690"/>
                  </a:lnTo>
                  <a:cubicBezTo>
                    <a:pt x="3972662" y="565889"/>
                    <a:pt x="3977097" y="566006"/>
                    <a:pt x="3979781" y="568690"/>
                  </a:cubicBezTo>
                  <a:cubicBezTo>
                    <a:pt x="3982465" y="571491"/>
                    <a:pt x="3982465" y="575926"/>
                    <a:pt x="3979781" y="578610"/>
                  </a:cubicBezTo>
                  <a:lnTo>
                    <a:pt x="3970912" y="587479"/>
                  </a:lnTo>
                  <a:cubicBezTo>
                    <a:pt x="3969511" y="588880"/>
                    <a:pt x="3967760" y="589463"/>
                    <a:pt x="3966010" y="589463"/>
                  </a:cubicBezTo>
                  <a:close/>
                  <a:moveTo>
                    <a:pt x="1433454" y="586429"/>
                  </a:moveTo>
                  <a:lnTo>
                    <a:pt x="1420967" y="586429"/>
                  </a:lnTo>
                  <a:cubicBezTo>
                    <a:pt x="1417115" y="586429"/>
                    <a:pt x="1413965" y="583278"/>
                    <a:pt x="1413965" y="579427"/>
                  </a:cubicBezTo>
                  <a:cubicBezTo>
                    <a:pt x="1413965" y="575576"/>
                    <a:pt x="1417115" y="572425"/>
                    <a:pt x="1420967" y="572425"/>
                  </a:cubicBezTo>
                  <a:lnTo>
                    <a:pt x="1433454" y="572425"/>
                  </a:lnTo>
                  <a:cubicBezTo>
                    <a:pt x="1437305" y="572425"/>
                    <a:pt x="1440456" y="575576"/>
                    <a:pt x="1440456" y="579427"/>
                  </a:cubicBezTo>
                  <a:cubicBezTo>
                    <a:pt x="1440456" y="583278"/>
                    <a:pt x="1437305" y="586429"/>
                    <a:pt x="1433454" y="586429"/>
                  </a:cubicBezTo>
                  <a:close/>
                  <a:moveTo>
                    <a:pt x="1395992" y="586429"/>
                  </a:moveTo>
                  <a:lnTo>
                    <a:pt x="1383506" y="586429"/>
                  </a:lnTo>
                  <a:cubicBezTo>
                    <a:pt x="1379654" y="586429"/>
                    <a:pt x="1376503" y="583278"/>
                    <a:pt x="1376503" y="579427"/>
                  </a:cubicBezTo>
                  <a:cubicBezTo>
                    <a:pt x="1376503" y="575576"/>
                    <a:pt x="1379654" y="572425"/>
                    <a:pt x="1383506" y="572425"/>
                  </a:cubicBezTo>
                  <a:lnTo>
                    <a:pt x="1395992" y="572425"/>
                  </a:lnTo>
                  <a:cubicBezTo>
                    <a:pt x="1399844" y="572425"/>
                    <a:pt x="1402995" y="575576"/>
                    <a:pt x="1402995" y="579427"/>
                  </a:cubicBezTo>
                  <a:cubicBezTo>
                    <a:pt x="1402995" y="583278"/>
                    <a:pt x="1399844" y="586429"/>
                    <a:pt x="1395992" y="586429"/>
                  </a:cubicBezTo>
                  <a:close/>
                  <a:moveTo>
                    <a:pt x="1358415" y="586312"/>
                  </a:moveTo>
                  <a:lnTo>
                    <a:pt x="1345927" y="586312"/>
                  </a:lnTo>
                  <a:cubicBezTo>
                    <a:pt x="1342076" y="586312"/>
                    <a:pt x="1338925" y="583161"/>
                    <a:pt x="1338925" y="579310"/>
                  </a:cubicBezTo>
                  <a:cubicBezTo>
                    <a:pt x="1338925" y="575459"/>
                    <a:pt x="1342076" y="572308"/>
                    <a:pt x="1345927" y="572308"/>
                  </a:cubicBezTo>
                  <a:lnTo>
                    <a:pt x="1358415" y="572308"/>
                  </a:lnTo>
                  <a:cubicBezTo>
                    <a:pt x="1362266" y="572308"/>
                    <a:pt x="1365416" y="575459"/>
                    <a:pt x="1365416" y="579310"/>
                  </a:cubicBezTo>
                  <a:cubicBezTo>
                    <a:pt x="1365416" y="583161"/>
                    <a:pt x="1362266" y="586312"/>
                    <a:pt x="1358415" y="586312"/>
                  </a:cubicBezTo>
                  <a:close/>
                  <a:moveTo>
                    <a:pt x="1320953" y="586312"/>
                  </a:moveTo>
                  <a:lnTo>
                    <a:pt x="1308466" y="586312"/>
                  </a:lnTo>
                  <a:cubicBezTo>
                    <a:pt x="1304615" y="586312"/>
                    <a:pt x="1301464" y="583161"/>
                    <a:pt x="1301464" y="579310"/>
                  </a:cubicBezTo>
                  <a:cubicBezTo>
                    <a:pt x="1301464" y="575459"/>
                    <a:pt x="1304615" y="572308"/>
                    <a:pt x="1308466" y="572308"/>
                  </a:cubicBezTo>
                  <a:lnTo>
                    <a:pt x="1320953" y="572308"/>
                  </a:lnTo>
                  <a:cubicBezTo>
                    <a:pt x="1324804" y="572308"/>
                    <a:pt x="1327955" y="575459"/>
                    <a:pt x="1327955" y="579310"/>
                  </a:cubicBezTo>
                  <a:cubicBezTo>
                    <a:pt x="1327955" y="583161"/>
                    <a:pt x="1324804" y="586312"/>
                    <a:pt x="1320953" y="586312"/>
                  </a:cubicBezTo>
                  <a:close/>
                  <a:moveTo>
                    <a:pt x="1283492" y="586196"/>
                  </a:moveTo>
                  <a:lnTo>
                    <a:pt x="1271005" y="586196"/>
                  </a:lnTo>
                  <a:cubicBezTo>
                    <a:pt x="1267153" y="586196"/>
                    <a:pt x="1264002" y="583045"/>
                    <a:pt x="1264002" y="579193"/>
                  </a:cubicBezTo>
                  <a:cubicBezTo>
                    <a:pt x="1264002" y="575342"/>
                    <a:pt x="1267153" y="572191"/>
                    <a:pt x="1271005" y="572191"/>
                  </a:cubicBezTo>
                  <a:lnTo>
                    <a:pt x="1283492" y="572191"/>
                  </a:lnTo>
                  <a:cubicBezTo>
                    <a:pt x="1287343" y="572191"/>
                    <a:pt x="1290494" y="575342"/>
                    <a:pt x="1290494" y="579193"/>
                  </a:cubicBezTo>
                  <a:cubicBezTo>
                    <a:pt x="1290494" y="583045"/>
                    <a:pt x="1287343" y="586196"/>
                    <a:pt x="1283492" y="586196"/>
                  </a:cubicBezTo>
                  <a:close/>
                  <a:moveTo>
                    <a:pt x="1245913" y="586196"/>
                  </a:moveTo>
                  <a:lnTo>
                    <a:pt x="1233426" y="586196"/>
                  </a:lnTo>
                  <a:cubicBezTo>
                    <a:pt x="1229575" y="586196"/>
                    <a:pt x="1226424" y="583045"/>
                    <a:pt x="1226424" y="579193"/>
                  </a:cubicBezTo>
                  <a:cubicBezTo>
                    <a:pt x="1226424" y="575342"/>
                    <a:pt x="1229575" y="572191"/>
                    <a:pt x="1233426" y="572191"/>
                  </a:cubicBezTo>
                  <a:lnTo>
                    <a:pt x="1245913" y="572191"/>
                  </a:lnTo>
                  <a:cubicBezTo>
                    <a:pt x="1249765" y="572191"/>
                    <a:pt x="1252916" y="575342"/>
                    <a:pt x="1252916" y="579193"/>
                  </a:cubicBezTo>
                  <a:cubicBezTo>
                    <a:pt x="1252916" y="583045"/>
                    <a:pt x="1249765" y="586196"/>
                    <a:pt x="1245913" y="586196"/>
                  </a:cubicBezTo>
                  <a:close/>
                  <a:moveTo>
                    <a:pt x="3992502" y="563205"/>
                  </a:moveTo>
                  <a:cubicBezTo>
                    <a:pt x="3990751" y="563205"/>
                    <a:pt x="3988884" y="562505"/>
                    <a:pt x="3987600" y="561104"/>
                  </a:cubicBezTo>
                  <a:cubicBezTo>
                    <a:pt x="3984916" y="558304"/>
                    <a:pt x="3984916" y="553869"/>
                    <a:pt x="3987600" y="551185"/>
                  </a:cubicBezTo>
                  <a:lnTo>
                    <a:pt x="3996469" y="542315"/>
                  </a:lnTo>
                  <a:cubicBezTo>
                    <a:pt x="3999153" y="539515"/>
                    <a:pt x="4003588" y="539631"/>
                    <a:pt x="4006390" y="542315"/>
                  </a:cubicBezTo>
                  <a:cubicBezTo>
                    <a:pt x="4009074" y="545116"/>
                    <a:pt x="4009074" y="549551"/>
                    <a:pt x="4006390" y="552235"/>
                  </a:cubicBezTo>
                  <a:lnTo>
                    <a:pt x="3997520" y="561104"/>
                  </a:lnTo>
                  <a:cubicBezTo>
                    <a:pt x="3996120" y="562505"/>
                    <a:pt x="3994369" y="563088"/>
                    <a:pt x="3992618" y="563088"/>
                  </a:cubicBezTo>
                  <a:close/>
                  <a:moveTo>
                    <a:pt x="4019110" y="536714"/>
                  </a:moveTo>
                  <a:cubicBezTo>
                    <a:pt x="4017359" y="536714"/>
                    <a:pt x="4015492" y="536014"/>
                    <a:pt x="4014208" y="534613"/>
                  </a:cubicBezTo>
                  <a:cubicBezTo>
                    <a:pt x="4011524" y="531812"/>
                    <a:pt x="4011524" y="527378"/>
                    <a:pt x="4014208" y="524693"/>
                  </a:cubicBezTo>
                  <a:lnTo>
                    <a:pt x="4023078" y="515824"/>
                  </a:lnTo>
                  <a:cubicBezTo>
                    <a:pt x="4025762" y="513023"/>
                    <a:pt x="4030197" y="513140"/>
                    <a:pt x="4032997" y="515824"/>
                  </a:cubicBezTo>
                  <a:cubicBezTo>
                    <a:pt x="4035681" y="518625"/>
                    <a:pt x="4035681" y="523060"/>
                    <a:pt x="4032997" y="525744"/>
                  </a:cubicBezTo>
                  <a:lnTo>
                    <a:pt x="4024128" y="534613"/>
                  </a:lnTo>
                  <a:cubicBezTo>
                    <a:pt x="4022728" y="536014"/>
                    <a:pt x="4020977" y="536597"/>
                    <a:pt x="4019227" y="536597"/>
                  </a:cubicBezTo>
                  <a:close/>
                  <a:moveTo>
                    <a:pt x="4045601" y="510222"/>
                  </a:moveTo>
                  <a:cubicBezTo>
                    <a:pt x="4043851" y="510222"/>
                    <a:pt x="4041984" y="509522"/>
                    <a:pt x="4040699" y="508122"/>
                  </a:cubicBezTo>
                  <a:cubicBezTo>
                    <a:pt x="4038015" y="505321"/>
                    <a:pt x="4038015" y="500886"/>
                    <a:pt x="4040699" y="498202"/>
                  </a:cubicBezTo>
                  <a:lnTo>
                    <a:pt x="4049569" y="489333"/>
                  </a:lnTo>
                  <a:cubicBezTo>
                    <a:pt x="4052254" y="486532"/>
                    <a:pt x="4056688" y="486648"/>
                    <a:pt x="4059489" y="489333"/>
                  </a:cubicBezTo>
                  <a:cubicBezTo>
                    <a:pt x="4062173" y="492133"/>
                    <a:pt x="4062173" y="496568"/>
                    <a:pt x="4059489" y="499252"/>
                  </a:cubicBezTo>
                  <a:lnTo>
                    <a:pt x="4050620" y="508122"/>
                  </a:lnTo>
                  <a:cubicBezTo>
                    <a:pt x="4049219" y="509522"/>
                    <a:pt x="4047468" y="510106"/>
                    <a:pt x="4045718" y="510106"/>
                  </a:cubicBezTo>
                  <a:close/>
                  <a:moveTo>
                    <a:pt x="4072209" y="483731"/>
                  </a:moveTo>
                  <a:cubicBezTo>
                    <a:pt x="4070459" y="483731"/>
                    <a:pt x="4068591" y="483031"/>
                    <a:pt x="4067308" y="481630"/>
                  </a:cubicBezTo>
                  <a:cubicBezTo>
                    <a:pt x="4064624" y="478946"/>
                    <a:pt x="4064624" y="474511"/>
                    <a:pt x="4067308" y="471711"/>
                  </a:cubicBezTo>
                  <a:lnTo>
                    <a:pt x="4076177" y="462841"/>
                  </a:lnTo>
                  <a:cubicBezTo>
                    <a:pt x="4078861" y="460040"/>
                    <a:pt x="4083296" y="460157"/>
                    <a:pt x="4086097" y="462841"/>
                  </a:cubicBezTo>
                  <a:cubicBezTo>
                    <a:pt x="4088898" y="465525"/>
                    <a:pt x="4088781" y="469960"/>
                    <a:pt x="4086097" y="472761"/>
                  </a:cubicBezTo>
                  <a:lnTo>
                    <a:pt x="4077227" y="481630"/>
                  </a:lnTo>
                  <a:cubicBezTo>
                    <a:pt x="4075827" y="483031"/>
                    <a:pt x="4074077" y="483614"/>
                    <a:pt x="4072326" y="483614"/>
                  </a:cubicBezTo>
                  <a:close/>
                  <a:moveTo>
                    <a:pt x="4098701" y="457240"/>
                  </a:moveTo>
                  <a:cubicBezTo>
                    <a:pt x="4096950" y="457240"/>
                    <a:pt x="4095083" y="456539"/>
                    <a:pt x="4093800" y="455139"/>
                  </a:cubicBezTo>
                  <a:cubicBezTo>
                    <a:pt x="4091115" y="452455"/>
                    <a:pt x="4091115" y="448020"/>
                    <a:pt x="4093800" y="445219"/>
                  </a:cubicBezTo>
                  <a:lnTo>
                    <a:pt x="4102669" y="436350"/>
                  </a:lnTo>
                  <a:cubicBezTo>
                    <a:pt x="4105353" y="433666"/>
                    <a:pt x="4109788" y="433666"/>
                    <a:pt x="4112588" y="436350"/>
                  </a:cubicBezTo>
                  <a:cubicBezTo>
                    <a:pt x="4115389" y="439034"/>
                    <a:pt x="4115272" y="443469"/>
                    <a:pt x="4112588" y="446270"/>
                  </a:cubicBezTo>
                  <a:lnTo>
                    <a:pt x="4103719" y="455139"/>
                  </a:lnTo>
                  <a:cubicBezTo>
                    <a:pt x="4102319" y="456539"/>
                    <a:pt x="4100568" y="457123"/>
                    <a:pt x="4098818" y="457123"/>
                  </a:cubicBezTo>
                  <a:close/>
                  <a:moveTo>
                    <a:pt x="4125309" y="430748"/>
                  </a:moveTo>
                  <a:cubicBezTo>
                    <a:pt x="4123558" y="430748"/>
                    <a:pt x="4121691" y="430048"/>
                    <a:pt x="4120407" y="428648"/>
                  </a:cubicBezTo>
                  <a:cubicBezTo>
                    <a:pt x="4117723" y="425963"/>
                    <a:pt x="4117723" y="421529"/>
                    <a:pt x="4120407" y="418728"/>
                  </a:cubicBezTo>
                  <a:lnTo>
                    <a:pt x="4129277" y="409858"/>
                  </a:lnTo>
                  <a:cubicBezTo>
                    <a:pt x="4131961" y="407174"/>
                    <a:pt x="4136395" y="407174"/>
                    <a:pt x="4139196" y="409858"/>
                  </a:cubicBezTo>
                  <a:cubicBezTo>
                    <a:pt x="4141998" y="412543"/>
                    <a:pt x="4141881" y="416977"/>
                    <a:pt x="4139196" y="419778"/>
                  </a:cubicBezTo>
                  <a:lnTo>
                    <a:pt x="4130327" y="428648"/>
                  </a:lnTo>
                  <a:cubicBezTo>
                    <a:pt x="4128927" y="430048"/>
                    <a:pt x="4127176" y="430631"/>
                    <a:pt x="4125425" y="430631"/>
                  </a:cubicBezTo>
                  <a:close/>
                  <a:moveTo>
                    <a:pt x="4151800" y="404257"/>
                  </a:moveTo>
                  <a:cubicBezTo>
                    <a:pt x="4150050" y="404257"/>
                    <a:pt x="4148182" y="403556"/>
                    <a:pt x="4146899" y="402156"/>
                  </a:cubicBezTo>
                  <a:cubicBezTo>
                    <a:pt x="4144215" y="399472"/>
                    <a:pt x="4144215" y="395037"/>
                    <a:pt x="4146899" y="392236"/>
                  </a:cubicBezTo>
                  <a:lnTo>
                    <a:pt x="4155768" y="383367"/>
                  </a:lnTo>
                  <a:cubicBezTo>
                    <a:pt x="4158452" y="380566"/>
                    <a:pt x="4162887" y="380683"/>
                    <a:pt x="4165688" y="383367"/>
                  </a:cubicBezTo>
                  <a:cubicBezTo>
                    <a:pt x="4168372" y="386051"/>
                    <a:pt x="4168372" y="390486"/>
                    <a:pt x="4165688" y="393287"/>
                  </a:cubicBezTo>
                  <a:lnTo>
                    <a:pt x="4156818" y="402156"/>
                  </a:lnTo>
                  <a:cubicBezTo>
                    <a:pt x="4155418" y="403556"/>
                    <a:pt x="4153668" y="404140"/>
                    <a:pt x="4151917" y="404140"/>
                  </a:cubicBezTo>
                  <a:close/>
                  <a:moveTo>
                    <a:pt x="4178409" y="377765"/>
                  </a:moveTo>
                  <a:cubicBezTo>
                    <a:pt x="4176658" y="377765"/>
                    <a:pt x="4174791" y="377065"/>
                    <a:pt x="4173507" y="375665"/>
                  </a:cubicBezTo>
                  <a:cubicBezTo>
                    <a:pt x="4170823" y="372864"/>
                    <a:pt x="4170823" y="368429"/>
                    <a:pt x="4173507" y="365745"/>
                  </a:cubicBezTo>
                  <a:lnTo>
                    <a:pt x="4182376" y="356876"/>
                  </a:lnTo>
                  <a:cubicBezTo>
                    <a:pt x="4185061" y="354075"/>
                    <a:pt x="4189495" y="354191"/>
                    <a:pt x="4192296" y="356876"/>
                  </a:cubicBezTo>
                  <a:cubicBezTo>
                    <a:pt x="4194980" y="359676"/>
                    <a:pt x="4194980" y="364111"/>
                    <a:pt x="4192296" y="366795"/>
                  </a:cubicBezTo>
                  <a:lnTo>
                    <a:pt x="4183427" y="375665"/>
                  </a:lnTo>
                  <a:cubicBezTo>
                    <a:pt x="4182026" y="377065"/>
                    <a:pt x="4180276" y="377649"/>
                    <a:pt x="4178525" y="377649"/>
                  </a:cubicBezTo>
                  <a:close/>
                  <a:moveTo>
                    <a:pt x="4205017" y="351391"/>
                  </a:moveTo>
                  <a:cubicBezTo>
                    <a:pt x="4203266" y="351391"/>
                    <a:pt x="4201399" y="350690"/>
                    <a:pt x="4200115" y="349290"/>
                  </a:cubicBezTo>
                  <a:cubicBezTo>
                    <a:pt x="4197431" y="346606"/>
                    <a:pt x="4197431" y="342171"/>
                    <a:pt x="4200115" y="339370"/>
                  </a:cubicBezTo>
                  <a:lnTo>
                    <a:pt x="4208985" y="330501"/>
                  </a:lnTo>
                  <a:cubicBezTo>
                    <a:pt x="4211669" y="327700"/>
                    <a:pt x="4216103" y="327817"/>
                    <a:pt x="4218904" y="330501"/>
                  </a:cubicBezTo>
                  <a:cubicBezTo>
                    <a:pt x="4221705" y="333185"/>
                    <a:pt x="4221588" y="337620"/>
                    <a:pt x="4218904" y="340420"/>
                  </a:cubicBezTo>
                  <a:lnTo>
                    <a:pt x="4210035" y="349290"/>
                  </a:lnTo>
                  <a:cubicBezTo>
                    <a:pt x="4208634" y="350690"/>
                    <a:pt x="4206884" y="351274"/>
                    <a:pt x="4205133" y="351274"/>
                  </a:cubicBezTo>
                  <a:close/>
                  <a:moveTo>
                    <a:pt x="4231508" y="324899"/>
                  </a:moveTo>
                  <a:cubicBezTo>
                    <a:pt x="4229757" y="324899"/>
                    <a:pt x="4227890" y="324199"/>
                    <a:pt x="4226607" y="322798"/>
                  </a:cubicBezTo>
                  <a:cubicBezTo>
                    <a:pt x="4223922" y="319998"/>
                    <a:pt x="4223922" y="315563"/>
                    <a:pt x="4226607" y="312879"/>
                  </a:cubicBezTo>
                  <a:lnTo>
                    <a:pt x="4235476" y="304009"/>
                  </a:lnTo>
                  <a:cubicBezTo>
                    <a:pt x="4238277" y="301209"/>
                    <a:pt x="4242712" y="301325"/>
                    <a:pt x="4245396" y="304009"/>
                  </a:cubicBezTo>
                  <a:cubicBezTo>
                    <a:pt x="4248080" y="306810"/>
                    <a:pt x="4248080" y="311245"/>
                    <a:pt x="4245396" y="313929"/>
                  </a:cubicBezTo>
                  <a:lnTo>
                    <a:pt x="4236526" y="322798"/>
                  </a:lnTo>
                  <a:cubicBezTo>
                    <a:pt x="4235126" y="324199"/>
                    <a:pt x="4233375" y="324782"/>
                    <a:pt x="4231625" y="324782"/>
                  </a:cubicBezTo>
                  <a:close/>
                  <a:moveTo>
                    <a:pt x="4258116" y="298408"/>
                  </a:moveTo>
                  <a:cubicBezTo>
                    <a:pt x="4256366" y="298408"/>
                    <a:pt x="4254498" y="297708"/>
                    <a:pt x="4253215" y="296307"/>
                  </a:cubicBezTo>
                  <a:cubicBezTo>
                    <a:pt x="4250531" y="293506"/>
                    <a:pt x="4250531" y="289072"/>
                    <a:pt x="4253215" y="286387"/>
                  </a:cubicBezTo>
                  <a:lnTo>
                    <a:pt x="4262084" y="277518"/>
                  </a:lnTo>
                  <a:cubicBezTo>
                    <a:pt x="4264768" y="274717"/>
                    <a:pt x="4269203" y="274834"/>
                    <a:pt x="4272004" y="277518"/>
                  </a:cubicBezTo>
                  <a:cubicBezTo>
                    <a:pt x="4274688" y="280319"/>
                    <a:pt x="4274688" y="284754"/>
                    <a:pt x="4272004" y="287438"/>
                  </a:cubicBezTo>
                  <a:lnTo>
                    <a:pt x="4263135" y="296307"/>
                  </a:lnTo>
                  <a:cubicBezTo>
                    <a:pt x="4261734" y="297708"/>
                    <a:pt x="4259984" y="298291"/>
                    <a:pt x="4258233" y="298291"/>
                  </a:cubicBezTo>
                  <a:close/>
                  <a:moveTo>
                    <a:pt x="4284608" y="271916"/>
                  </a:moveTo>
                  <a:cubicBezTo>
                    <a:pt x="4282857" y="271916"/>
                    <a:pt x="4280990" y="271216"/>
                    <a:pt x="4279706" y="269816"/>
                  </a:cubicBezTo>
                  <a:cubicBezTo>
                    <a:pt x="4277022" y="267131"/>
                    <a:pt x="4277022" y="262697"/>
                    <a:pt x="4279706" y="259896"/>
                  </a:cubicBezTo>
                  <a:lnTo>
                    <a:pt x="4288576" y="251027"/>
                  </a:lnTo>
                  <a:cubicBezTo>
                    <a:pt x="4291260" y="248226"/>
                    <a:pt x="4295694" y="248342"/>
                    <a:pt x="4298495" y="251027"/>
                  </a:cubicBezTo>
                  <a:cubicBezTo>
                    <a:pt x="4301296" y="253711"/>
                    <a:pt x="4301179" y="258146"/>
                    <a:pt x="4298495" y="260946"/>
                  </a:cubicBezTo>
                  <a:lnTo>
                    <a:pt x="4289626" y="269816"/>
                  </a:lnTo>
                  <a:cubicBezTo>
                    <a:pt x="4288225" y="271216"/>
                    <a:pt x="4286475" y="271800"/>
                    <a:pt x="4284724" y="271800"/>
                  </a:cubicBezTo>
                  <a:close/>
                  <a:moveTo>
                    <a:pt x="4311216" y="245425"/>
                  </a:moveTo>
                  <a:cubicBezTo>
                    <a:pt x="4309465" y="245425"/>
                    <a:pt x="4307598" y="244725"/>
                    <a:pt x="4306314" y="243324"/>
                  </a:cubicBezTo>
                  <a:cubicBezTo>
                    <a:pt x="4303630" y="240523"/>
                    <a:pt x="4303630" y="236089"/>
                    <a:pt x="4306314" y="233405"/>
                  </a:cubicBezTo>
                  <a:lnTo>
                    <a:pt x="4315184" y="224535"/>
                  </a:lnTo>
                  <a:cubicBezTo>
                    <a:pt x="4317867" y="221734"/>
                    <a:pt x="4322302" y="221851"/>
                    <a:pt x="4325104" y="224535"/>
                  </a:cubicBezTo>
                  <a:cubicBezTo>
                    <a:pt x="4327788" y="227336"/>
                    <a:pt x="4327788" y="231771"/>
                    <a:pt x="4325104" y="234455"/>
                  </a:cubicBezTo>
                  <a:lnTo>
                    <a:pt x="4316234" y="243324"/>
                  </a:lnTo>
                  <a:cubicBezTo>
                    <a:pt x="4314834" y="244725"/>
                    <a:pt x="4313083" y="245308"/>
                    <a:pt x="4311332" y="245308"/>
                  </a:cubicBezTo>
                  <a:close/>
                  <a:moveTo>
                    <a:pt x="4325804" y="214032"/>
                  </a:moveTo>
                  <a:lnTo>
                    <a:pt x="4325804" y="214032"/>
                  </a:lnTo>
                  <a:cubicBezTo>
                    <a:pt x="4321952" y="214032"/>
                    <a:pt x="4318801" y="210881"/>
                    <a:pt x="4318801" y="207030"/>
                  </a:cubicBezTo>
                  <a:lnTo>
                    <a:pt x="4318801" y="194543"/>
                  </a:lnTo>
                  <a:cubicBezTo>
                    <a:pt x="4318801" y="190691"/>
                    <a:pt x="4321952" y="187541"/>
                    <a:pt x="4325804" y="187541"/>
                  </a:cubicBezTo>
                  <a:lnTo>
                    <a:pt x="4325804" y="187541"/>
                  </a:lnTo>
                  <a:cubicBezTo>
                    <a:pt x="4329654" y="187541"/>
                    <a:pt x="4332806" y="190691"/>
                    <a:pt x="4332806" y="194543"/>
                  </a:cubicBezTo>
                  <a:lnTo>
                    <a:pt x="4332806" y="207030"/>
                  </a:lnTo>
                  <a:cubicBezTo>
                    <a:pt x="4332806" y="210881"/>
                    <a:pt x="4329654" y="214032"/>
                    <a:pt x="4325804" y="214032"/>
                  </a:cubicBezTo>
                  <a:close/>
                  <a:moveTo>
                    <a:pt x="4325804" y="176454"/>
                  </a:moveTo>
                  <a:lnTo>
                    <a:pt x="4325804" y="176454"/>
                  </a:lnTo>
                  <a:cubicBezTo>
                    <a:pt x="4321952" y="176454"/>
                    <a:pt x="4318801" y="173303"/>
                    <a:pt x="4318801" y="169452"/>
                  </a:cubicBezTo>
                  <a:lnTo>
                    <a:pt x="4318801" y="156965"/>
                  </a:lnTo>
                  <a:cubicBezTo>
                    <a:pt x="4318801" y="153113"/>
                    <a:pt x="4321952" y="149962"/>
                    <a:pt x="4325804" y="149962"/>
                  </a:cubicBezTo>
                  <a:lnTo>
                    <a:pt x="4325804" y="149962"/>
                  </a:lnTo>
                  <a:cubicBezTo>
                    <a:pt x="4329654" y="149962"/>
                    <a:pt x="4332806" y="153113"/>
                    <a:pt x="4332806" y="156965"/>
                  </a:cubicBezTo>
                  <a:lnTo>
                    <a:pt x="4332806" y="169452"/>
                  </a:lnTo>
                  <a:cubicBezTo>
                    <a:pt x="4332806" y="173303"/>
                    <a:pt x="4329654" y="176454"/>
                    <a:pt x="4325804" y="176454"/>
                  </a:cubicBezTo>
                  <a:close/>
                  <a:moveTo>
                    <a:pt x="4325920" y="138992"/>
                  </a:moveTo>
                  <a:lnTo>
                    <a:pt x="4325920" y="138992"/>
                  </a:lnTo>
                  <a:cubicBezTo>
                    <a:pt x="4322069" y="138992"/>
                    <a:pt x="4318918" y="135841"/>
                    <a:pt x="4318918" y="131990"/>
                  </a:cubicBezTo>
                  <a:lnTo>
                    <a:pt x="4318918" y="119503"/>
                  </a:lnTo>
                  <a:cubicBezTo>
                    <a:pt x="4318918" y="115652"/>
                    <a:pt x="4322069" y="112501"/>
                    <a:pt x="4325920" y="112501"/>
                  </a:cubicBezTo>
                  <a:lnTo>
                    <a:pt x="4325920" y="112501"/>
                  </a:lnTo>
                  <a:cubicBezTo>
                    <a:pt x="4329771" y="112501"/>
                    <a:pt x="4332922" y="115652"/>
                    <a:pt x="4332922" y="119503"/>
                  </a:cubicBezTo>
                  <a:lnTo>
                    <a:pt x="4332922" y="131990"/>
                  </a:lnTo>
                  <a:cubicBezTo>
                    <a:pt x="4332922" y="135841"/>
                    <a:pt x="4329771" y="138992"/>
                    <a:pt x="4325920" y="138992"/>
                  </a:cubicBezTo>
                  <a:close/>
                  <a:moveTo>
                    <a:pt x="4325920" y="101531"/>
                  </a:moveTo>
                  <a:lnTo>
                    <a:pt x="4325920" y="101531"/>
                  </a:lnTo>
                  <a:cubicBezTo>
                    <a:pt x="4322069" y="101531"/>
                    <a:pt x="4318918" y="98380"/>
                    <a:pt x="4318918" y="94529"/>
                  </a:cubicBezTo>
                  <a:lnTo>
                    <a:pt x="4318918" y="82042"/>
                  </a:lnTo>
                  <a:cubicBezTo>
                    <a:pt x="4318918" y="78190"/>
                    <a:pt x="4322069" y="75040"/>
                    <a:pt x="4325920" y="75040"/>
                  </a:cubicBezTo>
                  <a:lnTo>
                    <a:pt x="4325920" y="75040"/>
                  </a:lnTo>
                  <a:cubicBezTo>
                    <a:pt x="4329771" y="75040"/>
                    <a:pt x="4332922" y="78190"/>
                    <a:pt x="4332922" y="82042"/>
                  </a:cubicBezTo>
                  <a:lnTo>
                    <a:pt x="4332922" y="94529"/>
                  </a:lnTo>
                  <a:cubicBezTo>
                    <a:pt x="4332922" y="98380"/>
                    <a:pt x="4329771" y="101531"/>
                    <a:pt x="4325920" y="101531"/>
                  </a:cubicBezTo>
                  <a:close/>
                  <a:moveTo>
                    <a:pt x="4326037" y="63953"/>
                  </a:moveTo>
                  <a:lnTo>
                    <a:pt x="4326037" y="63953"/>
                  </a:lnTo>
                  <a:cubicBezTo>
                    <a:pt x="4322186" y="63953"/>
                    <a:pt x="4319035" y="60802"/>
                    <a:pt x="4319035" y="56951"/>
                  </a:cubicBezTo>
                  <a:lnTo>
                    <a:pt x="4319035" y="44464"/>
                  </a:lnTo>
                  <a:cubicBezTo>
                    <a:pt x="4319035" y="40613"/>
                    <a:pt x="4322186" y="37462"/>
                    <a:pt x="4326037" y="37462"/>
                  </a:cubicBezTo>
                  <a:lnTo>
                    <a:pt x="4326037" y="37462"/>
                  </a:lnTo>
                  <a:cubicBezTo>
                    <a:pt x="4329888" y="37462"/>
                    <a:pt x="4333039" y="40613"/>
                    <a:pt x="4333039" y="44464"/>
                  </a:cubicBezTo>
                  <a:lnTo>
                    <a:pt x="4333039" y="56951"/>
                  </a:lnTo>
                  <a:cubicBezTo>
                    <a:pt x="4333039" y="60802"/>
                    <a:pt x="4329888" y="63953"/>
                    <a:pt x="4326037" y="63953"/>
                  </a:cubicBezTo>
                  <a:close/>
                  <a:moveTo>
                    <a:pt x="4326037" y="26491"/>
                  </a:moveTo>
                  <a:lnTo>
                    <a:pt x="4326037" y="26491"/>
                  </a:lnTo>
                  <a:cubicBezTo>
                    <a:pt x="4322186" y="26491"/>
                    <a:pt x="4319035" y="23340"/>
                    <a:pt x="4319035" y="19489"/>
                  </a:cubicBezTo>
                  <a:lnTo>
                    <a:pt x="4319035" y="7002"/>
                  </a:lnTo>
                  <a:cubicBezTo>
                    <a:pt x="4319035" y="3151"/>
                    <a:pt x="4322186" y="0"/>
                    <a:pt x="4326037" y="0"/>
                  </a:cubicBezTo>
                  <a:lnTo>
                    <a:pt x="4326037" y="0"/>
                  </a:lnTo>
                  <a:cubicBezTo>
                    <a:pt x="4329888" y="0"/>
                    <a:pt x="4333039" y="3151"/>
                    <a:pt x="4333039" y="7002"/>
                  </a:cubicBezTo>
                  <a:lnTo>
                    <a:pt x="4333039" y="19489"/>
                  </a:lnTo>
                  <a:cubicBezTo>
                    <a:pt x="4333039" y="23340"/>
                    <a:pt x="4329888" y="26491"/>
                    <a:pt x="4326037" y="26491"/>
                  </a:cubicBezTo>
                  <a:close/>
                </a:path>
              </a:pathLst>
            </a:custGeom>
            <a:solidFill>
              <a:srgbClr val="000000"/>
            </a:solidFill>
            <a:ln w="11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0" name="Free-form: Shape 69">
              <a:extLst>
                <a:ext uri="{FF2B5EF4-FFF2-40B4-BE49-F238E27FC236}">
                  <a16:creationId xmlns:a16="http://schemas.microsoft.com/office/drawing/2014/main" id="{183BC0D6-B402-26A1-8F10-7C298FEA18EC}"/>
                </a:ext>
              </a:extLst>
            </p:cNvPr>
            <p:cNvSpPr/>
            <p:nvPr/>
          </p:nvSpPr>
          <p:spPr>
            <a:xfrm>
              <a:off x="6232891" y="2666909"/>
              <a:ext cx="4000670" cy="804574"/>
            </a:xfrm>
            <a:custGeom>
              <a:avLst/>
              <a:gdLst>
                <a:gd name="connsiteX0" fmla="*/ 601833 w 4000670"/>
                <a:gd name="connsiteY0" fmla="*/ 804575 h 804574"/>
                <a:gd name="connsiteX1" fmla="*/ 589347 w 4000670"/>
                <a:gd name="connsiteY1" fmla="*/ 804575 h 804574"/>
                <a:gd name="connsiteX2" fmla="*/ 582344 w 4000670"/>
                <a:gd name="connsiteY2" fmla="*/ 797573 h 804574"/>
                <a:gd name="connsiteX3" fmla="*/ 589347 w 4000670"/>
                <a:gd name="connsiteY3" fmla="*/ 790570 h 804574"/>
                <a:gd name="connsiteX4" fmla="*/ 601833 w 4000670"/>
                <a:gd name="connsiteY4" fmla="*/ 790570 h 804574"/>
                <a:gd name="connsiteX5" fmla="*/ 608836 w 4000670"/>
                <a:gd name="connsiteY5" fmla="*/ 797573 h 804574"/>
                <a:gd name="connsiteX6" fmla="*/ 601833 w 4000670"/>
                <a:gd name="connsiteY6" fmla="*/ 804575 h 804574"/>
                <a:gd name="connsiteX7" fmla="*/ 564255 w 4000670"/>
                <a:gd name="connsiteY7" fmla="*/ 804575 h 804574"/>
                <a:gd name="connsiteX8" fmla="*/ 551768 w 4000670"/>
                <a:gd name="connsiteY8" fmla="*/ 804575 h 804574"/>
                <a:gd name="connsiteX9" fmla="*/ 544766 w 4000670"/>
                <a:gd name="connsiteY9" fmla="*/ 797573 h 804574"/>
                <a:gd name="connsiteX10" fmla="*/ 551768 w 4000670"/>
                <a:gd name="connsiteY10" fmla="*/ 790570 h 804574"/>
                <a:gd name="connsiteX11" fmla="*/ 564255 w 4000670"/>
                <a:gd name="connsiteY11" fmla="*/ 790570 h 804574"/>
                <a:gd name="connsiteX12" fmla="*/ 571257 w 4000670"/>
                <a:gd name="connsiteY12" fmla="*/ 797573 h 804574"/>
                <a:gd name="connsiteX13" fmla="*/ 564255 w 4000670"/>
                <a:gd name="connsiteY13" fmla="*/ 804575 h 804574"/>
                <a:gd name="connsiteX14" fmla="*/ 526794 w 4000670"/>
                <a:gd name="connsiteY14" fmla="*/ 804575 h 804574"/>
                <a:gd name="connsiteX15" fmla="*/ 514307 w 4000670"/>
                <a:gd name="connsiteY15" fmla="*/ 804575 h 804574"/>
                <a:gd name="connsiteX16" fmla="*/ 507305 w 4000670"/>
                <a:gd name="connsiteY16" fmla="*/ 797573 h 804574"/>
                <a:gd name="connsiteX17" fmla="*/ 514307 w 4000670"/>
                <a:gd name="connsiteY17" fmla="*/ 790570 h 804574"/>
                <a:gd name="connsiteX18" fmla="*/ 526794 w 4000670"/>
                <a:gd name="connsiteY18" fmla="*/ 790570 h 804574"/>
                <a:gd name="connsiteX19" fmla="*/ 533796 w 4000670"/>
                <a:gd name="connsiteY19" fmla="*/ 797573 h 804574"/>
                <a:gd name="connsiteX20" fmla="*/ 526794 w 4000670"/>
                <a:gd name="connsiteY20" fmla="*/ 804575 h 804574"/>
                <a:gd name="connsiteX21" fmla="*/ 489333 w 4000670"/>
                <a:gd name="connsiteY21" fmla="*/ 804575 h 804574"/>
                <a:gd name="connsiteX22" fmla="*/ 476845 w 4000670"/>
                <a:gd name="connsiteY22" fmla="*/ 804575 h 804574"/>
                <a:gd name="connsiteX23" fmla="*/ 469843 w 4000670"/>
                <a:gd name="connsiteY23" fmla="*/ 797573 h 804574"/>
                <a:gd name="connsiteX24" fmla="*/ 476845 w 4000670"/>
                <a:gd name="connsiteY24" fmla="*/ 790570 h 804574"/>
                <a:gd name="connsiteX25" fmla="*/ 489333 w 4000670"/>
                <a:gd name="connsiteY25" fmla="*/ 790570 h 804574"/>
                <a:gd name="connsiteX26" fmla="*/ 496335 w 4000670"/>
                <a:gd name="connsiteY26" fmla="*/ 797573 h 804574"/>
                <a:gd name="connsiteX27" fmla="*/ 489333 w 4000670"/>
                <a:gd name="connsiteY27" fmla="*/ 804575 h 804574"/>
                <a:gd name="connsiteX28" fmla="*/ 451754 w 4000670"/>
                <a:gd name="connsiteY28" fmla="*/ 804575 h 804574"/>
                <a:gd name="connsiteX29" fmla="*/ 439267 w 4000670"/>
                <a:gd name="connsiteY29" fmla="*/ 804575 h 804574"/>
                <a:gd name="connsiteX30" fmla="*/ 432265 w 4000670"/>
                <a:gd name="connsiteY30" fmla="*/ 797573 h 804574"/>
                <a:gd name="connsiteX31" fmla="*/ 439267 w 4000670"/>
                <a:gd name="connsiteY31" fmla="*/ 790570 h 804574"/>
                <a:gd name="connsiteX32" fmla="*/ 451754 w 4000670"/>
                <a:gd name="connsiteY32" fmla="*/ 790570 h 804574"/>
                <a:gd name="connsiteX33" fmla="*/ 458757 w 4000670"/>
                <a:gd name="connsiteY33" fmla="*/ 797573 h 804574"/>
                <a:gd name="connsiteX34" fmla="*/ 451754 w 4000670"/>
                <a:gd name="connsiteY34" fmla="*/ 804575 h 804574"/>
                <a:gd name="connsiteX35" fmla="*/ 414293 w 4000670"/>
                <a:gd name="connsiteY35" fmla="*/ 804575 h 804574"/>
                <a:gd name="connsiteX36" fmla="*/ 401806 w 4000670"/>
                <a:gd name="connsiteY36" fmla="*/ 804575 h 804574"/>
                <a:gd name="connsiteX37" fmla="*/ 394804 w 4000670"/>
                <a:gd name="connsiteY37" fmla="*/ 797573 h 804574"/>
                <a:gd name="connsiteX38" fmla="*/ 401806 w 4000670"/>
                <a:gd name="connsiteY38" fmla="*/ 790570 h 804574"/>
                <a:gd name="connsiteX39" fmla="*/ 414293 w 4000670"/>
                <a:gd name="connsiteY39" fmla="*/ 790570 h 804574"/>
                <a:gd name="connsiteX40" fmla="*/ 421295 w 4000670"/>
                <a:gd name="connsiteY40" fmla="*/ 797573 h 804574"/>
                <a:gd name="connsiteX41" fmla="*/ 414293 w 4000670"/>
                <a:gd name="connsiteY41" fmla="*/ 804575 h 804574"/>
                <a:gd name="connsiteX42" fmla="*/ 376831 w 4000670"/>
                <a:gd name="connsiteY42" fmla="*/ 804575 h 804574"/>
                <a:gd name="connsiteX43" fmla="*/ 364345 w 4000670"/>
                <a:gd name="connsiteY43" fmla="*/ 804575 h 804574"/>
                <a:gd name="connsiteX44" fmla="*/ 357342 w 4000670"/>
                <a:gd name="connsiteY44" fmla="*/ 797573 h 804574"/>
                <a:gd name="connsiteX45" fmla="*/ 364345 w 4000670"/>
                <a:gd name="connsiteY45" fmla="*/ 790570 h 804574"/>
                <a:gd name="connsiteX46" fmla="*/ 376831 w 4000670"/>
                <a:gd name="connsiteY46" fmla="*/ 790570 h 804574"/>
                <a:gd name="connsiteX47" fmla="*/ 383834 w 4000670"/>
                <a:gd name="connsiteY47" fmla="*/ 797573 h 804574"/>
                <a:gd name="connsiteX48" fmla="*/ 376831 w 4000670"/>
                <a:gd name="connsiteY48" fmla="*/ 804575 h 804574"/>
                <a:gd name="connsiteX49" fmla="*/ 626225 w 4000670"/>
                <a:gd name="connsiteY49" fmla="*/ 803291 h 804574"/>
                <a:gd name="connsiteX50" fmla="*/ 621323 w 4000670"/>
                <a:gd name="connsiteY50" fmla="*/ 801190 h 804574"/>
                <a:gd name="connsiteX51" fmla="*/ 621323 w 4000670"/>
                <a:gd name="connsiteY51" fmla="*/ 791271 h 804574"/>
                <a:gd name="connsiteX52" fmla="*/ 630192 w 4000670"/>
                <a:gd name="connsiteY52" fmla="*/ 782401 h 804574"/>
                <a:gd name="connsiteX53" fmla="*/ 640112 w 4000670"/>
                <a:gd name="connsiteY53" fmla="*/ 782401 h 804574"/>
                <a:gd name="connsiteX54" fmla="*/ 640112 w 4000670"/>
                <a:gd name="connsiteY54" fmla="*/ 792321 h 804574"/>
                <a:gd name="connsiteX55" fmla="*/ 631243 w 4000670"/>
                <a:gd name="connsiteY55" fmla="*/ 801190 h 804574"/>
                <a:gd name="connsiteX56" fmla="*/ 626341 w 4000670"/>
                <a:gd name="connsiteY56" fmla="*/ 803174 h 804574"/>
                <a:gd name="connsiteX57" fmla="*/ 341587 w 4000670"/>
                <a:gd name="connsiteY57" fmla="*/ 798856 h 804574"/>
                <a:gd name="connsiteX58" fmla="*/ 336569 w 4000670"/>
                <a:gd name="connsiteY58" fmla="*/ 796756 h 804574"/>
                <a:gd name="connsiteX59" fmla="*/ 327700 w 4000670"/>
                <a:gd name="connsiteY59" fmla="*/ 787886 h 804574"/>
                <a:gd name="connsiteX60" fmla="*/ 327700 w 4000670"/>
                <a:gd name="connsiteY60" fmla="*/ 777966 h 804574"/>
                <a:gd name="connsiteX61" fmla="*/ 337620 w 4000670"/>
                <a:gd name="connsiteY61" fmla="*/ 777966 h 804574"/>
                <a:gd name="connsiteX62" fmla="*/ 346489 w 4000670"/>
                <a:gd name="connsiteY62" fmla="*/ 786836 h 804574"/>
                <a:gd name="connsiteX63" fmla="*/ 346489 w 4000670"/>
                <a:gd name="connsiteY63" fmla="*/ 796756 h 804574"/>
                <a:gd name="connsiteX64" fmla="*/ 341587 w 4000670"/>
                <a:gd name="connsiteY64" fmla="*/ 798739 h 804574"/>
                <a:gd name="connsiteX65" fmla="*/ 652833 w 4000670"/>
                <a:gd name="connsiteY65" fmla="*/ 776799 h 804574"/>
                <a:gd name="connsiteX66" fmla="*/ 647931 w 4000670"/>
                <a:gd name="connsiteY66" fmla="*/ 774699 h 804574"/>
                <a:gd name="connsiteX67" fmla="*/ 647931 w 4000670"/>
                <a:gd name="connsiteY67" fmla="*/ 764779 h 804574"/>
                <a:gd name="connsiteX68" fmla="*/ 656800 w 4000670"/>
                <a:gd name="connsiteY68" fmla="*/ 755910 h 804574"/>
                <a:gd name="connsiteX69" fmla="*/ 666720 w 4000670"/>
                <a:gd name="connsiteY69" fmla="*/ 755910 h 804574"/>
                <a:gd name="connsiteX70" fmla="*/ 666720 w 4000670"/>
                <a:gd name="connsiteY70" fmla="*/ 765830 h 804574"/>
                <a:gd name="connsiteX71" fmla="*/ 657851 w 4000670"/>
                <a:gd name="connsiteY71" fmla="*/ 774699 h 804574"/>
                <a:gd name="connsiteX72" fmla="*/ 652949 w 4000670"/>
                <a:gd name="connsiteY72" fmla="*/ 776683 h 804574"/>
                <a:gd name="connsiteX73" fmla="*/ 315096 w 4000670"/>
                <a:gd name="connsiteY73" fmla="*/ 772248 h 804574"/>
                <a:gd name="connsiteX74" fmla="*/ 310078 w 4000670"/>
                <a:gd name="connsiteY74" fmla="*/ 770147 h 804574"/>
                <a:gd name="connsiteX75" fmla="*/ 301209 w 4000670"/>
                <a:gd name="connsiteY75" fmla="*/ 761278 h 804574"/>
                <a:gd name="connsiteX76" fmla="*/ 301209 w 4000670"/>
                <a:gd name="connsiteY76" fmla="*/ 751358 h 804574"/>
                <a:gd name="connsiteX77" fmla="*/ 311128 w 4000670"/>
                <a:gd name="connsiteY77" fmla="*/ 751358 h 804574"/>
                <a:gd name="connsiteX78" fmla="*/ 319997 w 4000670"/>
                <a:gd name="connsiteY78" fmla="*/ 760228 h 804574"/>
                <a:gd name="connsiteX79" fmla="*/ 319997 w 4000670"/>
                <a:gd name="connsiteY79" fmla="*/ 770147 h 804574"/>
                <a:gd name="connsiteX80" fmla="*/ 315096 w 4000670"/>
                <a:gd name="connsiteY80" fmla="*/ 772131 h 804574"/>
                <a:gd name="connsiteX81" fmla="*/ 679324 w 4000670"/>
                <a:gd name="connsiteY81" fmla="*/ 750308 h 804574"/>
                <a:gd name="connsiteX82" fmla="*/ 674422 w 4000670"/>
                <a:gd name="connsiteY82" fmla="*/ 748207 h 804574"/>
                <a:gd name="connsiteX83" fmla="*/ 674422 w 4000670"/>
                <a:gd name="connsiteY83" fmla="*/ 738288 h 804574"/>
                <a:gd name="connsiteX84" fmla="*/ 683292 w 4000670"/>
                <a:gd name="connsiteY84" fmla="*/ 729418 h 804574"/>
                <a:gd name="connsiteX85" fmla="*/ 693212 w 4000670"/>
                <a:gd name="connsiteY85" fmla="*/ 729418 h 804574"/>
                <a:gd name="connsiteX86" fmla="*/ 693212 w 4000670"/>
                <a:gd name="connsiteY86" fmla="*/ 739338 h 804574"/>
                <a:gd name="connsiteX87" fmla="*/ 684342 w 4000670"/>
                <a:gd name="connsiteY87" fmla="*/ 748207 h 804574"/>
                <a:gd name="connsiteX88" fmla="*/ 679441 w 4000670"/>
                <a:gd name="connsiteY88" fmla="*/ 750191 h 804574"/>
                <a:gd name="connsiteX89" fmla="*/ 288605 w 4000670"/>
                <a:gd name="connsiteY89" fmla="*/ 745523 h 804574"/>
                <a:gd name="connsiteX90" fmla="*/ 283703 w 4000670"/>
                <a:gd name="connsiteY90" fmla="*/ 743423 h 804574"/>
                <a:gd name="connsiteX91" fmla="*/ 274834 w 4000670"/>
                <a:gd name="connsiteY91" fmla="*/ 734553 h 804574"/>
                <a:gd name="connsiteX92" fmla="*/ 274834 w 4000670"/>
                <a:gd name="connsiteY92" fmla="*/ 724634 h 804574"/>
                <a:gd name="connsiteX93" fmla="*/ 284754 w 4000670"/>
                <a:gd name="connsiteY93" fmla="*/ 724634 h 804574"/>
                <a:gd name="connsiteX94" fmla="*/ 293623 w 4000670"/>
                <a:gd name="connsiteY94" fmla="*/ 733503 h 804574"/>
                <a:gd name="connsiteX95" fmla="*/ 293623 w 4000670"/>
                <a:gd name="connsiteY95" fmla="*/ 743423 h 804574"/>
                <a:gd name="connsiteX96" fmla="*/ 288721 w 4000670"/>
                <a:gd name="connsiteY96" fmla="*/ 745407 h 804574"/>
                <a:gd name="connsiteX97" fmla="*/ 705932 w 4000670"/>
                <a:gd name="connsiteY97" fmla="*/ 723817 h 804574"/>
                <a:gd name="connsiteX98" fmla="*/ 701030 w 4000670"/>
                <a:gd name="connsiteY98" fmla="*/ 721716 h 804574"/>
                <a:gd name="connsiteX99" fmla="*/ 701030 w 4000670"/>
                <a:gd name="connsiteY99" fmla="*/ 711796 h 804574"/>
                <a:gd name="connsiteX100" fmla="*/ 709900 w 4000670"/>
                <a:gd name="connsiteY100" fmla="*/ 702927 h 804574"/>
                <a:gd name="connsiteX101" fmla="*/ 719820 w 4000670"/>
                <a:gd name="connsiteY101" fmla="*/ 702927 h 804574"/>
                <a:gd name="connsiteX102" fmla="*/ 719820 w 4000670"/>
                <a:gd name="connsiteY102" fmla="*/ 712847 h 804574"/>
                <a:gd name="connsiteX103" fmla="*/ 710950 w 4000670"/>
                <a:gd name="connsiteY103" fmla="*/ 721716 h 804574"/>
                <a:gd name="connsiteX104" fmla="*/ 706049 w 4000670"/>
                <a:gd name="connsiteY104" fmla="*/ 723700 h 804574"/>
                <a:gd name="connsiteX105" fmla="*/ 261996 w 4000670"/>
                <a:gd name="connsiteY105" fmla="*/ 718799 h 804574"/>
                <a:gd name="connsiteX106" fmla="*/ 256978 w 4000670"/>
                <a:gd name="connsiteY106" fmla="*/ 716698 h 804574"/>
                <a:gd name="connsiteX107" fmla="*/ 248109 w 4000670"/>
                <a:gd name="connsiteY107" fmla="*/ 707828 h 804574"/>
                <a:gd name="connsiteX108" fmla="*/ 248109 w 4000670"/>
                <a:gd name="connsiteY108" fmla="*/ 697909 h 804574"/>
                <a:gd name="connsiteX109" fmla="*/ 258029 w 4000670"/>
                <a:gd name="connsiteY109" fmla="*/ 697909 h 804574"/>
                <a:gd name="connsiteX110" fmla="*/ 266898 w 4000670"/>
                <a:gd name="connsiteY110" fmla="*/ 706778 h 804574"/>
                <a:gd name="connsiteX111" fmla="*/ 266898 w 4000670"/>
                <a:gd name="connsiteY111" fmla="*/ 716698 h 804574"/>
                <a:gd name="connsiteX112" fmla="*/ 261996 w 4000670"/>
                <a:gd name="connsiteY112" fmla="*/ 718682 h 804574"/>
                <a:gd name="connsiteX113" fmla="*/ 732540 w 4000670"/>
                <a:gd name="connsiteY113" fmla="*/ 697325 h 804574"/>
                <a:gd name="connsiteX114" fmla="*/ 727638 w 4000670"/>
                <a:gd name="connsiteY114" fmla="*/ 695225 h 804574"/>
                <a:gd name="connsiteX115" fmla="*/ 727638 w 4000670"/>
                <a:gd name="connsiteY115" fmla="*/ 685305 h 804574"/>
                <a:gd name="connsiteX116" fmla="*/ 736508 w 4000670"/>
                <a:gd name="connsiteY116" fmla="*/ 676436 h 804574"/>
                <a:gd name="connsiteX117" fmla="*/ 746428 w 4000670"/>
                <a:gd name="connsiteY117" fmla="*/ 676436 h 804574"/>
                <a:gd name="connsiteX118" fmla="*/ 746428 w 4000670"/>
                <a:gd name="connsiteY118" fmla="*/ 686355 h 804574"/>
                <a:gd name="connsiteX119" fmla="*/ 737558 w 4000670"/>
                <a:gd name="connsiteY119" fmla="*/ 695225 h 804574"/>
                <a:gd name="connsiteX120" fmla="*/ 732657 w 4000670"/>
                <a:gd name="connsiteY120" fmla="*/ 697209 h 804574"/>
                <a:gd name="connsiteX121" fmla="*/ 235505 w 4000670"/>
                <a:gd name="connsiteY121" fmla="*/ 692190 h 804574"/>
                <a:gd name="connsiteX122" fmla="*/ 230487 w 4000670"/>
                <a:gd name="connsiteY122" fmla="*/ 690090 h 804574"/>
                <a:gd name="connsiteX123" fmla="*/ 222201 w 4000670"/>
                <a:gd name="connsiteY123" fmla="*/ 681687 h 804574"/>
                <a:gd name="connsiteX124" fmla="*/ 226636 w 4000670"/>
                <a:gd name="connsiteY124" fmla="*/ 676202 h 804574"/>
                <a:gd name="connsiteX125" fmla="*/ 231537 w 4000670"/>
                <a:gd name="connsiteY125" fmla="*/ 671301 h 804574"/>
                <a:gd name="connsiteX126" fmla="*/ 226636 w 4000670"/>
                <a:gd name="connsiteY126" fmla="*/ 676202 h 804574"/>
                <a:gd name="connsiteX127" fmla="*/ 232121 w 4000670"/>
                <a:gd name="connsiteY127" fmla="*/ 671767 h 804574"/>
                <a:gd name="connsiteX128" fmla="*/ 240523 w 4000670"/>
                <a:gd name="connsiteY128" fmla="*/ 680170 h 804574"/>
                <a:gd name="connsiteX129" fmla="*/ 240523 w 4000670"/>
                <a:gd name="connsiteY129" fmla="*/ 690090 h 804574"/>
                <a:gd name="connsiteX130" fmla="*/ 235622 w 4000670"/>
                <a:gd name="connsiteY130" fmla="*/ 692074 h 804574"/>
                <a:gd name="connsiteX131" fmla="*/ 759031 w 4000670"/>
                <a:gd name="connsiteY131" fmla="*/ 670834 h 804574"/>
                <a:gd name="connsiteX132" fmla="*/ 754130 w 4000670"/>
                <a:gd name="connsiteY132" fmla="*/ 668733 h 804574"/>
                <a:gd name="connsiteX133" fmla="*/ 754130 w 4000670"/>
                <a:gd name="connsiteY133" fmla="*/ 658813 h 804574"/>
                <a:gd name="connsiteX134" fmla="*/ 762999 w 4000670"/>
                <a:gd name="connsiteY134" fmla="*/ 649944 h 804574"/>
                <a:gd name="connsiteX135" fmla="*/ 772919 w 4000670"/>
                <a:gd name="connsiteY135" fmla="*/ 649944 h 804574"/>
                <a:gd name="connsiteX136" fmla="*/ 772919 w 4000670"/>
                <a:gd name="connsiteY136" fmla="*/ 659864 h 804574"/>
                <a:gd name="connsiteX137" fmla="*/ 764050 w 4000670"/>
                <a:gd name="connsiteY137" fmla="*/ 668733 h 804574"/>
                <a:gd name="connsiteX138" fmla="*/ 759148 w 4000670"/>
                <a:gd name="connsiteY138" fmla="*/ 670717 h 804574"/>
                <a:gd name="connsiteX139" fmla="*/ 207030 w 4000670"/>
                <a:gd name="connsiteY139" fmla="*/ 670134 h 804574"/>
                <a:gd name="connsiteX140" fmla="*/ 194543 w 4000670"/>
                <a:gd name="connsiteY140" fmla="*/ 670134 h 804574"/>
                <a:gd name="connsiteX141" fmla="*/ 187540 w 4000670"/>
                <a:gd name="connsiteY141" fmla="*/ 663131 h 804574"/>
                <a:gd name="connsiteX142" fmla="*/ 194543 w 4000670"/>
                <a:gd name="connsiteY142" fmla="*/ 656129 h 804574"/>
                <a:gd name="connsiteX143" fmla="*/ 207030 w 4000670"/>
                <a:gd name="connsiteY143" fmla="*/ 656129 h 804574"/>
                <a:gd name="connsiteX144" fmla="*/ 214032 w 4000670"/>
                <a:gd name="connsiteY144" fmla="*/ 663131 h 804574"/>
                <a:gd name="connsiteX145" fmla="*/ 207030 w 4000670"/>
                <a:gd name="connsiteY145" fmla="*/ 670134 h 804574"/>
                <a:gd name="connsiteX146" fmla="*/ 169452 w 4000670"/>
                <a:gd name="connsiteY146" fmla="*/ 670134 h 804574"/>
                <a:gd name="connsiteX147" fmla="*/ 156964 w 4000670"/>
                <a:gd name="connsiteY147" fmla="*/ 670134 h 804574"/>
                <a:gd name="connsiteX148" fmla="*/ 149962 w 4000670"/>
                <a:gd name="connsiteY148" fmla="*/ 663131 h 804574"/>
                <a:gd name="connsiteX149" fmla="*/ 156964 w 4000670"/>
                <a:gd name="connsiteY149" fmla="*/ 656129 h 804574"/>
                <a:gd name="connsiteX150" fmla="*/ 169452 w 4000670"/>
                <a:gd name="connsiteY150" fmla="*/ 656129 h 804574"/>
                <a:gd name="connsiteX151" fmla="*/ 176454 w 4000670"/>
                <a:gd name="connsiteY151" fmla="*/ 663131 h 804574"/>
                <a:gd name="connsiteX152" fmla="*/ 169452 w 4000670"/>
                <a:gd name="connsiteY152" fmla="*/ 670134 h 804574"/>
                <a:gd name="connsiteX153" fmla="*/ 131990 w 4000670"/>
                <a:gd name="connsiteY153" fmla="*/ 670134 h 804574"/>
                <a:gd name="connsiteX154" fmla="*/ 119503 w 4000670"/>
                <a:gd name="connsiteY154" fmla="*/ 670134 h 804574"/>
                <a:gd name="connsiteX155" fmla="*/ 112501 w 4000670"/>
                <a:gd name="connsiteY155" fmla="*/ 663131 h 804574"/>
                <a:gd name="connsiteX156" fmla="*/ 119503 w 4000670"/>
                <a:gd name="connsiteY156" fmla="*/ 656129 h 804574"/>
                <a:gd name="connsiteX157" fmla="*/ 131990 w 4000670"/>
                <a:gd name="connsiteY157" fmla="*/ 656129 h 804574"/>
                <a:gd name="connsiteX158" fmla="*/ 138992 w 4000670"/>
                <a:gd name="connsiteY158" fmla="*/ 663131 h 804574"/>
                <a:gd name="connsiteX159" fmla="*/ 131990 w 4000670"/>
                <a:gd name="connsiteY159" fmla="*/ 670134 h 804574"/>
                <a:gd name="connsiteX160" fmla="*/ 94529 w 4000670"/>
                <a:gd name="connsiteY160" fmla="*/ 670134 h 804574"/>
                <a:gd name="connsiteX161" fmla="*/ 82042 w 4000670"/>
                <a:gd name="connsiteY161" fmla="*/ 670134 h 804574"/>
                <a:gd name="connsiteX162" fmla="*/ 75039 w 4000670"/>
                <a:gd name="connsiteY162" fmla="*/ 663131 h 804574"/>
                <a:gd name="connsiteX163" fmla="*/ 82042 w 4000670"/>
                <a:gd name="connsiteY163" fmla="*/ 656129 h 804574"/>
                <a:gd name="connsiteX164" fmla="*/ 94529 w 4000670"/>
                <a:gd name="connsiteY164" fmla="*/ 656129 h 804574"/>
                <a:gd name="connsiteX165" fmla="*/ 101531 w 4000670"/>
                <a:gd name="connsiteY165" fmla="*/ 663131 h 804574"/>
                <a:gd name="connsiteX166" fmla="*/ 94529 w 4000670"/>
                <a:gd name="connsiteY166" fmla="*/ 670134 h 804574"/>
                <a:gd name="connsiteX167" fmla="*/ 56950 w 4000670"/>
                <a:gd name="connsiteY167" fmla="*/ 670134 h 804574"/>
                <a:gd name="connsiteX168" fmla="*/ 44464 w 4000670"/>
                <a:gd name="connsiteY168" fmla="*/ 670134 h 804574"/>
                <a:gd name="connsiteX169" fmla="*/ 37461 w 4000670"/>
                <a:gd name="connsiteY169" fmla="*/ 663131 h 804574"/>
                <a:gd name="connsiteX170" fmla="*/ 44464 w 4000670"/>
                <a:gd name="connsiteY170" fmla="*/ 656129 h 804574"/>
                <a:gd name="connsiteX171" fmla="*/ 56950 w 4000670"/>
                <a:gd name="connsiteY171" fmla="*/ 656129 h 804574"/>
                <a:gd name="connsiteX172" fmla="*/ 63953 w 4000670"/>
                <a:gd name="connsiteY172" fmla="*/ 663131 h 804574"/>
                <a:gd name="connsiteX173" fmla="*/ 56950 w 4000670"/>
                <a:gd name="connsiteY173" fmla="*/ 670134 h 804574"/>
                <a:gd name="connsiteX174" fmla="*/ 19489 w 4000670"/>
                <a:gd name="connsiteY174" fmla="*/ 670134 h 804574"/>
                <a:gd name="connsiteX175" fmla="*/ 7002 w 4000670"/>
                <a:gd name="connsiteY175" fmla="*/ 670134 h 804574"/>
                <a:gd name="connsiteX176" fmla="*/ 0 w 4000670"/>
                <a:gd name="connsiteY176" fmla="*/ 663131 h 804574"/>
                <a:gd name="connsiteX177" fmla="*/ 7002 w 4000670"/>
                <a:gd name="connsiteY177" fmla="*/ 656129 h 804574"/>
                <a:gd name="connsiteX178" fmla="*/ 19489 w 4000670"/>
                <a:gd name="connsiteY178" fmla="*/ 656129 h 804574"/>
                <a:gd name="connsiteX179" fmla="*/ 26491 w 4000670"/>
                <a:gd name="connsiteY179" fmla="*/ 663131 h 804574"/>
                <a:gd name="connsiteX180" fmla="*/ 19489 w 4000670"/>
                <a:gd name="connsiteY180" fmla="*/ 670134 h 804574"/>
                <a:gd name="connsiteX181" fmla="*/ 785640 w 4000670"/>
                <a:gd name="connsiteY181" fmla="*/ 644342 h 804574"/>
                <a:gd name="connsiteX182" fmla="*/ 780738 w 4000670"/>
                <a:gd name="connsiteY182" fmla="*/ 642242 h 804574"/>
                <a:gd name="connsiteX183" fmla="*/ 780738 w 4000670"/>
                <a:gd name="connsiteY183" fmla="*/ 632322 h 804574"/>
                <a:gd name="connsiteX184" fmla="*/ 789608 w 4000670"/>
                <a:gd name="connsiteY184" fmla="*/ 623453 h 804574"/>
                <a:gd name="connsiteX185" fmla="*/ 799527 w 4000670"/>
                <a:gd name="connsiteY185" fmla="*/ 623453 h 804574"/>
                <a:gd name="connsiteX186" fmla="*/ 799527 w 4000670"/>
                <a:gd name="connsiteY186" fmla="*/ 633372 h 804574"/>
                <a:gd name="connsiteX187" fmla="*/ 790658 w 4000670"/>
                <a:gd name="connsiteY187" fmla="*/ 642242 h 804574"/>
                <a:gd name="connsiteX188" fmla="*/ 785756 w 4000670"/>
                <a:gd name="connsiteY188" fmla="*/ 644226 h 804574"/>
                <a:gd name="connsiteX189" fmla="*/ 812131 w 4000670"/>
                <a:gd name="connsiteY189" fmla="*/ 617968 h 804574"/>
                <a:gd name="connsiteX190" fmla="*/ 807230 w 4000670"/>
                <a:gd name="connsiteY190" fmla="*/ 615867 h 804574"/>
                <a:gd name="connsiteX191" fmla="*/ 807230 w 4000670"/>
                <a:gd name="connsiteY191" fmla="*/ 605947 h 804574"/>
                <a:gd name="connsiteX192" fmla="*/ 816099 w 4000670"/>
                <a:gd name="connsiteY192" fmla="*/ 597078 h 804574"/>
                <a:gd name="connsiteX193" fmla="*/ 826019 w 4000670"/>
                <a:gd name="connsiteY193" fmla="*/ 597078 h 804574"/>
                <a:gd name="connsiteX194" fmla="*/ 826019 w 4000670"/>
                <a:gd name="connsiteY194" fmla="*/ 606998 h 804574"/>
                <a:gd name="connsiteX195" fmla="*/ 817149 w 4000670"/>
                <a:gd name="connsiteY195" fmla="*/ 615867 h 804574"/>
                <a:gd name="connsiteX196" fmla="*/ 812248 w 4000670"/>
                <a:gd name="connsiteY196" fmla="*/ 617851 h 804574"/>
                <a:gd name="connsiteX197" fmla="*/ 838739 w 4000670"/>
                <a:gd name="connsiteY197" fmla="*/ 591476 h 804574"/>
                <a:gd name="connsiteX198" fmla="*/ 833838 w 4000670"/>
                <a:gd name="connsiteY198" fmla="*/ 589376 h 804574"/>
                <a:gd name="connsiteX199" fmla="*/ 833838 w 4000670"/>
                <a:gd name="connsiteY199" fmla="*/ 579456 h 804574"/>
                <a:gd name="connsiteX200" fmla="*/ 842707 w 4000670"/>
                <a:gd name="connsiteY200" fmla="*/ 570587 h 804574"/>
                <a:gd name="connsiteX201" fmla="*/ 852627 w 4000670"/>
                <a:gd name="connsiteY201" fmla="*/ 570587 h 804574"/>
                <a:gd name="connsiteX202" fmla="*/ 852627 w 4000670"/>
                <a:gd name="connsiteY202" fmla="*/ 580506 h 804574"/>
                <a:gd name="connsiteX203" fmla="*/ 843757 w 4000670"/>
                <a:gd name="connsiteY203" fmla="*/ 589376 h 804574"/>
                <a:gd name="connsiteX204" fmla="*/ 838856 w 4000670"/>
                <a:gd name="connsiteY204" fmla="*/ 591359 h 804574"/>
                <a:gd name="connsiteX205" fmla="*/ 865231 w 4000670"/>
                <a:gd name="connsiteY205" fmla="*/ 564985 h 804574"/>
                <a:gd name="connsiteX206" fmla="*/ 860329 w 4000670"/>
                <a:gd name="connsiteY206" fmla="*/ 562884 h 804574"/>
                <a:gd name="connsiteX207" fmla="*/ 860329 w 4000670"/>
                <a:gd name="connsiteY207" fmla="*/ 552965 h 804574"/>
                <a:gd name="connsiteX208" fmla="*/ 869198 w 4000670"/>
                <a:gd name="connsiteY208" fmla="*/ 544095 h 804574"/>
                <a:gd name="connsiteX209" fmla="*/ 879118 w 4000670"/>
                <a:gd name="connsiteY209" fmla="*/ 544095 h 804574"/>
                <a:gd name="connsiteX210" fmla="*/ 879118 w 4000670"/>
                <a:gd name="connsiteY210" fmla="*/ 554015 h 804574"/>
                <a:gd name="connsiteX211" fmla="*/ 870249 w 4000670"/>
                <a:gd name="connsiteY211" fmla="*/ 562884 h 804574"/>
                <a:gd name="connsiteX212" fmla="*/ 865347 w 4000670"/>
                <a:gd name="connsiteY212" fmla="*/ 564868 h 804574"/>
                <a:gd name="connsiteX213" fmla="*/ 891839 w 4000670"/>
                <a:gd name="connsiteY213" fmla="*/ 538493 h 804574"/>
                <a:gd name="connsiteX214" fmla="*/ 886937 w 4000670"/>
                <a:gd name="connsiteY214" fmla="*/ 536393 h 804574"/>
                <a:gd name="connsiteX215" fmla="*/ 886937 w 4000670"/>
                <a:gd name="connsiteY215" fmla="*/ 526473 h 804574"/>
                <a:gd name="connsiteX216" fmla="*/ 895806 w 4000670"/>
                <a:gd name="connsiteY216" fmla="*/ 517604 h 804574"/>
                <a:gd name="connsiteX217" fmla="*/ 905726 w 4000670"/>
                <a:gd name="connsiteY217" fmla="*/ 517604 h 804574"/>
                <a:gd name="connsiteX218" fmla="*/ 905726 w 4000670"/>
                <a:gd name="connsiteY218" fmla="*/ 527523 h 804574"/>
                <a:gd name="connsiteX219" fmla="*/ 896857 w 4000670"/>
                <a:gd name="connsiteY219" fmla="*/ 536393 h 804574"/>
                <a:gd name="connsiteX220" fmla="*/ 891955 w 4000670"/>
                <a:gd name="connsiteY220" fmla="*/ 538377 h 804574"/>
                <a:gd name="connsiteX221" fmla="*/ 918447 w 4000670"/>
                <a:gd name="connsiteY221" fmla="*/ 512002 h 804574"/>
                <a:gd name="connsiteX222" fmla="*/ 913545 w 4000670"/>
                <a:gd name="connsiteY222" fmla="*/ 509901 h 804574"/>
                <a:gd name="connsiteX223" fmla="*/ 913545 w 4000670"/>
                <a:gd name="connsiteY223" fmla="*/ 499982 h 804574"/>
                <a:gd name="connsiteX224" fmla="*/ 922415 w 4000670"/>
                <a:gd name="connsiteY224" fmla="*/ 491112 h 804574"/>
                <a:gd name="connsiteX225" fmla="*/ 932334 w 4000670"/>
                <a:gd name="connsiteY225" fmla="*/ 491112 h 804574"/>
                <a:gd name="connsiteX226" fmla="*/ 932334 w 4000670"/>
                <a:gd name="connsiteY226" fmla="*/ 501032 h 804574"/>
                <a:gd name="connsiteX227" fmla="*/ 923465 w 4000670"/>
                <a:gd name="connsiteY227" fmla="*/ 509901 h 804574"/>
                <a:gd name="connsiteX228" fmla="*/ 918564 w 4000670"/>
                <a:gd name="connsiteY228" fmla="*/ 511885 h 804574"/>
                <a:gd name="connsiteX229" fmla="*/ 944938 w 4000670"/>
                <a:gd name="connsiteY229" fmla="*/ 485511 h 804574"/>
                <a:gd name="connsiteX230" fmla="*/ 940037 w 4000670"/>
                <a:gd name="connsiteY230" fmla="*/ 483410 h 804574"/>
                <a:gd name="connsiteX231" fmla="*/ 940037 w 4000670"/>
                <a:gd name="connsiteY231" fmla="*/ 473490 h 804574"/>
                <a:gd name="connsiteX232" fmla="*/ 948906 w 4000670"/>
                <a:gd name="connsiteY232" fmla="*/ 464621 h 804574"/>
                <a:gd name="connsiteX233" fmla="*/ 958826 w 4000670"/>
                <a:gd name="connsiteY233" fmla="*/ 464621 h 804574"/>
                <a:gd name="connsiteX234" fmla="*/ 958826 w 4000670"/>
                <a:gd name="connsiteY234" fmla="*/ 474541 h 804574"/>
                <a:gd name="connsiteX235" fmla="*/ 949957 w 4000670"/>
                <a:gd name="connsiteY235" fmla="*/ 483410 h 804574"/>
                <a:gd name="connsiteX236" fmla="*/ 945055 w 4000670"/>
                <a:gd name="connsiteY236" fmla="*/ 485394 h 804574"/>
                <a:gd name="connsiteX237" fmla="*/ 3797492 w 4000670"/>
                <a:gd name="connsiteY237" fmla="*/ 472440 h 804574"/>
                <a:gd name="connsiteX238" fmla="*/ 3787923 w 4000670"/>
                <a:gd name="connsiteY238" fmla="*/ 472440 h 804574"/>
                <a:gd name="connsiteX239" fmla="*/ 3780921 w 4000670"/>
                <a:gd name="connsiteY239" fmla="*/ 465438 h 804574"/>
                <a:gd name="connsiteX240" fmla="*/ 3787923 w 4000670"/>
                <a:gd name="connsiteY240" fmla="*/ 458436 h 804574"/>
                <a:gd name="connsiteX241" fmla="*/ 3794692 w 4000670"/>
                <a:gd name="connsiteY241" fmla="*/ 458436 h 804574"/>
                <a:gd name="connsiteX242" fmla="*/ 3804611 w 4000670"/>
                <a:gd name="connsiteY242" fmla="*/ 458436 h 804574"/>
                <a:gd name="connsiteX243" fmla="*/ 3804611 w 4000670"/>
                <a:gd name="connsiteY243" fmla="*/ 468355 h 804574"/>
                <a:gd name="connsiteX244" fmla="*/ 3802510 w 4000670"/>
                <a:gd name="connsiteY244" fmla="*/ 470456 h 804574"/>
                <a:gd name="connsiteX245" fmla="*/ 3797609 w 4000670"/>
                <a:gd name="connsiteY245" fmla="*/ 472440 h 804574"/>
                <a:gd name="connsiteX246" fmla="*/ 3762948 w 4000670"/>
                <a:gd name="connsiteY246" fmla="*/ 472440 h 804574"/>
                <a:gd name="connsiteX247" fmla="*/ 3750461 w 4000670"/>
                <a:gd name="connsiteY247" fmla="*/ 472440 h 804574"/>
                <a:gd name="connsiteX248" fmla="*/ 3743459 w 4000670"/>
                <a:gd name="connsiteY248" fmla="*/ 465438 h 804574"/>
                <a:gd name="connsiteX249" fmla="*/ 3750461 w 4000670"/>
                <a:gd name="connsiteY249" fmla="*/ 458436 h 804574"/>
                <a:gd name="connsiteX250" fmla="*/ 3762948 w 4000670"/>
                <a:gd name="connsiteY250" fmla="*/ 458436 h 804574"/>
                <a:gd name="connsiteX251" fmla="*/ 3769951 w 4000670"/>
                <a:gd name="connsiteY251" fmla="*/ 465438 h 804574"/>
                <a:gd name="connsiteX252" fmla="*/ 3762948 w 4000670"/>
                <a:gd name="connsiteY252" fmla="*/ 472440 h 804574"/>
                <a:gd name="connsiteX253" fmla="*/ 3725487 w 4000670"/>
                <a:gd name="connsiteY253" fmla="*/ 472440 h 804574"/>
                <a:gd name="connsiteX254" fmla="*/ 3713000 w 4000670"/>
                <a:gd name="connsiteY254" fmla="*/ 472440 h 804574"/>
                <a:gd name="connsiteX255" fmla="*/ 3705997 w 4000670"/>
                <a:gd name="connsiteY255" fmla="*/ 465438 h 804574"/>
                <a:gd name="connsiteX256" fmla="*/ 3713000 w 4000670"/>
                <a:gd name="connsiteY256" fmla="*/ 458436 h 804574"/>
                <a:gd name="connsiteX257" fmla="*/ 3725487 w 4000670"/>
                <a:gd name="connsiteY257" fmla="*/ 458436 h 804574"/>
                <a:gd name="connsiteX258" fmla="*/ 3732489 w 4000670"/>
                <a:gd name="connsiteY258" fmla="*/ 465438 h 804574"/>
                <a:gd name="connsiteX259" fmla="*/ 3725487 w 4000670"/>
                <a:gd name="connsiteY259" fmla="*/ 472440 h 804574"/>
                <a:gd name="connsiteX260" fmla="*/ 3688025 w 4000670"/>
                <a:gd name="connsiteY260" fmla="*/ 472440 h 804574"/>
                <a:gd name="connsiteX261" fmla="*/ 3675538 w 4000670"/>
                <a:gd name="connsiteY261" fmla="*/ 472440 h 804574"/>
                <a:gd name="connsiteX262" fmla="*/ 3668536 w 4000670"/>
                <a:gd name="connsiteY262" fmla="*/ 465438 h 804574"/>
                <a:gd name="connsiteX263" fmla="*/ 3675538 w 4000670"/>
                <a:gd name="connsiteY263" fmla="*/ 458436 h 804574"/>
                <a:gd name="connsiteX264" fmla="*/ 3688025 w 4000670"/>
                <a:gd name="connsiteY264" fmla="*/ 458436 h 804574"/>
                <a:gd name="connsiteX265" fmla="*/ 3695027 w 4000670"/>
                <a:gd name="connsiteY265" fmla="*/ 465438 h 804574"/>
                <a:gd name="connsiteX266" fmla="*/ 3688025 w 4000670"/>
                <a:gd name="connsiteY266" fmla="*/ 472440 h 804574"/>
                <a:gd name="connsiteX267" fmla="*/ 3650448 w 4000670"/>
                <a:gd name="connsiteY267" fmla="*/ 472440 h 804574"/>
                <a:gd name="connsiteX268" fmla="*/ 3637960 w 4000670"/>
                <a:gd name="connsiteY268" fmla="*/ 472440 h 804574"/>
                <a:gd name="connsiteX269" fmla="*/ 3630958 w 4000670"/>
                <a:gd name="connsiteY269" fmla="*/ 465438 h 804574"/>
                <a:gd name="connsiteX270" fmla="*/ 3637960 w 4000670"/>
                <a:gd name="connsiteY270" fmla="*/ 458436 h 804574"/>
                <a:gd name="connsiteX271" fmla="*/ 3650448 w 4000670"/>
                <a:gd name="connsiteY271" fmla="*/ 458436 h 804574"/>
                <a:gd name="connsiteX272" fmla="*/ 3657450 w 4000670"/>
                <a:gd name="connsiteY272" fmla="*/ 465438 h 804574"/>
                <a:gd name="connsiteX273" fmla="*/ 3650448 w 4000670"/>
                <a:gd name="connsiteY273" fmla="*/ 472440 h 804574"/>
                <a:gd name="connsiteX274" fmla="*/ 3612986 w 4000670"/>
                <a:gd name="connsiteY274" fmla="*/ 472440 h 804574"/>
                <a:gd name="connsiteX275" fmla="*/ 3600499 w 4000670"/>
                <a:gd name="connsiteY275" fmla="*/ 472440 h 804574"/>
                <a:gd name="connsiteX276" fmla="*/ 3593497 w 4000670"/>
                <a:gd name="connsiteY276" fmla="*/ 465438 h 804574"/>
                <a:gd name="connsiteX277" fmla="*/ 3600499 w 4000670"/>
                <a:gd name="connsiteY277" fmla="*/ 458436 h 804574"/>
                <a:gd name="connsiteX278" fmla="*/ 3612986 w 4000670"/>
                <a:gd name="connsiteY278" fmla="*/ 458436 h 804574"/>
                <a:gd name="connsiteX279" fmla="*/ 3619988 w 4000670"/>
                <a:gd name="connsiteY279" fmla="*/ 465438 h 804574"/>
                <a:gd name="connsiteX280" fmla="*/ 3612986 w 4000670"/>
                <a:gd name="connsiteY280" fmla="*/ 472440 h 804574"/>
                <a:gd name="connsiteX281" fmla="*/ 3575407 w 4000670"/>
                <a:gd name="connsiteY281" fmla="*/ 472440 h 804574"/>
                <a:gd name="connsiteX282" fmla="*/ 3562921 w 4000670"/>
                <a:gd name="connsiteY282" fmla="*/ 472440 h 804574"/>
                <a:gd name="connsiteX283" fmla="*/ 3555918 w 4000670"/>
                <a:gd name="connsiteY283" fmla="*/ 465438 h 804574"/>
                <a:gd name="connsiteX284" fmla="*/ 3562921 w 4000670"/>
                <a:gd name="connsiteY284" fmla="*/ 458436 h 804574"/>
                <a:gd name="connsiteX285" fmla="*/ 3575407 w 4000670"/>
                <a:gd name="connsiteY285" fmla="*/ 458436 h 804574"/>
                <a:gd name="connsiteX286" fmla="*/ 3582410 w 4000670"/>
                <a:gd name="connsiteY286" fmla="*/ 465438 h 804574"/>
                <a:gd name="connsiteX287" fmla="*/ 3575407 w 4000670"/>
                <a:gd name="connsiteY287" fmla="*/ 472440 h 804574"/>
                <a:gd name="connsiteX288" fmla="*/ 3537946 w 4000670"/>
                <a:gd name="connsiteY288" fmla="*/ 472440 h 804574"/>
                <a:gd name="connsiteX289" fmla="*/ 3525459 w 4000670"/>
                <a:gd name="connsiteY289" fmla="*/ 472440 h 804574"/>
                <a:gd name="connsiteX290" fmla="*/ 3518457 w 4000670"/>
                <a:gd name="connsiteY290" fmla="*/ 465438 h 804574"/>
                <a:gd name="connsiteX291" fmla="*/ 3525459 w 4000670"/>
                <a:gd name="connsiteY291" fmla="*/ 458436 h 804574"/>
                <a:gd name="connsiteX292" fmla="*/ 3537946 w 4000670"/>
                <a:gd name="connsiteY292" fmla="*/ 458436 h 804574"/>
                <a:gd name="connsiteX293" fmla="*/ 3544948 w 4000670"/>
                <a:gd name="connsiteY293" fmla="*/ 465438 h 804574"/>
                <a:gd name="connsiteX294" fmla="*/ 3537946 w 4000670"/>
                <a:gd name="connsiteY294" fmla="*/ 472440 h 804574"/>
                <a:gd name="connsiteX295" fmla="*/ 3500485 w 4000670"/>
                <a:gd name="connsiteY295" fmla="*/ 472440 h 804574"/>
                <a:gd name="connsiteX296" fmla="*/ 3487998 w 4000670"/>
                <a:gd name="connsiteY296" fmla="*/ 472440 h 804574"/>
                <a:gd name="connsiteX297" fmla="*/ 3480996 w 4000670"/>
                <a:gd name="connsiteY297" fmla="*/ 465438 h 804574"/>
                <a:gd name="connsiteX298" fmla="*/ 3487998 w 4000670"/>
                <a:gd name="connsiteY298" fmla="*/ 458436 h 804574"/>
                <a:gd name="connsiteX299" fmla="*/ 3500485 w 4000670"/>
                <a:gd name="connsiteY299" fmla="*/ 458436 h 804574"/>
                <a:gd name="connsiteX300" fmla="*/ 3507487 w 4000670"/>
                <a:gd name="connsiteY300" fmla="*/ 465438 h 804574"/>
                <a:gd name="connsiteX301" fmla="*/ 3500485 w 4000670"/>
                <a:gd name="connsiteY301" fmla="*/ 472440 h 804574"/>
                <a:gd name="connsiteX302" fmla="*/ 3462907 w 4000670"/>
                <a:gd name="connsiteY302" fmla="*/ 472440 h 804574"/>
                <a:gd name="connsiteX303" fmla="*/ 3450420 w 4000670"/>
                <a:gd name="connsiteY303" fmla="*/ 472440 h 804574"/>
                <a:gd name="connsiteX304" fmla="*/ 3443417 w 4000670"/>
                <a:gd name="connsiteY304" fmla="*/ 465438 h 804574"/>
                <a:gd name="connsiteX305" fmla="*/ 3450420 w 4000670"/>
                <a:gd name="connsiteY305" fmla="*/ 458436 h 804574"/>
                <a:gd name="connsiteX306" fmla="*/ 3462907 w 4000670"/>
                <a:gd name="connsiteY306" fmla="*/ 458436 h 804574"/>
                <a:gd name="connsiteX307" fmla="*/ 3469909 w 4000670"/>
                <a:gd name="connsiteY307" fmla="*/ 465438 h 804574"/>
                <a:gd name="connsiteX308" fmla="*/ 3462907 w 4000670"/>
                <a:gd name="connsiteY308" fmla="*/ 472440 h 804574"/>
                <a:gd name="connsiteX309" fmla="*/ 3425445 w 4000670"/>
                <a:gd name="connsiteY309" fmla="*/ 472440 h 804574"/>
                <a:gd name="connsiteX310" fmla="*/ 3412958 w 4000670"/>
                <a:gd name="connsiteY310" fmla="*/ 472440 h 804574"/>
                <a:gd name="connsiteX311" fmla="*/ 3405956 w 4000670"/>
                <a:gd name="connsiteY311" fmla="*/ 465438 h 804574"/>
                <a:gd name="connsiteX312" fmla="*/ 3412958 w 4000670"/>
                <a:gd name="connsiteY312" fmla="*/ 458436 h 804574"/>
                <a:gd name="connsiteX313" fmla="*/ 3425445 w 4000670"/>
                <a:gd name="connsiteY313" fmla="*/ 458436 h 804574"/>
                <a:gd name="connsiteX314" fmla="*/ 3432447 w 4000670"/>
                <a:gd name="connsiteY314" fmla="*/ 465438 h 804574"/>
                <a:gd name="connsiteX315" fmla="*/ 3425445 w 4000670"/>
                <a:gd name="connsiteY315" fmla="*/ 472440 h 804574"/>
                <a:gd name="connsiteX316" fmla="*/ 3387984 w 4000670"/>
                <a:gd name="connsiteY316" fmla="*/ 472440 h 804574"/>
                <a:gd name="connsiteX317" fmla="*/ 3375496 w 4000670"/>
                <a:gd name="connsiteY317" fmla="*/ 472440 h 804574"/>
                <a:gd name="connsiteX318" fmla="*/ 3368495 w 4000670"/>
                <a:gd name="connsiteY318" fmla="*/ 465438 h 804574"/>
                <a:gd name="connsiteX319" fmla="*/ 3375496 w 4000670"/>
                <a:gd name="connsiteY319" fmla="*/ 458436 h 804574"/>
                <a:gd name="connsiteX320" fmla="*/ 3387984 w 4000670"/>
                <a:gd name="connsiteY320" fmla="*/ 458436 h 804574"/>
                <a:gd name="connsiteX321" fmla="*/ 3394986 w 4000670"/>
                <a:gd name="connsiteY321" fmla="*/ 465438 h 804574"/>
                <a:gd name="connsiteX322" fmla="*/ 3387984 w 4000670"/>
                <a:gd name="connsiteY322" fmla="*/ 472440 h 804574"/>
                <a:gd name="connsiteX323" fmla="*/ 3350406 w 4000670"/>
                <a:gd name="connsiteY323" fmla="*/ 472440 h 804574"/>
                <a:gd name="connsiteX324" fmla="*/ 3337919 w 4000670"/>
                <a:gd name="connsiteY324" fmla="*/ 472440 h 804574"/>
                <a:gd name="connsiteX325" fmla="*/ 3330917 w 4000670"/>
                <a:gd name="connsiteY325" fmla="*/ 465438 h 804574"/>
                <a:gd name="connsiteX326" fmla="*/ 3337919 w 4000670"/>
                <a:gd name="connsiteY326" fmla="*/ 458436 h 804574"/>
                <a:gd name="connsiteX327" fmla="*/ 3350406 w 4000670"/>
                <a:gd name="connsiteY327" fmla="*/ 458436 h 804574"/>
                <a:gd name="connsiteX328" fmla="*/ 3357408 w 4000670"/>
                <a:gd name="connsiteY328" fmla="*/ 465438 h 804574"/>
                <a:gd name="connsiteX329" fmla="*/ 3350406 w 4000670"/>
                <a:gd name="connsiteY329" fmla="*/ 472440 h 804574"/>
                <a:gd name="connsiteX330" fmla="*/ 3312944 w 4000670"/>
                <a:gd name="connsiteY330" fmla="*/ 472440 h 804574"/>
                <a:gd name="connsiteX331" fmla="*/ 3300457 w 4000670"/>
                <a:gd name="connsiteY331" fmla="*/ 472440 h 804574"/>
                <a:gd name="connsiteX332" fmla="*/ 3293455 w 4000670"/>
                <a:gd name="connsiteY332" fmla="*/ 465438 h 804574"/>
                <a:gd name="connsiteX333" fmla="*/ 3300457 w 4000670"/>
                <a:gd name="connsiteY333" fmla="*/ 458436 h 804574"/>
                <a:gd name="connsiteX334" fmla="*/ 3312944 w 4000670"/>
                <a:gd name="connsiteY334" fmla="*/ 458436 h 804574"/>
                <a:gd name="connsiteX335" fmla="*/ 3319947 w 4000670"/>
                <a:gd name="connsiteY335" fmla="*/ 465438 h 804574"/>
                <a:gd name="connsiteX336" fmla="*/ 3312944 w 4000670"/>
                <a:gd name="connsiteY336" fmla="*/ 472440 h 804574"/>
                <a:gd name="connsiteX337" fmla="*/ 3275483 w 4000670"/>
                <a:gd name="connsiteY337" fmla="*/ 472440 h 804574"/>
                <a:gd name="connsiteX338" fmla="*/ 3262996 w 4000670"/>
                <a:gd name="connsiteY338" fmla="*/ 472440 h 804574"/>
                <a:gd name="connsiteX339" fmla="*/ 3255993 w 4000670"/>
                <a:gd name="connsiteY339" fmla="*/ 465438 h 804574"/>
                <a:gd name="connsiteX340" fmla="*/ 3262996 w 4000670"/>
                <a:gd name="connsiteY340" fmla="*/ 458436 h 804574"/>
                <a:gd name="connsiteX341" fmla="*/ 3275483 w 4000670"/>
                <a:gd name="connsiteY341" fmla="*/ 458436 h 804574"/>
                <a:gd name="connsiteX342" fmla="*/ 3282485 w 4000670"/>
                <a:gd name="connsiteY342" fmla="*/ 465438 h 804574"/>
                <a:gd name="connsiteX343" fmla="*/ 3275483 w 4000670"/>
                <a:gd name="connsiteY343" fmla="*/ 472440 h 804574"/>
                <a:gd name="connsiteX344" fmla="*/ 3237905 w 4000670"/>
                <a:gd name="connsiteY344" fmla="*/ 472440 h 804574"/>
                <a:gd name="connsiteX345" fmla="*/ 3225417 w 4000670"/>
                <a:gd name="connsiteY345" fmla="*/ 472440 h 804574"/>
                <a:gd name="connsiteX346" fmla="*/ 3218416 w 4000670"/>
                <a:gd name="connsiteY346" fmla="*/ 465438 h 804574"/>
                <a:gd name="connsiteX347" fmla="*/ 3225417 w 4000670"/>
                <a:gd name="connsiteY347" fmla="*/ 458436 h 804574"/>
                <a:gd name="connsiteX348" fmla="*/ 3237905 w 4000670"/>
                <a:gd name="connsiteY348" fmla="*/ 458436 h 804574"/>
                <a:gd name="connsiteX349" fmla="*/ 3244907 w 4000670"/>
                <a:gd name="connsiteY349" fmla="*/ 465438 h 804574"/>
                <a:gd name="connsiteX350" fmla="*/ 3237905 w 4000670"/>
                <a:gd name="connsiteY350" fmla="*/ 472440 h 804574"/>
                <a:gd name="connsiteX351" fmla="*/ 3200443 w 4000670"/>
                <a:gd name="connsiteY351" fmla="*/ 472440 h 804574"/>
                <a:gd name="connsiteX352" fmla="*/ 3187956 w 4000670"/>
                <a:gd name="connsiteY352" fmla="*/ 472440 h 804574"/>
                <a:gd name="connsiteX353" fmla="*/ 3180954 w 4000670"/>
                <a:gd name="connsiteY353" fmla="*/ 465438 h 804574"/>
                <a:gd name="connsiteX354" fmla="*/ 3187956 w 4000670"/>
                <a:gd name="connsiteY354" fmla="*/ 458436 h 804574"/>
                <a:gd name="connsiteX355" fmla="*/ 3200443 w 4000670"/>
                <a:gd name="connsiteY355" fmla="*/ 458436 h 804574"/>
                <a:gd name="connsiteX356" fmla="*/ 3207446 w 4000670"/>
                <a:gd name="connsiteY356" fmla="*/ 465438 h 804574"/>
                <a:gd name="connsiteX357" fmla="*/ 3200443 w 4000670"/>
                <a:gd name="connsiteY357" fmla="*/ 472440 h 804574"/>
                <a:gd name="connsiteX358" fmla="*/ 3162982 w 4000670"/>
                <a:gd name="connsiteY358" fmla="*/ 472440 h 804574"/>
                <a:gd name="connsiteX359" fmla="*/ 3150495 w 4000670"/>
                <a:gd name="connsiteY359" fmla="*/ 472440 h 804574"/>
                <a:gd name="connsiteX360" fmla="*/ 3143493 w 4000670"/>
                <a:gd name="connsiteY360" fmla="*/ 465438 h 804574"/>
                <a:gd name="connsiteX361" fmla="*/ 3150495 w 4000670"/>
                <a:gd name="connsiteY361" fmla="*/ 458436 h 804574"/>
                <a:gd name="connsiteX362" fmla="*/ 3162982 w 4000670"/>
                <a:gd name="connsiteY362" fmla="*/ 458436 h 804574"/>
                <a:gd name="connsiteX363" fmla="*/ 3169984 w 4000670"/>
                <a:gd name="connsiteY363" fmla="*/ 465438 h 804574"/>
                <a:gd name="connsiteX364" fmla="*/ 3162982 w 4000670"/>
                <a:gd name="connsiteY364" fmla="*/ 472440 h 804574"/>
                <a:gd name="connsiteX365" fmla="*/ 3125404 w 4000670"/>
                <a:gd name="connsiteY365" fmla="*/ 472440 h 804574"/>
                <a:gd name="connsiteX366" fmla="*/ 3112916 w 4000670"/>
                <a:gd name="connsiteY366" fmla="*/ 472440 h 804574"/>
                <a:gd name="connsiteX367" fmla="*/ 3105914 w 4000670"/>
                <a:gd name="connsiteY367" fmla="*/ 465438 h 804574"/>
                <a:gd name="connsiteX368" fmla="*/ 3112916 w 4000670"/>
                <a:gd name="connsiteY368" fmla="*/ 458436 h 804574"/>
                <a:gd name="connsiteX369" fmla="*/ 3125404 w 4000670"/>
                <a:gd name="connsiteY369" fmla="*/ 458436 h 804574"/>
                <a:gd name="connsiteX370" fmla="*/ 3132406 w 4000670"/>
                <a:gd name="connsiteY370" fmla="*/ 465438 h 804574"/>
                <a:gd name="connsiteX371" fmla="*/ 3125404 w 4000670"/>
                <a:gd name="connsiteY371" fmla="*/ 472440 h 804574"/>
                <a:gd name="connsiteX372" fmla="*/ 3087943 w 4000670"/>
                <a:gd name="connsiteY372" fmla="*/ 472440 h 804574"/>
                <a:gd name="connsiteX373" fmla="*/ 3075455 w 4000670"/>
                <a:gd name="connsiteY373" fmla="*/ 472440 h 804574"/>
                <a:gd name="connsiteX374" fmla="*/ 3068453 w 4000670"/>
                <a:gd name="connsiteY374" fmla="*/ 465438 h 804574"/>
                <a:gd name="connsiteX375" fmla="*/ 3075455 w 4000670"/>
                <a:gd name="connsiteY375" fmla="*/ 458436 h 804574"/>
                <a:gd name="connsiteX376" fmla="*/ 3087943 w 4000670"/>
                <a:gd name="connsiteY376" fmla="*/ 458436 h 804574"/>
                <a:gd name="connsiteX377" fmla="*/ 3094944 w 4000670"/>
                <a:gd name="connsiteY377" fmla="*/ 465438 h 804574"/>
                <a:gd name="connsiteX378" fmla="*/ 3087943 w 4000670"/>
                <a:gd name="connsiteY378" fmla="*/ 472440 h 804574"/>
                <a:gd name="connsiteX379" fmla="*/ 3050481 w 4000670"/>
                <a:gd name="connsiteY379" fmla="*/ 472440 h 804574"/>
                <a:gd name="connsiteX380" fmla="*/ 3037994 w 4000670"/>
                <a:gd name="connsiteY380" fmla="*/ 472440 h 804574"/>
                <a:gd name="connsiteX381" fmla="*/ 3030992 w 4000670"/>
                <a:gd name="connsiteY381" fmla="*/ 465438 h 804574"/>
                <a:gd name="connsiteX382" fmla="*/ 3037994 w 4000670"/>
                <a:gd name="connsiteY382" fmla="*/ 458436 h 804574"/>
                <a:gd name="connsiteX383" fmla="*/ 3050481 w 4000670"/>
                <a:gd name="connsiteY383" fmla="*/ 458436 h 804574"/>
                <a:gd name="connsiteX384" fmla="*/ 3057483 w 4000670"/>
                <a:gd name="connsiteY384" fmla="*/ 465438 h 804574"/>
                <a:gd name="connsiteX385" fmla="*/ 3050481 w 4000670"/>
                <a:gd name="connsiteY385" fmla="*/ 472440 h 804574"/>
                <a:gd name="connsiteX386" fmla="*/ 3012903 w 4000670"/>
                <a:gd name="connsiteY386" fmla="*/ 472440 h 804574"/>
                <a:gd name="connsiteX387" fmla="*/ 3000416 w 4000670"/>
                <a:gd name="connsiteY387" fmla="*/ 472440 h 804574"/>
                <a:gd name="connsiteX388" fmla="*/ 2993413 w 4000670"/>
                <a:gd name="connsiteY388" fmla="*/ 465438 h 804574"/>
                <a:gd name="connsiteX389" fmla="*/ 3000416 w 4000670"/>
                <a:gd name="connsiteY389" fmla="*/ 458436 h 804574"/>
                <a:gd name="connsiteX390" fmla="*/ 3012903 w 4000670"/>
                <a:gd name="connsiteY390" fmla="*/ 458436 h 804574"/>
                <a:gd name="connsiteX391" fmla="*/ 3019905 w 4000670"/>
                <a:gd name="connsiteY391" fmla="*/ 465438 h 804574"/>
                <a:gd name="connsiteX392" fmla="*/ 3012903 w 4000670"/>
                <a:gd name="connsiteY392" fmla="*/ 472440 h 804574"/>
                <a:gd name="connsiteX393" fmla="*/ 2975441 w 4000670"/>
                <a:gd name="connsiteY393" fmla="*/ 472440 h 804574"/>
                <a:gd name="connsiteX394" fmla="*/ 2962954 w 4000670"/>
                <a:gd name="connsiteY394" fmla="*/ 472440 h 804574"/>
                <a:gd name="connsiteX395" fmla="*/ 2955952 w 4000670"/>
                <a:gd name="connsiteY395" fmla="*/ 465438 h 804574"/>
                <a:gd name="connsiteX396" fmla="*/ 2962954 w 4000670"/>
                <a:gd name="connsiteY396" fmla="*/ 458436 h 804574"/>
                <a:gd name="connsiteX397" fmla="*/ 2975441 w 4000670"/>
                <a:gd name="connsiteY397" fmla="*/ 458436 h 804574"/>
                <a:gd name="connsiteX398" fmla="*/ 2982443 w 4000670"/>
                <a:gd name="connsiteY398" fmla="*/ 465438 h 804574"/>
                <a:gd name="connsiteX399" fmla="*/ 2975441 w 4000670"/>
                <a:gd name="connsiteY399" fmla="*/ 472440 h 804574"/>
                <a:gd name="connsiteX400" fmla="*/ 2937980 w 4000670"/>
                <a:gd name="connsiteY400" fmla="*/ 472440 h 804574"/>
                <a:gd name="connsiteX401" fmla="*/ 2925492 w 4000670"/>
                <a:gd name="connsiteY401" fmla="*/ 472440 h 804574"/>
                <a:gd name="connsiteX402" fmla="*/ 2918491 w 4000670"/>
                <a:gd name="connsiteY402" fmla="*/ 465438 h 804574"/>
                <a:gd name="connsiteX403" fmla="*/ 2925492 w 4000670"/>
                <a:gd name="connsiteY403" fmla="*/ 458436 h 804574"/>
                <a:gd name="connsiteX404" fmla="*/ 2937980 w 4000670"/>
                <a:gd name="connsiteY404" fmla="*/ 458436 h 804574"/>
                <a:gd name="connsiteX405" fmla="*/ 2944982 w 4000670"/>
                <a:gd name="connsiteY405" fmla="*/ 465438 h 804574"/>
                <a:gd name="connsiteX406" fmla="*/ 2937980 w 4000670"/>
                <a:gd name="connsiteY406" fmla="*/ 472440 h 804574"/>
                <a:gd name="connsiteX407" fmla="*/ 2900402 w 4000670"/>
                <a:gd name="connsiteY407" fmla="*/ 472440 h 804574"/>
                <a:gd name="connsiteX408" fmla="*/ 2887915 w 4000670"/>
                <a:gd name="connsiteY408" fmla="*/ 472440 h 804574"/>
                <a:gd name="connsiteX409" fmla="*/ 2880913 w 4000670"/>
                <a:gd name="connsiteY409" fmla="*/ 465438 h 804574"/>
                <a:gd name="connsiteX410" fmla="*/ 2887915 w 4000670"/>
                <a:gd name="connsiteY410" fmla="*/ 458436 h 804574"/>
                <a:gd name="connsiteX411" fmla="*/ 2900402 w 4000670"/>
                <a:gd name="connsiteY411" fmla="*/ 458436 h 804574"/>
                <a:gd name="connsiteX412" fmla="*/ 2907404 w 4000670"/>
                <a:gd name="connsiteY412" fmla="*/ 465438 h 804574"/>
                <a:gd name="connsiteX413" fmla="*/ 2900402 w 4000670"/>
                <a:gd name="connsiteY413" fmla="*/ 472440 h 804574"/>
                <a:gd name="connsiteX414" fmla="*/ 2862940 w 4000670"/>
                <a:gd name="connsiteY414" fmla="*/ 472440 h 804574"/>
                <a:gd name="connsiteX415" fmla="*/ 2850453 w 4000670"/>
                <a:gd name="connsiteY415" fmla="*/ 472440 h 804574"/>
                <a:gd name="connsiteX416" fmla="*/ 2843451 w 4000670"/>
                <a:gd name="connsiteY416" fmla="*/ 465438 h 804574"/>
                <a:gd name="connsiteX417" fmla="*/ 2850453 w 4000670"/>
                <a:gd name="connsiteY417" fmla="*/ 458436 h 804574"/>
                <a:gd name="connsiteX418" fmla="*/ 2862940 w 4000670"/>
                <a:gd name="connsiteY418" fmla="*/ 458436 h 804574"/>
                <a:gd name="connsiteX419" fmla="*/ 2869943 w 4000670"/>
                <a:gd name="connsiteY419" fmla="*/ 465438 h 804574"/>
                <a:gd name="connsiteX420" fmla="*/ 2862940 w 4000670"/>
                <a:gd name="connsiteY420" fmla="*/ 472440 h 804574"/>
                <a:gd name="connsiteX421" fmla="*/ 2825479 w 4000670"/>
                <a:gd name="connsiteY421" fmla="*/ 472440 h 804574"/>
                <a:gd name="connsiteX422" fmla="*/ 2812992 w 4000670"/>
                <a:gd name="connsiteY422" fmla="*/ 472440 h 804574"/>
                <a:gd name="connsiteX423" fmla="*/ 2805989 w 4000670"/>
                <a:gd name="connsiteY423" fmla="*/ 465438 h 804574"/>
                <a:gd name="connsiteX424" fmla="*/ 2812992 w 4000670"/>
                <a:gd name="connsiteY424" fmla="*/ 458436 h 804574"/>
                <a:gd name="connsiteX425" fmla="*/ 2825479 w 4000670"/>
                <a:gd name="connsiteY425" fmla="*/ 458436 h 804574"/>
                <a:gd name="connsiteX426" fmla="*/ 2832481 w 4000670"/>
                <a:gd name="connsiteY426" fmla="*/ 465438 h 804574"/>
                <a:gd name="connsiteX427" fmla="*/ 2825479 w 4000670"/>
                <a:gd name="connsiteY427" fmla="*/ 472440 h 804574"/>
                <a:gd name="connsiteX428" fmla="*/ 2787901 w 4000670"/>
                <a:gd name="connsiteY428" fmla="*/ 472440 h 804574"/>
                <a:gd name="connsiteX429" fmla="*/ 2775413 w 4000670"/>
                <a:gd name="connsiteY429" fmla="*/ 472440 h 804574"/>
                <a:gd name="connsiteX430" fmla="*/ 2768412 w 4000670"/>
                <a:gd name="connsiteY430" fmla="*/ 465438 h 804574"/>
                <a:gd name="connsiteX431" fmla="*/ 2775413 w 4000670"/>
                <a:gd name="connsiteY431" fmla="*/ 458436 h 804574"/>
                <a:gd name="connsiteX432" fmla="*/ 2787901 w 4000670"/>
                <a:gd name="connsiteY432" fmla="*/ 458436 h 804574"/>
                <a:gd name="connsiteX433" fmla="*/ 2794903 w 4000670"/>
                <a:gd name="connsiteY433" fmla="*/ 465438 h 804574"/>
                <a:gd name="connsiteX434" fmla="*/ 2787901 w 4000670"/>
                <a:gd name="connsiteY434" fmla="*/ 472440 h 804574"/>
                <a:gd name="connsiteX435" fmla="*/ 2750439 w 4000670"/>
                <a:gd name="connsiteY435" fmla="*/ 472440 h 804574"/>
                <a:gd name="connsiteX436" fmla="*/ 2737953 w 4000670"/>
                <a:gd name="connsiteY436" fmla="*/ 472440 h 804574"/>
                <a:gd name="connsiteX437" fmla="*/ 2730950 w 4000670"/>
                <a:gd name="connsiteY437" fmla="*/ 465438 h 804574"/>
                <a:gd name="connsiteX438" fmla="*/ 2737953 w 4000670"/>
                <a:gd name="connsiteY438" fmla="*/ 458436 h 804574"/>
                <a:gd name="connsiteX439" fmla="*/ 2750439 w 4000670"/>
                <a:gd name="connsiteY439" fmla="*/ 458436 h 804574"/>
                <a:gd name="connsiteX440" fmla="*/ 2757442 w 4000670"/>
                <a:gd name="connsiteY440" fmla="*/ 465438 h 804574"/>
                <a:gd name="connsiteX441" fmla="*/ 2750439 w 4000670"/>
                <a:gd name="connsiteY441" fmla="*/ 472440 h 804574"/>
                <a:gd name="connsiteX442" fmla="*/ 2712978 w 4000670"/>
                <a:gd name="connsiteY442" fmla="*/ 472440 h 804574"/>
                <a:gd name="connsiteX443" fmla="*/ 2700491 w 4000670"/>
                <a:gd name="connsiteY443" fmla="*/ 472440 h 804574"/>
                <a:gd name="connsiteX444" fmla="*/ 2693489 w 4000670"/>
                <a:gd name="connsiteY444" fmla="*/ 465438 h 804574"/>
                <a:gd name="connsiteX445" fmla="*/ 2700491 w 4000670"/>
                <a:gd name="connsiteY445" fmla="*/ 458436 h 804574"/>
                <a:gd name="connsiteX446" fmla="*/ 2712978 w 4000670"/>
                <a:gd name="connsiteY446" fmla="*/ 458436 h 804574"/>
                <a:gd name="connsiteX447" fmla="*/ 2719980 w 4000670"/>
                <a:gd name="connsiteY447" fmla="*/ 465438 h 804574"/>
                <a:gd name="connsiteX448" fmla="*/ 2712978 w 4000670"/>
                <a:gd name="connsiteY448" fmla="*/ 472440 h 804574"/>
                <a:gd name="connsiteX449" fmla="*/ 2675400 w 4000670"/>
                <a:gd name="connsiteY449" fmla="*/ 472440 h 804574"/>
                <a:gd name="connsiteX450" fmla="*/ 2662912 w 4000670"/>
                <a:gd name="connsiteY450" fmla="*/ 472440 h 804574"/>
                <a:gd name="connsiteX451" fmla="*/ 2655910 w 4000670"/>
                <a:gd name="connsiteY451" fmla="*/ 465438 h 804574"/>
                <a:gd name="connsiteX452" fmla="*/ 2662912 w 4000670"/>
                <a:gd name="connsiteY452" fmla="*/ 458436 h 804574"/>
                <a:gd name="connsiteX453" fmla="*/ 2675400 w 4000670"/>
                <a:gd name="connsiteY453" fmla="*/ 458436 h 804574"/>
                <a:gd name="connsiteX454" fmla="*/ 2682402 w 4000670"/>
                <a:gd name="connsiteY454" fmla="*/ 465438 h 804574"/>
                <a:gd name="connsiteX455" fmla="*/ 2675400 w 4000670"/>
                <a:gd name="connsiteY455" fmla="*/ 472440 h 804574"/>
                <a:gd name="connsiteX456" fmla="*/ 2637939 w 4000670"/>
                <a:gd name="connsiteY456" fmla="*/ 472440 h 804574"/>
                <a:gd name="connsiteX457" fmla="*/ 2625451 w 4000670"/>
                <a:gd name="connsiteY457" fmla="*/ 472440 h 804574"/>
                <a:gd name="connsiteX458" fmla="*/ 2618449 w 4000670"/>
                <a:gd name="connsiteY458" fmla="*/ 465438 h 804574"/>
                <a:gd name="connsiteX459" fmla="*/ 2625451 w 4000670"/>
                <a:gd name="connsiteY459" fmla="*/ 458436 h 804574"/>
                <a:gd name="connsiteX460" fmla="*/ 2637939 w 4000670"/>
                <a:gd name="connsiteY460" fmla="*/ 458436 h 804574"/>
                <a:gd name="connsiteX461" fmla="*/ 2644940 w 4000670"/>
                <a:gd name="connsiteY461" fmla="*/ 465438 h 804574"/>
                <a:gd name="connsiteX462" fmla="*/ 2637939 w 4000670"/>
                <a:gd name="connsiteY462" fmla="*/ 472440 h 804574"/>
                <a:gd name="connsiteX463" fmla="*/ 2600477 w 4000670"/>
                <a:gd name="connsiteY463" fmla="*/ 472440 h 804574"/>
                <a:gd name="connsiteX464" fmla="*/ 2587990 w 4000670"/>
                <a:gd name="connsiteY464" fmla="*/ 472440 h 804574"/>
                <a:gd name="connsiteX465" fmla="*/ 2580988 w 4000670"/>
                <a:gd name="connsiteY465" fmla="*/ 465438 h 804574"/>
                <a:gd name="connsiteX466" fmla="*/ 2587990 w 4000670"/>
                <a:gd name="connsiteY466" fmla="*/ 458436 h 804574"/>
                <a:gd name="connsiteX467" fmla="*/ 2600477 w 4000670"/>
                <a:gd name="connsiteY467" fmla="*/ 458436 h 804574"/>
                <a:gd name="connsiteX468" fmla="*/ 2607479 w 4000670"/>
                <a:gd name="connsiteY468" fmla="*/ 465438 h 804574"/>
                <a:gd name="connsiteX469" fmla="*/ 2600477 w 4000670"/>
                <a:gd name="connsiteY469" fmla="*/ 472440 h 804574"/>
                <a:gd name="connsiteX470" fmla="*/ 2562899 w 4000670"/>
                <a:gd name="connsiteY470" fmla="*/ 472440 h 804574"/>
                <a:gd name="connsiteX471" fmla="*/ 2550412 w 4000670"/>
                <a:gd name="connsiteY471" fmla="*/ 472440 h 804574"/>
                <a:gd name="connsiteX472" fmla="*/ 2543409 w 4000670"/>
                <a:gd name="connsiteY472" fmla="*/ 465438 h 804574"/>
                <a:gd name="connsiteX473" fmla="*/ 2550412 w 4000670"/>
                <a:gd name="connsiteY473" fmla="*/ 458436 h 804574"/>
                <a:gd name="connsiteX474" fmla="*/ 2562899 w 4000670"/>
                <a:gd name="connsiteY474" fmla="*/ 458436 h 804574"/>
                <a:gd name="connsiteX475" fmla="*/ 2569901 w 4000670"/>
                <a:gd name="connsiteY475" fmla="*/ 465438 h 804574"/>
                <a:gd name="connsiteX476" fmla="*/ 2562899 w 4000670"/>
                <a:gd name="connsiteY476" fmla="*/ 472440 h 804574"/>
                <a:gd name="connsiteX477" fmla="*/ 2525437 w 4000670"/>
                <a:gd name="connsiteY477" fmla="*/ 472440 h 804574"/>
                <a:gd name="connsiteX478" fmla="*/ 2512950 w 4000670"/>
                <a:gd name="connsiteY478" fmla="*/ 472440 h 804574"/>
                <a:gd name="connsiteX479" fmla="*/ 2505948 w 4000670"/>
                <a:gd name="connsiteY479" fmla="*/ 465438 h 804574"/>
                <a:gd name="connsiteX480" fmla="*/ 2512950 w 4000670"/>
                <a:gd name="connsiteY480" fmla="*/ 458436 h 804574"/>
                <a:gd name="connsiteX481" fmla="*/ 2525437 w 4000670"/>
                <a:gd name="connsiteY481" fmla="*/ 458436 h 804574"/>
                <a:gd name="connsiteX482" fmla="*/ 2532439 w 4000670"/>
                <a:gd name="connsiteY482" fmla="*/ 465438 h 804574"/>
                <a:gd name="connsiteX483" fmla="*/ 2525437 w 4000670"/>
                <a:gd name="connsiteY483" fmla="*/ 472440 h 804574"/>
                <a:gd name="connsiteX484" fmla="*/ 2487976 w 4000670"/>
                <a:gd name="connsiteY484" fmla="*/ 472440 h 804574"/>
                <a:gd name="connsiteX485" fmla="*/ 2475488 w 4000670"/>
                <a:gd name="connsiteY485" fmla="*/ 472440 h 804574"/>
                <a:gd name="connsiteX486" fmla="*/ 2468487 w 4000670"/>
                <a:gd name="connsiteY486" fmla="*/ 465438 h 804574"/>
                <a:gd name="connsiteX487" fmla="*/ 2475488 w 4000670"/>
                <a:gd name="connsiteY487" fmla="*/ 458436 h 804574"/>
                <a:gd name="connsiteX488" fmla="*/ 2487976 w 4000670"/>
                <a:gd name="connsiteY488" fmla="*/ 458436 h 804574"/>
                <a:gd name="connsiteX489" fmla="*/ 2494978 w 4000670"/>
                <a:gd name="connsiteY489" fmla="*/ 465438 h 804574"/>
                <a:gd name="connsiteX490" fmla="*/ 2487976 w 4000670"/>
                <a:gd name="connsiteY490" fmla="*/ 472440 h 804574"/>
                <a:gd name="connsiteX491" fmla="*/ 2450398 w 4000670"/>
                <a:gd name="connsiteY491" fmla="*/ 472440 h 804574"/>
                <a:gd name="connsiteX492" fmla="*/ 2437911 w 4000670"/>
                <a:gd name="connsiteY492" fmla="*/ 472440 h 804574"/>
                <a:gd name="connsiteX493" fmla="*/ 2430909 w 4000670"/>
                <a:gd name="connsiteY493" fmla="*/ 465438 h 804574"/>
                <a:gd name="connsiteX494" fmla="*/ 2437911 w 4000670"/>
                <a:gd name="connsiteY494" fmla="*/ 458436 h 804574"/>
                <a:gd name="connsiteX495" fmla="*/ 2450398 w 4000670"/>
                <a:gd name="connsiteY495" fmla="*/ 458436 h 804574"/>
                <a:gd name="connsiteX496" fmla="*/ 2457400 w 4000670"/>
                <a:gd name="connsiteY496" fmla="*/ 465438 h 804574"/>
                <a:gd name="connsiteX497" fmla="*/ 2450398 w 4000670"/>
                <a:gd name="connsiteY497" fmla="*/ 472440 h 804574"/>
                <a:gd name="connsiteX498" fmla="*/ 2412936 w 4000670"/>
                <a:gd name="connsiteY498" fmla="*/ 472440 h 804574"/>
                <a:gd name="connsiteX499" fmla="*/ 2400449 w 4000670"/>
                <a:gd name="connsiteY499" fmla="*/ 472440 h 804574"/>
                <a:gd name="connsiteX500" fmla="*/ 2393447 w 4000670"/>
                <a:gd name="connsiteY500" fmla="*/ 465438 h 804574"/>
                <a:gd name="connsiteX501" fmla="*/ 2400449 w 4000670"/>
                <a:gd name="connsiteY501" fmla="*/ 458436 h 804574"/>
                <a:gd name="connsiteX502" fmla="*/ 2412936 w 4000670"/>
                <a:gd name="connsiteY502" fmla="*/ 458436 h 804574"/>
                <a:gd name="connsiteX503" fmla="*/ 2419939 w 4000670"/>
                <a:gd name="connsiteY503" fmla="*/ 465438 h 804574"/>
                <a:gd name="connsiteX504" fmla="*/ 2412936 w 4000670"/>
                <a:gd name="connsiteY504" fmla="*/ 472440 h 804574"/>
                <a:gd name="connsiteX505" fmla="*/ 2375475 w 4000670"/>
                <a:gd name="connsiteY505" fmla="*/ 472440 h 804574"/>
                <a:gd name="connsiteX506" fmla="*/ 2362988 w 4000670"/>
                <a:gd name="connsiteY506" fmla="*/ 472440 h 804574"/>
                <a:gd name="connsiteX507" fmla="*/ 2355985 w 4000670"/>
                <a:gd name="connsiteY507" fmla="*/ 465438 h 804574"/>
                <a:gd name="connsiteX508" fmla="*/ 2362988 w 4000670"/>
                <a:gd name="connsiteY508" fmla="*/ 458436 h 804574"/>
                <a:gd name="connsiteX509" fmla="*/ 2375475 w 4000670"/>
                <a:gd name="connsiteY509" fmla="*/ 458436 h 804574"/>
                <a:gd name="connsiteX510" fmla="*/ 2382477 w 4000670"/>
                <a:gd name="connsiteY510" fmla="*/ 465438 h 804574"/>
                <a:gd name="connsiteX511" fmla="*/ 2375475 w 4000670"/>
                <a:gd name="connsiteY511" fmla="*/ 472440 h 804574"/>
                <a:gd name="connsiteX512" fmla="*/ 2337897 w 4000670"/>
                <a:gd name="connsiteY512" fmla="*/ 472440 h 804574"/>
                <a:gd name="connsiteX513" fmla="*/ 2325410 w 4000670"/>
                <a:gd name="connsiteY513" fmla="*/ 472440 h 804574"/>
                <a:gd name="connsiteX514" fmla="*/ 2318408 w 4000670"/>
                <a:gd name="connsiteY514" fmla="*/ 465438 h 804574"/>
                <a:gd name="connsiteX515" fmla="*/ 2325410 w 4000670"/>
                <a:gd name="connsiteY515" fmla="*/ 458436 h 804574"/>
                <a:gd name="connsiteX516" fmla="*/ 2337897 w 4000670"/>
                <a:gd name="connsiteY516" fmla="*/ 458436 h 804574"/>
                <a:gd name="connsiteX517" fmla="*/ 2344899 w 4000670"/>
                <a:gd name="connsiteY517" fmla="*/ 465438 h 804574"/>
                <a:gd name="connsiteX518" fmla="*/ 2337897 w 4000670"/>
                <a:gd name="connsiteY518" fmla="*/ 472440 h 804574"/>
                <a:gd name="connsiteX519" fmla="*/ 2300435 w 4000670"/>
                <a:gd name="connsiteY519" fmla="*/ 472440 h 804574"/>
                <a:gd name="connsiteX520" fmla="*/ 2287949 w 4000670"/>
                <a:gd name="connsiteY520" fmla="*/ 472440 h 804574"/>
                <a:gd name="connsiteX521" fmla="*/ 2280946 w 4000670"/>
                <a:gd name="connsiteY521" fmla="*/ 465438 h 804574"/>
                <a:gd name="connsiteX522" fmla="*/ 2287949 w 4000670"/>
                <a:gd name="connsiteY522" fmla="*/ 458436 h 804574"/>
                <a:gd name="connsiteX523" fmla="*/ 2300435 w 4000670"/>
                <a:gd name="connsiteY523" fmla="*/ 458436 h 804574"/>
                <a:gd name="connsiteX524" fmla="*/ 2307438 w 4000670"/>
                <a:gd name="connsiteY524" fmla="*/ 465438 h 804574"/>
                <a:gd name="connsiteX525" fmla="*/ 2300435 w 4000670"/>
                <a:gd name="connsiteY525" fmla="*/ 472440 h 804574"/>
                <a:gd name="connsiteX526" fmla="*/ 2262974 w 4000670"/>
                <a:gd name="connsiteY526" fmla="*/ 472440 h 804574"/>
                <a:gd name="connsiteX527" fmla="*/ 2250487 w 4000670"/>
                <a:gd name="connsiteY527" fmla="*/ 472440 h 804574"/>
                <a:gd name="connsiteX528" fmla="*/ 2243484 w 4000670"/>
                <a:gd name="connsiteY528" fmla="*/ 465438 h 804574"/>
                <a:gd name="connsiteX529" fmla="*/ 2250487 w 4000670"/>
                <a:gd name="connsiteY529" fmla="*/ 458436 h 804574"/>
                <a:gd name="connsiteX530" fmla="*/ 2262974 w 4000670"/>
                <a:gd name="connsiteY530" fmla="*/ 458436 h 804574"/>
                <a:gd name="connsiteX531" fmla="*/ 2269976 w 4000670"/>
                <a:gd name="connsiteY531" fmla="*/ 465438 h 804574"/>
                <a:gd name="connsiteX532" fmla="*/ 2262974 w 4000670"/>
                <a:gd name="connsiteY532" fmla="*/ 472440 h 804574"/>
                <a:gd name="connsiteX533" fmla="*/ 2225396 w 4000670"/>
                <a:gd name="connsiteY533" fmla="*/ 472440 h 804574"/>
                <a:gd name="connsiteX534" fmla="*/ 2212908 w 4000670"/>
                <a:gd name="connsiteY534" fmla="*/ 472440 h 804574"/>
                <a:gd name="connsiteX535" fmla="*/ 2205906 w 4000670"/>
                <a:gd name="connsiteY535" fmla="*/ 465438 h 804574"/>
                <a:gd name="connsiteX536" fmla="*/ 2212908 w 4000670"/>
                <a:gd name="connsiteY536" fmla="*/ 458436 h 804574"/>
                <a:gd name="connsiteX537" fmla="*/ 2225396 w 4000670"/>
                <a:gd name="connsiteY537" fmla="*/ 458436 h 804574"/>
                <a:gd name="connsiteX538" fmla="*/ 2232398 w 4000670"/>
                <a:gd name="connsiteY538" fmla="*/ 465438 h 804574"/>
                <a:gd name="connsiteX539" fmla="*/ 2225396 w 4000670"/>
                <a:gd name="connsiteY539" fmla="*/ 472440 h 804574"/>
                <a:gd name="connsiteX540" fmla="*/ 2187935 w 4000670"/>
                <a:gd name="connsiteY540" fmla="*/ 472440 h 804574"/>
                <a:gd name="connsiteX541" fmla="*/ 2175447 w 4000670"/>
                <a:gd name="connsiteY541" fmla="*/ 472440 h 804574"/>
                <a:gd name="connsiteX542" fmla="*/ 2168445 w 4000670"/>
                <a:gd name="connsiteY542" fmla="*/ 465438 h 804574"/>
                <a:gd name="connsiteX543" fmla="*/ 2175447 w 4000670"/>
                <a:gd name="connsiteY543" fmla="*/ 458436 h 804574"/>
                <a:gd name="connsiteX544" fmla="*/ 2187935 w 4000670"/>
                <a:gd name="connsiteY544" fmla="*/ 458436 h 804574"/>
                <a:gd name="connsiteX545" fmla="*/ 2194936 w 4000670"/>
                <a:gd name="connsiteY545" fmla="*/ 465438 h 804574"/>
                <a:gd name="connsiteX546" fmla="*/ 2187935 w 4000670"/>
                <a:gd name="connsiteY546" fmla="*/ 472440 h 804574"/>
                <a:gd name="connsiteX547" fmla="*/ 2150473 w 4000670"/>
                <a:gd name="connsiteY547" fmla="*/ 472440 h 804574"/>
                <a:gd name="connsiteX548" fmla="*/ 2137986 w 4000670"/>
                <a:gd name="connsiteY548" fmla="*/ 472440 h 804574"/>
                <a:gd name="connsiteX549" fmla="*/ 2130984 w 4000670"/>
                <a:gd name="connsiteY549" fmla="*/ 465438 h 804574"/>
                <a:gd name="connsiteX550" fmla="*/ 2137986 w 4000670"/>
                <a:gd name="connsiteY550" fmla="*/ 458436 h 804574"/>
                <a:gd name="connsiteX551" fmla="*/ 2150473 w 4000670"/>
                <a:gd name="connsiteY551" fmla="*/ 458436 h 804574"/>
                <a:gd name="connsiteX552" fmla="*/ 2157475 w 4000670"/>
                <a:gd name="connsiteY552" fmla="*/ 465438 h 804574"/>
                <a:gd name="connsiteX553" fmla="*/ 2150473 w 4000670"/>
                <a:gd name="connsiteY553" fmla="*/ 472440 h 804574"/>
                <a:gd name="connsiteX554" fmla="*/ 2112895 w 4000670"/>
                <a:gd name="connsiteY554" fmla="*/ 472440 h 804574"/>
                <a:gd name="connsiteX555" fmla="*/ 2100408 w 4000670"/>
                <a:gd name="connsiteY555" fmla="*/ 472440 h 804574"/>
                <a:gd name="connsiteX556" fmla="*/ 2093405 w 4000670"/>
                <a:gd name="connsiteY556" fmla="*/ 465438 h 804574"/>
                <a:gd name="connsiteX557" fmla="*/ 2100408 w 4000670"/>
                <a:gd name="connsiteY557" fmla="*/ 458436 h 804574"/>
                <a:gd name="connsiteX558" fmla="*/ 2112895 w 4000670"/>
                <a:gd name="connsiteY558" fmla="*/ 458436 h 804574"/>
                <a:gd name="connsiteX559" fmla="*/ 2119897 w 4000670"/>
                <a:gd name="connsiteY559" fmla="*/ 465438 h 804574"/>
                <a:gd name="connsiteX560" fmla="*/ 2112895 w 4000670"/>
                <a:gd name="connsiteY560" fmla="*/ 472440 h 804574"/>
                <a:gd name="connsiteX561" fmla="*/ 2075433 w 4000670"/>
                <a:gd name="connsiteY561" fmla="*/ 472440 h 804574"/>
                <a:gd name="connsiteX562" fmla="*/ 2062946 w 4000670"/>
                <a:gd name="connsiteY562" fmla="*/ 472440 h 804574"/>
                <a:gd name="connsiteX563" fmla="*/ 2055944 w 4000670"/>
                <a:gd name="connsiteY563" fmla="*/ 465438 h 804574"/>
                <a:gd name="connsiteX564" fmla="*/ 2062946 w 4000670"/>
                <a:gd name="connsiteY564" fmla="*/ 458436 h 804574"/>
                <a:gd name="connsiteX565" fmla="*/ 2075433 w 4000670"/>
                <a:gd name="connsiteY565" fmla="*/ 458436 h 804574"/>
                <a:gd name="connsiteX566" fmla="*/ 2082435 w 4000670"/>
                <a:gd name="connsiteY566" fmla="*/ 465438 h 804574"/>
                <a:gd name="connsiteX567" fmla="*/ 2075433 w 4000670"/>
                <a:gd name="connsiteY567" fmla="*/ 472440 h 804574"/>
                <a:gd name="connsiteX568" fmla="*/ 2037855 w 4000670"/>
                <a:gd name="connsiteY568" fmla="*/ 472440 h 804574"/>
                <a:gd name="connsiteX569" fmla="*/ 2025368 w 4000670"/>
                <a:gd name="connsiteY569" fmla="*/ 472440 h 804574"/>
                <a:gd name="connsiteX570" fmla="*/ 2018366 w 4000670"/>
                <a:gd name="connsiteY570" fmla="*/ 465438 h 804574"/>
                <a:gd name="connsiteX571" fmla="*/ 2025368 w 4000670"/>
                <a:gd name="connsiteY571" fmla="*/ 458436 h 804574"/>
                <a:gd name="connsiteX572" fmla="*/ 2037855 w 4000670"/>
                <a:gd name="connsiteY572" fmla="*/ 458436 h 804574"/>
                <a:gd name="connsiteX573" fmla="*/ 2044857 w 4000670"/>
                <a:gd name="connsiteY573" fmla="*/ 465438 h 804574"/>
                <a:gd name="connsiteX574" fmla="*/ 2037855 w 4000670"/>
                <a:gd name="connsiteY574" fmla="*/ 472440 h 804574"/>
                <a:gd name="connsiteX575" fmla="*/ 2000394 w 4000670"/>
                <a:gd name="connsiteY575" fmla="*/ 472440 h 804574"/>
                <a:gd name="connsiteX576" fmla="*/ 1987907 w 4000670"/>
                <a:gd name="connsiteY576" fmla="*/ 472440 h 804574"/>
                <a:gd name="connsiteX577" fmla="*/ 1980904 w 4000670"/>
                <a:gd name="connsiteY577" fmla="*/ 465438 h 804574"/>
                <a:gd name="connsiteX578" fmla="*/ 1987907 w 4000670"/>
                <a:gd name="connsiteY578" fmla="*/ 458436 h 804574"/>
                <a:gd name="connsiteX579" fmla="*/ 2000394 w 4000670"/>
                <a:gd name="connsiteY579" fmla="*/ 458436 h 804574"/>
                <a:gd name="connsiteX580" fmla="*/ 2007396 w 4000670"/>
                <a:gd name="connsiteY580" fmla="*/ 465438 h 804574"/>
                <a:gd name="connsiteX581" fmla="*/ 2000394 w 4000670"/>
                <a:gd name="connsiteY581" fmla="*/ 472440 h 804574"/>
                <a:gd name="connsiteX582" fmla="*/ 1962932 w 4000670"/>
                <a:gd name="connsiteY582" fmla="*/ 472440 h 804574"/>
                <a:gd name="connsiteX583" fmla="*/ 1950445 w 4000670"/>
                <a:gd name="connsiteY583" fmla="*/ 472440 h 804574"/>
                <a:gd name="connsiteX584" fmla="*/ 1943443 w 4000670"/>
                <a:gd name="connsiteY584" fmla="*/ 465438 h 804574"/>
                <a:gd name="connsiteX585" fmla="*/ 1950445 w 4000670"/>
                <a:gd name="connsiteY585" fmla="*/ 458436 h 804574"/>
                <a:gd name="connsiteX586" fmla="*/ 1962932 w 4000670"/>
                <a:gd name="connsiteY586" fmla="*/ 458436 h 804574"/>
                <a:gd name="connsiteX587" fmla="*/ 1969935 w 4000670"/>
                <a:gd name="connsiteY587" fmla="*/ 465438 h 804574"/>
                <a:gd name="connsiteX588" fmla="*/ 1962932 w 4000670"/>
                <a:gd name="connsiteY588" fmla="*/ 472440 h 804574"/>
                <a:gd name="connsiteX589" fmla="*/ 1925354 w 4000670"/>
                <a:gd name="connsiteY589" fmla="*/ 472440 h 804574"/>
                <a:gd name="connsiteX590" fmla="*/ 1912867 w 4000670"/>
                <a:gd name="connsiteY590" fmla="*/ 472440 h 804574"/>
                <a:gd name="connsiteX591" fmla="*/ 1905865 w 4000670"/>
                <a:gd name="connsiteY591" fmla="*/ 465438 h 804574"/>
                <a:gd name="connsiteX592" fmla="*/ 1912867 w 4000670"/>
                <a:gd name="connsiteY592" fmla="*/ 458436 h 804574"/>
                <a:gd name="connsiteX593" fmla="*/ 1925354 w 4000670"/>
                <a:gd name="connsiteY593" fmla="*/ 458436 h 804574"/>
                <a:gd name="connsiteX594" fmla="*/ 1932356 w 4000670"/>
                <a:gd name="connsiteY594" fmla="*/ 465438 h 804574"/>
                <a:gd name="connsiteX595" fmla="*/ 1925354 w 4000670"/>
                <a:gd name="connsiteY595" fmla="*/ 472440 h 804574"/>
                <a:gd name="connsiteX596" fmla="*/ 1887893 w 4000670"/>
                <a:gd name="connsiteY596" fmla="*/ 472440 h 804574"/>
                <a:gd name="connsiteX597" fmla="*/ 1875405 w 4000670"/>
                <a:gd name="connsiteY597" fmla="*/ 472440 h 804574"/>
                <a:gd name="connsiteX598" fmla="*/ 1868404 w 4000670"/>
                <a:gd name="connsiteY598" fmla="*/ 465438 h 804574"/>
                <a:gd name="connsiteX599" fmla="*/ 1875405 w 4000670"/>
                <a:gd name="connsiteY599" fmla="*/ 458436 h 804574"/>
                <a:gd name="connsiteX600" fmla="*/ 1887893 w 4000670"/>
                <a:gd name="connsiteY600" fmla="*/ 458436 h 804574"/>
                <a:gd name="connsiteX601" fmla="*/ 1894895 w 4000670"/>
                <a:gd name="connsiteY601" fmla="*/ 465438 h 804574"/>
                <a:gd name="connsiteX602" fmla="*/ 1887893 w 4000670"/>
                <a:gd name="connsiteY602" fmla="*/ 472440 h 804574"/>
                <a:gd name="connsiteX603" fmla="*/ 1850431 w 4000670"/>
                <a:gd name="connsiteY603" fmla="*/ 472440 h 804574"/>
                <a:gd name="connsiteX604" fmla="*/ 1837944 w 4000670"/>
                <a:gd name="connsiteY604" fmla="*/ 472440 h 804574"/>
                <a:gd name="connsiteX605" fmla="*/ 1830942 w 4000670"/>
                <a:gd name="connsiteY605" fmla="*/ 465438 h 804574"/>
                <a:gd name="connsiteX606" fmla="*/ 1837944 w 4000670"/>
                <a:gd name="connsiteY606" fmla="*/ 458436 h 804574"/>
                <a:gd name="connsiteX607" fmla="*/ 1850431 w 4000670"/>
                <a:gd name="connsiteY607" fmla="*/ 458436 h 804574"/>
                <a:gd name="connsiteX608" fmla="*/ 1857434 w 4000670"/>
                <a:gd name="connsiteY608" fmla="*/ 465438 h 804574"/>
                <a:gd name="connsiteX609" fmla="*/ 1850431 w 4000670"/>
                <a:gd name="connsiteY609" fmla="*/ 472440 h 804574"/>
                <a:gd name="connsiteX610" fmla="*/ 1812853 w 4000670"/>
                <a:gd name="connsiteY610" fmla="*/ 472440 h 804574"/>
                <a:gd name="connsiteX611" fmla="*/ 1807718 w 4000670"/>
                <a:gd name="connsiteY611" fmla="*/ 472440 h 804574"/>
                <a:gd name="connsiteX612" fmla="*/ 1802817 w 4000670"/>
                <a:gd name="connsiteY612" fmla="*/ 470339 h 804574"/>
                <a:gd name="connsiteX613" fmla="*/ 1797565 w 4000670"/>
                <a:gd name="connsiteY613" fmla="*/ 465088 h 804574"/>
                <a:gd name="connsiteX614" fmla="*/ 1797565 w 4000670"/>
                <a:gd name="connsiteY614" fmla="*/ 455168 h 804574"/>
                <a:gd name="connsiteX615" fmla="*/ 1807485 w 4000670"/>
                <a:gd name="connsiteY615" fmla="*/ 455168 h 804574"/>
                <a:gd name="connsiteX616" fmla="*/ 1810636 w 4000670"/>
                <a:gd name="connsiteY616" fmla="*/ 458319 h 804574"/>
                <a:gd name="connsiteX617" fmla="*/ 1812853 w 4000670"/>
                <a:gd name="connsiteY617" fmla="*/ 458319 h 804574"/>
                <a:gd name="connsiteX618" fmla="*/ 1819855 w 4000670"/>
                <a:gd name="connsiteY618" fmla="*/ 465321 h 804574"/>
                <a:gd name="connsiteX619" fmla="*/ 1812853 w 4000670"/>
                <a:gd name="connsiteY619" fmla="*/ 472323 h 804574"/>
                <a:gd name="connsiteX620" fmla="*/ 971546 w 4000670"/>
                <a:gd name="connsiteY620" fmla="*/ 459019 h 804574"/>
                <a:gd name="connsiteX621" fmla="*/ 966645 w 4000670"/>
                <a:gd name="connsiteY621" fmla="*/ 456919 h 804574"/>
                <a:gd name="connsiteX622" fmla="*/ 966645 w 4000670"/>
                <a:gd name="connsiteY622" fmla="*/ 446999 h 804574"/>
                <a:gd name="connsiteX623" fmla="*/ 975514 w 4000670"/>
                <a:gd name="connsiteY623" fmla="*/ 438130 h 804574"/>
                <a:gd name="connsiteX624" fmla="*/ 985434 w 4000670"/>
                <a:gd name="connsiteY624" fmla="*/ 438130 h 804574"/>
                <a:gd name="connsiteX625" fmla="*/ 985434 w 4000670"/>
                <a:gd name="connsiteY625" fmla="*/ 448049 h 804574"/>
                <a:gd name="connsiteX626" fmla="*/ 976564 w 4000670"/>
                <a:gd name="connsiteY626" fmla="*/ 456919 h 804574"/>
                <a:gd name="connsiteX627" fmla="*/ 971663 w 4000670"/>
                <a:gd name="connsiteY627" fmla="*/ 458903 h 804574"/>
                <a:gd name="connsiteX628" fmla="*/ 3817332 w 4000670"/>
                <a:gd name="connsiteY628" fmla="*/ 452717 h 804574"/>
                <a:gd name="connsiteX629" fmla="*/ 3812430 w 4000670"/>
                <a:gd name="connsiteY629" fmla="*/ 450617 h 804574"/>
                <a:gd name="connsiteX630" fmla="*/ 3812430 w 4000670"/>
                <a:gd name="connsiteY630" fmla="*/ 440697 h 804574"/>
                <a:gd name="connsiteX631" fmla="*/ 3821299 w 4000670"/>
                <a:gd name="connsiteY631" fmla="*/ 431828 h 804574"/>
                <a:gd name="connsiteX632" fmla="*/ 3831219 w 4000670"/>
                <a:gd name="connsiteY632" fmla="*/ 431828 h 804574"/>
                <a:gd name="connsiteX633" fmla="*/ 3831219 w 4000670"/>
                <a:gd name="connsiteY633" fmla="*/ 441747 h 804574"/>
                <a:gd name="connsiteX634" fmla="*/ 3822350 w 4000670"/>
                <a:gd name="connsiteY634" fmla="*/ 450617 h 804574"/>
                <a:gd name="connsiteX635" fmla="*/ 3817449 w 4000670"/>
                <a:gd name="connsiteY635" fmla="*/ 452601 h 804574"/>
                <a:gd name="connsiteX636" fmla="*/ 1784961 w 4000670"/>
                <a:gd name="connsiteY636" fmla="*/ 449450 h 804574"/>
                <a:gd name="connsiteX637" fmla="*/ 1779943 w 4000670"/>
                <a:gd name="connsiteY637" fmla="*/ 447349 h 804574"/>
                <a:gd name="connsiteX638" fmla="*/ 1771190 w 4000670"/>
                <a:gd name="connsiteY638" fmla="*/ 438480 h 804574"/>
                <a:gd name="connsiteX639" fmla="*/ 1771190 w 4000670"/>
                <a:gd name="connsiteY639" fmla="*/ 428560 h 804574"/>
                <a:gd name="connsiteX640" fmla="*/ 1781110 w 4000670"/>
                <a:gd name="connsiteY640" fmla="*/ 428560 h 804574"/>
                <a:gd name="connsiteX641" fmla="*/ 1789863 w 4000670"/>
                <a:gd name="connsiteY641" fmla="*/ 437429 h 804574"/>
                <a:gd name="connsiteX642" fmla="*/ 1789863 w 4000670"/>
                <a:gd name="connsiteY642" fmla="*/ 447349 h 804574"/>
                <a:gd name="connsiteX643" fmla="*/ 1784961 w 4000670"/>
                <a:gd name="connsiteY643" fmla="*/ 449333 h 804574"/>
                <a:gd name="connsiteX644" fmla="*/ 998038 w 4000670"/>
                <a:gd name="connsiteY644" fmla="*/ 432645 h 804574"/>
                <a:gd name="connsiteX645" fmla="*/ 993137 w 4000670"/>
                <a:gd name="connsiteY645" fmla="*/ 430544 h 804574"/>
                <a:gd name="connsiteX646" fmla="*/ 993137 w 4000670"/>
                <a:gd name="connsiteY646" fmla="*/ 420624 h 804574"/>
                <a:gd name="connsiteX647" fmla="*/ 1002006 w 4000670"/>
                <a:gd name="connsiteY647" fmla="*/ 411755 h 804574"/>
                <a:gd name="connsiteX648" fmla="*/ 1011925 w 4000670"/>
                <a:gd name="connsiteY648" fmla="*/ 411755 h 804574"/>
                <a:gd name="connsiteX649" fmla="*/ 1011925 w 4000670"/>
                <a:gd name="connsiteY649" fmla="*/ 421674 h 804574"/>
                <a:gd name="connsiteX650" fmla="*/ 1003056 w 4000670"/>
                <a:gd name="connsiteY650" fmla="*/ 430544 h 804574"/>
                <a:gd name="connsiteX651" fmla="*/ 998155 w 4000670"/>
                <a:gd name="connsiteY651" fmla="*/ 432528 h 804574"/>
                <a:gd name="connsiteX652" fmla="*/ 3843823 w 4000670"/>
                <a:gd name="connsiteY652" fmla="*/ 426226 h 804574"/>
                <a:gd name="connsiteX653" fmla="*/ 3838921 w 4000670"/>
                <a:gd name="connsiteY653" fmla="*/ 424125 h 804574"/>
                <a:gd name="connsiteX654" fmla="*/ 3838921 w 4000670"/>
                <a:gd name="connsiteY654" fmla="*/ 414206 h 804574"/>
                <a:gd name="connsiteX655" fmla="*/ 3847791 w 4000670"/>
                <a:gd name="connsiteY655" fmla="*/ 405336 h 804574"/>
                <a:gd name="connsiteX656" fmla="*/ 3857710 w 4000670"/>
                <a:gd name="connsiteY656" fmla="*/ 405336 h 804574"/>
                <a:gd name="connsiteX657" fmla="*/ 3857710 w 4000670"/>
                <a:gd name="connsiteY657" fmla="*/ 415256 h 804574"/>
                <a:gd name="connsiteX658" fmla="*/ 3848842 w 4000670"/>
                <a:gd name="connsiteY658" fmla="*/ 424125 h 804574"/>
                <a:gd name="connsiteX659" fmla="*/ 3843940 w 4000670"/>
                <a:gd name="connsiteY659" fmla="*/ 426109 h 804574"/>
                <a:gd name="connsiteX660" fmla="*/ 1758586 w 4000670"/>
                <a:gd name="connsiteY660" fmla="*/ 422842 h 804574"/>
                <a:gd name="connsiteX661" fmla="*/ 1753568 w 4000670"/>
                <a:gd name="connsiteY661" fmla="*/ 420741 h 804574"/>
                <a:gd name="connsiteX662" fmla="*/ 1744816 w 4000670"/>
                <a:gd name="connsiteY662" fmla="*/ 411872 h 804574"/>
                <a:gd name="connsiteX663" fmla="*/ 1744816 w 4000670"/>
                <a:gd name="connsiteY663" fmla="*/ 401952 h 804574"/>
                <a:gd name="connsiteX664" fmla="*/ 1754736 w 4000670"/>
                <a:gd name="connsiteY664" fmla="*/ 401952 h 804574"/>
                <a:gd name="connsiteX665" fmla="*/ 1763488 w 4000670"/>
                <a:gd name="connsiteY665" fmla="*/ 410821 h 804574"/>
                <a:gd name="connsiteX666" fmla="*/ 1763488 w 4000670"/>
                <a:gd name="connsiteY666" fmla="*/ 420741 h 804574"/>
                <a:gd name="connsiteX667" fmla="*/ 1758586 w 4000670"/>
                <a:gd name="connsiteY667" fmla="*/ 422725 h 804574"/>
                <a:gd name="connsiteX668" fmla="*/ 1024646 w 4000670"/>
                <a:gd name="connsiteY668" fmla="*/ 406153 h 804574"/>
                <a:gd name="connsiteX669" fmla="*/ 1019744 w 4000670"/>
                <a:gd name="connsiteY669" fmla="*/ 404053 h 804574"/>
                <a:gd name="connsiteX670" fmla="*/ 1019744 w 4000670"/>
                <a:gd name="connsiteY670" fmla="*/ 394133 h 804574"/>
                <a:gd name="connsiteX671" fmla="*/ 1028614 w 4000670"/>
                <a:gd name="connsiteY671" fmla="*/ 385263 h 804574"/>
                <a:gd name="connsiteX672" fmla="*/ 1038533 w 4000670"/>
                <a:gd name="connsiteY672" fmla="*/ 385263 h 804574"/>
                <a:gd name="connsiteX673" fmla="*/ 1038533 w 4000670"/>
                <a:gd name="connsiteY673" fmla="*/ 395183 h 804574"/>
                <a:gd name="connsiteX674" fmla="*/ 1029664 w 4000670"/>
                <a:gd name="connsiteY674" fmla="*/ 404053 h 804574"/>
                <a:gd name="connsiteX675" fmla="*/ 1024762 w 4000670"/>
                <a:gd name="connsiteY675" fmla="*/ 406036 h 804574"/>
                <a:gd name="connsiteX676" fmla="*/ 3870431 w 4000670"/>
                <a:gd name="connsiteY676" fmla="*/ 399734 h 804574"/>
                <a:gd name="connsiteX677" fmla="*/ 3865530 w 4000670"/>
                <a:gd name="connsiteY677" fmla="*/ 397634 h 804574"/>
                <a:gd name="connsiteX678" fmla="*/ 3865530 w 4000670"/>
                <a:gd name="connsiteY678" fmla="*/ 387714 h 804574"/>
                <a:gd name="connsiteX679" fmla="*/ 3874399 w 4000670"/>
                <a:gd name="connsiteY679" fmla="*/ 378845 h 804574"/>
                <a:gd name="connsiteX680" fmla="*/ 3884319 w 4000670"/>
                <a:gd name="connsiteY680" fmla="*/ 378845 h 804574"/>
                <a:gd name="connsiteX681" fmla="*/ 3884319 w 4000670"/>
                <a:gd name="connsiteY681" fmla="*/ 388764 h 804574"/>
                <a:gd name="connsiteX682" fmla="*/ 3875449 w 4000670"/>
                <a:gd name="connsiteY682" fmla="*/ 397634 h 804574"/>
                <a:gd name="connsiteX683" fmla="*/ 3870548 w 4000670"/>
                <a:gd name="connsiteY683" fmla="*/ 399618 h 804574"/>
                <a:gd name="connsiteX684" fmla="*/ 1732095 w 4000670"/>
                <a:gd name="connsiteY684" fmla="*/ 396233 h 804574"/>
                <a:gd name="connsiteX685" fmla="*/ 1727077 w 4000670"/>
                <a:gd name="connsiteY685" fmla="*/ 394133 h 804574"/>
                <a:gd name="connsiteX686" fmla="*/ 1718324 w 4000670"/>
                <a:gd name="connsiteY686" fmla="*/ 385263 h 804574"/>
                <a:gd name="connsiteX687" fmla="*/ 1718324 w 4000670"/>
                <a:gd name="connsiteY687" fmla="*/ 375344 h 804574"/>
                <a:gd name="connsiteX688" fmla="*/ 1728244 w 4000670"/>
                <a:gd name="connsiteY688" fmla="*/ 375344 h 804574"/>
                <a:gd name="connsiteX689" fmla="*/ 1736997 w 4000670"/>
                <a:gd name="connsiteY689" fmla="*/ 384213 h 804574"/>
                <a:gd name="connsiteX690" fmla="*/ 1736997 w 4000670"/>
                <a:gd name="connsiteY690" fmla="*/ 394133 h 804574"/>
                <a:gd name="connsiteX691" fmla="*/ 1732095 w 4000670"/>
                <a:gd name="connsiteY691" fmla="*/ 396117 h 804574"/>
                <a:gd name="connsiteX692" fmla="*/ 1051254 w 4000670"/>
                <a:gd name="connsiteY692" fmla="*/ 379662 h 804574"/>
                <a:gd name="connsiteX693" fmla="*/ 1046353 w 4000670"/>
                <a:gd name="connsiteY693" fmla="*/ 377561 h 804574"/>
                <a:gd name="connsiteX694" fmla="*/ 1046353 w 4000670"/>
                <a:gd name="connsiteY694" fmla="*/ 367641 h 804574"/>
                <a:gd name="connsiteX695" fmla="*/ 1055222 w 4000670"/>
                <a:gd name="connsiteY695" fmla="*/ 358772 h 804574"/>
                <a:gd name="connsiteX696" fmla="*/ 1065142 w 4000670"/>
                <a:gd name="connsiteY696" fmla="*/ 358772 h 804574"/>
                <a:gd name="connsiteX697" fmla="*/ 1065142 w 4000670"/>
                <a:gd name="connsiteY697" fmla="*/ 368692 h 804574"/>
                <a:gd name="connsiteX698" fmla="*/ 1056272 w 4000670"/>
                <a:gd name="connsiteY698" fmla="*/ 377561 h 804574"/>
                <a:gd name="connsiteX699" fmla="*/ 1051371 w 4000670"/>
                <a:gd name="connsiteY699" fmla="*/ 379545 h 804574"/>
                <a:gd name="connsiteX700" fmla="*/ 3897039 w 4000670"/>
                <a:gd name="connsiteY700" fmla="*/ 373243 h 804574"/>
                <a:gd name="connsiteX701" fmla="*/ 3892138 w 4000670"/>
                <a:gd name="connsiteY701" fmla="*/ 371142 h 804574"/>
                <a:gd name="connsiteX702" fmla="*/ 3892138 w 4000670"/>
                <a:gd name="connsiteY702" fmla="*/ 361223 h 804574"/>
                <a:gd name="connsiteX703" fmla="*/ 3901007 w 4000670"/>
                <a:gd name="connsiteY703" fmla="*/ 352353 h 804574"/>
                <a:gd name="connsiteX704" fmla="*/ 3910927 w 4000670"/>
                <a:gd name="connsiteY704" fmla="*/ 352353 h 804574"/>
                <a:gd name="connsiteX705" fmla="*/ 3910927 w 4000670"/>
                <a:gd name="connsiteY705" fmla="*/ 362273 h 804574"/>
                <a:gd name="connsiteX706" fmla="*/ 3902058 w 4000670"/>
                <a:gd name="connsiteY706" fmla="*/ 371142 h 804574"/>
                <a:gd name="connsiteX707" fmla="*/ 3897156 w 4000670"/>
                <a:gd name="connsiteY707" fmla="*/ 373126 h 804574"/>
                <a:gd name="connsiteX708" fmla="*/ 1705721 w 4000670"/>
                <a:gd name="connsiteY708" fmla="*/ 369625 h 804574"/>
                <a:gd name="connsiteX709" fmla="*/ 1700703 w 4000670"/>
                <a:gd name="connsiteY709" fmla="*/ 367525 h 804574"/>
                <a:gd name="connsiteX710" fmla="*/ 1691833 w 4000670"/>
                <a:gd name="connsiteY710" fmla="*/ 358655 h 804574"/>
                <a:gd name="connsiteX711" fmla="*/ 1691833 w 4000670"/>
                <a:gd name="connsiteY711" fmla="*/ 348736 h 804574"/>
                <a:gd name="connsiteX712" fmla="*/ 1701752 w 4000670"/>
                <a:gd name="connsiteY712" fmla="*/ 348736 h 804574"/>
                <a:gd name="connsiteX713" fmla="*/ 1710622 w 4000670"/>
                <a:gd name="connsiteY713" fmla="*/ 357605 h 804574"/>
                <a:gd name="connsiteX714" fmla="*/ 1710622 w 4000670"/>
                <a:gd name="connsiteY714" fmla="*/ 367525 h 804574"/>
                <a:gd name="connsiteX715" fmla="*/ 1705721 w 4000670"/>
                <a:gd name="connsiteY715" fmla="*/ 369509 h 804574"/>
                <a:gd name="connsiteX716" fmla="*/ 1077746 w 4000670"/>
                <a:gd name="connsiteY716" fmla="*/ 353170 h 804574"/>
                <a:gd name="connsiteX717" fmla="*/ 1072844 w 4000670"/>
                <a:gd name="connsiteY717" fmla="*/ 351070 h 804574"/>
                <a:gd name="connsiteX718" fmla="*/ 1072844 w 4000670"/>
                <a:gd name="connsiteY718" fmla="*/ 341150 h 804574"/>
                <a:gd name="connsiteX719" fmla="*/ 1081713 w 4000670"/>
                <a:gd name="connsiteY719" fmla="*/ 332281 h 804574"/>
                <a:gd name="connsiteX720" fmla="*/ 1091633 w 4000670"/>
                <a:gd name="connsiteY720" fmla="*/ 332281 h 804574"/>
                <a:gd name="connsiteX721" fmla="*/ 1091633 w 4000670"/>
                <a:gd name="connsiteY721" fmla="*/ 342200 h 804574"/>
                <a:gd name="connsiteX722" fmla="*/ 1082764 w 4000670"/>
                <a:gd name="connsiteY722" fmla="*/ 351070 h 804574"/>
                <a:gd name="connsiteX723" fmla="*/ 1077863 w 4000670"/>
                <a:gd name="connsiteY723" fmla="*/ 353053 h 804574"/>
                <a:gd name="connsiteX724" fmla="*/ 3923531 w 4000670"/>
                <a:gd name="connsiteY724" fmla="*/ 346752 h 804574"/>
                <a:gd name="connsiteX725" fmla="*/ 3918629 w 4000670"/>
                <a:gd name="connsiteY725" fmla="*/ 344651 h 804574"/>
                <a:gd name="connsiteX726" fmla="*/ 3918629 w 4000670"/>
                <a:gd name="connsiteY726" fmla="*/ 334731 h 804574"/>
                <a:gd name="connsiteX727" fmla="*/ 3927499 w 4000670"/>
                <a:gd name="connsiteY727" fmla="*/ 325862 h 804574"/>
                <a:gd name="connsiteX728" fmla="*/ 3937418 w 4000670"/>
                <a:gd name="connsiteY728" fmla="*/ 325862 h 804574"/>
                <a:gd name="connsiteX729" fmla="*/ 3937418 w 4000670"/>
                <a:gd name="connsiteY729" fmla="*/ 335782 h 804574"/>
                <a:gd name="connsiteX730" fmla="*/ 3928549 w 4000670"/>
                <a:gd name="connsiteY730" fmla="*/ 344651 h 804574"/>
                <a:gd name="connsiteX731" fmla="*/ 3923647 w 4000670"/>
                <a:gd name="connsiteY731" fmla="*/ 346635 h 804574"/>
                <a:gd name="connsiteX732" fmla="*/ 1679229 w 4000670"/>
                <a:gd name="connsiteY732" fmla="*/ 343017 h 804574"/>
                <a:gd name="connsiteX733" fmla="*/ 1674211 w 4000670"/>
                <a:gd name="connsiteY733" fmla="*/ 340917 h 804574"/>
                <a:gd name="connsiteX734" fmla="*/ 1665458 w 4000670"/>
                <a:gd name="connsiteY734" fmla="*/ 332047 h 804574"/>
                <a:gd name="connsiteX735" fmla="*/ 1665458 w 4000670"/>
                <a:gd name="connsiteY735" fmla="*/ 322127 h 804574"/>
                <a:gd name="connsiteX736" fmla="*/ 1675378 w 4000670"/>
                <a:gd name="connsiteY736" fmla="*/ 322127 h 804574"/>
                <a:gd name="connsiteX737" fmla="*/ 1684130 w 4000670"/>
                <a:gd name="connsiteY737" fmla="*/ 330997 h 804574"/>
                <a:gd name="connsiteX738" fmla="*/ 1684130 w 4000670"/>
                <a:gd name="connsiteY738" fmla="*/ 340917 h 804574"/>
                <a:gd name="connsiteX739" fmla="*/ 1679229 w 4000670"/>
                <a:gd name="connsiteY739" fmla="*/ 342900 h 804574"/>
                <a:gd name="connsiteX740" fmla="*/ 1104353 w 4000670"/>
                <a:gd name="connsiteY740" fmla="*/ 326679 h 804574"/>
                <a:gd name="connsiteX741" fmla="*/ 1099452 w 4000670"/>
                <a:gd name="connsiteY741" fmla="*/ 324578 h 804574"/>
                <a:gd name="connsiteX742" fmla="*/ 1099452 w 4000670"/>
                <a:gd name="connsiteY742" fmla="*/ 314659 h 804574"/>
                <a:gd name="connsiteX743" fmla="*/ 1108322 w 4000670"/>
                <a:gd name="connsiteY743" fmla="*/ 305789 h 804574"/>
                <a:gd name="connsiteX744" fmla="*/ 1118241 w 4000670"/>
                <a:gd name="connsiteY744" fmla="*/ 305789 h 804574"/>
                <a:gd name="connsiteX745" fmla="*/ 1118241 w 4000670"/>
                <a:gd name="connsiteY745" fmla="*/ 315709 h 804574"/>
                <a:gd name="connsiteX746" fmla="*/ 1109372 w 4000670"/>
                <a:gd name="connsiteY746" fmla="*/ 324578 h 804574"/>
                <a:gd name="connsiteX747" fmla="*/ 1104470 w 4000670"/>
                <a:gd name="connsiteY747" fmla="*/ 326562 h 804574"/>
                <a:gd name="connsiteX748" fmla="*/ 3950139 w 4000670"/>
                <a:gd name="connsiteY748" fmla="*/ 320260 h 804574"/>
                <a:gd name="connsiteX749" fmla="*/ 3945237 w 4000670"/>
                <a:gd name="connsiteY749" fmla="*/ 318160 h 804574"/>
                <a:gd name="connsiteX750" fmla="*/ 3945237 w 4000670"/>
                <a:gd name="connsiteY750" fmla="*/ 308240 h 804574"/>
                <a:gd name="connsiteX751" fmla="*/ 3954107 w 4000670"/>
                <a:gd name="connsiteY751" fmla="*/ 299371 h 804574"/>
                <a:gd name="connsiteX752" fmla="*/ 3964027 w 4000670"/>
                <a:gd name="connsiteY752" fmla="*/ 299371 h 804574"/>
                <a:gd name="connsiteX753" fmla="*/ 3964027 w 4000670"/>
                <a:gd name="connsiteY753" fmla="*/ 309290 h 804574"/>
                <a:gd name="connsiteX754" fmla="*/ 3955157 w 4000670"/>
                <a:gd name="connsiteY754" fmla="*/ 318160 h 804574"/>
                <a:gd name="connsiteX755" fmla="*/ 3950255 w 4000670"/>
                <a:gd name="connsiteY755" fmla="*/ 320144 h 804574"/>
                <a:gd name="connsiteX756" fmla="*/ 1652854 w 4000670"/>
                <a:gd name="connsiteY756" fmla="*/ 316409 h 804574"/>
                <a:gd name="connsiteX757" fmla="*/ 1647836 w 4000670"/>
                <a:gd name="connsiteY757" fmla="*/ 314308 h 804574"/>
                <a:gd name="connsiteX758" fmla="*/ 1639083 w 4000670"/>
                <a:gd name="connsiteY758" fmla="*/ 305439 h 804574"/>
                <a:gd name="connsiteX759" fmla="*/ 1639083 w 4000670"/>
                <a:gd name="connsiteY759" fmla="*/ 295519 h 804574"/>
                <a:gd name="connsiteX760" fmla="*/ 1649003 w 4000670"/>
                <a:gd name="connsiteY760" fmla="*/ 295519 h 804574"/>
                <a:gd name="connsiteX761" fmla="*/ 1657756 w 4000670"/>
                <a:gd name="connsiteY761" fmla="*/ 304389 h 804574"/>
                <a:gd name="connsiteX762" fmla="*/ 1657756 w 4000670"/>
                <a:gd name="connsiteY762" fmla="*/ 314308 h 804574"/>
                <a:gd name="connsiteX763" fmla="*/ 1652854 w 4000670"/>
                <a:gd name="connsiteY763" fmla="*/ 316292 h 804574"/>
                <a:gd name="connsiteX764" fmla="*/ 1130845 w 4000670"/>
                <a:gd name="connsiteY764" fmla="*/ 300187 h 804574"/>
                <a:gd name="connsiteX765" fmla="*/ 1125944 w 4000670"/>
                <a:gd name="connsiteY765" fmla="*/ 298087 h 804574"/>
                <a:gd name="connsiteX766" fmla="*/ 1125944 w 4000670"/>
                <a:gd name="connsiteY766" fmla="*/ 288167 h 804574"/>
                <a:gd name="connsiteX767" fmla="*/ 1134813 w 4000670"/>
                <a:gd name="connsiteY767" fmla="*/ 279298 h 804574"/>
                <a:gd name="connsiteX768" fmla="*/ 1144733 w 4000670"/>
                <a:gd name="connsiteY768" fmla="*/ 279298 h 804574"/>
                <a:gd name="connsiteX769" fmla="*/ 1144733 w 4000670"/>
                <a:gd name="connsiteY769" fmla="*/ 289217 h 804574"/>
                <a:gd name="connsiteX770" fmla="*/ 1135863 w 4000670"/>
                <a:gd name="connsiteY770" fmla="*/ 298087 h 804574"/>
                <a:gd name="connsiteX771" fmla="*/ 1130962 w 4000670"/>
                <a:gd name="connsiteY771" fmla="*/ 300071 h 804574"/>
                <a:gd name="connsiteX772" fmla="*/ 3976630 w 4000670"/>
                <a:gd name="connsiteY772" fmla="*/ 293886 h 804574"/>
                <a:gd name="connsiteX773" fmla="*/ 3971729 w 4000670"/>
                <a:gd name="connsiteY773" fmla="*/ 291785 h 804574"/>
                <a:gd name="connsiteX774" fmla="*/ 3971729 w 4000670"/>
                <a:gd name="connsiteY774" fmla="*/ 281865 h 804574"/>
                <a:gd name="connsiteX775" fmla="*/ 3980598 w 4000670"/>
                <a:gd name="connsiteY775" fmla="*/ 272996 h 804574"/>
                <a:gd name="connsiteX776" fmla="*/ 3990518 w 4000670"/>
                <a:gd name="connsiteY776" fmla="*/ 272996 h 804574"/>
                <a:gd name="connsiteX777" fmla="*/ 3990518 w 4000670"/>
                <a:gd name="connsiteY777" fmla="*/ 282916 h 804574"/>
                <a:gd name="connsiteX778" fmla="*/ 3981648 w 4000670"/>
                <a:gd name="connsiteY778" fmla="*/ 291785 h 804574"/>
                <a:gd name="connsiteX779" fmla="*/ 3976747 w 4000670"/>
                <a:gd name="connsiteY779" fmla="*/ 293769 h 804574"/>
                <a:gd name="connsiteX780" fmla="*/ 1626363 w 4000670"/>
                <a:gd name="connsiteY780" fmla="*/ 289801 h 804574"/>
                <a:gd name="connsiteX781" fmla="*/ 1621344 w 4000670"/>
                <a:gd name="connsiteY781" fmla="*/ 287700 h 804574"/>
                <a:gd name="connsiteX782" fmla="*/ 1612592 w 4000670"/>
                <a:gd name="connsiteY782" fmla="*/ 278831 h 804574"/>
                <a:gd name="connsiteX783" fmla="*/ 1612592 w 4000670"/>
                <a:gd name="connsiteY783" fmla="*/ 268911 h 804574"/>
                <a:gd name="connsiteX784" fmla="*/ 1622512 w 4000670"/>
                <a:gd name="connsiteY784" fmla="*/ 268911 h 804574"/>
                <a:gd name="connsiteX785" fmla="*/ 1631265 w 4000670"/>
                <a:gd name="connsiteY785" fmla="*/ 277781 h 804574"/>
                <a:gd name="connsiteX786" fmla="*/ 1631265 w 4000670"/>
                <a:gd name="connsiteY786" fmla="*/ 287700 h 804574"/>
                <a:gd name="connsiteX787" fmla="*/ 1626363 w 4000670"/>
                <a:gd name="connsiteY787" fmla="*/ 289684 h 804574"/>
                <a:gd name="connsiteX788" fmla="*/ 1157453 w 4000670"/>
                <a:gd name="connsiteY788" fmla="*/ 273813 h 804574"/>
                <a:gd name="connsiteX789" fmla="*/ 1152552 w 4000670"/>
                <a:gd name="connsiteY789" fmla="*/ 271712 h 804574"/>
                <a:gd name="connsiteX790" fmla="*/ 1152552 w 4000670"/>
                <a:gd name="connsiteY790" fmla="*/ 261792 h 804574"/>
                <a:gd name="connsiteX791" fmla="*/ 1161421 w 4000670"/>
                <a:gd name="connsiteY791" fmla="*/ 252923 h 804574"/>
                <a:gd name="connsiteX792" fmla="*/ 1171340 w 4000670"/>
                <a:gd name="connsiteY792" fmla="*/ 252923 h 804574"/>
                <a:gd name="connsiteX793" fmla="*/ 1171340 w 4000670"/>
                <a:gd name="connsiteY793" fmla="*/ 262843 h 804574"/>
                <a:gd name="connsiteX794" fmla="*/ 1162472 w 4000670"/>
                <a:gd name="connsiteY794" fmla="*/ 271712 h 804574"/>
                <a:gd name="connsiteX795" fmla="*/ 1157570 w 4000670"/>
                <a:gd name="connsiteY795" fmla="*/ 273696 h 804574"/>
                <a:gd name="connsiteX796" fmla="*/ 3993552 w 4000670"/>
                <a:gd name="connsiteY796" fmla="*/ 263309 h 804574"/>
                <a:gd name="connsiteX797" fmla="*/ 3993552 w 4000670"/>
                <a:gd name="connsiteY797" fmla="*/ 263309 h 804574"/>
                <a:gd name="connsiteX798" fmla="*/ 3986550 w 4000670"/>
                <a:gd name="connsiteY798" fmla="*/ 256307 h 804574"/>
                <a:gd name="connsiteX799" fmla="*/ 3986550 w 4000670"/>
                <a:gd name="connsiteY799" fmla="*/ 243820 h 804574"/>
                <a:gd name="connsiteX800" fmla="*/ 3993552 w 4000670"/>
                <a:gd name="connsiteY800" fmla="*/ 236818 h 804574"/>
                <a:gd name="connsiteX801" fmla="*/ 3993552 w 4000670"/>
                <a:gd name="connsiteY801" fmla="*/ 236818 h 804574"/>
                <a:gd name="connsiteX802" fmla="*/ 4000555 w 4000670"/>
                <a:gd name="connsiteY802" fmla="*/ 243820 h 804574"/>
                <a:gd name="connsiteX803" fmla="*/ 4000555 w 4000670"/>
                <a:gd name="connsiteY803" fmla="*/ 256307 h 804574"/>
                <a:gd name="connsiteX804" fmla="*/ 3993552 w 4000670"/>
                <a:gd name="connsiteY804" fmla="*/ 263309 h 804574"/>
                <a:gd name="connsiteX805" fmla="*/ 1599988 w 4000670"/>
                <a:gd name="connsiteY805" fmla="*/ 263193 h 804574"/>
                <a:gd name="connsiteX806" fmla="*/ 1594970 w 4000670"/>
                <a:gd name="connsiteY806" fmla="*/ 261092 h 804574"/>
                <a:gd name="connsiteX807" fmla="*/ 1586101 w 4000670"/>
                <a:gd name="connsiteY807" fmla="*/ 252223 h 804574"/>
                <a:gd name="connsiteX808" fmla="*/ 1586101 w 4000670"/>
                <a:gd name="connsiteY808" fmla="*/ 242303 h 804574"/>
                <a:gd name="connsiteX809" fmla="*/ 1596020 w 4000670"/>
                <a:gd name="connsiteY809" fmla="*/ 242303 h 804574"/>
                <a:gd name="connsiteX810" fmla="*/ 1604890 w 4000670"/>
                <a:gd name="connsiteY810" fmla="*/ 251172 h 804574"/>
                <a:gd name="connsiteX811" fmla="*/ 1604890 w 4000670"/>
                <a:gd name="connsiteY811" fmla="*/ 261092 h 804574"/>
                <a:gd name="connsiteX812" fmla="*/ 1599988 w 4000670"/>
                <a:gd name="connsiteY812" fmla="*/ 263076 h 804574"/>
                <a:gd name="connsiteX813" fmla="*/ 1183944 w 4000670"/>
                <a:gd name="connsiteY813" fmla="*/ 247321 h 804574"/>
                <a:gd name="connsiteX814" fmla="*/ 1179043 w 4000670"/>
                <a:gd name="connsiteY814" fmla="*/ 245221 h 804574"/>
                <a:gd name="connsiteX815" fmla="*/ 1179043 w 4000670"/>
                <a:gd name="connsiteY815" fmla="*/ 235301 h 804574"/>
                <a:gd name="connsiteX816" fmla="*/ 1187913 w 4000670"/>
                <a:gd name="connsiteY816" fmla="*/ 226432 h 804574"/>
                <a:gd name="connsiteX817" fmla="*/ 1197832 w 4000670"/>
                <a:gd name="connsiteY817" fmla="*/ 226432 h 804574"/>
                <a:gd name="connsiteX818" fmla="*/ 1197832 w 4000670"/>
                <a:gd name="connsiteY818" fmla="*/ 236351 h 804574"/>
                <a:gd name="connsiteX819" fmla="*/ 1188963 w 4000670"/>
                <a:gd name="connsiteY819" fmla="*/ 245221 h 804574"/>
                <a:gd name="connsiteX820" fmla="*/ 1184061 w 4000670"/>
                <a:gd name="connsiteY820" fmla="*/ 247205 h 804574"/>
                <a:gd name="connsiteX821" fmla="*/ 1573497 w 4000670"/>
                <a:gd name="connsiteY821" fmla="*/ 236585 h 804574"/>
                <a:gd name="connsiteX822" fmla="*/ 1568479 w 4000670"/>
                <a:gd name="connsiteY822" fmla="*/ 234484 h 804574"/>
                <a:gd name="connsiteX823" fmla="*/ 1559726 w 4000670"/>
                <a:gd name="connsiteY823" fmla="*/ 225615 h 804574"/>
                <a:gd name="connsiteX824" fmla="*/ 1559726 w 4000670"/>
                <a:gd name="connsiteY824" fmla="*/ 215695 h 804574"/>
                <a:gd name="connsiteX825" fmla="*/ 1569645 w 4000670"/>
                <a:gd name="connsiteY825" fmla="*/ 215695 h 804574"/>
                <a:gd name="connsiteX826" fmla="*/ 1578398 w 4000670"/>
                <a:gd name="connsiteY826" fmla="*/ 224564 h 804574"/>
                <a:gd name="connsiteX827" fmla="*/ 1578398 w 4000670"/>
                <a:gd name="connsiteY827" fmla="*/ 234484 h 804574"/>
                <a:gd name="connsiteX828" fmla="*/ 1573497 w 4000670"/>
                <a:gd name="connsiteY828" fmla="*/ 236468 h 804574"/>
                <a:gd name="connsiteX829" fmla="*/ 3993552 w 4000670"/>
                <a:gd name="connsiteY829" fmla="*/ 225848 h 804574"/>
                <a:gd name="connsiteX830" fmla="*/ 3993552 w 4000670"/>
                <a:gd name="connsiteY830" fmla="*/ 225848 h 804574"/>
                <a:gd name="connsiteX831" fmla="*/ 3986550 w 4000670"/>
                <a:gd name="connsiteY831" fmla="*/ 218846 h 804574"/>
                <a:gd name="connsiteX832" fmla="*/ 3986550 w 4000670"/>
                <a:gd name="connsiteY832" fmla="*/ 206359 h 804574"/>
                <a:gd name="connsiteX833" fmla="*/ 3993552 w 4000670"/>
                <a:gd name="connsiteY833" fmla="*/ 199357 h 804574"/>
                <a:gd name="connsiteX834" fmla="*/ 3993552 w 4000670"/>
                <a:gd name="connsiteY834" fmla="*/ 199357 h 804574"/>
                <a:gd name="connsiteX835" fmla="*/ 4000555 w 4000670"/>
                <a:gd name="connsiteY835" fmla="*/ 206359 h 804574"/>
                <a:gd name="connsiteX836" fmla="*/ 4000555 w 4000670"/>
                <a:gd name="connsiteY836" fmla="*/ 218846 h 804574"/>
                <a:gd name="connsiteX837" fmla="*/ 3993552 w 4000670"/>
                <a:gd name="connsiteY837" fmla="*/ 225848 h 804574"/>
                <a:gd name="connsiteX838" fmla="*/ 1210553 w 4000670"/>
                <a:gd name="connsiteY838" fmla="*/ 220830 h 804574"/>
                <a:gd name="connsiteX839" fmla="*/ 1205651 w 4000670"/>
                <a:gd name="connsiteY839" fmla="*/ 218729 h 804574"/>
                <a:gd name="connsiteX840" fmla="*/ 1205651 w 4000670"/>
                <a:gd name="connsiteY840" fmla="*/ 208809 h 804574"/>
                <a:gd name="connsiteX841" fmla="*/ 1214520 w 4000670"/>
                <a:gd name="connsiteY841" fmla="*/ 199940 h 804574"/>
                <a:gd name="connsiteX842" fmla="*/ 1224441 w 4000670"/>
                <a:gd name="connsiteY842" fmla="*/ 199940 h 804574"/>
                <a:gd name="connsiteX843" fmla="*/ 1224441 w 4000670"/>
                <a:gd name="connsiteY843" fmla="*/ 209860 h 804574"/>
                <a:gd name="connsiteX844" fmla="*/ 1215571 w 4000670"/>
                <a:gd name="connsiteY844" fmla="*/ 218729 h 804574"/>
                <a:gd name="connsiteX845" fmla="*/ 1210669 w 4000670"/>
                <a:gd name="connsiteY845" fmla="*/ 220713 h 804574"/>
                <a:gd name="connsiteX846" fmla="*/ 1547122 w 4000670"/>
                <a:gd name="connsiteY846" fmla="*/ 209977 h 804574"/>
                <a:gd name="connsiteX847" fmla="*/ 1542104 w 4000670"/>
                <a:gd name="connsiteY847" fmla="*/ 207876 h 804574"/>
                <a:gd name="connsiteX848" fmla="*/ 1533351 w 4000670"/>
                <a:gd name="connsiteY848" fmla="*/ 199007 h 804574"/>
                <a:gd name="connsiteX849" fmla="*/ 1533351 w 4000670"/>
                <a:gd name="connsiteY849" fmla="*/ 189087 h 804574"/>
                <a:gd name="connsiteX850" fmla="*/ 1543271 w 4000670"/>
                <a:gd name="connsiteY850" fmla="*/ 189087 h 804574"/>
                <a:gd name="connsiteX851" fmla="*/ 1552023 w 4000670"/>
                <a:gd name="connsiteY851" fmla="*/ 197956 h 804574"/>
                <a:gd name="connsiteX852" fmla="*/ 1552023 w 4000670"/>
                <a:gd name="connsiteY852" fmla="*/ 207876 h 804574"/>
                <a:gd name="connsiteX853" fmla="*/ 1547122 w 4000670"/>
                <a:gd name="connsiteY853" fmla="*/ 209860 h 804574"/>
                <a:gd name="connsiteX854" fmla="*/ 1237161 w 4000670"/>
                <a:gd name="connsiteY854" fmla="*/ 194339 h 804574"/>
                <a:gd name="connsiteX855" fmla="*/ 1232259 w 4000670"/>
                <a:gd name="connsiteY855" fmla="*/ 192238 h 804574"/>
                <a:gd name="connsiteX856" fmla="*/ 1232259 w 4000670"/>
                <a:gd name="connsiteY856" fmla="*/ 182318 h 804574"/>
                <a:gd name="connsiteX857" fmla="*/ 1241129 w 4000670"/>
                <a:gd name="connsiteY857" fmla="*/ 173449 h 804574"/>
                <a:gd name="connsiteX858" fmla="*/ 1251048 w 4000670"/>
                <a:gd name="connsiteY858" fmla="*/ 173449 h 804574"/>
                <a:gd name="connsiteX859" fmla="*/ 1251048 w 4000670"/>
                <a:gd name="connsiteY859" fmla="*/ 183368 h 804574"/>
                <a:gd name="connsiteX860" fmla="*/ 1242179 w 4000670"/>
                <a:gd name="connsiteY860" fmla="*/ 192238 h 804574"/>
                <a:gd name="connsiteX861" fmla="*/ 1237278 w 4000670"/>
                <a:gd name="connsiteY861" fmla="*/ 194222 h 804574"/>
                <a:gd name="connsiteX862" fmla="*/ 3993669 w 4000670"/>
                <a:gd name="connsiteY862" fmla="*/ 188270 h 804574"/>
                <a:gd name="connsiteX863" fmla="*/ 3993669 w 4000670"/>
                <a:gd name="connsiteY863" fmla="*/ 188270 h 804574"/>
                <a:gd name="connsiteX864" fmla="*/ 3986667 w 4000670"/>
                <a:gd name="connsiteY864" fmla="*/ 181268 h 804574"/>
                <a:gd name="connsiteX865" fmla="*/ 3986667 w 4000670"/>
                <a:gd name="connsiteY865" fmla="*/ 168781 h 804574"/>
                <a:gd name="connsiteX866" fmla="*/ 3993669 w 4000670"/>
                <a:gd name="connsiteY866" fmla="*/ 161779 h 804574"/>
                <a:gd name="connsiteX867" fmla="*/ 3993669 w 4000670"/>
                <a:gd name="connsiteY867" fmla="*/ 161779 h 804574"/>
                <a:gd name="connsiteX868" fmla="*/ 4000671 w 4000670"/>
                <a:gd name="connsiteY868" fmla="*/ 168781 h 804574"/>
                <a:gd name="connsiteX869" fmla="*/ 4000671 w 4000670"/>
                <a:gd name="connsiteY869" fmla="*/ 181268 h 804574"/>
                <a:gd name="connsiteX870" fmla="*/ 3993669 w 4000670"/>
                <a:gd name="connsiteY870" fmla="*/ 188270 h 804574"/>
                <a:gd name="connsiteX871" fmla="*/ 1520631 w 4000670"/>
                <a:gd name="connsiteY871" fmla="*/ 183368 h 804574"/>
                <a:gd name="connsiteX872" fmla="*/ 1515612 w 4000670"/>
                <a:gd name="connsiteY872" fmla="*/ 181268 h 804574"/>
                <a:gd name="connsiteX873" fmla="*/ 1506859 w 4000670"/>
                <a:gd name="connsiteY873" fmla="*/ 172398 h 804574"/>
                <a:gd name="connsiteX874" fmla="*/ 1506859 w 4000670"/>
                <a:gd name="connsiteY874" fmla="*/ 162479 h 804574"/>
                <a:gd name="connsiteX875" fmla="*/ 1516780 w 4000670"/>
                <a:gd name="connsiteY875" fmla="*/ 162479 h 804574"/>
                <a:gd name="connsiteX876" fmla="*/ 1525532 w 4000670"/>
                <a:gd name="connsiteY876" fmla="*/ 171348 h 804574"/>
                <a:gd name="connsiteX877" fmla="*/ 1525532 w 4000670"/>
                <a:gd name="connsiteY877" fmla="*/ 181268 h 804574"/>
                <a:gd name="connsiteX878" fmla="*/ 1520631 w 4000670"/>
                <a:gd name="connsiteY878" fmla="*/ 183252 h 804574"/>
                <a:gd name="connsiteX879" fmla="*/ 1263652 w 4000670"/>
                <a:gd name="connsiteY879" fmla="*/ 167847 h 804574"/>
                <a:gd name="connsiteX880" fmla="*/ 1258751 w 4000670"/>
                <a:gd name="connsiteY880" fmla="*/ 165746 h 804574"/>
                <a:gd name="connsiteX881" fmla="*/ 1258751 w 4000670"/>
                <a:gd name="connsiteY881" fmla="*/ 155827 h 804574"/>
                <a:gd name="connsiteX882" fmla="*/ 1267620 w 4000670"/>
                <a:gd name="connsiteY882" fmla="*/ 146957 h 804574"/>
                <a:gd name="connsiteX883" fmla="*/ 1277540 w 4000670"/>
                <a:gd name="connsiteY883" fmla="*/ 146957 h 804574"/>
                <a:gd name="connsiteX884" fmla="*/ 1277540 w 4000670"/>
                <a:gd name="connsiteY884" fmla="*/ 156877 h 804574"/>
                <a:gd name="connsiteX885" fmla="*/ 1268670 w 4000670"/>
                <a:gd name="connsiteY885" fmla="*/ 165746 h 804574"/>
                <a:gd name="connsiteX886" fmla="*/ 1263769 w 4000670"/>
                <a:gd name="connsiteY886" fmla="*/ 167730 h 804574"/>
                <a:gd name="connsiteX887" fmla="*/ 1494256 w 4000670"/>
                <a:gd name="connsiteY887" fmla="*/ 156760 h 804574"/>
                <a:gd name="connsiteX888" fmla="*/ 1489238 w 4000670"/>
                <a:gd name="connsiteY888" fmla="*/ 154660 h 804574"/>
                <a:gd name="connsiteX889" fmla="*/ 1488538 w 4000670"/>
                <a:gd name="connsiteY889" fmla="*/ 153959 h 804574"/>
                <a:gd name="connsiteX890" fmla="*/ 1482819 w 4000670"/>
                <a:gd name="connsiteY890" fmla="*/ 153959 h 804574"/>
                <a:gd name="connsiteX891" fmla="*/ 1475817 w 4000670"/>
                <a:gd name="connsiteY891" fmla="*/ 146957 h 804574"/>
                <a:gd name="connsiteX892" fmla="*/ 1482819 w 4000670"/>
                <a:gd name="connsiteY892" fmla="*/ 139955 h 804574"/>
                <a:gd name="connsiteX893" fmla="*/ 1491455 w 4000670"/>
                <a:gd name="connsiteY893" fmla="*/ 139955 h 804574"/>
                <a:gd name="connsiteX894" fmla="*/ 1496357 w 4000670"/>
                <a:gd name="connsiteY894" fmla="*/ 142056 h 804574"/>
                <a:gd name="connsiteX895" fmla="*/ 1499041 w 4000670"/>
                <a:gd name="connsiteY895" fmla="*/ 144740 h 804574"/>
                <a:gd name="connsiteX896" fmla="*/ 1499041 w 4000670"/>
                <a:gd name="connsiteY896" fmla="*/ 154660 h 804574"/>
                <a:gd name="connsiteX897" fmla="*/ 1494139 w 4000670"/>
                <a:gd name="connsiteY897" fmla="*/ 156644 h 804574"/>
                <a:gd name="connsiteX898" fmla="*/ 1457845 w 4000670"/>
                <a:gd name="connsiteY898" fmla="*/ 154076 h 804574"/>
                <a:gd name="connsiteX899" fmla="*/ 1445358 w 4000670"/>
                <a:gd name="connsiteY899" fmla="*/ 154076 h 804574"/>
                <a:gd name="connsiteX900" fmla="*/ 1438355 w 4000670"/>
                <a:gd name="connsiteY900" fmla="*/ 147074 h 804574"/>
                <a:gd name="connsiteX901" fmla="*/ 1445358 w 4000670"/>
                <a:gd name="connsiteY901" fmla="*/ 140072 h 804574"/>
                <a:gd name="connsiteX902" fmla="*/ 1457845 w 4000670"/>
                <a:gd name="connsiteY902" fmla="*/ 140072 h 804574"/>
                <a:gd name="connsiteX903" fmla="*/ 1464847 w 4000670"/>
                <a:gd name="connsiteY903" fmla="*/ 147074 h 804574"/>
                <a:gd name="connsiteX904" fmla="*/ 1457845 w 4000670"/>
                <a:gd name="connsiteY904" fmla="*/ 154076 h 804574"/>
                <a:gd name="connsiteX905" fmla="*/ 1420383 w 4000670"/>
                <a:gd name="connsiteY905" fmla="*/ 153959 h 804574"/>
                <a:gd name="connsiteX906" fmla="*/ 1407896 w 4000670"/>
                <a:gd name="connsiteY906" fmla="*/ 153959 h 804574"/>
                <a:gd name="connsiteX907" fmla="*/ 1400894 w 4000670"/>
                <a:gd name="connsiteY907" fmla="*/ 146957 h 804574"/>
                <a:gd name="connsiteX908" fmla="*/ 1407896 w 4000670"/>
                <a:gd name="connsiteY908" fmla="*/ 139955 h 804574"/>
                <a:gd name="connsiteX909" fmla="*/ 1420383 w 4000670"/>
                <a:gd name="connsiteY909" fmla="*/ 139955 h 804574"/>
                <a:gd name="connsiteX910" fmla="*/ 1427385 w 4000670"/>
                <a:gd name="connsiteY910" fmla="*/ 146957 h 804574"/>
                <a:gd name="connsiteX911" fmla="*/ 1420383 w 4000670"/>
                <a:gd name="connsiteY911" fmla="*/ 153959 h 804574"/>
                <a:gd name="connsiteX912" fmla="*/ 1382805 w 4000670"/>
                <a:gd name="connsiteY912" fmla="*/ 153959 h 804574"/>
                <a:gd name="connsiteX913" fmla="*/ 1370318 w 4000670"/>
                <a:gd name="connsiteY913" fmla="*/ 153959 h 804574"/>
                <a:gd name="connsiteX914" fmla="*/ 1363316 w 4000670"/>
                <a:gd name="connsiteY914" fmla="*/ 146957 h 804574"/>
                <a:gd name="connsiteX915" fmla="*/ 1370318 w 4000670"/>
                <a:gd name="connsiteY915" fmla="*/ 139955 h 804574"/>
                <a:gd name="connsiteX916" fmla="*/ 1382805 w 4000670"/>
                <a:gd name="connsiteY916" fmla="*/ 139955 h 804574"/>
                <a:gd name="connsiteX917" fmla="*/ 1389807 w 4000670"/>
                <a:gd name="connsiteY917" fmla="*/ 146957 h 804574"/>
                <a:gd name="connsiteX918" fmla="*/ 1382805 w 4000670"/>
                <a:gd name="connsiteY918" fmla="*/ 153959 h 804574"/>
                <a:gd name="connsiteX919" fmla="*/ 1345344 w 4000670"/>
                <a:gd name="connsiteY919" fmla="*/ 153843 h 804574"/>
                <a:gd name="connsiteX920" fmla="*/ 1332857 w 4000670"/>
                <a:gd name="connsiteY920" fmla="*/ 153843 h 804574"/>
                <a:gd name="connsiteX921" fmla="*/ 1325855 w 4000670"/>
                <a:gd name="connsiteY921" fmla="*/ 146841 h 804574"/>
                <a:gd name="connsiteX922" fmla="*/ 1332857 w 4000670"/>
                <a:gd name="connsiteY922" fmla="*/ 139839 h 804574"/>
                <a:gd name="connsiteX923" fmla="*/ 1345344 w 4000670"/>
                <a:gd name="connsiteY923" fmla="*/ 139839 h 804574"/>
                <a:gd name="connsiteX924" fmla="*/ 1352346 w 4000670"/>
                <a:gd name="connsiteY924" fmla="*/ 146841 h 804574"/>
                <a:gd name="connsiteX925" fmla="*/ 1345344 w 4000670"/>
                <a:gd name="connsiteY925" fmla="*/ 153843 h 804574"/>
                <a:gd name="connsiteX926" fmla="*/ 1307882 w 4000670"/>
                <a:gd name="connsiteY926" fmla="*/ 153843 h 804574"/>
                <a:gd name="connsiteX927" fmla="*/ 1295395 w 4000670"/>
                <a:gd name="connsiteY927" fmla="*/ 153843 h 804574"/>
                <a:gd name="connsiteX928" fmla="*/ 1288393 w 4000670"/>
                <a:gd name="connsiteY928" fmla="*/ 146841 h 804574"/>
                <a:gd name="connsiteX929" fmla="*/ 1295395 w 4000670"/>
                <a:gd name="connsiteY929" fmla="*/ 139839 h 804574"/>
                <a:gd name="connsiteX930" fmla="*/ 1307882 w 4000670"/>
                <a:gd name="connsiteY930" fmla="*/ 139839 h 804574"/>
                <a:gd name="connsiteX931" fmla="*/ 1314885 w 4000670"/>
                <a:gd name="connsiteY931" fmla="*/ 146841 h 804574"/>
                <a:gd name="connsiteX932" fmla="*/ 1307882 w 4000670"/>
                <a:gd name="connsiteY932" fmla="*/ 153843 h 804574"/>
                <a:gd name="connsiteX933" fmla="*/ 3993669 w 4000670"/>
                <a:gd name="connsiteY933" fmla="*/ 150808 h 804574"/>
                <a:gd name="connsiteX934" fmla="*/ 3993669 w 4000670"/>
                <a:gd name="connsiteY934" fmla="*/ 150808 h 804574"/>
                <a:gd name="connsiteX935" fmla="*/ 3986667 w 4000670"/>
                <a:gd name="connsiteY935" fmla="*/ 143806 h 804574"/>
                <a:gd name="connsiteX936" fmla="*/ 3986667 w 4000670"/>
                <a:gd name="connsiteY936" fmla="*/ 139839 h 804574"/>
                <a:gd name="connsiteX937" fmla="*/ 3984682 w 4000670"/>
                <a:gd name="connsiteY937" fmla="*/ 137855 h 804574"/>
                <a:gd name="connsiteX938" fmla="*/ 3984682 w 4000670"/>
                <a:gd name="connsiteY938" fmla="*/ 127935 h 804574"/>
                <a:gd name="connsiteX939" fmla="*/ 3994603 w 4000670"/>
                <a:gd name="connsiteY939" fmla="*/ 127935 h 804574"/>
                <a:gd name="connsiteX940" fmla="*/ 3998570 w 4000670"/>
                <a:gd name="connsiteY940" fmla="*/ 131903 h 804574"/>
                <a:gd name="connsiteX941" fmla="*/ 4000555 w 4000670"/>
                <a:gd name="connsiteY941" fmla="*/ 136804 h 804574"/>
                <a:gd name="connsiteX942" fmla="*/ 4000555 w 4000670"/>
                <a:gd name="connsiteY942" fmla="*/ 143573 h 804574"/>
                <a:gd name="connsiteX943" fmla="*/ 3993552 w 4000670"/>
                <a:gd name="connsiteY943" fmla="*/ 150575 h 804574"/>
                <a:gd name="connsiteX944" fmla="*/ 3972079 w 4000670"/>
                <a:gd name="connsiteY944" fmla="*/ 122216 h 804574"/>
                <a:gd name="connsiteX945" fmla="*/ 3967177 w 4000670"/>
                <a:gd name="connsiteY945" fmla="*/ 120116 h 804574"/>
                <a:gd name="connsiteX946" fmla="*/ 3958308 w 4000670"/>
                <a:gd name="connsiteY946" fmla="*/ 111246 h 804574"/>
                <a:gd name="connsiteX947" fmla="*/ 3958308 w 4000670"/>
                <a:gd name="connsiteY947" fmla="*/ 101327 h 804574"/>
                <a:gd name="connsiteX948" fmla="*/ 3968228 w 4000670"/>
                <a:gd name="connsiteY948" fmla="*/ 101327 h 804574"/>
                <a:gd name="connsiteX949" fmla="*/ 3977097 w 4000670"/>
                <a:gd name="connsiteY949" fmla="*/ 110196 h 804574"/>
                <a:gd name="connsiteX950" fmla="*/ 3977097 w 4000670"/>
                <a:gd name="connsiteY950" fmla="*/ 120116 h 804574"/>
                <a:gd name="connsiteX951" fmla="*/ 3972195 w 4000670"/>
                <a:gd name="connsiteY951" fmla="*/ 122100 h 804574"/>
                <a:gd name="connsiteX952" fmla="*/ 3945587 w 4000670"/>
                <a:gd name="connsiteY952" fmla="*/ 95725 h 804574"/>
                <a:gd name="connsiteX953" fmla="*/ 3940686 w 4000670"/>
                <a:gd name="connsiteY953" fmla="*/ 93624 h 804574"/>
                <a:gd name="connsiteX954" fmla="*/ 3931817 w 4000670"/>
                <a:gd name="connsiteY954" fmla="*/ 84755 h 804574"/>
                <a:gd name="connsiteX955" fmla="*/ 3931817 w 4000670"/>
                <a:gd name="connsiteY955" fmla="*/ 74835 h 804574"/>
                <a:gd name="connsiteX956" fmla="*/ 3941736 w 4000670"/>
                <a:gd name="connsiteY956" fmla="*/ 74835 h 804574"/>
                <a:gd name="connsiteX957" fmla="*/ 3950606 w 4000670"/>
                <a:gd name="connsiteY957" fmla="*/ 83705 h 804574"/>
                <a:gd name="connsiteX958" fmla="*/ 3950606 w 4000670"/>
                <a:gd name="connsiteY958" fmla="*/ 93624 h 804574"/>
                <a:gd name="connsiteX959" fmla="*/ 3945704 w 4000670"/>
                <a:gd name="connsiteY959" fmla="*/ 95608 h 804574"/>
                <a:gd name="connsiteX960" fmla="*/ 3919096 w 4000670"/>
                <a:gd name="connsiteY960" fmla="*/ 69117 h 804574"/>
                <a:gd name="connsiteX961" fmla="*/ 3914195 w 4000670"/>
                <a:gd name="connsiteY961" fmla="*/ 67016 h 804574"/>
                <a:gd name="connsiteX962" fmla="*/ 3905325 w 4000670"/>
                <a:gd name="connsiteY962" fmla="*/ 58147 h 804574"/>
                <a:gd name="connsiteX963" fmla="*/ 3905325 w 4000670"/>
                <a:gd name="connsiteY963" fmla="*/ 48227 h 804574"/>
                <a:gd name="connsiteX964" fmla="*/ 3915244 w 4000670"/>
                <a:gd name="connsiteY964" fmla="*/ 48227 h 804574"/>
                <a:gd name="connsiteX965" fmla="*/ 3924114 w 4000670"/>
                <a:gd name="connsiteY965" fmla="*/ 57097 h 804574"/>
                <a:gd name="connsiteX966" fmla="*/ 3924114 w 4000670"/>
                <a:gd name="connsiteY966" fmla="*/ 67016 h 804574"/>
                <a:gd name="connsiteX967" fmla="*/ 3919213 w 4000670"/>
                <a:gd name="connsiteY967" fmla="*/ 69000 h 804574"/>
                <a:gd name="connsiteX968" fmla="*/ 3892605 w 4000670"/>
                <a:gd name="connsiteY968" fmla="*/ 42626 h 804574"/>
                <a:gd name="connsiteX969" fmla="*/ 3887703 w 4000670"/>
                <a:gd name="connsiteY969" fmla="*/ 40525 h 804574"/>
                <a:gd name="connsiteX970" fmla="*/ 3878833 w 4000670"/>
                <a:gd name="connsiteY970" fmla="*/ 31656 h 804574"/>
                <a:gd name="connsiteX971" fmla="*/ 3878833 w 4000670"/>
                <a:gd name="connsiteY971" fmla="*/ 21736 h 804574"/>
                <a:gd name="connsiteX972" fmla="*/ 3888754 w 4000670"/>
                <a:gd name="connsiteY972" fmla="*/ 21736 h 804574"/>
                <a:gd name="connsiteX973" fmla="*/ 3897623 w 4000670"/>
                <a:gd name="connsiteY973" fmla="*/ 30605 h 804574"/>
                <a:gd name="connsiteX974" fmla="*/ 3897623 w 4000670"/>
                <a:gd name="connsiteY974" fmla="*/ 40525 h 804574"/>
                <a:gd name="connsiteX975" fmla="*/ 3892721 w 4000670"/>
                <a:gd name="connsiteY975" fmla="*/ 42509 h 804574"/>
                <a:gd name="connsiteX976" fmla="*/ 3866113 w 4000670"/>
                <a:gd name="connsiteY976" fmla="*/ 16017 h 804574"/>
                <a:gd name="connsiteX977" fmla="*/ 3861212 w 4000670"/>
                <a:gd name="connsiteY977" fmla="*/ 13917 h 804574"/>
                <a:gd name="connsiteX978" fmla="*/ 3859228 w 4000670"/>
                <a:gd name="connsiteY978" fmla="*/ 11933 h 804574"/>
                <a:gd name="connsiteX979" fmla="*/ 3859228 w 4000670"/>
                <a:gd name="connsiteY979" fmla="*/ 2013 h 804574"/>
                <a:gd name="connsiteX980" fmla="*/ 3869148 w 4000670"/>
                <a:gd name="connsiteY980" fmla="*/ 2013 h 804574"/>
                <a:gd name="connsiteX981" fmla="*/ 3871131 w 4000670"/>
                <a:gd name="connsiteY981" fmla="*/ 3997 h 804574"/>
                <a:gd name="connsiteX982" fmla="*/ 3871131 w 4000670"/>
                <a:gd name="connsiteY982" fmla="*/ 13917 h 804574"/>
                <a:gd name="connsiteX983" fmla="*/ 3866230 w 4000670"/>
                <a:gd name="connsiteY983" fmla="*/ 16017 h 804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</a:cxnLst>
              <a:rect l="l" t="t" r="r" b="b"/>
              <a:pathLst>
                <a:path w="4000670" h="804574">
                  <a:moveTo>
                    <a:pt x="601833" y="804575"/>
                  </a:moveTo>
                  <a:lnTo>
                    <a:pt x="589347" y="804575"/>
                  </a:lnTo>
                  <a:cubicBezTo>
                    <a:pt x="585495" y="804575"/>
                    <a:pt x="582344" y="801424"/>
                    <a:pt x="582344" y="797573"/>
                  </a:cubicBezTo>
                  <a:cubicBezTo>
                    <a:pt x="582344" y="793721"/>
                    <a:pt x="585495" y="790570"/>
                    <a:pt x="589347" y="790570"/>
                  </a:cubicBezTo>
                  <a:lnTo>
                    <a:pt x="601833" y="790570"/>
                  </a:lnTo>
                  <a:cubicBezTo>
                    <a:pt x="605685" y="790570"/>
                    <a:pt x="608836" y="793721"/>
                    <a:pt x="608836" y="797573"/>
                  </a:cubicBezTo>
                  <a:cubicBezTo>
                    <a:pt x="608836" y="801424"/>
                    <a:pt x="605685" y="804575"/>
                    <a:pt x="601833" y="804575"/>
                  </a:cubicBezTo>
                  <a:close/>
                  <a:moveTo>
                    <a:pt x="564255" y="804575"/>
                  </a:moveTo>
                  <a:lnTo>
                    <a:pt x="551768" y="804575"/>
                  </a:lnTo>
                  <a:cubicBezTo>
                    <a:pt x="547917" y="804575"/>
                    <a:pt x="544766" y="801424"/>
                    <a:pt x="544766" y="797573"/>
                  </a:cubicBezTo>
                  <a:cubicBezTo>
                    <a:pt x="544766" y="793721"/>
                    <a:pt x="547917" y="790570"/>
                    <a:pt x="551768" y="790570"/>
                  </a:cubicBezTo>
                  <a:lnTo>
                    <a:pt x="564255" y="790570"/>
                  </a:lnTo>
                  <a:cubicBezTo>
                    <a:pt x="568107" y="790570"/>
                    <a:pt x="571257" y="793721"/>
                    <a:pt x="571257" y="797573"/>
                  </a:cubicBezTo>
                  <a:cubicBezTo>
                    <a:pt x="571257" y="801424"/>
                    <a:pt x="568107" y="804575"/>
                    <a:pt x="564255" y="804575"/>
                  </a:cubicBezTo>
                  <a:close/>
                  <a:moveTo>
                    <a:pt x="526794" y="804575"/>
                  </a:moveTo>
                  <a:lnTo>
                    <a:pt x="514307" y="804575"/>
                  </a:lnTo>
                  <a:cubicBezTo>
                    <a:pt x="510456" y="804575"/>
                    <a:pt x="507305" y="801424"/>
                    <a:pt x="507305" y="797573"/>
                  </a:cubicBezTo>
                  <a:cubicBezTo>
                    <a:pt x="507305" y="793721"/>
                    <a:pt x="510456" y="790570"/>
                    <a:pt x="514307" y="790570"/>
                  </a:cubicBezTo>
                  <a:lnTo>
                    <a:pt x="526794" y="790570"/>
                  </a:lnTo>
                  <a:cubicBezTo>
                    <a:pt x="530645" y="790570"/>
                    <a:pt x="533796" y="793721"/>
                    <a:pt x="533796" y="797573"/>
                  </a:cubicBezTo>
                  <a:cubicBezTo>
                    <a:pt x="533796" y="801424"/>
                    <a:pt x="530645" y="804575"/>
                    <a:pt x="526794" y="804575"/>
                  </a:cubicBezTo>
                  <a:close/>
                  <a:moveTo>
                    <a:pt x="489333" y="804575"/>
                  </a:moveTo>
                  <a:lnTo>
                    <a:pt x="476845" y="804575"/>
                  </a:lnTo>
                  <a:cubicBezTo>
                    <a:pt x="472994" y="804575"/>
                    <a:pt x="469843" y="801424"/>
                    <a:pt x="469843" y="797573"/>
                  </a:cubicBezTo>
                  <a:cubicBezTo>
                    <a:pt x="469843" y="793721"/>
                    <a:pt x="472994" y="790570"/>
                    <a:pt x="476845" y="790570"/>
                  </a:cubicBezTo>
                  <a:lnTo>
                    <a:pt x="489333" y="790570"/>
                  </a:lnTo>
                  <a:cubicBezTo>
                    <a:pt x="493184" y="790570"/>
                    <a:pt x="496335" y="793721"/>
                    <a:pt x="496335" y="797573"/>
                  </a:cubicBezTo>
                  <a:cubicBezTo>
                    <a:pt x="496335" y="801424"/>
                    <a:pt x="493184" y="804575"/>
                    <a:pt x="489333" y="804575"/>
                  </a:cubicBezTo>
                  <a:close/>
                  <a:moveTo>
                    <a:pt x="451754" y="804575"/>
                  </a:moveTo>
                  <a:lnTo>
                    <a:pt x="439267" y="804575"/>
                  </a:lnTo>
                  <a:cubicBezTo>
                    <a:pt x="435416" y="804575"/>
                    <a:pt x="432265" y="801424"/>
                    <a:pt x="432265" y="797573"/>
                  </a:cubicBezTo>
                  <a:cubicBezTo>
                    <a:pt x="432265" y="793721"/>
                    <a:pt x="435416" y="790570"/>
                    <a:pt x="439267" y="790570"/>
                  </a:cubicBezTo>
                  <a:lnTo>
                    <a:pt x="451754" y="790570"/>
                  </a:lnTo>
                  <a:cubicBezTo>
                    <a:pt x="455605" y="790570"/>
                    <a:pt x="458757" y="793721"/>
                    <a:pt x="458757" y="797573"/>
                  </a:cubicBezTo>
                  <a:cubicBezTo>
                    <a:pt x="458757" y="801424"/>
                    <a:pt x="455605" y="804575"/>
                    <a:pt x="451754" y="804575"/>
                  </a:cubicBezTo>
                  <a:close/>
                  <a:moveTo>
                    <a:pt x="414293" y="804575"/>
                  </a:moveTo>
                  <a:lnTo>
                    <a:pt x="401806" y="804575"/>
                  </a:lnTo>
                  <a:cubicBezTo>
                    <a:pt x="397955" y="804575"/>
                    <a:pt x="394804" y="801424"/>
                    <a:pt x="394804" y="797573"/>
                  </a:cubicBezTo>
                  <a:cubicBezTo>
                    <a:pt x="394804" y="793721"/>
                    <a:pt x="397955" y="790570"/>
                    <a:pt x="401806" y="790570"/>
                  </a:cubicBezTo>
                  <a:lnTo>
                    <a:pt x="414293" y="790570"/>
                  </a:lnTo>
                  <a:cubicBezTo>
                    <a:pt x="418144" y="790570"/>
                    <a:pt x="421295" y="793721"/>
                    <a:pt x="421295" y="797573"/>
                  </a:cubicBezTo>
                  <a:cubicBezTo>
                    <a:pt x="421295" y="801424"/>
                    <a:pt x="418144" y="804575"/>
                    <a:pt x="414293" y="804575"/>
                  </a:cubicBezTo>
                  <a:close/>
                  <a:moveTo>
                    <a:pt x="376831" y="804575"/>
                  </a:moveTo>
                  <a:lnTo>
                    <a:pt x="364345" y="804575"/>
                  </a:lnTo>
                  <a:cubicBezTo>
                    <a:pt x="360493" y="804575"/>
                    <a:pt x="357342" y="801424"/>
                    <a:pt x="357342" y="797573"/>
                  </a:cubicBezTo>
                  <a:cubicBezTo>
                    <a:pt x="357342" y="793721"/>
                    <a:pt x="360493" y="790570"/>
                    <a:pt x="364345" y="790570"/>
                  </a:cubicBezTo>
                  <a:lnTo>
                    <a:pt x="376831" y="790570"/>
                  </a:lnTo>
                  <a:cubicBezTo>
                    <a:pt x="380683" y="790570"/>
                    <a:pt x="383834" y="793721"/>
                    <a:pt x="383834" y="797573"/>
                  </a:cubicBezTo>
                  <a:cubicBezTo>
                    <a:pt x="383834" y="801424"/>
                    <a:pt x="380683" y="804575"/>
                    <a:pt x="376831" y="804575"/>
                  </a:cubicBezTo>
                  <a:close/>
                  <a:moveTo>
                    <a:pt x="626225" y="803291"/>
                  </a:moveTo>
                  <a:cubicBezTo>
                    <a:pt x="624474" y="803291"/>
                    <a:pt x="622606" y="802591"/>
                    <a:pt x="621323" y="801190"/>
                  </a:cubicBezTo>
                  <a:cubicBezTo>
                    <a:pt x="618639" y="798389"/>
                    <a:pt x="618639" y="793955"/>
                    <a:pt x="621323" y="791271"/>
                  </a:cubicBezTo>
                  <a:lnTo>
                    <a:pt x="630192" y="782401"/>
                  </a:lnTo>
                  <a:cubicBezTo>
                    <a:pt x="632876" y="779600"/>
                    <a:pt x="637311" y="779717"/>
                    <a:pt x="640112" y="782401"/>
                  </a:cubicBezTo>
                  <a:cubicBezTo>
                    <a:pt x="642796" y="785202"/>
                    <a:pt x="642796" y="789637"/>
                    <a:pt x="640112" y="792321"/>
                  </a:cubicBezTo>
                  <a:lnTo>
                    <a:pt x="631243" y="801190"/>
                  </a:lnTo>
                  <a:cubicBezTo>
                    <a:pt x="629842" y="802591"/>
                    <a:pt x="628091" y="803174"/>
                    <a:pt x="626341" y="803174"/>
                  </a:cubicBezTo>
                  <a:close/>
                  <a:moveTo>
                    <a:pt x="341587" y="798856"/>
                  </a:moveTo>
                  <a:cubicBezTo>
                    <a:pt x="339837" y="798856"/>
                    <a:pt x="337970" y="798156"/>
                    <a:pt x="336569" y="796756"/>
                  </a:cubicBezTo>
                  <a:lnTo>
                    <a:pt x="327700" y="787886"/>
                  </a:lnTo>
                  <a:cubicBezTo>
                    <a:pt x="325016" y="785085"/>
                    <a:pt x="325016" y="780651"/>
                    <a:pt x="327700" y="777966"/>
                  </a:cubicBezTo>
                  <a:cubicBezTo>
                    <a:pt x="330384" y="775282"/>
                    <a:pt x="334819" y="775282"/>
                    <a:pt x="337620" y="777966"/>
                  </a:cubicBezTo>
                  <a:lnTo>
                    <a:pt x="346489" y="786836"/>
                  </a:lnTo>
                  <a:cubicBezTo>
                    <a:pt x="349173" y="789520"/>
                    <a:pt x="349173" y="793955"/>
                    <a:pt x="346489" y="796756"/>
                  </a:cubicBezTo>
                  <a:cubicBezTo>
                    <a:pt x="345088" y="798156"/>
                    <a:pt x="343338" y="798739"/>
                    <a:pt x="341587" y="798739"/>
                  </a:cubicBezTo>
                  <a:close/>
                  <a:moveTo>
                    <a:pt x="652833" y="776799"/>
                  </a:moveTo>
                  <a:cubicBezTo>
                    <a:pt x="651082" y="776799"/>
                    <a:pt x="649215" y="776099"/>
                    <a:pt x="647931" y="774699"/>
                  </a:cubicBezTo>
                  <a:cubicBezTo>
                    <a:pt x="645247" y="771898"/>
                    <a:pt x="645247" y="767463"/>
                    <a:pt x="647931" y="764779"/>
                  </a:cubicBezTo>
                  <a:lnTo>
                    <a:pt x="656800" y="755910"/>
                  </a:lnTo>
                  <a:cubicBezTo>
                    <a:pt x="659484" y="753109"/>
                    <a:pt x="663919" y="753226"/>
                    <a:pt x="666720" y="755910"/>
                  </a:cubicBezTo>
                  <a:cubicBezTo>
                    <a:pt x="669404" y="758711"/>
                    <a:pt x="669404" y="763145"/>
                    <a:pt x="666720" y="765830"/>
                  </a:cubicBezTo>
                  <a:lnTo>
                    <a:pt x="657851" y="774699"/>
                  </a:lnTo>
                  <a:cubicBezTo>
                    <a:pt x="656450" y="776099"/>
                    <a:pt x="654700" y="776683"/>
                    <a:pt x="652949" y="776683"/>
                  </a:cubicBezTo>
                  <a:close/>
                  <a:moveTo>
                    <a:pt x="315096" y="772248"/>
                  </a:moveTo>
                  <a:cubicBezTo>
                    <a:pt x="313345" y="772248"/>
                    <a:pt x="311478" y="771548"/>
                    <a:pt x="310078" y="770147"/>
                  </a:cubicBezTo>
                  <a:lnTo>
                    <a:pt x="301209" y="761278"/>
                  </a:lnTo>
                  <a:cubicBezTo>
                    <a:pt x="298524" y="758477"/>
                    <a:pt x="298524" y="754042"/>
                    <a:pt x="301209" y="751358"/>
                  </a:cubicBezTo>
                  <a:cubicBezTo>
                    <a:pt x="304009" y="748674"/>
                    <a:pt x="308444" y="748674"/>
                    <a:pt x="311128" y="751358"/>
                  </a:cubicBezTo>
                  <a:lnTo>
                    <a:pt x="319997" y="760228"/>
                  </a:lnTo>
                  <a:cubicBezTo>
                    <a:pt x="322682" y="763029"/>
                    <a:pt x="322682" y="767463"/>
                    <a:pt x="319997" y="770147"/>
                  </a:cubicBezTo>
                  <a:cubicBezTo>
                    <a:pt x="318597" y="771548"/>
                    <a:pt x="316847" y="772131"/>
                    <a:pt x="315096" y="772131"/>
                  </a:cubicBezTo>
                  <a:close/>
                  <a:moveTo>
                    <a:pt x="679324" y="750308"/>
                  </a:moveTo>
                  <a:cubicBezTo>
                    <a:pt x="677573" y="750308"/>
                    <a:pt x="675706" y="749608"/>
                    <a:pt x="674422" y="748207"/>
                  </a:cubicBezTo>
                  <a:cubicBezTo>
                    <a:pt x="671738" y="745523"/>
                    <a:pt x="671738" y="741089"/>
                    <a:pt x="674422" y="738288"/>
                  </a:cubicBezTo>
                  <a:lnTo>
                    <a:pt x="683292" y="729418"/>
                  </a:lnTo>
                  <a:cubicBezTo>
                    <a:pt x="685976" y="726618"/>
                    <a:pt x="690411" y="726734"/>
                    <a:pt x="693212" y="729418"/>
                  </a:cubicBezTo>
                  <a:cubicBezTo>
                    <a:pt x="696012" y="732103"/>
                    <a:pt x="695895" y="736537"/>
                    <a:pt x="693212" y="739338"/>
                  </a:cubicBezTo>
                  <a:lnTo>
                    <a:pt x="684342" y="748207"/>
                  </a:lnTo>
                  <a:cubicBezTo>
                    <a:pt x="682942" y="749608"/>
                    <a:pt x="681191" y="750191"/>
                    <a:pt x="679441" y="750191"/>
                  </a:cubicBezTo>
                  <a:close/>
                  <a:moveTo>
                    <a:pt x="288605" y="745523"/>
                  </a:moveTo>
                  <a:cubicBezTo>
                    <a:pt x="286854" y="745523"/>
                    <a:pt x="284987" y="744823"/>
                    <a:pt x="283703" y="743423"/>
                  </a:cubicBezTo>
                  <a:lnTo>
                    <a:pt x="274834" y="734553"/>
                  </a:lnTo>
                  <a:cubicBezTo>
                    <a:pt x="272149" y="731752"/>
                    <a:pt x="272149" y="727318"/>
                    <a:pt x="274834" y="724634"/>
                  </a:cubicBezTo>
                  <a:cubicBezTo>
                    <a:pt x="277634" y="721949"/>
                    <a:pt x="282069" y="721949"/>
                    <a:pt x="284754" y="724634"/>
                  </a:cubicBezTo>
                  <a:lnTo>
                    <a:pt x="293623" y="733503"/>
                  </a:lnTo>
                  <a:cubicBezTo>
                    <a:pt x="296307" y="736304"/>
                    <a:pt x="296307" y="740738"/>
                    <a:pt x="293623" y="743423"/>
                  </a:cubicBezTo>
                  <a:cubicBezTo>
                    <a:pt x="292222" y="744823"/>
                    <a:pt x="290472" y="745407"/>
                    <a:pt x="288721" y="745407"/>
                  </a:cubicBezTo>
                  <a:close/>
                  <a:moveTo>
                    <a:pt x="705932" y="723817"/>
                  </a:moveTo>
                  <a:cubicBezTo>
                    <a:pt x="704182" y="723817"/>
                    <a:pt x="702314" y="723116"/>
                    <a:pt x="701030" y="721716"/>
                  </a:cubicBezTo>
                  <a:cubicBezTo>
                    <a:pt x="698346" y="718915"/>
                    <a:pt x="698346" y="714480"/>
                    <a:pt x="701030" y="711796"/>
                  </a:cubicBezTo>
                  <a:lnTo>
                    <a:pt x="709900" y="702927"/>
                  </a:lnTo>
                  <a:cubicBezTo>
                    <a:pt x="712701" y="700126"/>
                    <a:pt x="717135" y="700243"/>
                    <a:pt x="719820" y="702927"/>
                  </a:cubicBezTo>
                  <a:cubicBezTo>
                    <a:pt x="722504" y="705728"/>
                    <a:pt x="722504" y="710162"/>
                    <a:pt x="719820" y="712847"/>
                  </a:cubicBezTo>
                  <a:lnTo>
                    <a:pt x="710950" y="721716"/>
                  </a:lnTo>
                  <a:cubicBezTo>
                    <a:pt x="709550" y="723116"/>
                    <a:pt x="707799" y="723700"/>
                    <a:pt x="706049" y="723700"/>
                  </a:cubicBezTo>
                  <a:close/>
                  <a:moveTo>
                    <a:pt x="261996" y="718799"/>
                  </a:moveTo>
                  <a:cubicBezTo>
                    <a:pt x="260246" y="718799"/>
                    <a:pt x="258379" y="718098"/>
                    <a:pt x="256978" y="716698"/>
                  </a:cubicBezTo>
                  <a:lnTo>
                    <a:pt x="248109" y="707828"/>
                  </a:lnTo>
                  <a:cubicBezTo>
                    <a:pt x="245425" y="705028"/>
                    <a:pt x="245425" y="700593"/>
                    <a:pt x="248109" y="697909"/>
                  </a:cubicBezTo>
                  <a:cubicBezTo>
                    <a:pt x="250910" y="695108"/>
                    <a:pt x="255344" y="695225"/>
                    <a:pt x="258029" y="697909"/>
                  </a:cubicBezTo>
                  <a:lnTo>
                    <a:pt x="266898" y="706778"/>
                  </a:lnTo>
                  <a:cubicBezTo>
                    <a:pt x="269582" y="709579"/>
                    <a:pt x="269582" y="714014"/>
                    <a:pt x="266898" y="716698"/>
                  </a:cubicBezTo>
                  <a:cubicBezTo>
                    <a:pt x="265498" y="718098"/>
                    <a:pt x="263747" y="718682"/>
                    <a:pt x="261996" y="718682"/>
                  </a:cubicBezTo>
                  <a:close/>
                  <a:moveTo>
                    <a:pt x="732540" y="697325"/>
                  </a:moveTo>
                  <a:cubicBezTo>
                    <a:pt x="730790" y="697325"/>
                    <a:pt x="728922" y="696625"/>
                    <a:pt x="727638" y="695225"/>
                  </a:cubicBezTo>
                  <a:cubicBezTo>
                    <a:pt x="724955" y="692541"/>
                    <a:pt x="724955" y="688106"/>
                    <a:pt x="727638" y="685305"/>
                  </a:cubicBezTo>
                  <a:lnTo>
                    <a:pt x="736508" y="676436"/>
                  </a:lnTo>
                  <a:cubicBezTo>
                    <a:pt x="739192" y="673751"/>
                    <a:pt x="743627" y="673751"/>
                    <a:pt x="746428" y="676436"/>
                  </a:cubicBezTo>
                  <a:cubicBezTo>
                    <a:pt x="749228" y="679120"/>
                    <a:pt x="749112" y="683554"/>
                    <a:pt x="746428" y="686355"/>
                  </a:cubicBezTo>
                  <a:lnTo>
                    <a:pt x="737558" y="695225"/>
                  </a:lnTo>
                  <a:cubicBezTo>
                    <a:pt x="736158" y="696625"/>
                    <a:pt x="734407" y="697209"/>
                    <a:pt x="732657" y="697209"/>
                  </a:cubicBezTo>
                  <a:close/>
                  <a:moveTo>
                    <a:pt x="235505" y="692190"/>
                  </a:moveTo>
                  <a:cubicBezTo>
                    <a:pt x="233755" y="692190"/>
                    <a:pt x="231887" y="691490"/>
                    <a:pt x="230487" y="690090"/>
                  </a:cubicBezTo>
                  <a:lnTo>
                    <a:pt x="222201" y="681687"/>
                  </a:lnTo>
                  <a:lnTo>
                    <a:pt x="226636" y="676202"/>
                  </a:lnTo>
                  <a:lnTo>
                    <a:pt x="231537" y="671301"/>
                  </a:lnTo>
                  <a:lnTo>
                    <a:pt x="226636" y="676202"/>
                  </a:lnTo>
                  <a:lnTo>
                    <a:pt x="232121" y="671767"/>
                  </a:lnTo>
                  <a:lnTo>
                    <a:pt x="240523" y="680170"/>
                  </a:lnTo>
                  <a:cubicBezTo>
                    <a:pt x="243208" y="682971"/>
                    <a:pt x="243208" y="687406"/>
                    <a:pt x="240523" y="690090"/>
                  </a:cubicBezTo>
                  <a:cubicBezTo>
                    <a:pt x="239123" y="691490"/>
                    <a:pt x="237372" y="692074"/>
                    <a:pt x="235622" y="692074"/>
                  </a:cubicBezTo>
                  <a:close/>
                  <a:moveTo>
                    <a:pt x="759031" y="670834"/>
                  </a:moveTo>
                  <a:cubicBezTo>
                    <a:pt x="757281" y="670834"/>
                    <a:pt x="755414" y="670134"/>
                    <a:pt x="754130" y="668733"/>
                  </a:cubicBezTo>
                  <a:cubicBezTo>
                    <a:pt x="751446" y="665932"/>
                    <a:pt x="751446" y="661498"/>
                    <a:pt x="754130" y="658813"/>
                  </a:cubicBezTo>
                  <a:lnTo>
                    <a:pt x="762999" y="649944"/>
                  </a:lnTo>
                  <a:cubicBezTo>
                    <a:pt x="765684" y="647143"/>
                    <a:pt x="770118" y="647260"/>
                    <a:pt x="772919" y="649944"/>
                  </a:cubicBezTo>
                  <a:cubicBezTo>
                    <a:pt x="775603" y="652745"/>
                    <a:pt x="775603" y="657180"/>
                    <a:pt x="772919" y="659864"/>
                  </a:cubicBezTo>
                  <a:lnTo>
                    <a:pt x="764050" y="668733"/>
                  </a:lnTo>
                  <a:cubicBezTo>
                    <a:pt x="762649" y="670134"/>
                    <a:pt x="760899" y="670717"/>
                    <a:pt x="759148" y="670717"/>
                  </a:cubicBezTo>
                  <a:close/>
                  <a:moveTo>
                    <a:pt x="207030" y="670134"/>
                  </a:moveTo>
                  <a:lnTo>
                    <a:pt x="194543" y="670134"/>
                  </a:lnTo>
                  <a:cubicBezTo>
                    <a:pt x="190691" y="670134"/>
                    <a:pt x="187540" y="666983"/>
                    <a:pt x="187540" y="663131"/>
                  </a:cubicBezTo>
                  <a:cubicBezTo>
                    <a:pt x="187540" y="659280"/>
                    <a:pt x="190691" y="656129"/>
                    <a:pt x="194543" y="656129"/>
                  </a:cubicBezTo>
                  <a:lnTo>
                    <a:pt x="207030" y="656129"/>
                  </a:lnTo>
                  <a:cubicBezTo>
                    <a:pt x="210881" y="656129"/>
                    <a:pt x="214032" y="659280"/>
                    <a:pt x="214032" y="663131"/>
                  </a:cubicBezTo>
                  <a:cubicBezTo>
                    <a:pt x="214032" y="666983"/>
                    <a:pt x="210881" y="670134"/>
                    <a:pt x="207030" y="670134"/>
                  </a:cubicBezTo>
                  <a:close/>
                  <a:moveTo>
                    <a:pt x="169452" y="670134"/>
                  </a:moveTo>
                  <a:lnTo>
                    <a:pt x="156964" y="670134"/>
                  </a:lnTo>
                  <a:cubicBezTo>
                    <a:pt x="153113" y="670134"/>
                    <a:pt x="149962" y="666983"/>
                    <a:pt x="149962" y="663131"/>
                  </a:cubicBezTo>
                  <a:cubicBezTo>
                    <a:pt x="149962" y="659280"/>
                    <a:pt x="153113" y="656129"/>
                    <a:pt x="156964" y="656129"/>
                  </a:cubicBezTo>
                  <a:lnTo>
                    <a:pt x="169452" y="656129"/>
                  </a:lnTo>
                  <a:cubicBezTo>
                    <a:pt x="173303" y="656129"/>
                    <a:pt x="176454" y="659280"/>
                    <a:pt x="176454" y="663131"/>
                  </a:cubicBezTo>
                  <a:cubicBezTo>
                    <a:pt x="176454" y="666983"/>
                    <a:pt x="173303" y="670134"/>
                    <a:pt x="169452" y="670134"/>
                  </a:cubicBezTo>
                  <a:close/>
                  <a:moveTo>
                    <a:pt x="131990" y="670134"/>
                  </a:moveTo>
                  <a:lnTo>
                    <a:pt x="119503" y="670134"/>
                  </a:lnTo>
                  <a:cubicBezTo>
                    <a:pt x="115652" y="670134"/>
                    <a:pt x="112501" y="666983"/>
                    <a:pt x="112501" y="663131"/>
                  </a:cubicBezTo>
                  <a:cubicBezTo>
                    <a:pt x="112501" y="659280"/>
                    <a:pt x="115652" y="656129"/>
                    <a:pt x="119503" y="656129"/>
                  </a:cubicBezTo>
                  <a:lnTo>
                    <a:pt x="131990" y="656129"/>
                  </a:lnTo>
                  <a:cubicBezTo>
                    <a:pt x="135841" y="656129"/>
                    <a:pt x="138992" y="659280"/>
                    <a:pt x="138992" y="663131"/>
                  </a:cubicBezTo>
                  <a:cubicBezTo>
                    <a:pt x="138992" y="666983"/>
                    <a:pt x="135841" y="670134"/>
                    <a:pt x="131990" y="670134"/>
                  </a:cubicBezTo>
                  <a:close/>
                  <a:moveTo>
                    <a:pt x="94529" y="670134"/>
                  </a:moveTo>
                  <a:lnTo>
                    <a:pt x="82042" y="670134"/>
                  </a:lnTo>
                  <a:cubicBezTo>
                    <a:pt x="78190" y="670134"/>
                    <a:pt x="75039" y="666983"/>
                    <a:pt x="75039" y="663131"/>
                  </a:cubicBezTo>
                  <a:cubicBezTo>
                    <a:pt x="75039" y="659280"/>
                    <a:pt x="78190" y="656129"/>
                    <a:pt x="82042" y="656129"/>
                  </a:cubicBezTo>
                  <a:lnTo>
                    <a:pt x="94529" y="656129"/>
                  </a:lnTo>
                  <a:cubicBezTo>
                    <a:pt x="98380" y="656129"/>
                    <a:pt x="101531" y="659280"/>
                    <a:pt x="101531" y="663131"/>
                  </a:cubicBezTo>
                  <a:cubicBezTo>
                    <a:pt x="101531" y="666983"/>
                    <a:pt x="98380" y="670134"/>
                    <a:pt x="94529" y="670134"/>
                  </a:cubicBezTo>
                  <a:close/>
                  <a:moveTo>
                    <a:pt x="56950" y="670134"/>
                  </a:moveTo>
                  <a:lnTo>
                    <a:pt x="44464" y="670134"/>
                  </a:lnTo>
                  <a:cubicBezTo>
                    <a:pt x="40612" y="670134"/>
                    <a:pt x="37461" y="666983"/>
                    <a:pt x="37461" y="663131"/>
                  </a:cubicBezTo>
                  <a:cubicBezTo>
                    <a:pt x="37461" y="659280"/>
                    <a:pt x="40612" y="656129"/>
                    <a:pt x="44464" y="656129"/>
                  </a:cubicBezTo>
                  <a:lnTo>
                    <a:pt x="56950" y="656129"/>
                  </a:lnTo>
                  <a:cubicBezTo>
                    <a:pt x="60802" y="656129"/>
                    <a:pt x="63953" y="659280"/>
                    <a:pt x="63953" y="663131"/>
                  </a:cubicBezTo>
                  <a:cubicBezTo>
                    <a:pt x="63953" y="666983"/>
                    <a:pt x="60802" y="670134"/>
                    <a:pt x="56950" y="670134"/>
                  </a:cubicBezTo>
                  <a:close/>
                  <a:moveTo>
                    <a:pt x="19489" y="670134"/>
                  </a:moveTo>
                  <a:lnTo>
                    <a:pt x="7002" y="670134"/>
                  </a:lnTo>
                  <a:cubicBezTo>
                    <a:pt x="3151" y="670134"/>
                    <a:pt x="0" y="666983"/>
                    <a:pt x="0" y="663131"/>
                  </a:cubicBezTo>
                  <a:cubicBezTo>
                    <a:pt x="0" y="659280"/>
                    <a:pt x="3151" y="656129"/>
                    <a:pt x="7002" y="656129"/>
                  </a:cubicBezTo>
                  <a:lnTo>
                    <a:pt x="19489" y="656129"/>
                  </a:lnTo>
                  <a:cubicBezTo>
                    <a:pt x="23340" y="656129"/>
                    <a:pt x="26491" y="659280"/>
                    <a:pt x="26491" y="663131"/>
                  </a:cubicBezTo>
                  <a:cubicBezTo>
                    <a:pt x="26491" y="666983"/>
                    <a:pt x="23340" y="670134"/>
                    <a:pt x="19489" y="670134"/>
                  </a:cubicBezTo>
                  <a:close/>
                  <a:moveTo>
                    <a:pt x="785640" y="644342"/>
                  </a:moveTo>
                  <a:cubicBezTo>
                    <a:pt x="783889" y="644342"/>
                    <a:pt x="782022" y="643642"/>
                    <a:pt x="780738" y="642242"/>
                  </a:cubicBezTo>
                  <a:cubicBezTo>
                    <a:pt x="778054" y="639558"/>
                    <a:pt x="778054" y="635123"/>
                    <a:pt x="780738" y="632322"/>
                  </a:cubicBezTo>
                  <a:lnTo>
                    <a:pt x="789608" y="623453"/>
                  </a:lnTo>
                  <a:cubicBezTo>
                    <a:pt x="792408" y="620652"/>
                    <a:pt x="796843" y="620769"/>
                    <a:pt x="799527" y="623453"/>
                  </a:cubicBezTo>
                  <a:cubicBezTo>
                    <a:pt x="802211" y="626137"/>
                    <a:pt x="802211" y="630571"/>
                    <a:pt x="799527" y="633372"/>
                  </a:cubicBezTo>
                  <a:lnTo>
                    <a:pt x="790658" y="642242"/>
                  </a:lnTo>
                  <a:cubicBezTo>
                    <a:pt x="789257" y="643642"/>
                    <a:pt x="787507" y="644226"/>
                    <a:pt x="785756" y="644226"/>
                  </a:cubicBezTo>
                  <a:close/>
                  <a:moveTo>
                    <a:pt x="812131" y="617968"/>
                  </a:moveTo>
                  <a:cubicBezTo>
                    <a:pt x="810381" y="617968"/>
                    <a:pt x="808513" y="617267"/>
                    <a:pt x="807230" y="615867"/>
                  </a:cubicBezTo>
                  <a:cubicBezTo>
                    <a:pt x="804546" y="613066"/>
                    <a:pt x="804546" y="608632"/>
                    <a:pt x="807230" y="605947"/>
                  </a:cubicBezTo>
                  <a:lnTo>
                    <a:pt x="816099" y="597078"/>
                  </a:lnTo>
                  <a:cubicBezTo>
                    <a:pt x="818783" y="594277"/>
                    <a:pt x="823218" y="594394"/>
                    <a:pt x="826019" y="597078"/>
                  </a:cubicBezTo>
                  <a:cubicBezTo>
                    <a:pt x="828703" y="599879"/>
                    <a:pt x="828703" y="604313"/>
                    <a:pt x="826019" y="606998"/>
                  </a:cubicBezTo>
                  <a:lnTo>
                    <a:pt x="817149" y="615867"/>
                  </a:lnTo>
                  <a:cubicBezTo>
                    <a:pt x="815749" y="617267"/>
                    <a:pt x="813998" y="617851"/>
                    <a:pt x="812248" y="617851"/>
                  </a:cubicBezTo>
                  <a:close/>
                  <a:moveTo>
                    <a:pt x="838739" y="591476"/>
                  </a:moveTo>
                  <a:cubicBezTo>
                    <a:pt x="836989" y="591476"/>
                    <a:pt x="835122" y="590776"/>
                    <a:pt x="833838" y="589376"/>
                  </a:cubicBezTo>
                  <a:cubicBezTo>
                    <a:pt x="831154" y="586691"/>
                    <a:pt x="831154" y="582257"/>
                    <a:pt x="833838" y="579456"/>
                  </a:cubicBezTo>
                  <a:lnTo>
                    <a:pt x="842707" y="570587"/>
                  </a:lnTo>
                  <a:cubicBezTo>
                    <a:pt x="845508" y="567786"/>
                    <a:pt x="849826" y="567902"/>
                    <a:pt x="852627" y="570587"/>
                  </a:cubicBezTo>
                  <a:cubicBezTo>
                    <a:pt x="855428" y="573271"/>
                    <a:pt x="855311" y="577705"/>
                    <a:pt x="852627" y="580506"/>
                  </a:cubicBezTo>
                  <a:lnTo>
                    <a:pt x="843757" y="589376"/>
                  </a:lnTo>
                  <a:cubicBezTo>
                    <a:pt x="842357" y="590776"/>
                    <a:pt x="840607" y="591359"/>
                    <a:pt x="838856" y="591359"/>
                  </a:cubicBezTo>
                  <a:close/>
                  <a:moveTo>
                    <a:pt x="865231" y="564985"/>
                  </a:moveTo>
                  <a:cubicBezTo>
                    <a:pt x="863480" y="564985"/>
                    <a:pt x="861613" y="564285"/>
                    <a:pt x="860329" y="562884"/>
                  </a:cubicBezTo>
                  <a:cubicBezTo>
                    <a:pt x="857645" y="560083"/>
                    <a:pt x="857645" y="555649"/>
                    <a:pt x="860329" y="552965"/>
                  </a:cubicBezTo>
                  <a:lnTo>
                    <a:pt x="869198" y="544095"/>
                  </a:lnTo>
                  <a:cubicBezTo>
                    <a:pt x="871883" y="541294"/>
                    <a:pt x="876317" y="541411"/>
                    <a:pt x="879118" y="544095"/>
                  </a:cubicBezTo>
                  <a:cubicBezTo>
                    <a:pt x="881802" y="546896"/>
                    <a:pt x="881802" y="551331"/>
                    <a:pt x="879118" y="554015"/>
                  </a:cubicBezTo>
                  <a:lnTo>
                    <a:pt x="870249" y="562884"/>
                  </a:lnTo>
                  <a:cubicBezTo>
                    <a:pt x="868848" y="564285"/>
                    <a:pt x="867098" y="564868"/>
                    <a:pt x="865347" y="564868"/>
                  </a:cubicBezTo>
                  <a:close/>
                  <a:moveTo>
                    <a:pt x="891839" y="538493"/>
                  </a:moveTo>
                  <a:cubicBezTo>
                    <a:pt x="890088" y="538493"/>
                    <a:pt x="888221" y="537793"/>
                    <a:pt x="886937" y="536393"/>
                  </a:cubicBezTo>
                  <a:cubicBezTo>
                    <a:pt x="884253" y="533709"/>
                    <a:pt x="884253" y="529274"/>
                    <a:pt x="886937" y="526473"/>
                  </a:cubicBezTo>
                  <a:lnTo>
                    <a:pt x="895806" y="517604"/>
                  </a:lnTo>
                  <a:cubicBezTo>
                    <a:pt x="898491" y="514920"/>
                    <a:pt x="902926" y="514920"/>
                    <a:pt x="905726" y="517604"/>
                  </a:cubicBezTo>
                  <a:cubicBezTo>
                    <a:pt x="908527" y="520288"/>
                    <a:pt x="908411" y="524723"/>
                    <a:pt x="905726" y="527523"/>
                  </a:cubicBezTo>
                  <a:lnTo>
                    <a:pt x="896857" y="536393"/>
                  </a:lnTo>
                  <a:cubicBezTo>
                    <a:pt x="895456" y="537793"/>
                    <a:pt x="893706" y="538377"/>
                    <a:pt x="891955" y="538377"/>
                  </a:cubicBezTo>
                  <a:close/>
                  <a:moveTo>
                    <a:pt x="918447" y="512002"/>
                  </a:moveTo>
                  <a:cubicBezTo>
                    <a:pt x="916696" y="512002"/>
                    <a:pt x="914829" y="511302"/>
                    <a:pt x="913545" y="509901"/>
                  </a:cubicBezTo>
                  <a:cubicBezTo>
                    <a:pt x="910861" y="507100"/>
                    <a:pt x="910861" y="502666"/>
                    <a:pt x="913545" y="499982"/>
                  </a:cubicBezTo>
                  <a:lnTo>
                    <a:pt x="922415" y="491112"/>
                  </a:lnTo>
                  <a:cubicBezTo>
                    <a:pt x="925216" y="488312"/>
                    <a:pt x="929650" y="488428"/>
                    <a:pt x="932334" y="491112"/>
                  </a:cubicBezTo>
                  <a:cubicBezTo>
                    <a:pt x="935018" y="493913"/>
                    <a:pt x="935018" y="498348"/>
                    <a:pt x="932334" y="501032"/>
                  </a:cubicBezTo>
                  <a:lnTo>
                    <a:pt x="923465" y="509901"/>
                  </a:lnTo>
                  <a:cubicBezTo>
                    <a:pt x="922065" y="511302"/>
                    <a:pt x="920314" y="511885"/>
                    <a:pt x="918564" y="511885"/>
                  </a:cubicBezTo>
                  <a:close/>
                  <a:moveTo>
                    <a:pt x="944938" y="485511"/>
                  </a:moveTo>
                  <a:cubicBezTo>
                    <a:pt x="943188" y="485511"/>
                    <a:pt x="941321" y="484810"/>
                    <a:pt x="940037" y="483410"/>
                  </a:cubicBezTo>
                  <a:cubicBezTo>
                    <a:pt x="937352" y="480726"/>
                    <a:pt x="937352" y="476291"/>
                    <a:pt x="940037" y="473490"/>
                  </a:cubicBezTo>
                  <a:lnTo>
                    <a:pt x="948906" y="464621"/>
                  </a:lnTo>
                  <a:cubicBezTo>
                    <a:pt x="951591" y="461937"/>
                    <a:pt x="956025" y="461937"/>
                    <a:pt x="958826" y="464621"/>
                  </a:cubicBezTo>
                  <a:cubicBezTo>
                    <a:pt x="961627" y="467305"/>
                    <a:pt x="961510" y="471740"/>
                    <a:pt x="958826" y="474541"/>
                  </a:cubicBezTo>
                  <a:lnTo>
                    <a:pt x="949957" y="483410"/>
                  </a:lnTo>
                  <a:cubicBezTo>
                    <a:pt x="948556" y="484810"/>
                    <a:pt x="946805" y="485394"/>
                    <a:pt x="945055" y="485394"/>
                  </a:cubicBezTo>
                  <a:close/>
                  <a:moveTo>
                    <a:pt x="3797492" y="472440"/>
                  </a:moveTo>
                  <a:lnTo>
                    <a:pt x="3787923" y="472440"/>
                  </a:lnTo>
                  <a:cubicBezTo>
                    <a:pt x="3784071" y="472440"/>
                    <a:pt x="3780921" y="469289"/>
                    <a:pt x="3780921" y="465438"/>
                  </a:cubicBezTo>
                  <a:cubicBezTo>
                    <a:pt x="3780921" y="461587"/>
                    <a:pt x="3784071" y="458436"/>
                    <a:pt x="3787923" y="458436"/>
                  </a:cubicBezTo>
                  <a:lnTo>
                    <a:pt x="3794692" y="458436"/>
                  </a:lnTo>
                  <a:cubicBezTo>
                    <a:pt x="3797375" y="455635"/>
                    <a:pt x="3801810" y="455635"/>
                    <a:pt x="3804611" y="458436"/>
                  </a:cubicBezTo>
                  <a:cubicBezTo>
                    <a:pt x="3807295" y="461120"/>
                    <a:pt x="3807295" y="465554"/>
                    <a:pt x="3804611" y="468355"/>
                  </a:cubicBezTo>
                  <a:lnTo>
                    <a:pt x="3802510" y="470456"/>
                  </a:lnTo>
                  <a:cubicBezTo>
                    <a:pt x="3801227" y="471740"/>
                    <a:pt x="3799476" y="472440"/>
                    <a:pt x="3797609" y="472440"/>
                  </a:cubicBezTo>
                  <a:close/>
                  <a:moveTo>
                    <a:pt x="3762948" y="472440"/>
                  </a:moveTo>
                  <a:lnTo>
                    <a:pt x="3750461" y="472440"/>
                  </a:lnTo>
                  <a:cubicBezTo>
                    <a:pt x="3746610" y="472440"/>
                    <a:pt x="3743459" y="469289"/>
                    <a:pt x="3743459" y="465438"/>
                  </a:cubicBezTo>
                  <a:cubicBezTo>
                    <a:pt x="3743459" y="461587"/>
                    <a:pt x="3746610" y="458436"/>
                    <a:pt x="3750461" y="458436"/>
                  </a:cubicBezTo>
                  <a:lnTo>
                    <a:pt x="3762948" y="458436"/>
                  </a:lnTo>
                  <a:cubicBezTo>
                    <a:pt x="3766799" y="458436"/>
                    <a:pt x="3769951" y="461587"/>
                    <a:pt x="3769951" y="465438"/>
                  </a:cubicBezTo>
                  <a:cubicBezTo>
                    <a:pt x="3769951" y="469289"/>
                    <a:pt x="3766799" y="472440"/>
                    <a:pt x="3762948" y="472440"/>
                  </a:cubicBezTo>
                  <a:close/>
                  <a:moveTo>
                    <a:pt x="3725487" y="472440"/>
                  </a:moveTo>
                  <a:lnTo>
                    <a:pt x="3713000" y="472440"/>
                  </a:lnTo>
                  <a:cubicBezTo>
                    <a:pt x="3709149" y="472440"/>
                    <a:pt x="3705997" y="469289"/>
                    <a:pt x="3705997" y="465438"/>
                  </a:cubicBezTo>
                  <a:cubicBezTo>
                    <a:pt x="3705997" y="461587"/>
                    <a:pt x="3709149" y="458436"/>
                    <a:pt x="3713000" y="458436"/>
                  </a:cubicBezTo>
                  <a:lnTo>
                    <a:pt x="3725487" y="458436"/>
                  </a:lnTo>
                  <a:cubicBezTo>
                    <a:pt x="3729338" y="458436"/>
                    <a:pt x="3732489" y="461587"/>
                    <a:pt x="3732489" y="465438"/>
                  </a:cubicBezTo>
                  <a:cubicBezTo>
                    <a:pt x="3732489" y="469289"/>
                    <a:pt x="3729338" y="472440"/>
                    <a:pt x="3725487" y="472440"/>
                  </a:cubicBezTo>
                  <a:close/>
                  <a:moveTo>
                    <a:pt x="3688025" y="472440"/>
                  </a:moveTo>
                  <a:lnTo>
                    <a:pt x="3675538" y="472440"/>
                  </a:lnTo>
                  <a:cubicBezTo>
                    <a:pt x="3671687" y="472440"/>
                    <a:pt x="3668536" y="469289"/>
                    <a:pt x="3668536" y="465438"/>
                  </a:cubicBezTo>
                  <a:cubicBezTo>
                    <a:pt x="3668536" y="461587"/>
                    <a:pt x="3671687" y="458436"/>
                    <a:pt x="3675538" y="458436"/>
                  </a:cubicBezTo>
                  <a:lnTo>
                    <a:pt x="3688025" y="458436"/>
                  </a:lnTo>
                  <a:cubicBezTo>
                    <a:pt x="3691877" y="458436"/>
                    <a:pt x="3695027" y="461587"/>
                    <a:pt x="3695027" y="465438"/>
                  </a:cubicBezTo>
                  <a:cubicBezTo>
                    <a:pt x="3695027" y="469289"/>
                    <a:pt x="3691877" y="472440"/>
                    <a:pt x="3688025" y="472440"/>
                  </a:cubicBezTo>
                  <a:close/>
                  <a:moveTo>
                    <a:pt x="3650448" y="472440"/>
                  </a:moveTo>
                  <a:lnTo>
                    <a:pt x="3637960" y="472440"/>
                  </a:lnTo>
                  <a:cubicBezTo>
                    <a:pt x="3634109" y="472440"/>
                    <a:pt x="3630958" y="469289"/>
                    <a:pt x="3630958" y="465438"/>
                  </a:cubicBezTo>
                  <a:cubicBezTo>
                    <a:pt x="3630958" y="461587"/>
                    <a:pt x="3634109" y="458436"/>
                    <a:pt x="3637960" y="458436"/>
                  </a:cubicBezTo>
                  <a:lnTo>
                    <a:pt x="3650448" y="458436"/>
                  </a:lnTo>
                  <a:cubicBezTo>
                    <a:pt x="3654298" y="458436"/>
                    <a:pt x="3657450" y="461587"/>
                    <a:pt x="3657450" y="465438"/>
                  </a:cubicBezTo>
                  <a:cubicBezTo>
                    <a:pt x="3657450" y="469289"/>
                    <a:pt x="3654298" y="472440"/>
                    <a:pt x="3650448" y="472440"/>
                  </a:cubicBezTo>
                  <a:close/>
                  <a:moveTo>
                    <a:pt x="3612986" y="472440"/>
                  </a:moveTo>
                  <a:lnTo>
                    <a:pt x="3600499" y="472440"/>
                  </a:lnTo>
                  <a:cubicBezTo>
                    <a:pt x="3596647" y="472440"/>
                    <a:pt x="3593497" y="469289"/>
                    <a:pt x="3593497" y="465438"/>
                  </a:cubicBezTo>
                  <a:cubicBezTo>
                    <a:pt x="3593497" y="461587"/>
                    <a:pt x="3596647" y="458436"/>
                    <a:pt x="3600499" y="458436"/>
                  </a:cubicBezTo>
                  <a:lnTo>
                    <a:pt x="3612986" y="458436"/>
                  </a:lnTo>
                  <a:cubicBezTo>
                    <a:pt x="3616837" y="458436"/>
                    <a:pt x="3619988" y="461587"/>
                    <a:pt x="3619988" y="465438"/>
                  </a:cubicBezTo>
                  <a:cubicBezTo>
                    <a:pt x="3619988" y="469289"/>
                    <a:pt x="3616837" y="472440"/>
                    <a:pt x="3612986" y="472440"/>
                  </a:cubicBezTo>
                  <a:close/>
                  <a:moveTo>
                    <a:pt x="3575407" y="472440"/>
                  </a:moveTo>
                  <a:lnTo>
                    <a:pt x="3562921" y="472440"/>
                  </a:lnTo>
                  <a:cubicBezTo>
                    <a:pt x="3559070" y="472440"/>
                    <a:pt x="3555918" y="469289"/>
                    <a:pt x="3555918" y="465438"/>
                  </a:cubicBezTo>
                  <a:cubicBezTo>
                    <a:pt x="3555918" y="461587"/>
                    <a:pt x="3559070" y="458436"/>
                    <a:pt x="3562921" y="458436"/>
                  </a:cubicBezTo>
                  <a:lnTo>
                    <a:pt x="3575407" y="458436"/>
                  </a:lnTo>
                  <a:cubicBezTo>
                    <a:pt x="3579259" y="458436"/>
                    <a:pt x="3582410" y="461587"/>
                    <a:pt x="3582410" y="465438"/>
                  </a:cubicBezTo>
                  <a:cubicBezTo>
                    <a:pt x="3582410" y="469289"/>
                    <a:pt x="3579259" y="472440"/>
                    <a:pt x="3575407" y="472440"/>
                  </a:cubicBezTo>
                  <a:close/>
                  <a:moveTo>
                    <a:pt x="3537946" y="472440"/>
                  </a:moveTo>
                  <a:lnTo>
                    <a:pt x="3525459" y="472440"/>
                  </a:lnTo>
                  <a:cubicBezTo>
                    <a:pt x="3521608" y="472440"/>
                    <a:pt x="3518457" y="469289"/>
                    <a:pt x="3518457" y="465438"/>
                  </a:cubicBezTo>
                  <a:cubicBezTo>
                    <a:pt x="3518457" y="461587"/>
                    <a:pt x="3521608" y="458436"/>
                    <a:pt x="3525459" y="458436"/>
                  </a:cubicBezTo>
                  <a:lnTo>
                    <a:pt x="3537946" y="458436"/>
                  </a:lnTo>
                  <a:cubicBezTo>
                    <a:pt x="3541797" y="458436"/>
                    <a:pt x="3544948" y="461587"/>
                    <a:pt x="3544948" y="465438"/>
                  </a:cubicBezTo>
                  <a:cubicBezTo>
                    <a:pt x="3544948" y="469289"/>
                    <a:pt x="3541797" y="472440"/>
                    <a:pt x="3537946" y="472440"/>
                  </a:cubicBezTo>
                  <a:close/>
                  <a:moveTo>
                    <a:pt x="3500485" y="472440"/>
                  </a:moveTo>
                  <a:lnTo>
                    <a:pt x="3487998" y="472440"/>
                  </a:lnTo>
                  <a:cubicBezTo>
                    <a:pt x="3484147" y="472440"/>
                    <a:pt x="3480996" y="469289"/>
                    <a:pt x="3480996" y="465438"/>
                  </a:cubicBezTo>
                  <a:cubicBezTo>
                    <a:pt x="3480996" y="461587"/>
                    <a:pt x="3484147" y="458436"/>
                    <a:pt x="3487998" y="458436"/>
                  </a:cubicBezTo>
                  <a:lnTo>
                    <a:pt x="3500485" y="458436"/>
                  </a:lnTo>
                  <a:cubicBezTo>
                    <a:pt x="3504336" y="458436"/>
                    <a:pt x="3507487" y="461587"/>
                    <a:pt x="3507487" y="465438"/>
                  </a:cubicBezTo>
                  <a:cubicBezTo>
                    <a:pt x="3507487" y="469289"/>
                    <a:pt x="3504336" y="472440"/>
                    <a:pt x="3500485" y="472440"/>
                  </a:cubicBezTo>
                  <a:close/>
                  <a:moveTo>
                    <a:pt x="3462907" y="472440"/>
                  </a:moveTo>
                  <a:lnTo>
                    <a:pt x="3450420" y="472440"/>
                  </a:lnTo>
                  <a:cubicBezTo>
                    <a:pt x="3446568" y="472440"/>
                    <a:pt x="3443417" y="469289"/>
                    <a:pt x="3443417" y="465438"/>
                  </a:cubicBezTo>
                  <a:cubicBezTo>
                    <a:pt x="3443417" y="461587"/>
                    <a:pt x="3446568" y="458436"/>
                    <a:pt x="3450420" y="458436"/>
                  </a:cubicBezTo>
                  <a:lnTo>
                    <a:pt x="3462907" y="458436"/>
                  </a:lnTo>
                  <a:cubicBezTo>
                    <a:pt x="3466758" y="458436"/>
                    <a:pt x="3469909" y="461587"/>
                    <a:pt x="3469909" y="465438"/>
                  </a:cubicBezTo>
                  <a:cubicBezTo>
                    <a:pt x="3469909" y="469289"/>
                    <a:pt x="3466758" y="472440"/>
                    <a:pt x="3462907" y="472440"/>
                  </a:cubicBezTo>
                  <a:close/>
                  <a:moveTo>
                    <a:pt x="3425445" y="472440"/>
                  </a:moveTo>
                  <a:lnTo>
                    <a:pt x="3412958" y="472440"/>
                  </a:lnTo>
                  <a:cubicBezTo>
                    <a:pt x="3409107" y="472440"/>
                    <a:pt x="3405956" y="469289"/>
                    <a:pt x="3405956" y="465438"/>
                  </a:cubicBezTo>
                  <a:cubicBezTo>
                    <a:pt x="3405956" y="461587"/>
                    <a:pt x="3409107" y="458436"/>
                    <a:pt x="3412958" y="458436"/>
                  </a:cubicBezTo>
                  <a:lnTo>
                    <a:pt x="3425445" y="458436"/>
                  </a:lnTo>
                  <a:cubicBezTo>
                    <a:pt x="3429297" y="458436"/>
                    <a:pt x="3432447" y="461587"/>
                    <a:pt x="3432447" y="465438"/>
                  </a:cubicBezTo>
                  <a:cubicBezTo>
                    <a:pt x="3432447" y="469289"/>
                    <a:pt x="3429297" y="472440"/>
                    <a:pt x="3425445" y="472440"/>
                  </a:cubicBezTo>
                  <a:close/>
                  <a:moveTo>
                    <a:pt x="3387984" y="472440"/>
                  </a:moveTo>
                  <a:lnTo>
                    <a:pt x="3375496" y="472440"/>
                  </a:lnTo>
                  <a:cubicBezTo>
                    <a:pt x="3371646" y="472440"/>
                    <a:pt x="3368495" y="469289"/>
                    <a:pt x="3368495" y="465438"/>
                  </a:cubicBezTo>
                  <a:cubicBezTo>
                    <a:pt x="3368495" y="461587"/>
                    <a:pt x="3371646" y="458436"/>
                    <a:pt x="3375496" y="458436"/>
                  </a:cubicBezTo>
                  <a:lnTo>
                    <a:pt x="3387984" y="458436"/>
                  </a:lnTo>
                  <a:cubicBezTo>
                    <a:pt x="3391835" y="458436"/>
                    <a:pt x="3394986" y="461587"/>
                    <a:pt x="3394986" y="465438"/>
                  </a:cubicBezTo>
                  <a:cubicBezTo>
                    <a:pt x="3394986" y="469289"/>
                    <a:pt x="3391835" y="472440"/>
                    <a:pt x="3387984" y="472440"/>
                  </a:cubicBezTo>
                  <a:close/>
                  <a:moveTo>
                    <a:pt x="3350406" y="472440"/>
                  </a:moveTo>
                  <a:lnTo>
                    <a:pt x="3337919" y="472440"/>
                  </a:lnTo>
                  <a:cubicBezTo>
                    <a:pt x="3334067" y="472440"/>
                    <a:pt x="3330917" y="469289"/>
                    <a:pt x="3330917" y="465438"/>
                  </a:cubicBezTo>
                  <a:cubicBezTo>
                    <a:pt x="3330917" y="461587"/>
                    <a:pt x="3334067" y="458436"/>
                    <a:pt x="3337919" y="458436"/>
                  </a:cubicBezTo>
                  <a:lnTo>
                    <a:pt x="3350406" y="458436"/>
                  </a:lnTo>
                  <a:cubicBezTo>
                    <a:pt x="3354257" y="458436"/>
                    <a:pt x="3357408" y="461587"/>
                    <a:pt x="3357408" y="465438"/>
                  </a:cubicBezTo>
                  <a:cubicBezTo>
                    <a:pt x="3357408" y="469289"/>
                    <a:pt x="3354257" y="472440"/>
                    <a:pt x="3350406" y="472440"/>
                  </a:cubicBezTo>
                  <a:close/>
                  <a:moveTo>
                    <a:pt x="3312944" y="472440"/>
                  </a:moveTo>
                  <a:lnTo>
                    <a:pt x="3300457" y="472440"/>
                  </a:lnTo>
                  <a:cubicBezTo>
                    <a:pt x="3296606" y="472440"/>
                    <a:pt x="3293455" y="469289"/>
                    <a:pt x="3293455" y="465438"/>
                  </a:cubicBezTo>
                  <a:cubicBezTo>
                    <a:pt x="3293455" y="461587"/>
                    <a:pt x="3296606" y="458436"/>
                    <a:pt x="3300457" y="458436"/>
                  </a:cubicBezTo>
                  <a:lnTo>
                    <a:pt x="3312944" y="458436"/>
                  </a:lnTo>
                  <a:cubicBezTo>
                    <a:pt x="3316796" y="458436"/>
                    <a:pt x="3319947" y="461587"/>
                    <a:pt x="3319947" y="465438"/>
                  </a:cubicBezTo>
                  <a:cubicBezTo>
                    <a:pt x="3319947" y="469289"/>
                    <a:pt x="3316796" y="472440"/>
                    <a:pt x="3312944" y="472440"/>
                  </a:cubicBezTo>
                  <a:close/>
                  <a:moveTo>
                    <a:pt x="3275483" y="472440"/>
                  </a:moveTo>
                  <a:lnTo>
                    <a:pt x="3262996" y="472440"/>
                  </a:lnTo>
                  <a:cubicBezTo>
                    <a:pt x="3259145" y="472440"/>
                    <a:pt x="3255993" y="469289"/>
                    <a:pt x="3255993" y="465438"/>
                  </a:cubicBezTo>
                  <a:cubicBezTo>
                    <a:pt x="3255993" y="461587"/>
                    <a:pt x="3259145" y="458436"/>
                    <a:pt x="3262996" y="458436"/>
                  </a:cubicBezTo>
                  <a:lnTo>
                    <a:pt x="3275483" y="458436"/>
                  </a:lnTo>
                  <a:cubicBezTo>
                    <a:pt x="3279334" y="458436"/>
                    <a:pt x="3282485" y="461587"/>
                    <a:pt x="3282485" y="465438"/>
                  </a:cubicBezTo>
                  <a:cubicBezTo>
                    <a:pt x="3282485" y="469289"/>
                    <a:pt x="3279334" y="472440"/>
                    <a:pt x="3275483" y="472440"/>
                  </a:cubicBezTo>
                  <a:close/>
                  <a:moveTo>
                    <a:pt x="3237905" y="472440"/>
                  </a:moveTo>
                  <a:lnTo>
                    <a:pt x="3225417" y="472440"/>
                  </a:lnTo>
                  <a:cubicBezTo>
                    <a:pt x="3221567" y="472440"/>
                    <a:pt x="3218416" y="469289"/>
                    <a:pt x="3218416" y="465438"/>
                  </a:cubicBezTo>
                  <a:cubicBezTo>
                    <a:pt x="3218416" y="461587"/>
                    <a:pt x="3221567" y="458436"/>
                    <a:pt x="3225417" y="458436"/>
                  </a:cubicBezTo>
                  <a:lnTo>
                    <a:pt x="3237905" y="458436"/>
                  </a:lnTo>
                  <a:cubicBezTo>
                    <a:pt x="3241756" y="458436"/>
                    <a:pt x="3244907" y="461587"/>
                    <a:pt x="3244907" y="465438"/>
                  </a:cubicBezTo>
                  <a:cubicBezTo>
                    <a:pt x="3244907" y="469289"/>
                    <a:pt x="3241756" y="472440"/>
                    <a:pt x="3237905" y="472440"/>
                  </a:cubicBezTo>
                  <a:close/>
                  <a:moveTo>
                    <a:pt x="3200443" y="472440"/>
                  </a:moveTo>
                  <a:lnTo>
                    <a:pt x="3187956" y="472440"/>
                  </a:lnTo>
                  <a:cubicBezTo>
                    <a:pt x="3184105" y="472440"/>
                    <a:pt x="3180954" y="469289"/>
                    <a:pt x="3180954" y="465438"/>
                  </a:cubicBezTo>
                  <a:cubicBezTo>
                    <a:pt x="3180954" y="461587"/>
                    <a:pt x="3184105" y="458436"/>
                    <a:pt x="3187956" y="458436"/>
                  </a:cubicBezTo>
                  <a:lnTo>
                    <a:pt x="3200443" y="458436"/>
                  </a:lnTo>
                  <a:cubicBezTo>
                    <a:pt x="3204294" y="458436"/>
                    <a:pt x="3207446" y="461587"/>
                    <a:pt x="3207446" y="465438"/>
                  </a:cubicBezTo>
                  <a:cubicBezTo>
                    <a:pt x="3207446" y="469289"/>
                    <a:pt x="3204294" y="472440"/>
                    <a:pt x="3200443" y="472440"/>
                  </a:cubicBezTo>
                  <a:close/>
                  <a:moveTo>
                    <a:pt x="3162982" y="472440"/>
                  </a:moveTo>
                  <a:lnTo>
                    <a:pt x="3150495" y="472440"/>
                  </a:lnTo>
                  <a:cubicBezTo>
                    <a:pt x="3146643" y="472440"/>
                    <a:pt x="3143493" y="469289"/>
                    <a:pt x="3143493" y="465438"/>
                  </a:cubicBezTo>
                  <a:cubicBezTo>
                    <a:pt x="3143493" y="461587"/>
                    <a:pt x="3146643" y="458436"/>
                    <a:pt x="3150495" y="458436"/>
                  </a:cubicBezTo>
                  <a:lnTo>
                    <a:pt x="3162982" y="458436"/>
                  </a:lnTo>
                  <a:cubicBezTo>
                    <a:pt x="3166833" y="458436"/>
                    <a:pt x="3169984" y="461587"/>
                    <a:pt x="3169984" y="465438"/>
                  </a:cubicBezTo>
                  <a:cubicBezTo>
                    <a:pt x="3169984" y="469289"/>
                    <a:pt x="3166833" y="472440"/>
                    <a:pt x="3162982" y="472440"/>
                  </a:cubicBezTo>
                  <a:close/>
                  <a:moveTo>
                    <a:pt x="3125404" y="472440"/>
                  </a:moveTo>
                  <a:lnTo>
                    <a:pt x="3112916" y="472440"/>
                  </a:lnTo>
                  <a:cubicBezTo>
                    <a:pt x="3109066" y="472440"/>
                    <a:pt x="3105914" y="469289"/>
                    <a:pt x="3105914" y="465438"/>
                  </a:cubicBezTo>
                  <a:cubicBezTo>
                    <a:pt x="3105914" y="461587"/>
                    <a:pt x="3109066" y="458436"/>
                    <a:pt x="3112916" y="458436"/>
                  </a:cubicBezTo>
                  <a:lnTo>
                    <a:pt x="3125404" y="458436"/>
                  </a:lnTo>
                  <a:cubicBezTo>
                    <a:pt x="3129255" y="458436"/>
                    <a:pt x="3132406" y="461587"/>
                    <a:pt x="3132406" y="465438"/>
                  </a:cubicBezTo>
                  <a:cubicBezTo>
                    <a:pt x="3132406" y="469289"/>
                    <a:pt x="3129255" y="472440"/>
                    <a:pt x="3125404" y="472440"/>
                  </a:cubicBezTo>
                  <a:close/>
                  <a:moveTo>
                    <a:pt x="3087943" y="472440"/>
                  </a:moveTo>
                  <a:lnTo>
                    <a:pt x="3075455" y="472440"/>
                  </a:lnTo>
                  <a:cubicBezTo>
                    <a:pt x="3071604" y="472440"/>
                    <a:pt x="3068453" y="469289"/>
                    <a:pt x="3068453" y="465438"/>
                  </a:cubicBezTo>
                  <a:cubicBezTo>
                    <a:pt x="3068453" y="461587"/>
                    <a:pt x="3071604" y="458436"/>
                    <a:pt x="3075455" y="458436"/>
                  </a:cubicBezTo>
                  <a:lnTo>
                    <a:pt x="3087943" y="458436"/>
                  </a:lnTo>
                  <a:cubicBezTo>
                    <a:pt x="3091793" y="458436"/>
                    <a:pt x="3094944" y="461587"/>
                    <a:pt x="3094944" y="465438"/>
                  </a:cubicBezTo>
                  <a:cubicBezTo>
                    <a:pt x="3094944" y="469289"/>
                    <a:pt x="3091793" y="472440"/>
                    <a:pt x="3087943" y="472440"/>
                  </a:cubicBezTo>
                  <a:close/>
                  <a:moveTo>
                    <a:pt x="3050481" y="472440"/>
                  </a:moveTo>
                  <a:lnTo>
                    <a:pt x="3037994" y="472440"/>
                  </a:lnTo>
                  <a:cubicBezTo>
                    <a:pt x="3034142" y="472440"/>
                    <a:pt x="3030992" y="469289"/>
                    <a:pt x="3030992" y="465438"/>
                  </a:cubicBezTo>
                  <a:cubicBezTo>
                    <a:pt x="3030992" y="461587"/>
                    <a:pt x="3034142" y="458436"/>
                    <a:pt x="3037994" y="458436"/>
                  </a:cubicBezTo>
                  <a:lnTo>
                    <a:pt x="3050481" y="458436"/>
                  </a:lnTo>
                  <a:cubicBezTo>
                    <a:pt x="3054332" y="458436"/>
                    <a:pt x="3057483" y="461587"/>
                    <a:pt x="3057483" y="465438"/>
                  </a:cubicBezTo>
                  <a:cubicBezTo>
                    <a:pt x="3057483" y="469289"/>
                    <a:pt x="3054332" y="472440"/>
                    <a:pt x="3050481" y="472440"/>
                  </a:cubicBezTo>
                  <a:close/>
                  <a:moveTo>
                    <a:pt x="3012903" y="472440"/>
                  </a:moveTo>
                  <a:lnTo>
                    <a:pt x="3000416" y="472440"/>
                  </a:lnTo>
                  <a:cubicBezTo>
                    <a:pt x="2996564" y="472440"/>
                    <a:pt x="2993413" y="469289"/>
                    <a:pt x="2993413" y="465438"/>
                  </a:cubicBezTo>
                  <a:cubicBezTo>
                    <a:pt x="2993413" y="461587"/>
                    <a:pt x="2996564" y="458436"/>
                    <a:pt x="3000416" y="458436"/>
                  </a:cubicBezTo>
                  <a:lnTo>
                    <a:pt x="3012903" y="458436"/>
                  </a:lnTo>
                  <a:cubicBezTo>
                    <a:pt x="3016754" y="458436"/>
                    <a:pt x="3019905" y="461587"/>
                    <a:pt x="3019905" y="465438"/>
                  </a:cubicBezTo>
                  <a:cubicBezTo>
                    <a:pt x="3019905" y="469289"/>
                    <a:pt x="3016754" y="472440"/>
                    <a:pt x="3012903" y="472440"/>
                  </a:cubicBezTo>
                  <a:close/>
                  <a:moveTo>
                    <a:pt x="2975441" y="472440"/>
                  </a:moveTo>
                  <a:lnTo>
                    <a:pt x="2962954" y="472440"/>
                  </a:lnTo>
                  <a:cubicBezTo>
                    <a:pt x="2959103" y="472440"/>
                    <a:pt x="2955952" y="469289"/>
                    <a:pt x="2955952" y="465438"/>
                  </a:cubicBezTo>
                  <a:cubicBezTo>
                    <a:pt x="2955952" y="461587"/>
                    <a:pt x="2959103" y="458436"/>
                    <a:pt x="2962954" y="458436"/>
                  </a:cubicBezTo>
                  <a:lnTo>
                    <a:pt x="2975441" y="458436"/>
                  </a:lnTo>
                  <a:cubicBezTo>
                    <a:pt x="2979293" y="458436"/>
                    <a:pt x="2982443" y="461587"/>
                    <a:pt x="2982443" y="465438"/>
                  </a:cubicBezTo>
                  <a:cubicBezTo>
                    <a:pt x="2982443" y="469289"/>
                    <a:pt x="2979293" y="472440"/>
                    <a:pt x="2975441" y="472440"/>
                  </a:cubicBezTo>
                  <a:close/>
                  <a:moveTo>
                    <a:pt x="2937980" y="472440"/>
                  </a:moveTo>
                  <a:lnTo>
                    <a:pt x="2925492" y="472440"/>
                  </a:lnTo>
                  <a:cubicBezTo>
                    <a:pt x="2921642" y="472440"/>
                    <a:pt x="2918491" y="469289"/>
                    <a:pt x="2918491" y="465438"/>
                  </a:cubicBezTo>
                  <a:cubicBezTo>
                    <a:pt x="2918491" y="461587"/>
                    <a:pt x="2921642" y="458436"/>
                    <a:pt x="2925492" y="458436"/>
                  </a:cubicBezTo>
                  <a:lnTo>
                    <a:pt x="2937980" y="458436"/>
                  </a:lnTo>
                  <a:cubicBezTo>
                    <a:pt x="2941831" y="458436"/>
                    <a:pt x="2944982" y="461587"/>
                    <a:pt x="2944982" y="465438"/>
                  </a:cubicBezTo>
                  <a:cubicBezTo>
                    <a:pt x="2944982" y="469289"/>
                    <a:pt x="2941831" y="472440"/>
                    <a:pt x="2937980" y="472440"/>
                  </a:cubicBezTo>
                  <a:close/>
                  <a:moveTo>
                    <a:pt x="2900402" y="472440"/>
                  </a:moveTo>
                  <a:lnTo>
                    <a:pt x="2887915" y="472440"/>
                  </a:lnTo>
                  <a:cubicBezTo>
                    <a:pt x="2884063" y="472440"/>
                    <a:pt x="2880913" y="469289"/>
                    <a:pt x="2880913" y="465438"/>
                  </a:cubicBezTo>
                  <a:cubicBezTo>
                    <a:pt x="2880913" y="461587"/>
                    <a:pt x="2884063" y="458436"/>
                    <a:pt x="2887915" y="458436"/>
                  </a:cubicBezTo>
                  <a:lnTo>
                    <a:pt x="2900402" y="458436"/>
                  </a:lnTo>
                  <a:cubicBezTo>
                    <a:pt x="2904253" y="458436"/>
                    <a:pt x="2907404" y="461587"/>
                    <a:pt x="2907404" y="465438"/>
                  </a:cubicBezTo>
                  <a:cubicBezTo>
                    <a:pt x="2907404" y="469289"/>
                    <a:pt x="2904253" y="472440"/>
                    <a:pt x="2900402" y="472440"/>
                  </a:cubicBezTo>
                  <a:close/>
                  <a:moveTo>
                    <a:pt x="2862940" y="472440"/>
                  </a:moveTo>
                  <a:lnTo>
                    <a:pt x="2850453" y="472440"/>
                  </a:lnTo>
                  <a:cubicBezTo>
                    <a:pt x="2846602" y="472440"/>
                    <a:pt x="2843451" y="469289"/>
                    <a:pt x="2843451" y="465438"/>
                  </a:cubicBezTo>
                  <a:cubicBezTo>
                    <a:pt x="2843451" y="461587"/>
                    <a:pt x="2846602" y="458436"/>
                    <a:pt x="2850453" y="458436"/>
                  </a:cubicBezTo>
                  <a:lnTo>
                    <a:pt x="2862940" y="458436"/>
                  </a:lnTo>
                  <a:cubicBezTo>
                    <a:pt x="2866792" y="458436"/>
                    <a:pt x="2869943" y="461587"/>
                    <a:pt x="2869943" y="465438"/>
                  </a:cubicBezTo>
                  <a:cubicBezTo>
                    <a:pt x="2869943" y="469289"/>
                    <a:pt x="2866792" y="472440"/>
                    <a:pt x="2862940" y="472440"/>
                  </a:cubicBezTo>
                  <a:close/>
                  <a:moveTo>
                    <a:pt x="2825479" y="472440"/>
                  </a:moveTo>
                  <a:lnTo>
                    <a:pt x="2812992" y="472440"/>
                  </a:lnTo>
                  <a:cubicBezTo>
                    <a:pt x="2809141" y="472440"/>
                    <a:pt x="2805989" y="469289"/>
                    <a:pt x="2805989" y="465438"/>
                  </a:cubicBezTo>
                  <a:cubicBezTo>
                    <a:pt x="2805989" y="461587"/>
                    <a:pt x="2809141" y="458436"/>
                    <a:pt x="2812992" y="458436"/>
                  </a:cubicBezTo>
                  <a:lnTo>
                    <a:pt x="2825479" y="458436"/>
                  </a:lnTo>
                  <a:cubicBezTo>
                    <a:pt x="2829330" y="458436"/>
                    <a:pt x="2832481" y="461587"/>
                    <a:pt x="2832481" y="465438"/>
                  </a:cubicBezTo>
                  <a:cubicBezTo>
                    <a:pt x="2832481" y="469289"/>
                    <a:pt x="2829330" y="472440"/>
                    <a:pt x="2825479" y="472440"/>
                  </a:cubicBezTo>
                  <a:close/>
                  <a:moveTo>
                    <a:pt x="2787901" y="472440"/>
                  </a:moveTo>
                  <a:lnTo>
                    <a:pt x="2775413" y="472440"/>
                  </a:lnTo>
                  <a:cubicBezTo>
                    <a:pt x="2771562" y="472440"/>
                    <a:pt x="2768412" y="469289"/>
                    <a:pt x="2768412" y="465438"/>
                  </a:cubicBezTo>
                  <a:cubicBezTo>
                    <a:pt x="2768412" y="461587"/>
                    <a:pt x="2771562" y="458436"/>
                    <a:pt x="2775413" y="458436"/>
                  </a:cubicBezTo>
                  <a:lnTo>
                    <a:pt x="2787901" y="458436"/>
                  </a:lnTo>
                  <a:cubicBezTo>
                    <a:pt x="2791752" y="458436"/>
                    <a:pt x="2794903" y="461587"/>
                    <a:pt x="2794903" y="465438"/>
                  </a:cubicBezTo>
                  <a:cubicBezTo>
                    <a:pt x="2794903" y="469289"/>
                    <a:pt x="2791752" y="472440"/>
                    <a:pt x="2787901" y="472440"/>
                  </a:cubicBezTo>
                  <a:close/>
                  <a:moveTo>
                    <a:pt x="2750439" y="472440"/>
                  </a:moveTo>
                  <a:lnTo>
                    <a:pt x="2737953" y="472440"/>
                  </a:lnTo>
                  <a:cubicBezTo>
                    <a:pt x="2734101" y="472440"/>
                    <a:pt x="2730950" y="469289"/>
                    <a:pt x="2730950" y="465438"/>
                  </a:cubicBezTo>
                  <a:cubicBezTo>
                    <a:pt x="2730950" y="461587"/>
                    <a:pt x="2734101" y="458436"/>
                    <a:pt x="2737953" y="458436"/>
                  </a:cubicBezTo>
                  <a:lnTo>
                    <a:pt x="2750439" y="458436"/>
                  </a:lnTo>
                  <a:cubicBezTo>
                    <a:pt x="2754290" y="458436"/>
                    <a:pt x="2757442" y="461587"/>
                    <a:pt x="2757442" y="465438"/>
                  </a:cubicBezTo>
                  <a:cubicBezTo>
                    <a:pt x="2757442" y="469289"/>
                    <a:pt x="2754290" y="472440"/>
                    <a:pt x="2750439" y="472440"/>
                  </a:cubicBezTo>
                  <a:close/>
                  <a:moveTo>
                    <a:pt x="2712978" y="472440"/>
                  </a:moveTo>
                  <a:lnTo>
                    <a:pt x="2700491" y="472440"/>
                  </a:lnTo>
                  <a:cubicBezTo>
                    <a:pt x="2696639" y="472440"/>
                    <a:pt x="2693489" y="469289"/>
                    <a:pt x="2693489" y="465438"/>
                  </a:cubicBezTo>
                  <a:cubicBezTo>
                    <a:pt x="2693489" y="461587"/>
                    <a:pt x="2696639" y="458436"/>
                    <a:pt x="2700491" y="458436"/>
                  </a:cubicBezTo>
                  <a:lnTo>
                    <a:pt x="2712978" y="458436"/>
                  </a:lnTo>
                  <a:cubicBezTo>
                    <a:pt x="2716829" y="458436"/>
                    <a:pt x="2719980" y="461587"/>
                    <a:pt x="2719980" y="465438"/>
                  </a:cubicBezTo>
                  <a:cubicBezTo>
                    <a:pt x="2719980" y="469289"/>
                    <a:pt x="2716829" y="472440"/>
                    <a:pt x="2712978" y="472440"/>
                  </a:cubicBezTo>
                  <a:close/>
                  <a:moveTo>
                    <a:pt x="2675400" y="472440"/>
                  </a:moveTo>
                  <a:lnTo>
                    <a:pt x="2662912" y="472440"/>
                  </a:lnTo>
                  <a:cubicBezTo>
                    <a:pt x="2659062" y="472440"/>
                    <a:pt x="2655910" y="469289"/>
                    <a:pt x="2655910" y="465438"/>
                  </a:cubicBezTo>
                  <a:cubicBezTo>
                    <a:pt x="2655910" y="461587"/>
                    <a:pt x="2659062" y="458436"/>
                    <a:pt x="2662912" y="458436"/>
                  </a:cubicBezTo>
                  <a:lnTo>
                    <a:pt x="2675400" y="458436"/>
                  </a:lnTo>
                  <a:cubicBezTo>
                    <a:pt x="2679251" y="458436"/>
                    <a:pt x="2682402" y="461587"/>
                    <a:pt x="2682402" y="465438"/>
                  </a:cubicBezTo>
                  <a:cubicBezTo>
                    <a:pt x="2682402" y="469289"/>
                    <a:pt x="2679251" y="472440"/>
                    <a:pt x="2675400" y="472440"/>
                  </a:cubicBezTo>
                  <a:close/>
                  <a:moveTo>
                    <a:pt x="2637939" y="472440"/>
                  </a:moveTo>
                  <a:lnTo>
                    <a:pt x="2625451" y="472440"/>
                  </a:lnTo>
                  <a:cubicBezTo>
                    <a:pt x="2621600" y="472440"/>
                    <a:pt x="2618449" y="469289"/>
                    <a:pt x="2618449" y="465438"/>
                  </a:cubicBezTo>
                  <a:cubicBezTo>
                    <a:pt x="2618449" y="461587"/>
                    <a:pt x="2621600" y="458436"/>
                    <a:pt x="2625451" y="458436"/>
                  </a:cubicBezTo>
                  <a:lnTo>
                    <a:pt x="2637939" y="458436"/>
                  </a:lnTo>
                  <a:cubicBezTo>
                    <a:pt x="2641789" y="458436"/>
                    <a:pt x="2644940" y="461587"/>
                    <a:pt x="2644940" y="465438"/>
                  </a:cubicBezTo>
                  <a:cubicBezTo>
                    <a:pt x="2644940" y="469289"/>
                    <a:pt x="2641789" y="472440"/>
                    <a:pt x="2637939" y="472440"/>
                  </a:cubicBezTo>
                  <a:close/>
                  <a:moveTo>
                    <a:pt x="2600477" y="472440"/>
                  </a:moveTo>
                  <a:lnTo>
                    <a:pt x="2587990" y="472440"/>
                  </a:lnTo>
                  <a:cubicBezTo>
                    <a:pt x="2584138" y="472440"/>
                    <a:pt x="2580988" y="469289"/>
                    <a:pt x="2580988" y="465438"/>
                  </a:cubicBezTo>
                  <a:cubicBezTo>
                    <a:pt x="2580988" y="461587"/>
                    <a:pt x="2584138" y="458436"/>
                    <a:pt x="2587990" y="458436"/>
                  </a:cubicBezTo>
                  <a:lnTo>
                    <a:pt x="2600477" y="458436"/>
                  </a:lnTo>
                  <a:cubicBezTo>
                    <a:pt x="2604328" y="458436"/>
                    <a:pt x="2607479" y="461587"/>
                    <a:pt x="2607479" y="465438"/>
                  </a:cubicBezTo>
                  <a:cubicBezTo>
                    <a:pt x="2607479" y="469289"/>
                    <a:pt x="2604328" y="472440"/>
                    <a:pt x="2600477" y="472440"/>
                  </a:cubicBezTo>
                  <a:close/>
                  <a:moveTo>
                    <a:pt x="2562899" y="472440"/>
                  </a:moveTo>
                  <a:lnTo>
                    <a:pt x="2550412" y="472440"/>
                  </a:lnTo>
                  <a:cubicBezTo>
                    <a:pt x="2546560" y="472440"/>
                    <a:pt x="2543409" y="469289"/>
                    <a:pt x="2543409" y="465438"/>
                  </a:cubicBezTo>
                  <a:cubicBezTo>
                    <a:pt x="2543409" y="461587"/>
                    <a:pt x="2546560" y="458436"/>
                    <a:pt x="2550412" y="458436"/>
                  </a:cubicBezTo>
                  <a:lnTo>
                    <a:pt x="2562899" y="458436"/>
                  </a:lnTo>
                  <a:cubicBezTo>
                    <a:pt x="2566750" y="458436"/>
                    <a:pt x="2569901" y="461587"/>
                    <a:pt x="2569901" y="465438"/>
                  </a:cubicBezTo>
                  <a:cubicBezTo>
                    <a:pt x="2569901" y="469289"/>
                    <a:pt x="2566750" y="472440"/>
                    <a:pt x="2562899" y="472440"/>
                  </a:cubicBezTo>
                  <a:close/>
                  <a:moveTo>
                    <a:pt x="2525437" y="472440"/>
                  </a:moveTo>
                  <a:lnTo>
                    <a:pt x="2512950" y="472440"/>
                  </a:lnTo>
                  <a:cubicBezTo>
                    <a:pt x="2509099" y="472440"/>
                    <a:pt x="2505948" y="469289"/>
                    <a:pt x="2505948" y="465438"/>
                  </a:cubicBezTo>
                  <a:cubicBezTo>
                    <a:pt x="2505948" y="461587"/>
                    <a:pt x="2509099" y="458436"/>
                    <a:pt x="2512950" y="458436"/>
                  </a:cubicBezTo>
                  <a:lnTo>
                    <a:pt x="2525437" y="458436"/>
                  </a:lnTo>
                  <a:cubicBezTo>
                    <a:pt x="2529289" y="458436"/>
                    <a:pt x="2532439" y="461587"/>
                    <a:pt x="2532439" y="465438"/>
                  </a:cubicBezTo>
                  <a:cubicBezTo>
                    <a:pt x="2532439" y="469289"/>
                    <a:pt x="2529289" y="472440"/>
                    <a:pt x="2525437" y="472440"/>
                  </a:cubicBezTo>
                  <a:close/>
                  <a:moveTo>
                    <a:pt x="2487976" y="472440"/>
                  </a:moveTo>
                  <a:lnTo>
                    <a:pt x="2475488" y="472440"/>
                  </a:lnTo>
                  <a:cubicBezTo>
                    <a:pt x="2471638" y="472440"/>
                    <a:pt x="2468487" y="469289"/>
                    <a:pt x="2468487" y="465438"/>
                  </a:cubicBezTo>
                  <a:cubicBezTo>
                    <a:pt x="2468487" y="461587"/>
                    <a:pt x="2471638" y="458436"/>
                    <a:pt x="2475488" y="458436"/>
                  </a:cubicBezTo>
                  <a:lnTo>
                    <a:pt x="2487976" y="458436"/>
                  </a:lnTo>
                  <a:cubicBezTo>
                    <a:pt x="2491827" y="458436"/>
                    <a:pt x="2494978" y="461587"/>
                    <a:pt x="2494978" y="465438"/>
                  </a:cubicBezTo>
                  <a:cubicBezTo>
                    <a:pt x="2494978" y="469289"/>
                    <a:pt x="2491827" y="472440"/>
                    <a:pt x="2487976" y="472440"/>
                  </a:cubicBezTo>
                  <a:close/>
                  <a:moveTo>
                    <a:pt x="2450398" y="472440"/>
                  </a:moveTo>
                  <a:lnTo>
                    <a:pt x="2437911" y="472440"/>
                  </a:lnTo>
                  <a:cubicBezTo>
                    <a:pt x="2434059" y="472440"/>
                    <a:pt x="2430909" y="469289"/>
                    <a:pt x="2430909" y="465438"/>
                  </a:cubicBezTo>
                  <a:cubicBezTo>
                    <a:pt x="2430909" y="461587"/>
                    <a:pt x="2434059" y="458436"/>
                    <a:pt x="2437911" y="458436"/>
                  </a:cubicBezTo>
                  <a:lnTo>
                    <a:pt x="2450398" y="458436"/>
                  </a:lnTo>
                  <a:cubicBezTo>
                    <a:pt x="2454249" y="458436"/>
                    <a:pt x="2457400" y="461587"/>
                    <a:pt x="2457400" y="465438"/>
                  </a:cubicBezTo>
                  <a:cubicBezTo>
                    <a:pt x="2457400" y="469289"/>
                    <a:pt x="2454249" y="472440"/>
                    <a:pt x="2450398" y="472440"/>
                  </a:cubicBezTo>
                  <a:close/>
                  <a:moveTo>
                    <a:pt x="2412936" y="472440"/>
                  </a:moveTo>
                  <a:lnTo>
                    <a:pt x="2400449" y="472440"/>
                  </a:lnTo>
                  <a:cubicBezTo>
                    <a:pt x="2396598" y="472440"/>
                    <a:pt x="2393447" y="469289"/>
                    <a:pt x="2393447" y="465438"/>
                  </a:cubicBezTo>
                  <a:cubicBezTo>
                    <a:pt x="2393447" y="461587"/>
                    <a:pt x="2396598" y="458436"/>
                    <a:pt x="2400449" y="458436"/>
                  </a:cubicBezTo>
                  <a:lnTo>
                    <a:pt x="2412936" y="458436"/>
                  </a:lnTo>
                  <a:cubicBezTo>
                    <a:pt x="2416788" y="458436"/>
                    <a:pt x="2419939" y="461587"/>
                    <a:pt x="2419939" y="465438"/>
                  </a:cubicBezTo>
                  <a:cubicBezTo>
                    <a:pt x="2419939" y="469289"/>
                    <a:pt x="2416788" y="472440"/>
                    <a:pt x="2412936" y="472440"/>
                  </a:cubicBezTo>
                  <a:close/>
                  <a:moveTo>
                    <a:pt x="2375475" y="472440"/>
                  </a:moveTo>
                  <a:lnTo>
                    <a:pt x="2362988" y="472440"/>
                  </a:lnTo>
                  <a:cubicBezTo>
                    <a:pt x="2359137" y="472440"/>
                    <a:pt x="2355985" y="469289"/>
                    <a:pt x="2355985" y="465438"/>
                  </a:cubicBezTo>
                  <a:cubicBezTo>
                    <a:pt x="2355985" y="461587"/>
                    <a:pt x="2359137" y="458436"/>
                    <a:pt x="2362988" y="458436"/>
                  </a:cubicBezTo>
                  <a:lnTo>
                    <a:pt x="2375475" y="458436"/>
                  </a:lnTo>
                  <a:cubicBezTo>
                    <a:pt x="2379326" y="458436"/>
                    <a:pt x="2382477" y="461587"/>
                    <a:pt x="2382477" y="465438"/>
                  </a:cubicBezTo>
                  <a:cubicBezTo>
                    <a:pt x="2382477" y="469289"/>
                    <a:pt x="2379326" y="472440"/>
                    <a:pt x="2375475" y="472440"/>
                  </a:cubicBezTo>
                  <a:close/>
                  <a:moveTo>
                    <a:pt x="2337897" y="472440"/>
                  </a:moveTo>
                  <a:lnTo>
                    <a:pt x="2325410" y="472440"/>
                  </a:lnTo>
                  <a:cubicBezTo>
                    <a:pt x="2321558" y="472440"/>
                    <a:pt x="2318408" y="469289"/>
                    <a:pt x="2318408" y="465438"/>
                  </a:cubicBezTo>
                  <a:cubicBezTo>
                    <a:pt x="2318408" y="461587"/>
                    <a:pt x="2321558" y="458436"/>
                    <a:pt x="2325410" y="458436"/>
                  </a:cubicBezTo>
                  <a:lnTo>
                    <a:pt x="2337897" y="458436"/>
                  </a:lnTo>
                  <a:cubicBezTo>
                    <a:pt x="2341748" y="458436"/>
                    <a:pt x="2344899" y="461587"/>
                    <a:pt x="2344899" y="465438"/>
                  </a:cubicBezTo>
                  <a:cubicBezTo>
                    <a:pt x="2344899" y="469289"/>
                    <a:pt x="2341748" y="472440"/>
                    <a:pt x="2337897" y="472440"/>
                  </a:cubicBezTo>
                  <a:close/>
                  <a:moveTo>
                    <a:pt x="2300435" y="472440"/>
                  </a:moveTo>
                  <a:lnTo>
                    <a:pt x="2287949" y="472440"/>
                  </a:lnTo>
                  <a:cubicBezTo>
                    <a:pt x="2284097" y="472440"/>
                    <a:pt x="2280946" y="469289"/>
                    <a:pt x="2280946" y="465438"/>
                  </a:cubicBezTo>
                  <a:cubicBezTo>
                    <a:pt x="2280946" y="461587"/>
                    <a:pt x="2284097" y="458436"/>
                    <a:pt x="2287949" y="458436"/>
                  </a:cubicBezTo>
                  <a:lnTo>
                    <a:pt x="2300435" y="458436"/>
                  </a:lnTo>
                  <a:cubicBezTo>
                    <a:pt x="2304286" y="458436"/>
                    <a:pt x="2307438" y="461587"/>
                    <a:pt x="2307438" y="465438"/>
                  </a:cubicBezTo>
                  <a:cubicBezTo>
                    <a:pt x="2307438" y="469289"/>
                    <a:pt x="2304286" y="472440"/>
                    <a:pt x="2300435" y="472440"/>
                  </a:cubicBezTo>
                  <a:close/>
                  <a:moveTo>
                    <a:pt x="2262974" y="472440"/>
                  </a:moveTo>
                  <a:lnTo>
                    <a:pt x="2250487" y="472440"/>
                  </a:lnTo>
                  <a:cubicBezTo>
                    <a:pt x="2246635" y="472440"/>
                    <a:pt x="2243484" y="469289"/>
                    <a:pt x="2243484" y="465438"/>
                  </a:cubicBezTo>
                  <a:cubicBezTo>
                    <a:pt x="2243484" y="461587"/>
                    <a:pt x="2246635" y="458436"/>
                    <a:pt x="2250487" y="458436"/>
                  </a:cubicBezTo>
                  <a:lnTo>
                    <a:pt x="2262974" y="458436"/>
                  </a:lnTo>
                  <a:cubicBezTo>
                    <a:pt x="2266825" y="458436"/>
                    <a:pt x="2269976" y="461587"/>
                    <a:pt x="2269976" y="465438"/>
                  </a:cubicBezTo>
                  <a:cubicBezTo>
                    <a:pt x="2269976" y="469289"/>
                    <a:pt x="2266825" y="472440"/>
                    <a:pt x="2262974" y="472440"/>
                  </a:cubicBezTo>
                  <a:close/>
                  <a:moveTo>
                    <a:pt x="2225396" y="472440"/>
                  </a:moveTo>
                  <a:lnTo>
                    <a:pt x="2212908" y="472440"/>
                  </a:lnTo>
                  <a:cubicBezTo>
                    <a:pt x="2209058" y="472440"/>
                    <a:pt x="2205906" y="469289"/>
                    <a:pt x="2205906" y="465438"/>
                  </a:cubicBezTo>
                  <a:cubicBezTo>
                    <a:pt x="2205906" y="461587"/>
                    <a:pt x="2209058" y="458436"/>
                    <a:pt x="2212908" y="458436"/>
                  </a:cubicBezTo>
                  <a:lnTo>
                    <a:pt x="2225396" y="458436"/>
                  </a:lnTo>
                  <a:cubicBezTo>
                    <a:pt x="2229247" y="458436"/>
                    <a:pt x="2232398" y="461587"/>
                    <a:pt x="2232398" y="465438"/>
                  </a:cubicBezTo>
                  <a:cubicBezTo>
                    <a:pt x="2232398" y="469289"/>
                    <a:pt x="2229247" y="472440"/>
                    <a:pt x="2225396" y="472440"/>
                  </a:cubicBezTo>
                  <a:close/>
                  <a:moveTo>
                    <a:pt x="2187935" y="472440"/>
                  </a:moveTo>
                  <a:lnTo>
                    <a:pt x="2175447" y="472440"/>
                  </a:lnTo>
                  <a:cubicBezTo>
                    <a:pt x="2171596" y="472440"/>
                    <a:pt x="2168445" y="469289"/>
                    <a:pt x="2168445" y="465438"/>
                  </a:cubicBezTo>
                  <a:cubicBezTo>
                    <a:pt x="2168445" y="461587"/>
                    <a:pt x="2171596" y="458436"/>
                    <a:pt x="2175447" y="458436"/>
                  </a:cubicBezTo>
                  <a:lnTo>
                    <a:pt x="2187935" y="458436"/>
                  </a:lnTo>
                  <a:cubicBezTo>
                    <a:pt x="2191785" y="458436"/>
                    <a:pt x="2194936" y="461587"/>
                    <a:pt x="2194936" y="465438"/>
                  </a:cubicBezTo>
                  <a:cubicBezTo>
                    <a:pt x="2194936" y="469289"/>
                    <a:pt x="2191785" y="472440"/>
                    <a:pt x="2187935" y="472440"/>
                  </a:cubicBezTo>
                  <a:close/>
                  <a:moveTo>
                    <a:pt x="2150473" y="472440"/>
                  </a:moveTo>
                  <a:lnTo>
                    <a:pt x="2137986" y="472440"/>
                  </a:lnTo>
                  <a:cubicBezTo>
                    <a:pt x="2134134" y="472440"/>
                    <a:pt x="2130984" y="469289"/>
                    <a:pt x="2130984" y="465438"/>
                  </a:cubicBezTo>
                  <a:cubicBezTo>
                    <a:pt x="2130984" y="461587"/>
                    <a:pt x="2134134" y="458436"/>
                    <a:pt x="2137986" y="458436"/>
                  </a:cubicBezTo>
                  <a:lnTo>
                    <a:pt x="2150473" y="458436"/>
                  </a:lnTo>
                  <a:cubicBezTo>
                    <a:pt x="2154324" y="458436"/>
                    <a:pt x="2157475" y="461587"/>
                    <a:pt x="2157475" y="465438"/>
                  </a:cubicBezTo>
                  <a:cubicBezTo>
                    <a:pt x="2157475" y="469289"/>
                    <a:pt x="2154324" y="472440"/>
                    <a:pt x="2150473" y="472440"/>
                  </a:cubicBezTo>
                  <a:close/>
                  <a:moveTo>
                    <a:pt x="2112895" y="472440"/>
                  </a:moveTo>
                  <a:lnTo>
                    <a:pt x="2100408" y="472440"/>
                  </a:lnTo>
                  <a:cubicBezTo>
                    <a:pt x="2096556" y="472440"/>
                    <a:pt x="2093405" y="469289"/>
                    <a:pt x="2093405" y="465438"/>
                  </a:cubicBezTo>
                  <a:cubicBezTo>
                    <a:pt x="2093405" y="461587"/>
                    <a:pt x="2096556" y="458436"/>
                    <a:pt x="2100408" y="458436"/>
                  </a:cubicBezTo>
                  <a:lnTo>
                    <a:pt x="2112895" y="458436"/>
                  </a:lnTo>
                  <a:cubicBezTo>
                    <a:pt x="2116746" y="458436"/>
                    <a:pt x="2119897" y="461587"/>
                    <a:pt x="2119897" y="465438"/>
                  </a:cubicBezTo>
                  <a:cubicBezTo>
                    <a:pt x="2119897" y="469289"/>
                    <a:pt x="2116746" y="472440"/>
                    <a:pt x="2112895" y="472440"/>
                  </a:cubicBezTo>
                  <a:close/>
                  <a:moveTo>
                    <a:pt x="2075433" y="472440"/>
                  </a:moveTo>
                  <a:lnTo>
                    <a:pt x="2062946" y="472440"/>
                  </a:lnTo>
                  <a:cubicBezTo>
                    <a:pt x="2059095" y="472440"/>
                    <a:pt x="2055944" y="469289"/>
                    <a:pt x="2055944" y="465438"/>
                  </a:cubicBezTo>
                  <a:cubicBezTo>
                    <a:pt x="2055944" y="461587"/>
                    <a:pt x="2059095" y="458436"/>
                    <a:pt x="2062946" y="458436"/>
                  </a:cubicBezTo>
                  <a:lnTo>
                    <a:pt x="2075433" y="458436"/>
                  </a:lnTo>
                  <a:cubicBezTo>
                    <a:pt x="2079285" y="458436"/>
                    <a:pt x="2082435" y="461587"/>
                    <a:pt x="2082435" y="465438"/>
                  </a:cubicBezTo>
                  <a:cubicBezTo>
                    <a:pt x="2082435" y="469289"/>
                    <a:pt x="2079285" y="472440"/>
                    <a:pt x="2075433" y="472440"/>
                  </a:cubicBezTo>
                  <a:close/>
                  <a:moveTo>
                    <a:pt x="2037855" y="472440"/>
                  </a:moveTo>
                  <a:lnTo>
                    <a:pt x="2025368" y="472440"/>
                  </a:lnTo>
                  <a:cubicBezTo>
                    <a:pt x="2021517" y="472440"/>
                    <a:pt x="2018366" y="469289"/>
                    <a:pt x="2018366" y="465438"/>
                  </a:cubicBezTo>
                  <a:cubicBezTo>
                    <a:pt x="2018366" y="461587"/>
                    <a:pt x="2021517" y="458436"/>
                    <a:pt x="2025368" y="458436"/>
                  </a:cubicBezTo>
                  <a:lnTo>
                    <a:pt x="2037855" y="458436"/>
                  </a:lnTo>
                  <a:cubicBezTo>
                    <a:pt x="2041706" y="458436"/>
                    <a:pt x="2044857" y="461587"/>
                    <a:pt x="2044857" y="465438"/>
                  </a:cubicBezTo>
                  <a:cubicBezTo>
                    <a:pt x="2044857" y="469289"/>
                    <a:pt x="2041706" y="472440"/>
                    <a:pt x="2037855" y="472440"/>
                  </a:cubicBezTo>
                  <a:close/>
                  <a:moveTo>
                    <a:pt x="2000394" y="472440"/>
                  </a:moveTo>
                  <a:lnTo>
                    <a:pt x="1987907" y="472440"/>
                  </a:lnTo>
                  <a:cubicBezTo>
                    <a:pt x="1984055" y="472440"/>
                    <a:pt x="1980904" y="469289"/>
                    <a:pt x="1980904" y="465438"/>
                  </a:cubicBezTo>
                  <a:cubicBezTo>
                    <a:pt x="1980904" y="461587"/>
                    <a:pt x="1984055" y="458436"/>
                    <a:pt x="1987907" y="458436"/>
                  </a:cubicBezTo>
                  <a:lnTo>
                    <a:pt x="2000394" y="458436"/>
                  </a:lnTo>
                  <a:cubicBezTo>
                    <a:pt x="2004245" y="458436"/>
                    <a:pt x="2007396" y="461587"/>
                    <a:pt x="2007396" y="465438"/>
                  </a:cubicBezTo>
                  <a:cubicBezTo>
                    <a:pt x="2007396" y="469289"/>
                    <a:pt x="2004245" y="472440"/>
                    <a:pt x="2000394" y="472440"/>
                  </a:cubicBezTo>
                  <a:close/>
                  <a:moveTo>
                    <a:pt x="1962932" y="472440"/>
                  </a:moveTo>
                  <a:lnTo>
                    <a:pt x="1950445" y="472440"/>
                  </a:lnTo>
                  <a:cubicBezTo>
                    <a:pt x="1946594" y="472440"/>
                    <a:pt x="1943443" y="469289"/>
                    <a:pt x="1943443" y="465438"/>
                  </a:cubicBezTo>
                  <a:cubicBezTo>
                    <a:pt x="1943443" y="461587"/>
                    <a:pt x="1946594" y="458436"/>
                    <a:pt x="1950445" y="458436"/>
                  </a:cubicBezTo>
                  <a:lnTo>
                    <a:pt x="1962932" y="458436"/>
                  </a:lnTo>
                  <a:cubicBezTo>
                    <a:pt x="1966784" y="458436"/>
                    <a:pt x="1969935" y="461587"/>
                    <a:pt x="1969935" y="465438"/>
                  </a:cubicBezTo>
                  <a:cubicBezTo>
                    <a:pt x="1969935" y="469289"/>
                    <a:pt x="1966784" y="472440"/>
                    <a:pt x="1962932" y="472440"/>
                  </a:cubicBezTo>
                  <a:close/>
                  <a:moveTo>
                    <a:pt x="1925354" y="472440"/>
                  </a:moveTo>
                  <a:lnTo>
                    <a:pt x="1912867" y="472440"/>
                  </a:lnTo>
                  <a:cubicBezTo>
                    <a:pt x="1909016" y="472440"/>
                    <a:pt x="1905865" y="469289"/>
                    <a:pt x="1905865" y="465438"/>
                  </a:cubicBezTo>
                  <a:cubicBezTo>
                    <a:pt x="1905865" y="461587"/>
                    <a:pt x="1909016" y="458436"/>
                    <a:pt x="1912867" y="458436"/>
                  </a:cubicBezTo>
                  <a:lnTo>
                    <a:pt x="1925354" y="458436"/>
                  </a:lnTo>
                  <a:cubicBezTo>
                    <a:pt x="1929205" y="458436"/>
                    <a:pt x="1932356" y="461587"/>
                    <a:pt x="1932356" y="465438"/>
                  </a:cubicBezTo>
                  <a:cubicBezTo>
                    <a:pt x="1932356" y="469289"/>
                    <a:pt x="1929205" y="472440"/>
                    <a:pt x="1925354" y="472440"/>
                  </a:cubicBezTo>
                  <a:close/>
                  <a:moveTo>
                    <a:pt x="1887893" y="472440"/>
                  </a:moveTo>
                  <a:lnTo>
                    <a:pt x="1875405" y="472440"/>
                  </a:lnTo>
                  <a:cubicBezTo>
                    <a:pt x="1871554" y="472440"/>
                    <a:pt x="1868404" y="469289"/>
                    <a:pt x="1868404" y="465438"/>
                  </a:cubicBezTo>
                  <a:cubicBezTo>
                    <a:pt x="1868404" y="461587"/>
                    <a:pt x="1871554" y="458436"/>
                    <a:pt x="1875405" y="458436"/>
                  </a:cubicBezTo>
                  <a:lnTo>
                    <a:pt x="1887893" y="458436"/>
                  </a:lnTo>
                  <a:cubicBezTo>
                    <a:pt x="1891744" y="458436"/>
                    <a:pt x="1894895" y="461587"/>
                    <a:pt x="1894895" y="465438"/>
                  </a:cubicBezTo>
                  <a:cubicBezTo>
                    <a:pt x="1894895" y="469289"/>
                    <a:pt x="1891744" y="472440"/>
                    <a:pt x="1887893" y="472440"/>
                  </a:cubicBezTo>
                  <a:close/>
                  <a:moveTo>
                    <a:pt x="1850431" y="472440"/>
                  </a:moveTo>
                  <a:lnTo>
                    <a:pt x="1837944" y="472440"/>
                  </a:lnTo>
                  <a:cubicBezTo>
                    <a:pt x="1834093" y="472440"/>
                    <a:pt x="1830942" y="469289"/>
                    <a:pt x="1830942" y="465438"/>
                  </a:cubicBezTo>
                  <a:cubicBezTo>
                    <a:pt x="1830942" y="461587"/>
                    <a:pt x="1834093" y="458436"/>
                    <a:pt x="1837944" y="458436"/>
                  </a:cubicBezTo>
                  <a:lnTo>
                    <a:pt x="1850431" y="458436"/>
                  </a:lnTo>
                  <a:cubicBezTo>
                    <a:pt x="1854282" y="458436"/>
                    <a:pt x="1857434" y="461587"/>
                    <a:pt x="1857434" y="465438"/>
                  </a:cubicBezTo>
                  <a:cubicBezTo>
                    <a:pt x="1857434" y="469289"/>
                    <a:pt x="1854282" y="472440"/>
                    <a:pt x="1850431" y="472440"/>
                  </a:cubicBezTo>
                  <a:close/>
                  <a:moveTo>
                    <a:pt x="1812853" y="472440"/>
                  </a:moveTo>
                  <a:lnTo>
                    <a:pt x="1807718" y="472440"/>
                  </a:lnTo>
                  <a:cubicBezTo>
                    <a:pt x="1805851" y="472440"/>
                    <a:pt x="1804101" y="471740"/>
                    <a:pt x="1802817" y="470339"/>
                  </a:cubicBezTo>
                  <a:lnTo>
                    <a:pt x="1797565" y="465088"/>
                  </a:lnTo>
                  <a:cubicBezTo>
                    <a:pt x="1794881" y="462287"/>
                    <a:pt x="1794881" y="457852"/>
                    <a:pt x="1797565" y="455168"/>
                  </a:cubicBezTo>
                  <a:cubicBezTo>
                    <a:pt x="1800366" y="452367"/>
                    <a:pt x="1804801" y="452484"/>
                    <a:pt x="1807485" y="455168"/>
                  </a:cubicBezTo>
                  <a:lnTo>
                    <a:pt x="1810636" y="458319"/>
                  </a:lnTo>
                  <a:lnTo>
                    <a:pt x="1812853" y="458319"/>
                  </a:lnTo>
                  <a:cubicBezTo>
                    <a:pt x="1816705" y="458319"/>
                    <a:pt x="1819855" y="461470"/>
                    <a:pt x="1819855" y="465321"/>
                  </a:cubicBezTo>
                  <a:cubicBezTo>
                    <a:pt x="1819855" y="469172"/>
                    <a:pt x="1816705" y="472323"/>
                    <a:pt x="1812853" y="472323"/>
                  </a:cubicBezTo>
                  <a:close/>
                  <a:moveTo>
                    <a:pt x="971546" y="459019"/>
                  </a:moveTo>
                  <a:cubicBezTo>
                    <a:pt x="969796" y="459019"/>
                    <a:pt x="967928" y="458319"/>
                    <a:pt x="966645" y="456919"/>
                  </a:cubicBezTo>
                  <a:cubicBezTo>
                    <a:pt x="963961" y="454118"/>
                    <a:pt x="963961" y="449683"/>
                    <a:pt x="966645" y="446999"/>
                  </a:cubicBezTo>
                  <a:lnTo>
                    <a:pt x="975514" y="438130"/>
                  </a:lnTo>
                  <a:cubicBezTo>
                    <a:pt x="978198" y="435329"/>
                    <a:pt x="982633" y="435445"/>
                    <a:pt x="985434" y="438130"/>
                  </a:cubicBezTo>
                  <a:cubicBezTo>
                    <a:pt x="988118" y="440930"/>
                    <a:pt x="988118" y="445365"/>
                    <a:pt x="985434" y="448049"/>
                  </a:cubicBezTo>
                  <a:lnTo>
                    <a:pt x="976564" y="456919"/>
                  </a:lnTo>
                  <a:cubicBezTo>
                    <a:pt x="975164" y="458319"/>
                    <a:pt x="973414" y="458903"/>
                    <a:pt x="971663" y="458903"/>
                  </a:cubicBezTo>
                  <a:close/>
                  <a:moveTo>
                    <a:pt x="3817332" y="452717"/>
                  </a:moveTo>
                  <a:cubicBezTo>
                    <a:pt x="3815581" y="452717"/>
                    <a:pt x="3813714" y="452017"/>
                    <a:pt x="3812430" y="450617"/>
                  </a:cubicBezTo>
                  <a:cubicBezTo>
                    <a:pt x="3809746" y="447816"/>
                    <a:pt x="3809746" y="443381"/>
                    <a:pt x="3812430" y="440697"/>
                  </a:cubicBezTo>
                  <a:lnTo>
                    <a:pt x="3821299" y="431828"/>
                  </a:lnTo>
                  <a:cubicBezTo>
                    <a:pt x="3823984" y="429027"/>
                    <a:pt x="3828419" y="429143"/>
                    <a:pt x="3831219" y="431828"/>
                  </a:cubicBezTo>
                  <a:cubicBezTo>
                    <a:pt x="3833903" y="434628"/>
                    <a:pt x="3833903" y="439063"/>
                    <a:pt x="3831219" y="441747"/>
                  </a:cubicBezTo>
                  <a:lnTo>
                    <a:pt x="3822350" y="450617"/>
                  </a:lnTo>
                  <a:cubicBezTo>
                    <a:pt x="3820950" y="452017"/>
                    <a:pt x="3819199" y="452601"/>
                    <a:pt x="3817449" y="452601"/>
                  </a:cubicBezTo>
                  <a:close/>
                  <a:moveTo>
                    <a:pt x="1784961" y="449450"/>
                  </a:moveTo>
                  <a:cubicBezTo>
                    <a:pt x="1783211" y="449450"/>
                    <a:pt x="1781343" y="448749"/>
                    <a:pt x="1779943" y="447349"/>
                  </a:cubicBezTo>
                  <a:lnTo>
                    <a:pt x="1771190" y="438480"/>
                  </a:lnTo>
                  <a:cubicBezTo>
                    <a:pt x="1768507" y="435679"/>
                    <a:pt x="1768507" y="431244"/>
                    <a:pt x="1771190" y="428560"/>
                  </a:cubicBezTo>
                  <a:cubicBezTo>
                    <a:pt x="1773874" y="425876"/>
                    <a:pt x="1778309" y="425876"/>
                    <a:pt x="1781110" y="428560"/>
                  </a:cubicBezTo>
                  <a:lnTo>
                    <a:pt x="1789863" y="437429"/>
                  </a:lnTo>
                  <a:cubicBezTo>
                    <a:pt x="1792547" y="440230"/>
                    <a:pt x="1792547" y="444665"/>
                    <a:pt x="1789863" y="447349"/>
                  </a:cubicBezTo>
                  <a:cubicBezTo>
                    <a:pt x="1788462" y="448749"/>
                    <a:pt x="1786712" y="449333"/>
                    <a:pt x="1784961" y="449333"/>
                  </a:cubicBezTo>
                  <a:close/>
                  <a:moveTo>
                    <a:pt x="998038" y="432645"/>
                  </a:moveTo>
                  <a:cubicBezTo>
                    <a:pt x="996287" y="432645"/>
                    <a:pt x="994420" y="431944"/>
                    <a:pt x="993137" y="430544"/>
                  </a:cubicBezTo>
                  <a:cubicBezTo>
                    <a:pt x="990452" y="427860"/>
                    <a:pt x="990452" y="423425"/>
                    <a:pt x="993137" y="420624"/>
                  </a:cubicBezTo>
                  <a:lnTo>
                    <a:pt x="1002006" y="411755"/>
                  </a:lnTo>
                  <a:cubicBezTo>
                    <a:pt x="1004690" y="408954"/>
                    <a:pt x="1009125" y="409071"/>
                    <a:pt x="1011925" y="411755"/>
                  </a:cubicBezTo>
                  <a:cubicBezTo>
                    <a:pt x="1014726" y="414439"/>
                    <a:pt x="1014609" y="418874"/>
                    <a:pt x="1011925" y="421674"/>
                  </a:cubicBezTo>
                  <a:lnTo>
                    <a:pt x="1003056" y="430544"/>
                  </a:lnTo>
                  <a:cubicBezTo>
                    <a:pt x="1001656" y="431944"/>
                    <a:pt x="999905" y="432528"/>
                    <a:pt x="998155" y="432528"/>
                  </a:cubicBezTo>
                  <a:close/>
                  <a:moveTo>
                    <a:pt x="3843823" y="426226"/>
                  </a:moveTo>
                  <a:cubicBezTo>
                    <a:pt x="3842073" y="426226"/>
                    <a:pt x="3840205" y="425526"/>
                    <a:pt x="3838921" y="424125"/>
                  </a:cubicBezTo>
                  <a:cubicBezTo>
                    <a:pt x="3836237" y="421441"/>
                    <a:pt x="3836237" y="417006"/>
                    <a:pt x="3838921" y="414206"/>
                  </a:cubicBezTo>
                  <a:lnTo>
                    <a:pt x="3847791" y="405336"/>
                  </a:lnTo>
                  <a:cubicBezTo>
                    <a:pt x="3850475" y="402652"/>
                    <a:pt x="3854910" y="402652"/>
                    <a:pt x="3857710" y="405336"/>
                  </a:cubicBezTo>
                  <a:cubicBezTo>
                    <a:pt x="3860512" y="408020"/>
                    <a:pt x="3860395" y="412455"/>
                    <a:pt x="3857710" y="415256"/>
                  </a:cubicBezTo>
                  <a:lnTo>
                    <a:pt x="3848842" y="424125"/>
                  </a:lnTo>
                  <a:cubicBezTo>
                    <a:pt x="3847440" y="425526"/>
                    <a:pt x="3845690" y="426109"/>
                    <a:pt x="3843940" y="426109"/>
                  </a:cubicBezTo>
                  <a:close/>
                  <a:moveTo>
                    <a:pt x="1758586" y="422842"/>
                  </a:moveTo>
                  <a:cubicBezTo>
                    <a:pt x="1756836" y="422842"/>
                    <a:pt x="1754969" y="422141"/>
                    <a:pt x="1753568" y="420741"/>
                  </a:cubicBezTo>
                  <a:lnTo>
                    <a:pt x="1744816" y="411872"/>
                  </a:lnTo>
                  <a:cubicBezTo>
                    <a:pt x="1742132" y="409071"/>
                    <a:pt x="1742132" y="404636"/>
                    <a:pt x="1744816" y="401952"/>
                  </a:cubicBezTo>
                  <a:cubicBezTo>
                    <a:pt x="1747500" y="399268"/>
                    <a:pt x="1751934" y="399268"/>
                    <a:pt x="1754736" y="401952"/>
                  </a:cubicBezTo>
                  <a:lnTo>
                    <a:pt x="1763488" y="410821"/>
                  </a:lnTo>
                  <a:cubicBezTo>
                    <a:pt x="1766172" y="413622"/>
                    <a:pt x="1766172" y="418057"/>
                    <a:pt x="1763488" y="420741"/>
                  </a:cubicBezTo>
                  <a:cubicBezTo>
                    <a:pt x="1762087" y="422141"/>
                    <a:pt x="1760337" y="422725"/>
                    <a:pt x="1758586" y="422725"/>
                  </a:cubicBezTo>
                  <a:close/>
                  <a:moveTo>
                    <a:pt x="1024646" y="406153"/>
                  </a:moveTo>
                  <a:cubicBezTo>
                    <a:pt x="1022895" y="406153"/>
                    <a:pt x="1021028" y="405453"/>
                    <a:pt x="1019744" y="404053"/>
                  </a:cubicBezTo>
                  <a:cubicBezTo>
                    <a:pt x="1017060" y="401252"/>
                    <a:pt x="1017060" y="396817"/>
                    <a:pt x="1019744" y="394133"/>
                  </a:cubicBezTo>
                  <a:lnTo>
                    <a:pt x="1028614" y="385263"/>
                  </a:lnTo>
                  <a:cubicBezTo>
                    <a:pt x="1031298" y="382463"/>
                    <a:pt x="1035732" y="382579"/>
                    <a:pt x="1038533" y="385263"/>
                  </a:cubicBezTo>
                  <a:cubicBezTo>
                    <a:pt x="1041218" y="388064"/>
                    <a:pt x="1041218" y="392499"/>
                    <a:pt x="1038533" y="395183"/>
                  </a:cubicBezTo>
                  <a:lnTo>
                    <a:pt x="1029664" y="404053"/>
                  </a:lnTo>
                  <a:cubicBezTo>
                    <a:pt x="1028264" y="405453"/>
                    <a:pt x="1026513" y="406036"/>
                    <a:pt x="1024762" y="406036"/>
                  </a:cubicBezTo>
                  <a:close/>
                  <a:moveTo>
                    <a:pt x="3870431" y="399734"/>
                  </a:moveTo>
                  <a:cubicBezTo>
                    <a:pt x="3868680" y="399734"/>
                    <a:pt x="3866813" y="399034"/>
                    <a:pt x="3865530" y="397634"/>
                  </a:cubicBezTo>
                  <a:cubicBezTo>
                    <a:pt x="3862845" y="394833"/>
                    <a:pt x="3862845" y="390398"/>
                    <a:pt x="3865530" y="387714"/>
                  </a:cubicBezTo>
                  <a:lnTo>
                    <a:pt x="3874399" y="378845"/>
                  </a:lnTo>
                  <a:cubicBezTo>
                    <a:pt x="3877083" y="376044"/>
                    <a:pt x="3881518" y="376161"/>
                    <a:pt x="3884319" y="378845"/>
                  </a:cubicBezTo>
                  <a:cubicBezTo>
                    <a:pt x="3887003" y="381646"/>
                    <a:pt x="3887003" y="386080"/>
                    <a:pt x="3884319" y="388764"/>
                  </a:cubicBezTo>
                  <a:lnTo>
                    <a:pt x="3875449" y="397634"/>
                  </a:lnTo>
                  <a:cubicBezTo>
                    <a:pt x="3874049" y="399034"/>
                    <a:pt x="3872298" y="399618"/>
                    <a:pt x="3870548" y="399618"/>
                  </a:cubicBezTo>
                  <a:close/>
                  <a:moveTo>
                    <a:pt x="1732095" y="396233"/>
                  </a:moveTo>
                  <a:cubicBezTo>
                    <a:pt x="1730345" y="396233"/>
                    <a:pt x="1728478" y="395533"/>
                    <a:pt x="1727077" y="394133"/>
                  </a:cubicBezTo>
                  <a:lnTo>
                    <a:pt x="1718324" y="385263"/>
                  </a:lnTo>
                  <a:cubicBezTo>
                    <a:pt x="1715640" y="382463"/>
                    <a:pt x="1715640" y="378028"/>
                    <a:pt x="1718324" y="375344"/>
                  </a:cubicBezTo>
                  <a:cubicBezTo>
                    <a:pt x="1721009" y="372660"/>
                    <a:pt x="1725443" y="372660"/>
                    <a:pt x="1728244" y="375344"/>
                  </a:cubicBezTo>
                  <a:lnTo>
                    <a:pt x="1736997" y="384213"/>
                  </a:lnTo>
                  <a:cubicBezTo>
                    <a:pt x="1739681" y="387014"/>
                    <a:pt x="1739681" y="391449"/>
                    <a:pt x="1736997" y="394133"/>
                  </a:cubicBezTo>
                  <a:cubicBezTo>
                    <a:pt x="1735596" y="395533"/>
                    <a:pt x="1733846" y="396117"/>
                    <a:pt x="1732095" y="396117"/>
                  </a:cubicBezTo>
                  <a:close/>
                  <a:moveTo>
                    <a:pt x="1051254" y="379662"/>
                  </a:moveTo>
                  <a:cubicBezTo>
                    <a:pt x="1049503" y="379662"/>
                    <a:pt x="1047636" y="378961"/>
                    <a:pt x="1046353" y="377561"/>
                  </a:cubicBezTo>
                  <a:cubicBezTo>
                    <a:pt x="1043668" y="374877"/>
                    <a:pt x="1043668" y="370442"/>
                    <a:pt x="1046353" y="367641"/>
                  </a:cubicBezTo>
                  <a:lnTo>
                    <a:pt x="1055222" y="358772"/>
                  </a:lnTo>
                  <a:cubicBezTo>
                    <a:pt x="1058023" y="355971"/>
                    <a:pt x="1062458" y="356088"/>
                    <a:pt x="1065142" y="358772"/>
                  </a:cubicBezTo>
                  <a:cubicBezTo>
                    <a:pt x="1067826" y="361456"/>
                    <a:pt x="1067826" y="365891"/>
                    <a:pt x="1065142" y="368692"/>
                  </a:cubicBezTo>
                  <a:lnTo>
                    <a:pt x="1056272" y="377561"/>
                  </a:lnTo>
                  <a:cubicBezTo>
                    <a:pt x="1054872" y="378961"/>
                    <a:pt x="1053121" y="379545"/>
                    <a:pt x="1051371" y="379545"/>
                  </a:cubicBezTo>
                  <a:close/>
                  <a:moveTo>
                    <a:pt x="3897039" y="373243"/>
                  </a:moveTo>
                  <a:cubicBezTo>
                    <a:pt x="3895289" y="373243"/>
                    <a:pt x="3893421" y="372543"/>
                    <a:pt x="3892138" y="371142"/>
                  </a:cubicBezTo>
                  <a:cubicBezTo>
                    <a:pt x="3889454" y="368458"/>
                    <a:pt x="3889454" y="364024"/>
                    <a:pt x="3892138" y="361223"/>
                  </a:cubicBezTo>
                  <a:lnTo>
                    <a:pt x="3901007" y="352353"/>
                  </a:lnTo>
                  <a:cubicBezTo>
                    <a:pt x="3903691" y="349669"/>
                    <a:pt x="3908126" y="349669"/>
                    <a:pt x="3910927" y="352353"/>
                  </a:cubicBezTo>
                  <a:cubicBezTo>
                    <a:pt x="3913728" y="355037"/>
                    <a:pt x="3913611" y="359472"/>
                    <a:pt x="3910927" y="362273"/>
                  </a:cubicBezTo>
                  <a:lnTo>
                    <a:pt x="3902058" y="371142"/>
                  </a:lnTo>
                  <a:cubicBezTo>
                    <a:pt x="3900657" y="372543"/>
                    <a:pt x="3898907" y="373126"/>
                    <a:pt x="3897156" y="373126"/>
                  </a:cubicBezTo>
                  <a:close/>
                  <a:moveTo>
                    <a:pt x="1705721" y="369625"/>
                  </a:moveTo>
                  <a:cubicBezTo>
                    <a:pt x="1703970" y="369625"/>
                    <a:pt x="1702103" y="368925"/>
                    <a:pt x="1700703" y="367525"/>
                  </a:cubicBezTo>
                  <a:lnTo>
                    <a:pt x="1691833" y="358655"/>
                  </a:lnTo>
                  <a:cubicBezTo>
                    <a:pt x="1689148" y="355971"/>
                    <a:pt x="1689148" y="351536"/>
                    <a:pt x="1691833" y="348736"/>
                  </a:cubicBezTo>
                  <a:cubicBezTo>
                    <a:pt x="1694517" y="346051"/>
                    <a:pt x="1698952" y="346051"/>
                    <a:pt x="1701752" y="348736"/>
                  </a:cubicBezTo>
                  <a:lnTo>
                    <a:pt x="1710622" y="357605"/>
                  </a:lnTo>
                  <a:cubicBezTo>
                    <a:pt x="1713306" y="360289"/>
                    <a:pt x="1713306" y="364724"/>
                    <a:pt x="1710622" y="367525"/>
                  </a:cubicBezTo>
                  <a:cubicBezTo>
                    <a:pt x="1709222" y="368925"/>
                    <a:pt x="1707471" y="369509"/>
                    <a:pt x="1705721" y="369509"/>
                  </a:cubicBezTo>
                  <a:close/>
                  <a:moveTo>
                    <a:pt x="1077746" y="353170"/>
                  </a:moveTo>
                  <a:cubicBezTo>
                    <a:pt x="1075995" y="353170"/>
                    <a:pt x="1074128" y="352470"/>
                    <a:pt x="1072844" y="351070"/>
                  </a:cubicBezTo>
                  <a:cubicBezTo>
                    <a:pt x="1070160" y="348269"/>
                    <a:pt x="1070160" y="343834"/>
                    <a:pt x="1072844" y="341150"/>
                  </a:cubicBezTo>
                  <a:lnTo>
                    <a:pt x="1081713" y="332281"/>
                  </a:lnTo>
                  <a:cubicBezTo>
                    <a:pt x="1084398" y="329480"/>
                    <a:pt x="1088833" y="329596"/>
                    <a:pt x="1091633" y="332281"/>
                  </a:cubicBezTo>
                  <a:cubicBezTo>
                    <a:pt x="1094317" y="335081"/>
                    <a:pt x="1094317" y="339516"/>
                    <a:pt x="1091633" y="342200"/>
                  </a:cubicBezTo>
                  <a:lnTo>
                    <a:pt x="1082764" y="351070"/>
                  </a:lnTo>
                  <a:cubicBezTo>
                    <a:pt x="1081363" y="352470"/>
                    <a:pt x="1079613" y="353053"/>
                    <a:pt x="1077863" y="353053"/>
                  </a:cubicBezTo>
                  <a:close/>
                  <a:moveTo>
                    <a:pt x="3923531" y="346752"/>
                  </a:moveTo>
                  <a:cubicBezTo>
                    <a:pt x="3921780" y="346752"/>
                    <a:pt x="3919913" y="346051"/>
                    <a:pt x="3918629" y="344651"/>
                  </a:cubicBezTo>
                  <a:cubicBezTo>
                    <a:pt x="3915945" y="341850"/>
                    <a:pt x="3915945" y="337415"/>
                    <a:pt x="3918629" y="334731"/>
                  </a:cubicBezTo>
                  <a:lnTo>
                    <a:pt x="3927499" y="325862"/>
                  </a:lnTo>
                  <a:cubicBezTo>
                    <a:pt x="3930183" y="323061"/>
                    <a:pt x="3934617" y="323178"/>
                    <a:pt x="3937418" y="325862"/>
                  </a:cubicBezTo>
                  <a:cubicBezTo>
                    <a:pt x="3940102" y="328663"/>
                    <a:pt x="3940102" y="333098"/>
                    <a:pt x="3937418" y="335782"/>
                  </a:cubicBezTo>
                  <a:lnTo>
                    <a:pt x="3928549" y="344651"/>
                  </a:lnTo>
                  <a:cubicBezTo>
                    <a:pt x="3927148" y="346051"/>
                    <a:pt x="3925398" y="346635"/>
                    <a:pt x="3923647" y="346635"/>
                  </a:cubicBezTo>
                  <a:close/>
                  <a:moveTo>
                    <a:pt x="1679229" y="343017"/>
                  </a:moveTo>
                  <a:cubicBezTo>
                    <a:pt x="1677478" y="343017"/>
                    <a:pt x="1675611" y="342317"/>
                    <a:pt x="1674211" y="340917"/>
                  </a:cubicBezTo>
                  <a:lnTo>
                    <a:pt x="1665458" y="332047"/>
                  </a:lnTo>
                  <a:cubicBezTo>
                    <a:pt x="1662774" y="329246"/>
                    <a:pt x="1662774" y="324812"/>
                    <a:pt x="1665458" y="322127"/>
                  </a:cubicBezTo>
                  <a:cubicBezTo>
                    <a:pt x="1668259" y="319327"/>
                    <a:pt x="1672694" y="319443"/>
                    <a:pt x="1675378" y="322127"/>
                  </a:cubicBezTo>
                  <a:lnTo>
                    <a:pt x="1684130" y="330997"/>
                  </a:lnTo>
                  <a:cubicBezTo>
                    <a:pt x="1686815" y="333798"/>
                    <a:pt x="1686815" y="338232"/>
                    <a:pt x="1684130" y="340917"/>
                  </a:cubicBezTo>
                  <a:cubicBezTo>
                    <a:pt x="1682730" y="342317"/>
                    <a:pt x="1680980" y="342900"/>
                    <a:pt x="1679229" y="342900"/>
                  </a:cubicBezTo>
                  <a:close/>
                  <a:moveTo>
                    <a:pt x="1104353" y="326679"/>
                  </a:moveTo>
                  <a:cubicBezTo>
                    <a:pt x="1102603" y="326679"/>
                    <a:pt x="1100736" y="325979"/>
                    <a:pt x="1099452" y="324578"/>
                  </a:cubicBezTo>
                  <a:cubicBezTo>
                    <a:pt x="1096768" y="321894"/>
                    <a:pt x="1096768" y="317459"/>
                    <a:pt x="1099452" y="314659"/>
                  </a:cubicBezTo>
                  <a:lnTo>
                    <a:pt x="1108322" y="305789"/>
                  </a:lnTo>
                  <a:cubicBezTo>
                    <a:pt x="1111006" y="303105"/>
                    <a:pt x="1115440" y="303105"/>
                    <a:pt x="1118241" y="305789"/>
                  </a:cubicBezTo>
                  <a:cubicBezTo>
                    <a:pt x="1121042" y="308473"/>
                    <a:pt x="1120926" y="312908"/>
                    <a:pt x="1118241" y="315709"/>
                  </a:cubicBezTo>
                  <a:lnTo>
                    <a:pt x="1109372" y="324578"/>
                  </a:lnTo>
                  <a:cubicBezTo>
                    <a:pt x="1107971" y="325979"/>
                    <a:pt x="1106221" y="326562"/>
                    <a:pt x="1104470" y="326562"/>
                  </a:cubicBezTo>
                  <a:close/>
                  <a:moveTo>
                    <a:pt x="3950139" y="320260"/>
                  </a:moveTo>
                  <a:cubicBezTo>
                    <a:pt x="3948388" y="320260"/>
                    <a:pt x="3946521" y="319560"/>
                    <a:pt x="3945237" y="318160"/>
                  </a:cubicBezTo>
                  <a:cubicBezTo>
                    <a:pt x="3942553" y="315475"/>
                    <a:pt x="3942553" y="311041"/>
                    <a:pt x="3945237" y="308240"/>
                  </a:cubicBezTo>
                  <a:lnTo>
                    <a:pt x="3954107" y="299371"/>
                  </a:lnTo>
                  <a:cubicBezTo>
                    <a:pt x="3956791" y="296570"/>
                    <a:pt x="3961225" y="296686"/>
                    <a:pt x="3964027" y="299371"/>
                  </a:cubicBezTo>
                  <a:cubicBezTo>
                    <a:pt x="3966711" y="302055"/>
                    <a:pt x="3966711" y="306489"/>
                    <a:pt x="3964027" y="309290"/>
                  </a:cubicBezTo>
                  <a:lnTo>
                    <a:pt x="3955157" y="318160"/>
                  </a:lnTo>
                  <a:cubicBezTo>
                    <a:pt x="3953757" y="319560"/>
                    <a:pt x="3952006" y="320144"/>
                    <a:pt x="3950255" y="320144"/>
                  </a:cubicBezTo>
                  <a:close/>
                  <a:moveTo>
                    <a:pt x="1652854" y="316409"/>
                  </a:moveTo>
                  <a:cubicBezTo>
                    <a:pt x="1651104" y="316409"/>
                    <a:pt x="1649236" y="315709"/>
                    <a:pt x="1647836" y="314308"/>
                  </a:cubicBezTo>
                  <a:lnTo>
                    <a:pt x="1639083" y="305439"/>
                  </a:lnTo>
                  <a:cubicBezTo>
                    <a:pt x="1636399" y="302638"/>
                    <a:pt x="1636399" y="298203"/>
                    <a:pt x="1639083" y="295519"/>
                  </a:cubicBezTo>
                  <a:cubicBezTo>
                    <a:pt x="1641767" y="292835"/>
                    <a:pt x="1646202" y="292835"/>
                    <a:pt x="1649003" y="295519"/>
                  </a:cubicBezTo>
                  <a:lnTo>
                    <a:pt x="1657756" y="304389"/>
                  </a:lnTo>
                  <a:cubicBezTo>
                    <a:pt x="1660440" y="307190"/>
                    <a:pt x="1660440" y="311624"/>
                    <a:pt x="1657756" y="314308"/>
                  </a:cubicBezTo>
                  <a:cubicBezTo>
                    <a:pt x="1656355" y="315709"/>
                    <a:pt x="1654605" y="316292"/>
                    <a:pt x="1652854" y="316292"/>
                  </a:cubicBezTo>
                  <a:close/>
                  <a:moveTo>
                    <a:pt x="1130845" y="300187"/>
                  </a:moveTo>
                  <a:cubicBezTo>
                    <a:pt x="1129094" y="300187"/>
                    <a:pt x="1127227" y="299487"/>
                    <a:pt x="1125944" y="298087"/>
                  </a:cubicBezTo>
                  <a:cubicBezTo>
                    <a:pt x="1123259" y="295286"/>
                    <a:pt x="1123259" y="290851"/>
                    <a:pt x="1125944" y="288167"/>
                  </a:cubicBezTo>
                  <a:lnTo>
                    <a:pt x="1134813" y="279298"/>
                  </a:lnTo>
                  <a:cubicBezTo>
                    <a:pt x="1137497" y="276497"/>
                    <a:pt x="1141932" y="276613"/>
                    <a:pt x="1144733" y="279298"/>
                  </a:cubicBezTo>
                  <a:cubicBezTo>
                    <a:pt x="1147417" y="282099"/>
                    <a:pt x="1147417" y="286533"/>
                    <a:pt x="1144733" y="289217"/>
                  </a:cubicBezTo>
                  <a:lnTo>
                    <a:pt x="1135863" y="298087"/>
                  </a:lnTo>
                  <a:cubicBezTo>
                    <a:pt x="1134463" y="299487"/>
                    <a:pt x="1132712" y="300071"/>
                    <a:pt x="1130962" y="300071"/>
                  </a:cubicBezTo>
                  <a:close/>
                  <a:moveTo>
                    <a:pt x="3976630" y="293886"/>
                  </a:moveTo>
                  <a:cubicBezTo>
                    <a:pt x="3974880" y="293886"/>
                    <a:pt x="3973012" y="293185"/>
                    <a:pt x="3971729" y="291785"/>
                  </a:cubicBezTo>
                  <a:cubicBezTo>
                    <a:pt x="3969045" y="288984"/>
                    <a:pt x="3969045" y="284549"/>
                    <a:pt x="3971729" y="281865"/>
                  </a:cubicBezTo>
                  <a:lnTo>
                    <a:pt x="3980598" y="272996"/>
                  </a:lnTo>
                  <a:cubicBezTo>
                    <a:pt x="3983399" y="270195"/>
                    <a:pt x="3987834" y="270312"/>
                    <a:pt x="3990518" y="272996"/>
                  </a:cubicBezTo>
                  <a:cubicBezTo>
                    <a:pt x="3993202" y="275797"/>
                    <a:pt x="3993202" y="280231"/>
                    <a:pt x="3990518" y="282916"/>
                  </a:cubicBezTo>
                  <a:lnTo>
                    <a:pt x="3981648" y="291785"/>
                  </a:lnTo>
                  <a:cubicBezTo>
                    <a:pt x="3980248" y="293185"/>
                    <a:pt x="3978498" y="293769"/>
                    <a:pt x="3976747" y="293769"/>
                  </a:cubicBezTo>
                  <a:close/>
                  <a:moveTo>
                    <a:pt x="1626363" y="289801"/>
                  </a:moveTo>
                  <a:cubicBezTo>
                    <a:pt x="1624612" y="289801"/>
                    <a:pt x="1622745" y="289101"/>
                    <a:pt x="1621344" y="287700"/>
                  </a:cubicBezTo>
                  <a:lnTo>
                    <a:pt x="1612592" y="278831"/>
                  </a:lnTo>
                  <a:cubicBezTo>
                    <a:pt x="1609908" y="276030"/>
                    <a:pt x="1609908" y="271595"/>
                    <a:pt x="1612592" y="268911"/>
                  </a:cubicBezTo>
                  <a:cubicBezTo>
                    <a:pt x="1615276" y="266227"/>
                    <a:pt x="1619711" y="266227"/>
                    <a:pt x="1622512" y="268911"/>
                  </a:cubicBezTo>
                  <a:lnTo>
                    <a:pt x="1631265" y="277781"/>
                  </a:lnTo>
                  <a:cubicBezTo>
                    <a:pt x="1633948" y="280581"/>
                    <a:pt x="1633948" y="285016"/>
                    <a:pt x="1631265" y="287700"/>
                  </a:cubicBezTo>
                  <a:cubicBezTo>
                    <a:pt x="1629864" y="289101"/>
                    <a:pt x="1628113" y="289684"/>
                    <a:pt x="1626363" y="289684"/>
                  </a:cubicBezTo>
                  <a:close/>
                  <a:moveTo>
                    <a:pt x="1157453" y="273813"/>
                  </a:moveTo>
                  <a:cubicBezTo>
                    <a:pt x="1155703" y="273813"/>
                    <a:pt x="1153835" y="273113"/>
                    <a:pt x="1152552" y="271712"/>
                  </a:cubicBezTo>
                  <a:cubicBezTo>
                    <a:pt x="1149868" y="268911"/>
                    <a:pt x="1149868" y="264477"/>
                    <a:pt x="1152552" y="261792"/>
                  </a:cubicBezTo>
                  <a:lnTo>
                    <a:pt x="1161421" y="252923"/>
                  </a:lnTo>
                  <a:cubicBezTo>
                    <a:pt x="1164105" y="250122"/>
                    <a:pt x="1168540" y="250239"/>
                    <a:pt x="1171340" y="252923"/>
                  </a:cubicBezTo>
                  <a:cubicBezTo>
                    <a:pt x="1174025" y="255724"/>
                    <a:pt x="1174025" y="260159"/>
                    <a:pt x="1171340" y="262843"/>
                  </a:cubicBezTo>
                  <a:lnTo>
                    <a:pt x="1162472" y="271712"/>
                  </a:lnTo>
                  <a:cubicBezTo>
                    <a:pt x="1161071" y="273113"/>
                    <a:pt x="1159320" y="273696"/>
                    <a:pt x="1157570" y="273696"/>
                  </a:cubicBezTo>
                  <a:close/>
                  <a:moveTo>
                    <a:pt x="3993552" y="263309"/>
                  </a:moveTo>
                  <a:lnTo>
                    <a:pt x="3993552" y="263309"/>
                  </a:lnTo>
                  <a:cubicBezTo>
                    <a:pt x="3989701" y="263309"/>
                    <a:pt x="3986550" y="260159"/>
                    <a:pt x="3986550" y="256307"/>
                  </a:cubicBezTo>
                  <a:lnTo>
                    <a:pt x="3986550" y="243820"/>
                  </a:lnTo>
                  <a:cubicBezTo>
                    <a:pt x="3986550" y="239969"/>
                    <a:pt x="3989701" y="236818"/>
                    <a:pt x="3993552" y="236818"/>
                  </a:cubicBezTo>
                  <a:lnTo>
                    <a:pt x="3993552" y="236818"/>
                  </a:lnTo>
                  <a:cubicBezTo>
                    <a:pt x="3997403" y="236818"/>
                    <a:pt x="4000555" y="239969"/>
                    <a:pt x="4000555" y="243820"/>
                  </a:cubicBezTo>
                  <a:lnTo>
                    <a:pt x="4000555" y="256307"/>
                  </a:lnTo>
                  <a:cubicBezTo>
                    <a:pt x="4000555" y="260159"/>
                    <a:pt x="3997403" y="263309"/>
                    <a:pt x="3993552" y="263309"/>
                  </a:cubicBezTo>
                  <a:close/>
                  <a:moveTo>
                    <a:pt x="1599988" y="263193"/>
                  </a:moveTo>
                  <a:cubicBezTo>
                    <a:pt x="1598238" y="263193"/>
                    <a:pt x="1596371" y="262493"/>
                    <a:pt x="1594970" y="261092"/>
                  </a:cubicBezTo>
                  <a:lnTo>
                    <a:pt x="1586101" y="252223"/>
                  </a:lnTo>
                  <a:cubicBezTo>
                    <a:pt x="1583416" y="249539"/>
                    <a:pt x="1583416" y="245104"/>
                    <a:pt x="1586101" y="242303"/>
                  </a:cubicBezTo>
                  <a:cubicBezTo>
                    <a:pt x="1588902" y="239619"/>
                    <a:pt x="1593219" y="239619"/>
                    <a:pt x="1596020" y="242303"/>
                  </a:cubicBezTo>
                  <a:lnTo>
                    <a:pt x="1604890" y="251172"/>
                  </a:lnTo>
                  <a:cubicBezTo>
                    <a:pt x="1607574" y="253857"/>
                    <a:pt x="1607574" y="258291"/>
                    <a:pt x="1604890" y="261092"/>
                  </a:cubicBezTo>
                  <a:cubicBezTo>
                    <a:pt x="1603489" y="262493"/>
                    <a:pt x="1601739" y="263076"/>
                    <a:pt x="1599988" y="263076"/>
                  </a:cubicBezTo>
                  <a:close/>
                  <a:moveTo>
                    <a:pt x="1183944" y="247321"/>
                  </a:moveTo>
                  <a:cubicBezTo>
                    <a:pt x="1182194" y="247321"/>
                    <a:pt x="1180327" y="246621"/>
                    <a:pt x="1179043" y="245221"/>
                  </a:cubicBezTo>
                  <a:cubicBezTo>
                    <a:pt x="1176359" y="242420"/>
                    <a:pt x="1176359" y="237985"/>
                    <a:pt x="1179043" y="235301"/>
                  </a:cubicBezTo>
                  <a:lnTo>
                    <a:pt x="1187913" y="226432"/>
                  </a:lnTo>
                  <a:cubicBezTo>
                    <a:pt x="1190713" y="223631"/>
                    <a:pt x="1195148" y="223747"/>
                    <a:pt x="1197832" y="226432"/>
                  </a:cubicBezTo>
                  <a:cubicBezTo>
                    <a:pt x="1200516" y="229232"/>
                    <a:pt x="1200516" y="233667"/>
                    <a:pt x="1197832" y="236351"/>
                  </a:cubicBezTo>
                  <a:lnTo>
                    <a:pt x="1188963" y="245221"/>
                  </a:lnTo>
                  <a:cubicBezTo>
                    <a:pt x="1187562" y="246621"/>
                    <a:pt x="1185812" y="247205"/>
                    <a:pt x="1184061" y="247205"/>
                  </a:cubicBezTo>
                  <a:close/>
                  <a:moveTo>
                    <a:pt x="1573497" y="236585"/>
                  </a:moveTo>
                  <a:cubicBezTo>
                    <a:pt x="1571746" y="236585"/>
                    <a:pt x="1569879" y="235885"/>
                    <a:pt x="1568479" y="234484"/>
                  </a:cubicBezTo>
                  <a:lnTo>
                    <a:pt x="1559726" y="225615"/>
                  </a:lnTo>
                  <a:cubicBezTo>
                    <a:pt x="1557042" y="222814"/>
                    <a:pt x="1557042" y="218379"/>
                    <a:pt x="1559726" y="215695"/>
                  </a:cubicBezTo>
                  <a:cubicBezTo>
                    <a:pt x="1562410" y="213011"/>
                    <a:pt x="1566845" y="213011"/>
                    <a:pt x="1569645" y="215695"/>
                  </a:cubicBezTo>
                  <a:lnTo>
                    <a:pt x="1578398" y="224564"/>
                  </a:lnTo>
                  <a:cubicBezTo>
                    <a:pt x="1581083" y="227365"/>
                    <a:pt x="1581083" y="231800"/>
                    <a:pt x="1578398" y="234484"/>
                  </a:cubicBezTo>
                  <a:cubicBezTo>
                    <a:pt x="1576998" y="235885"/>
                    <a:pt x="1575248" y="236468"/>
                    <a:pt x="1573497" y="236468"/>
                  </a:cubicBezTo>
                  <a:close/>
                  <a:moveTo>
                    <a:pt x="3993552" y="225848"/>
                  </a:moveTo>
                  <a:lnTo>
                    <a:pt x="3993552" y="225848"/>
                  </a:lnTo>
                  <a:cubicBezTo>
                    <a:pt x="3989701" y="225848"/>
                    <a:pt x="3986550" y="222697"/>
                    <a:pt x="3986550" y="218846"/>
                  </a:cubicBezTo>
                  <a:lnTo>
                    <a:pt x="3986550" y="206359"/>
                  </a:lnTo>
                  <a:cubicBezTo>
                    <a:pt x="3986550" y="202508"/>
                    <a:pt x="3989701" y="199357"/>
                    <a:pt x="3993552" y="199357"/>
                  </a:cubicBezTo>
                  <a:lnTo>
                    <a:pt x="3993552" y="199357"/>
                  </a:lnTo>
                  <a:cubicBezTo>
                    <a:pt x="3997403" y="199357"/>
                    <a:pt x="4000555" y="202508"/>
                    <a:pt x="4000555" y="206359"/>
                  </a:cubicBezTo>
                  <a:lnTo>
                    <a:pt x="4000555" y="218846"/>
                  </a:lnTo>
                  <a:cubicBezTo>
                    <a:pt x="4000555" y="222697"/>
                    <a:pt x="3997403" y="225848"/>
                    <a:pt x="3993552" y="225848"/>
                  </a:cubicBezTo>
                  <a:close/>
                  <a:moveTo>
                    <a:pt x="1210553" y="220830"/>
                  </a:moveTo>
                  <a:cubicBezTo>
                    <a:pt x="1208802" y="220830"/>
                    <a:pt x="1206935" y="220130"/>
                    <a:pt x="1205651" y="218729"/>
                  </a:cubicBezTo>
                  <a:cubicBezTo>
                    <a:pt x="1202967" y="215928"/>
                    <a:pt x="1202967" y="211494"/>
                    <a:pt x="1205651" y="208809"/>
                  </a:cubicBezTo>
                  <a:lnTo>
                    <a:pt x="1214520" y="199940"/>
                  </a:lnTo>
                  <a:cubicBezTo>
                    <a:pt x="1217205" y="197139"/>
                    <a:pt x="1221639" y="197256"/>
                    <a:pt x="1224441" y="199940"/>
                  </a:cubicBezTo>
                  <a:cubicBezTo>
                    <a:pt x="1227124" y="202741"/>
                    <a:pt x="1227124" y="207176"/>
                    <a:pt x="1224441" y="209860"/>
                  </a:cubicBezTo>
                  <a:lnTo>
                    <a:pt x="1215571" y="218729"/>
                  </a:lnTo>
                  <a:cubicBezTo>
                    <a:pt x="1214171" y="220130"/>
                    <a:pt x="1212420" y="220713"/>
                    <a:pt x="1210669" y="220713"/>
                  </a:cubicBezTo>
                  <a:close/>
                  <a:moveTo>
                    <a:pt x="1547122" y="209977"/>
                  </a:moveTo>
                  <a:cubicBezTo>
                    <a:pt x="1545372" y="209977"/>
                    <a:pt x="1543504" y="209276"/>
                    <a:pt x="1542104" y="207876"/>
                  </a:cubicBezTo>
                  <a:lnTo>
                    <a:pt x="1533351" y="199007"/>
                  </a:lnTo>
                  <a:cubicBezTo>
                    <a:pt x="1530667" y="196206"/>
                    <a:pt x="1530667" y="191771"/>
                    <a:pt x="1533351" y="189087"/>
                  </a:cubicBezTo>
                  <a:cubicBezTo>
                    <a:pt x="1536035" y="186403"/>
                    <a:pt x="1540470" y="186403"/>
                    <a:pt x="1543271" y="189087"/>
                  </a:cubicBezTo>
                  <a:lnTo>
                    <a:pt x="1552023" y="197956"/>
                  </a:lnTo>
                  <a:cubicBezTo>
                    <a:pt x="1554708" y="200757"/>
                    <a:pt x="1554708" y="205192"/>
                    <a:pt x="1552023" y="207876"/>
                  </a:cubicBezTo>
                  <a:cubicBezTo>
                    <a:pt x="1550623" y="209276"/>
                    <a:pt x="1548873" y="209860"/>
                    <a:pt x="1547122" y="209860"/>
                  </a:cubicBezTo>
                  <a:close/>
                  <a:moveTo>
                    <a:pt x="1237161" y="194339"/>
                  </a:moveTo>
                  <a:cubicBezTo>
                    <a:pt x="1235411" y="194339"/>
                    <a:pt x="1233543" y="193638"/>
                    <a:pt x="1232259" y="192238"/>
                  </a:cubicBezTo>
                  <a:cubicBezTo>
                    <a:pt x="1229575" y="189437"/>
                    <a:pt x="1229575" y="185002"/>
                    <a:pt x="1232259" y="182318"/>
                  </a:cubicBezTo>
                  <a:lnTo>
                    <a:pt x="1241129" y="173449"/>
                  </a:lnTo>
                  <a:cubicBezTo>
                    <a:pt x="1243813" y="170648"/>
                    <a:pt x="1248248" y="170765"/>
                    <a:pt x="1251048" y="173449"/>
                  </a:cubicBezTo>
                  <a:cubicBezTo>
                    <a:pt x="1253732" y="176250"/>
                    <a:pt x="1253732" y="180684"/>
                    <a:pt x="1251048" y="183368"/>
                  </a:cubicBezTo>
                  <a:lnTo>
                    <a:pt x="1242179" y="192238"/>
                  </a:lnTo>
                  <a:cubicBezTo>
                    <a:pt x="1240778" y="193638"/>
                    <a:pt x="1239028" y="194222"/>
                    <a:pt x="1237278" y="194222"/>
                  </a:cubicBezTo>
                  <a:close/>
                  <a:moveTo>
                    <a:pt x="3993669" y="188270"/>
                  </a:moveTo>
                  <a:lnTo>
                    <a:pt x="3993669" y="188270"/>
                  </a:lnTo>
                  <a:cubicBezTo>
                    <a:pt x="3989817" y="188270"/>
                    <a:pt x="3986667" y="185119"/>
                    <a:pt x="3986667" y="181268"/>
                  </a:cubicBezTo>
                  <a:lnTo>
                    <a:pt x="3986667" y="168781"/>
                  </a:lnTo>
                  <a:cubicBezTo>
                    <a:pt x="3986667" y="164930"/>
                    <a:pt x="3989817" y="161779"/>
                    <a:pt x="3993669" y="161779"/>
                  </a:cubicBezTo>
                  <a:lnTo>
                    <a:pt x="3993669" y="161779"/>
                  </a:lnTo>
                  <a:cubicBezTo>
                    <a:pt x="3997520" y="161779"/>
                    <a:pt x="4000671" y="164930"/>
                    <a:pt x="4000671" y="168781"/>
                  </a:cubicBezTo>
                  <a:lnTo>
                    <a:pt x="4000671" y="181268"/>
                  </a:lnTo>
                  <a:cubicBezTo>
                    <a:pt x="4000671" y="185119"/>
                    <a:pt x="3997520" y="188270"/>
                    <a:pt x="3993669" y="188270"/>
                  </a:cubicBezTo>
                  <a:close/>
                  <a:moveTo>
                    <a:pt x="1520631" y="183368"/>
                  </a:moveTo>
                  <a:cubicBezTo>
                    <a:pt x="1518880" y="183368"/>
                    <a:pt x="1517013" y="182668"/>
                    <a:pt x="1515612" y="181268"/>
                  </a:cubicBezTo>
                  <a:lnTo>
                    <a:pt x="1506859" y="172398"/>
                  </a:lnTo>
                  <a:cubicBezTo>
                    <a:pt x="1504176" y="169598"/>
                    <a:pt x="1504176" y="165163"/>
                    <a:pt x="1506859" y="162479"/>
                  </a:cubicBezTo>
                  <a:cubicBezTo>
                    <a:pt x="1509544" y="159795"/>
                    <a:pt x="1514095" y="159795"/>
                    <a:pt x="1516780" y="162479"/>
                  </a:cubicBezTo>
                  <a:lnTo>
                    <a:pt x="1525532" y="171348"/>
                  </a:lnTo>
                  <a:cubicBezTo>
                    <a:pt x="1528216" y="174149"/>
                    <a:pt x="1528216" y="178584"/>
                    <a:pt x="1525532" y="181268"/>
                  </a:cubicBezTo>
                  <a:cubicBezTo>
                    <a:pt x="1524132" y="182668"/>
                    <a:pt x="1522381" y="183252"/>
                    <a:pt x="1520631" y="183252"/>
                  </a:cubicBezTo>
                  <a:close/>
                  <a:moveTo>
                    <a:pt x="1263652" y="167847"/>
                  </a:moveTo>
                  <a:cubicBezTo>
                    <a:pt x="1261902" y="167847"/>
                    <a:pt x="1260035" y="167147"/>
                    <a:pt x="1258751" y="165746"/>
                  </a:cubicBezTo>
                  <a:cubicBezTo>
                    <a:pt x="1256066" y="162946"/>
                    <a:pt x="1256066" y="158511"/>
                    <a:pt x="1258751" y="155827"/>
                  </a:cubicBezTo>
                  <a:lnTo>
                    <a:pt x="1267620" y="146957"/>
                  </a:lnTo>
                  <a:cubicBezTo>
                    <a:pt x="1270304" y="144157"/>
                    <a:pt x="1274739" y="144273"/>
                    <a:pt x="1277540" y="146957"/>
                  </a:cubicBezTo>
                  <a:cubicBezTo>
                    <a:pt x="1280224" y="149758"/>
                    <a:pt x="1280224" y="154193"/>
                    <a:pt x="1277540" y="156877"/>
                  </a:cubicBezTo>
                  <a:lnTo>
                    <a:pt x="1268670" y="165746"/>
                  </a:lnTo>
                  <a:cubicBezTo>
                    <a:pt x="1267270" y="167147"/>
                    <a:pt x="1265519" y="167730"/>
                    <a:pt x="1263769" y="167730"/>
                  </a:cubicBezTo>
                  <a:close/>
                  <a:moveTo>
                    <a:pt x="1494256" y="156760"/>
                  </a:moveTo>
                  <a:cubicBezTo>
                    <a:pt x="1492505" y="156760"/>
                    <a:pt x="1490638" y="156060"/>
                    <a:pt x="1489238" y="154660"/>
                  </a:cubicBezTo>
                  <a:lnTo>
                    <a:pt x="1488538" y="153959"/>
                  </a:lnTo>
                  <a:lnTo>
                    <a:pt x="1482819" y="153959"/>
                  </a:lnTo>
                  <a:cubicBezTo>
                    <a:pt x="1478968" y="153959"/>
                    <a:pt x="1475817" y="150808"/>
                    <a:pt x="1475817" y="146957"/>
                  </a:cubicBezTo>
                  <a:cubicBezTo>
                    <a:pt x="1475817" y="143106"/>
                    <a:pt x="1478968" y="139955"/>
                    <a:pt x="1482819" y="139955"/>
                  </a:cubicBezTo>
                  <a:lnTo>
                    <a:pt x="1491455" y="139955"/>
                  </a:lnTo>
                  <a:cubicBezTo>
                    <a:pt x="1493322" y="139955"/>
                    <a:pt x="1495073" y="140655"/>
                    <a:pt x="1496357" y="142056"/>
                  </a:cubicBezTo>
                  <a:lnTo>
                    <a:pt x="1499041" y="144740"/>
                  </a:lnTo>
                  <a:cubicBezTo>
                    <a:pt x="1501725" y="147541"/>
                    <a:pt x="1501725" y="151976"/>
                    <a:pt x="1499041" y="154660"/>
                  </a:cubicBezTo>
                  <a:cubicBezTo>
                    <a:pt x="1497640" y="156060"/>
                    <a:pt x="1495889" y="156644"/>
                    <a:pt x="1494139" y="156644"/>
                  </a:cubicBezTo>
                  <a:close/>
                  <a:moveTo>
                    <a:pt x="1457845" y="154076"/>
                  </a:moveTo>
                  <a:lnTo>
                    <a:pt x="1445358" y="154076"/>
                  </a:lnTo>
                  <a:cubicBezTo>
                    <a:pt x="1441507" y="154076"/>
                    <a:pt x="1438355" y="150925"/>
                    <a:pt x="1438355" y="147074"/>
                  </a:cubicBezTo>
                  <a:cubicBezTo>
                    <a:pt x="1438355" y="143223"/>
                    <a:pt x="1441507" y="140072"/>
                    <a:pt x="1445358" y="140072"/>
                  </a:cubicBezTo>
                  <a:lnTo>
                    <a:pt x="1457845" y="140072"/>
                  </a:lnTo>
                  <a:cubicBezTo>
                    <a:pt x="1461696" y="140072"/>
                    <a:pt x="1464847" y="143223"/>
                    <a:pt x="1464847" y="147074"/>
                  </a:cubicBezTo>
                  <a:cubicBezTo>
                    <a:pt x="1464847" y="150925"/>
                    <a:pt x="1461696" y="154076"/>
                    <a:pt x="1457845" y="154076"/>
                  </a:cubicBezTo>
                  <a:close/>
                  <a:moveTo>
                    <a:pt x="1420383" y="153959"/>
                  </a:moveTo>
                  <a:lnTo>
                    <a:pt x="1407896" y="153959"/>
                  </a:lnTo>
                  <a:cubicBezTo>
                    <a:pt x="1404045" y="153959"/>
                    <a:pt x="1400894" y="150808"/>
                    <a:pt x="1400894" y="146957"/>
                  </a:cubicBezTo>
                  <a:cubicBezTo>
                    <a:pt x="1400894" y="143106"/>
                    <a:pt x="1404045" y="139955"/>
                    <a:pt x="1407896" y="139955"/>
                  </a:cubicBezTo>
                  <a:lnTo>
                    <a:pt x="1420383" y="139955"/>
                  </a:lnTo>
                  <a:cubicBezTo>
                    <a:pt x="1424235" y="139955"/>
                    <a:pt x="1427385" y="143106"/>
                    <a:pt x="1427385" y="146957"/>
                  </a:cubicBezTo>
                  <a:cubicBezTo>
                    <a:pt x="1427385" y="150808"/>
                    <a:pt x="1424235" y="153959"/>
                    <a:pt x="1420383" y="153959"/>
                  </a:cubicBezTo>
                  <a:close/>
                  <a:moveTo>
                    <a:pt x="1382805" y="153959"/>
                  </a:moveTo>
                  <a:lnTo>
                    <a:pt x="1370318" y="153959"/>
                  </a:lnTo>
                  <a:cubicBezTo>
                    <a:pt x="1366467" y="153959"/>
                    <a:pt x="1363316" y="150808"/>
                    <a:pt x="1363316" y="146957"/>
                  </a:cubicBezTo>
                  <a:cubicBezTo>
                    <a:pt x="1363316" y="143106"/>
                    <a:pt x="1366467" y="139955"/>
                    <a:pt x="1370318" y="139955"/>
                  </a:cubicBezTo>
                  <a:lnTo>
                    <a:pt x="1382805" y="139955"/>
                  </a:lnTo>
                  <a:cubicBezTo>
                    <a:pt x="1386656" y="139955"/>
                    <a:pt x="1389807" y="143106"/>
                    <a:pt x="1389807" y="146957"/>
                  </a:cubicBezTo>
                  <a:cubicBezTo>
                    <a:pt x="1389807" y="150808"/>
                    <a:pt x="1386656" y="153959"/>
                    <a:pt x="1382805" y="153959"/>
                  </a:cubicBezTo>
                  <a:close/>
                  <a:moveTo>
                    <a:pt x="1345344" y="153843"/>
                  </a:moveTo>
                  <a:lnTo>
                    <a:pt x="1332857" y="153843"/>
                  </a:lnTo>
                  <a:cubicBezTo>
                    <a:pt x="1329005" y="153843"/>
                    <a:pt x="1325855" y="150692"/>
                    <a:pt x="1325855" y="146841"/>
                  </a:cubicBezTo>
                  <a:cubicBezTo>
                    <a:pt x="1325855" y="142989"/>
                    <a:pt x="1329005" y="139839"/>
                    <a:pt x="1332857" y="139839"/>
                  </a:cubicBezTo>
                  <a:lnTo>
                    <a:pt x="1345344" y="139839"/>
                  </a:lnTo>
                  <a:cubicBezTo>
                    <a:pt x="1349195" y="139839"/>
                    <a:pt x="1352346" y="142989"/>
                    <a:pt x="1352346" y="146841"/>
                  </a:cubicBezTo>
                  <a:cubicBezTo>
                    <a:pt x="1352346" y="150692"/>
                    <a:pt x="1349195" y="153843"/>
                    <a:pt x="1345344" y="153843"/>
                  </a:cubicBezTo>
                  <a:close/>
                  <a:moveTo>
                    <a:pt x="1307882" y="153843"/>
                  </a:moveTo>
                  <a:lnTo>
                    <a:pt x="1295395" y="153843"/>
                  </a:lnTo>
                  <a:cubicBezTo>
                    <a:pt x="1291544" y="153843"/>
                    <a:pt x="1288393" y="150692"/>
                    <a:pt x="1288393" y="146841"/>
                  </a:cubicBezTo>
                  <a:cubicBezTo>
                    <a:pt x="1288393" y="142989"/>
                    <a:pt x="1291544" y="139839"/>
                    <a:pt x="1295395" y="139839"/>
                  </a:cubicBezTo>
                  <a:lnTo>
                    <a:pt x="1307882" y="139839"/>
                  </a:lnTo>
                  <a:cubicBezTo>
                    <a:pt x="1311734" y="139839"/>
                    <a:pt x="1314885" y="142989"/>
                    <a:pt x="1314885" y="146841"/>
                  </a:cubicBezTo>
                  <a:cubicBezTo>
                    <a:pt x="1314885" y="150692"/>
                    <a:pt x="1311734" y="153843"/>
                    <a:pt x="1307882" y="153843"/>
                  </a:cubicBezTo>
                  <a:close/>
                  <a:moveTo>
                    <a:pt x="3993669" y="150808"/>
                  </a:moveTo>
                  <a:lnTo>
                    <a:pt x="3993669" y="150808"/>
                  </a:lnTo>
                  <a:cubicBezTo>
                    <a:pt x="3989817" y="150808"/>
                    <a:pt x="3986667" y="147658"/>
                    <a:pt x="3986667" y="143806"/>
                  </a:cubicBezTo>
                  <a:lnTo>
                    <a:pt x="3986667" y="139839"/>
                  </a:lnTo>
                  <a:lnTo>
                    <a:pt x="3984682" y="137855"/>
                  </a:lnTo>
                  <a:cubicBezTo>
                    <a:pt x="3981999" y="135170"/>
                    <a:pt x="3981999" y="130736"/>
                    <a:pt x="3984682" y="127935"/>
                  </a:cubicBezTo>
                  <a:cubicBezTo>
                    <a:pt x="3987367" y="125134"/>
                    <a:pt x="3991802" y="125251"/>
                    <a:pt x="3994603" y="127935"/>
                  </a:cubicBezTo>
                  <a:lnTo>
                    <a:pt x="3998570" y="131903"/>
                  </a:lnTo>
                  <a:cubicBezTo>
                    <a:pt x="3999854" y="133186"/>
                    <a:pt x="4000671" y="135054"/>
                    <a:pt x="4000555" y="136804"/>
                  </a:cubicBezTo>
                  <a:lnTo>
                    <a:pt x="4000555" y="143573"/>
                  </a:lnTo>
                  <a:cubicBezTo>
                    <a:pt x="4000555" y="147424"/>
                    <a:pt x="3997403" y="150575"/>
                    <a:pt x="3993552" y="150575"/>
                  </a:cubicBezTo>
                  <a:close/>
                  <a:moveTo>
                    <a:pt x="3972079" y="122216"/>
                  </a:moveTo>
                  <a:cubicBezTo>
                    <a:pt x="3970328" y="122216"/>
                    <a:pt x="3968461" y="121516"/>
                    <a:pt x="3967177" y="120116"/>
                  </a:cubicBezTo>
                  <a:lnTo>
                    <a:pt x="3958308" y="111246"/>
                  </a:lnTo>
                  <a:cubicBezTo>
                    <a:pt x="3955624" y="108446"/>
                    <a:pt x="3955624" y="104011"/>
                    <a:pt x="3958308" y="101327"/>
                  </a:cubicBezTo>
                  <a:cubicBezTo>
                    <a:pt x="3960992" y="98526"/>
                    <a:pt x="3965427" y="98643"/>
                    <a:pt x="3968228" y="101327"/>
                  </a:cubicBezTo>
                  <a:lnTo>
                    <a:pt x="3977097" y="110196"/>
                  </a:lnTo>
                  <a:cubicBezTo>
                    <a:pt x="3979781" y="112997"/>
                    <a:pt x="3979781" y="117432"/>
                    <a:pt x="3977097" y="120116"/>
                  </a:cubicBezTo>
                  <a:cubicBezTo>
                    <a:pt x="3975697" y="121516"/>
                    <a:pt x="3973946" y="122100"/>
                    <a:pt x="3972195" y="122100"/>
                  </a:cubicBezTo>
                  <a:close/>
                  <a:moveTo>
                    <a:pt x="3945587" y="95725"/>
                  </a:moveTo>
                  <a:cubicBezTo>
                    <a:pt x="3943837" y="95725"/>
                    <a:pt x="3941970" y="95025"/>
                    <a:pt x="3940686" y="93624"/>
                  </a:cubicBezTo>
                  <a:lnTo>
                    <a:pt x="3931817" y="84755"/>
                  </a:lnTo>
                  <a:cubicBezTo>
                    <a:pt x="3929132" y="81954"/>
                    <a:pt x="3929132" y="77519"/>
                    <a:pt x="3931817" y="74835"/>
                  </a:cubicBezTo>
                  <a:cubicBezTo>
                    <a:pt x="3934501" y="72034"/>
                    <a:pt x="3938935" y="72151"/>
                    <a:pt x="3941736" y="74835"/>
                  </a:cubicBezTo>
                  <a:lnTo>
                    <a:pt x="3950606" y="83705"/>
                  </a:lnTo>
                  <a:cubicBezTo>
                    <a:pt x="3953290" y="86506"/>
                    <a:pt x="3953290" y="90940"/>
                    <a:pt x="3950606" y="93624"/>
                  </a:cubicBezTo>
                  <a:cubicBezTo>
                    <a:pt x="3949205" y="95025"/>
                    <a:pt x="3947454" y="95608"/>
                    <a:pt x="3945704" y="95608"/>
                  </a:cubicBezTo>
                  <a:close/>
                  <a:moveTo>
                    <a:pt x="3919096" y="69117"/>
                  </a:moveTo>
                  <a:cubicBezTo>
                    <a:pt x="3917346" y="69117"/>
                    <a:pt x="3915478" y="68417"/>
                    <a:pt x="3914195" y="67016"/>
                  </a:cubicBezTo>
                  <a:lnTo>
                    <a:pt x="3905325" y="58147"/>
                  </a:lnTo>
                  <a:cubicBezTo>
                    <a:pt x="3902641" y="55346"/>
                    <a:pt x="3902641" y="50911"/>
                    <a:pt x="3905325" y="48227"/>
                  </a:cubicBezTo>
                  <a:cubicBezTo>
                    <a:pt x="3908126" y="45426"/>
                    <a:pt x="3912561" y="45543"/>
                    <a:pt x="3915244" y="48227"/>
                  </a:cubicBezTo>
                  <a:lnTo>
                    <a:pt x="3924114" y="57097"/>
                  </a:lnTo>
                  <a:cubicBezTo>
                    <a:pt x="3926799" y="59897"/>
                    <a:pt x="3926799" y="64332"/>
                    <a:pt x="3924114" y="67016"/>
                  </a:cubicBezTo>
                  <a:cubicBezTo>
                    <a:pt x="3922714" y="68417"/>
                    <a:pt x="3920963" y="69000"/>
                    <a:pt x="3919213" y="69000"/>
                  </a:cubicBezTo>
                  <a:close/>
                  <a:moveTo>
                    <a:pt x="3892605" y="42626"/>
                  </a:moveTo>
                  <a:cubicBezTo>
                    <a:pt x="3890854" y="42626"/>
                    <a:pt x="3888986" y="41925"/>
                    <a:pt x="3887703" y="40525"/>
                  </a:cubicBezTo>
                  <a:lnTo>
                    <a:pt x="3878833" y="31656"/>
                  </a:lnTo>
                  <a:cubicBezTo>
                    <a:pt x="3876149" y="28855"/>
                    <a:pt x="3876149" y="24420"/>
                    <a:pt x="3878833" y="21736"/>
                  </a:cubicBezTo>
                  <a:cubicBezTo>
                    <a:pt x="3881518" y="18935"/>
                    <a:pt x="3885953" y="19052"/>
                    <a:pt x="3888754" y="21736"/>
                  </a:cubicBezTo>
                  <a:lnTo>
                    <a:pt x="3897623" y="30605"/>
                  </a:lnTo>
                  <a:cubicBezTo>
                    <a:pt x="3900307" y="33406"/>
                    <a:pt x="3900307" y="37841"/>
                    <a:pt x="3897623" y="40525"/>
                  </a:cubicBezTo>
                  <a:cubicBezTo>
                    <a:pt x="3896223" y="41925"/>
                    <a:pt x="3894472" y="42509"/>
                    <a:pt x="3892721" y="42509"/>
                  </a:cubicBezTo>
                  <a:close/>
                  <a:moveTo>
                    <a:pt x="3866113" y="16017"/>
                  </a:moveTo>
                  <a:cubicBezTo>
                    <a:pt x="3864362" y="16017"/>
                    <a:pt x="3862496" y="15317"/>
                    <a:pt x="3861212" y="13917"/>
                  </a:cubicBezTo>
                  <a:lnTo>
                    <a:pt x="3859228" y="11933"/>
                  </a:lnTo>
                  <a:cubicBezTo>
                    <a:pt x="3856544" y="9249"/>
                    <a:pt x="3856544" y="4814"/>
                    <a:pt x="3859228" y="2013"/>
                  </a:cubicBezTo>
                  <a:cubicBezTo>
                    <a:pt x="3861912" y="-671"/>
                    <a:pt x="3866347" y="-671"/>
                    <a:pt x="3869148" y="2013"/>
                  </a:cubicBezTo>
                  <a:lnTo>
                    <a:pt x="3871131" y="3997"/>
                  </a:lnTo>
                  <a:cubicBezTo>
                    <a:pt x="3873815" y="6681"/>
                    <a:pt x="3873815" y="11116"/>
                    <a:pt x="3871131" y="13917"/>
                  </a:cubicBezTo>
                  <a:cubicBezTo>
                    <a:pt x="3869731" y="15317"/>
                    <a:pt x="3867980" y="16017"/>
                    <a:pt x="3866230" y="16017"/>
                  </a:cubicBezTo>
                  <a:close/>
                </a:path>
              </a:pathLst>
            </a:custGeom>
            <a:solidFill>
              <a:srgbClr val="000000"/>
            </a:solidFill>
            <a:ln w="11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1" name="Free-form: Shape 70">
              <a:extLst>
                <a:ext uri="{FF2B5EF4-FFF2-40B4-BE49-F238E27FC236}">
                  <a16:creationId xmlns:a16="http://schemas.microsoft.com/office/drawing/2014/main" id="{5F40FFCA-639C-87DC-72CA-8489052A542A}"/>
                </a:ext>
              </a:extLst>
            </p:cNvPr>
            <p:cNvSpPr/>
            <p:nvPr/>
          </p:nvSpPr>
          <p:spPr>
            <a:xfrm>
              <a:off x="6229507" y="2743145"/>
              <a:ext cx="1784144" cy="550834"/>
            </a:xfrm>
            <a:custGeom>
              <a:avLst/>
              <a:gdLst>
                <a:gd name="connsiteX0" fmla="*/ 245425 w 1784144"/>
                <a:gd name="connsiteY0" fmla="*/ 550835 h 550834"/>
                <a:gd name="connsiteX1" fmla="*/ 232821 w 1784144"/>
                <a:gd name="connsiteY1" fmla="*/ 550835 h 550834"/>
                <a:gd name="connsiteX2" fmla="*/ 225819 w 1784144"/>
                <a:gd name="connsiteY2" fmla="*/ 543833 h 550834"/>
                <a:gd name="connsiteX3" fmla="*/ 232821 w 1784144"/>
                <a:gd name="connsiteY3" fmla="*/ 536830 h 550834"/>
                <a:gd name="connsiteX4" fmla="*/ 245425 w 1784144"/>
                <a:gd name="connsiteY4" fmla="*/ 536830 h 550834"/>
                <a:gd name="connsiteX5" fmla="*/ 252427 w 1784144"/>
                <a:gd name="connsiteY5" fmla="*/ 543833 h 550834"/>
                <a:gd name="connsiteX6" fmla="*/ 245425 w 1784144"/>
                <a:gd name="connsiteY6" fmla="*/ 550835 h 550834"/>
                <a:gd name="connsiteX7" fmla="*/ 207730 w 1784144"/>
                <a:gd name="connsiteY7" fmla="*/ 550835 h 550834"/>
                <a:gd name="connsiteX8" fmla="*/ 195243 w 1784144"/>
                <a:gd name="connsiteY8" fmla="*/ 550835 h 550834"/>
                <a:gd name="connsiteX9" fmla="*/ 188241 w 1784144"/>
                <a:gd name="connsiteY9" fmla="*/ 543833 h 550834"/>
                <a:gd name="connsiteX10" fmla="*/ 195243 w 1784144"/>
                <a:gd name="connsiteY10" fmla="*/ 536830 h 550834"/>
                <a:gd name="connsiteX11" fmla="*/ 207847 w 1784144"/>
                <a:gd name="connsiteY11" fmla="*/ 536830 h 550834"/>
                <a:gd name="connsiteX12" fmla="*/ 214849 w 1784144"/>
                <a:gd name="connsiteY12" fmla="*/ 543833 h 550834"/>
                <a:gd name="connsiteX13" fmla="*/ 207847 w 1784144"/>
                <a:gd name="connsiteY13" fmla="*/ 550835 h 550834"/>
                <a:gd name="connsiteX14" fmla="*/ 170152 w 1784144"/>
                <a:gd name="connsiteY14" fmla="*/ 550718 h 550834"/>
                <a:gd name="connsiteX15" fmla="*/ 157665 w 1784144"/>
                <a:gd name="connsiteY15" fmla="*/ 550718 h 550834"/>
                <a:gd name="connsiteX16" fmla="*/ 150663 w 1784144"/>
                <a:gd name="connsiteY16" fmla="*/ 543716 h 550834"/>
                <a:gd name="connsiteX17" fmla="*/ 157665 w 1784144"/>
                <a:gd name="connsiteY17" fmla="*/ 536714 h 550834"/>
                <a:gd name="connsiteX18" fmla="*/ 170269 w 1784144"/>
                <a:gd name="connsiteY18" fmla="*/ 536714 h 550834"/>
                <a:gd name="connsiteX19" fmla="*/ 177271 w 1784144"/>
                <a:gd name="connsiteY19" fmla="*/ 543716 h 550834"/>
                <a:gd name="connsiteX20" fmla="*/ 170269 w 1784144"/>
                <a:gd name="connsiteY20" fmla="*/ 550718 h 550834"/>
                <a:gd name="connsiteX21" fmla="*/ 132457 w 1784144"/>
                <a:gd name="connsiteY21" fmla="*/ 550718 h 550834"/>
                <a:gd name="connsiteX22" fmla="*/ 119853 w 1784144"/>
                <a:gd name="connsiteY22" fmla="*/ 550718 h 550834"/>
                <a:gd name="connsiteX23" fmla="*/ 112851 w 1784144"/>
                <a:gd name="connsiteY23" fmla="*/ 543716 h 550834"/>
                <a:gd name="connsiteX24" fmla="*/ 119853 w 1784144"/>
                <a:gd name="connsiteY24" fmla="*/ 536714 h 550834"/>
                <a:gd name="connsiteX25" fmla="*/ 132457 w 1784144"/>
                <a:gd name="connsiteY25" fmla="*/ 536714 h 550834"/>
                <a:gd name="connsiteX26" fmla="*/ 139459 w 1784144"/>
                <a:gd name="connsiteY26" fmla="*/ 543716 h 550834"/>
                <a:gd name="connsiteX27" fmla="*/ 132457 w 1784144"/>
                <a:gd name="connsiteY27" fmla="*/ 550718 h 550834"/>
                <a:gd name="connsiteX28" fmla="*/ 94879 w 1784144"/>
                <a:gd name="connsiteY28" fmla="*/ 550718 h 550834"/>
                <a:gd name="connsiteX29" fmla="*/ 82392 w 1784144"/>
                <a:gd name="connsiteY29" fmla="*/ 550718 h 550834"/>
                <a:gd name="connsiteX30" fmla="*/ 75390 w 1784144"/>
                <a:gd name="connsiteY30" fmla="*/ 543716 h 550834"/>
                <a:gd name="connsiteX31" fmla="*/ 82392 w 1784144"/>
                <a:gd name="connsiteY31" fmla="*/ 536714 h 550834"/>
                <a:gd name="connsiteX32" fmla="*/ 94995 w 1784144"/>
                <a:gd name="connsiteY32" fmla="*/ 536714 h 550834"/>
                <a:gd name="connsiteX33" fmla="*/ 101998 w 1784144"/>
                <a:gd name="connsiteY33" fmla="*/ 543716 h 550834"/>
                <a:gd name="connsiteX34" fmla="*/ 94995 w 1784144"/>
                <a:gd name="connsiteY34" fmla="*/ 550718 h 550834"/>
                <a:gd name="connsiteX35" fmla="*/ 57301 w 1784144"/>
                <a:gd name="connsiteY35" fmla="*/ 550601 h 550834"/>
                <a:gd name="connsiteX36" fmla="*/ 44814 w 1784144"/>
                <a:gd name="connsiteY36" fmla="*/ 550601 h 550834"/>
                <a:gd name="connsiteX37" fmla="*/ 37811 w 1784144"/>
                <a:gd name="connsiteY37" fmla="*/ 543599 h 550834"/>
                <a:gd name="connsiteX38" fmla="*/ 44814 w 1784144"/>
                <a:gd name="connsiteY38" fmla="*/ 536597 h 550834"/>
                <a:gd name="connsiteX39" fmla="*/ 57417 w 1784144"/>
                <a:gd name="connsiteY39" fmla="*/ 536597 h 550834"/>
                <a:gd name="connsiteX40" fmla="*/ 64420 w 1784144"/>
                <a:gd name="connsiteY40" fmla="*/ 543599 h 550834"/>
                <a:gd name="connsiteX41" fmla="*/ 57417 w 1784144"/>
                <a:gd name="connsiteY41" fmla="*/ 550601 h 550834"/>
                <a:gd name="connsiteX42" fmla="*/ 19606 w 1784144"/>
                <a:gd name="connsiteY42" fmla="*/ 550601 h 550834"/>
                <a:gd name="connsiteX43" fmla="*/ 7002 w 1784144"/>
                <a:gd name="connsiteY43" fmla="*/ 550601 h 550834"/>
                <a:gd name="connsiteX44" fmla="*/ 0 w 1784144"/>
                <a:gd name="connsiteY44" fmla="*/ 543599 h 550834"/>
                <a:gd name="connsiteX45" fmla="*/ 7002 w 1784144"/>
                <a:gd name="connsiteY45" fmla="*/ 536597 h 550834"/>
                <a:gd name="connsiteX46" fmla="*/ 19606 w 1784144"/>
                <a:gd name="connsiteY46" fmla="*/ 536597 h 550834"/>
                <a:gd name="connsiteX47" fmla="*/ 26608 w 1784144"/>
                <a:gd name="connsiteY47" fmla="*/ 543599 h 550834"/>
                <a:gd name="connsiteX48" fmla="*/ 19606 w 1784144"/>
                <a:gd name="connsiteY48" fmla="*/ 550601 h 550834"/>
                <a:gd name="connsiteX49" fmla="*/ 264564 w 1784144"/>
                <a:gd name="connsiteY49" fmla="*/ 536480 h 550834"/>
                <a:gd name="connsiteX50" fmla="*/ 259663 w 1784144"/>
                <a:gd name="connsiteY50" fmla="*/ 534380 h 550834"/>
                <a:gd name="connsiteX51" fmla="*/ 259663 w 1784144"/>
                <a:gd name="connsiteY51" fmla="*/ 524460 h 550834"/>
                <a:gd name="connsiteX52" fmla="*/ 268532 w 1784144"/>
                <a:gd name="connsiteY52" fmla="*/ 515591 h 550834"/>
                <a:gd name="connsiteX53" fmla="*/ 278451 w 1784144"/>
                <a:gd name="connsiteY53" fmla="*/ 515591 h 550834"/>
                <a:gd name="connsiteX54" fmla="*/ 278451 w 1784144"/>
                <a:gd name="connsiteY54" fmla="*/ 525510 h 550834"/>
                <a:gd name="connsiteX55" fmla="*/ 269582 w 1784144"/>
                <a:gd name="connsiteY55" fmla="*/ 534380 h 550834"/>
                <a:gd name="connsiteX56" fmla="*/ 264681 w 1784144"/>
                <a:gd name="connsiteY56" fmla="*/ 536364 h 550834"/>
                <a:gd name="connsiteX57" fmla="*/ 291056 w 1784144"/>
                <a:gd name="connsiteY57" fmla="*/ 510106 h 550834"/>
                <a:gd name="connsiteX58" fmla="*/ 286154 w 1784144"/>
                <a:gd name="connsiteY58" fmla="*/ 508005 h 550834"/>
                <a:gd name="connsiteX59" fmla="*/ 286154 w 1784144"/>
                <a:gd name="connsiteY59" fmla="*/ 498085 h 550834"/>
                <a:gd name="connsiteX60" fmla="*/ 295023 w 1784144"/>
                <a:gd name="connsiteY60" fmla="*/ 489216 h 550834"/>
                <a:gd name="connsiteX61" fmla="*/ 304943 w 1784144"/>
                <a:gd name="connsiteY61" fmla="*/ 489216 h 550834"/>
                <a:gd name="connsiteX62" fmla="*/ 304943 w 1784144"/>
                <a:gd name="connsiteY62" fmla="*/ 499136 h 550834"/>
                <a:gd name="connsiteX63" fmla="*/ 296074 w 1784144"/>
                <a:gd name="connsiteY63" fmla="*/ 508005 h 550834"/>
                <a:gd name="connsiteX64" fmla="*/ 291172 w 1784144"/>
                <a:gd name="connsiteY64" fmla="*/ 509989 h 550834"/>
                <a:gd name="connsiteX65" fmla="*/ 774086 w 1784144"/>
                <a:gd name="connsiteY65" fmla="*/ 493767 h 550834"/>
                <a:gd name="connsiteX66" fmla="*/ 771635 w 1784144"/>
                <a:gd name="connsiteY66" fmla="*/ 493767 h 550834"/>
                <a:gd name="connsiteX67" fmla="*/ 764633 w 1784144"/>
                <a:gd name="connsiteY67" fmla="*/ 486765 h 550834"/>
                <a:gd name="connsiteX68" fmla="*/ 771169 w 1784144"/>
                <a:gd name="connsiteY68" fmla="*/ 479763 h 550834"/>
                <a:gd name="connsiteX69" fmla="*/ 776187 w 1784144"/>
                <a:gd name="connsiteY69" fmla="*/ 474745 h 550834"/>
                <a:gd name="connsiteX70" fmla="*/ 786106 w 1784144"/>
                <a:gd name="connsiteY70" fmla="*/ 474745 h 550834"/>
                <a:gd name="connsiteX71" fmla="*/ 786106 w 1784144"/>
                <a:gd name="connsiteY71" fmla="*/ 484664 h 550834"/>
                <a:gd name="connsiteX72" fmla="*/ 778988 w 1784144"/>
                <a:gd name="connsiteY72" fmla="*/ 491783 h 550834"/>
                <a:gd name="connsiteX73" fmla="*/ 774086 w 1784144"/>
                <a:gd name="connsiteY73" fmla="*/ 493767 h 550834"/>
                <a:gd name="connsiteX74" fmla="*/ 746545 w 1784144"/>
                <a:gd name="connsiteY74" fmla="*/ 493767 h 550834"/>
                <a:gd name="connsiteX75" fmla="*/ 734057 w 1784144"/>
                <a:gd name="connsiteY75" fmla="*/ 493767 h 550834"/>
                <a:gd name="connsiteX76" fmla="*/ 727055 w 1784144"/>
                <a:gd name="connsiteY76" fmla="*/ 486765 h 550834"/>
                <a:gd name="connsiteX77" fmla="*/ 734057 w 1784144"/>
                <a:gd name="connsiteY77" fmla="*/ 479763 h 550834"/>
                <a:gd name="connsiteX78" fmla="*/ 746545 w 1784144"/>
                <a:gd name="connsiteY78" fmla="*/ 479763 h 550834"/>
                <a:gd name="connsiteX79" fmla="*/ 753547 w 1784144"/>
                <a:gd name="connsiteY79" fmla="*/ 486765 h 550834"/>
                <a:gd name="connsiteX80" fmla="*/ 746545 w 1784144"/>
                <a:gd name="connsiteY80" fmla="*/ 493767 h 550834"/>
                <a:gd name="connsiteX81" fmla="*/ 709083 w 1784144"/>
                <a:gd name="connsiteY81" fmla="*/ 493651 h 550834"/>
                <a:gd name="connsiteX82" fmla="*/ 696596 w 1784144"/>
                <a:gd name="connsiteY82" fmla="*/ 493651 h 550834"/>
                <a:gd name="connsiteX83" fmla="*/ 689594 w 1784144"/>
                <a:gd name="connsiteY83" fmla="*/ 486649 h 550834"/>
                <a:gd name="connsiteX84" fmla="*/ 696596 w 1784144"/>
                <a:gd name="connsiteY84" fmla="*/ 479646 h 550834"/>
                <a:gd name="connsiteX85" fmla="*/ 709083 w 1784144"/>
                <a:gd name="connsiteY85" fmla="*/ 479646 h 550834"/>
                <a:gd name="connsiteX86" fmla="*/ 716085 w 1784144"/>
                <a:gd name="connsiteY86" fmla="*/ 486649 h 550834"/>
                <a:gd name="connsiteX87" fmla="*/ 709083 w 1784144"/>
                <a:gd name="connsiteY87" fmla="*/ 493651 h 550834"/>
                <a:gd name="connsiteX88" fmla="*/ 671505 w 1784144"/>
                <a:gd name="connsiteY88" fmla="*/ 493651 h 550834"/>
                <a:gd name="connsiteX89" fmla="*/ 659018 w 1784144"/>
                <a:gd name="connsiteY89" fmla="*/ 493651 h 550834"/>
                <a:gd name="connsiteX90" fmla="*/ 652016 w 1784144"/>
                <a:gd name="connsiteY90" fmla="*/ 486649 h 550834"/>
                <a:gd name="connsiteX91" fmla="*/ 659018 w 1784144"/>
                <a:gd name="connsiteY91" fmla="*/ 479646 h 550834"/>
                <a:gd name="connsiteX92" fmla="*/ 671505 w 1784144"/>
                <a:gd name="connsiteY92" fmla="*/ 479646 h 550834"/>
                <a:gd name="connsiteX93" fmla="*/ 678507 w 1784144"/>
                <a:gd name="connsiteY93" fmla="*/ 486649 h 550834"/>
                <a:gd name="connsiteX94" fmla="*/ 671505 w 1784144"/>
                <a:gd name="connsiteY94" fmla="*/ 493651 h 550834"/>
                <a:gd name="connsiteX95" fmla="*/ 634043 w 1784144"/>
                <a:gd name="connsiteY95" fmla="*/ 493534 h 550834"/>
                <a:gd name="connsiteX96" fmla="*/ 621556 w 1784144"/>
                <a:gd name="connsiteY96" fmla="*/ 493534 h 550834"/>
                <a:gd name="connsiteX97" fmla="*/ 614554 w 1784144"/>
                <a:gd name="connsiteY97" fmla="*/ 486532 h 550834"/>
                <a:gd name="connsiteX98" fmla="*/ 621556 w 1784144"/>
                <a:gd name="connsiteY98" fmla="*/ 479530 h 550834"/>
                <a:gd name="connsiteX99" fmla="*/ 634043 w 1784144"/>
                <a:gd name="connsiteY99" fmla="*/ 479530 h 550834"/>
                <a:gd name="connsiteX100" fmla="*/ 641046 w 1784144"/>
                <a:gd name="connsiteY100" fmla="*/ 486532 h 550834"/>
                <a:gd name="connsiteX101" fmla="*/ 634043 w 1784144"/>
                <a:gd name="connsiteY101" fmla="*/ 493534 h 550834"/>
                <a:gd name="connsiteX102" fmla="*/ 596582 w 1784144"/>
                <a:gd name="connsiteY102" fmla="*/ 493534 h 550834"/>
                <a:gd name="connsiteX103" fmla="*/ 584095 w 1784144"/>
                <a:gd name="connsiteY103" fmla="*/ 493534 h 550834"/>
                <a:gd name="connsiteX104" fmla="*/ 577093 w 1784144"/>
                <a:gd name="connsiteY104" fmla="*/ 486532 h 550834"/>
                <a:gd name="connsiteX105" fmla="*/ 584095 w 1784144"/>
                <a:gd name="connsiteY105" fmla="*/ 479530 h 550834"/>
                <a:gd name="connsiteX106" fmla="*/ 596582 w 1784144"/>
                <a:gd name="connsiteY106" fmla="*/ 479530 h 550834"/>
                <a:gd name="connsiteX107" fmla="*/ 603584 w 1784144"/>
                <a:gd name="connsiteY107" fmla="*/ 486532 h 550834"/>
                <a:gd name="connsiteX108" fmla="*/ 596582 w 1784144"/>
                <a:gd name="connsiteY108" fmla="*/ 493534 h 550834"/>
                <a:gd name="connsiteX109" fmla="*/ 559004 w 1784144"/>
                <a:gd name="connsiteY109" fmla="*/ 493417 h 550834"/>
                <a:gd name="connsiteX110" fmla="*/ 546517 w 1784144"/>
                <a:gd name="connsiteY110" fmla="*/ 493417 h 550834"/>
                <a:gd name="connsiteX111" fmla="*/ 539515 w 1784144"/>
                <a:gd name="connsiteY111" fmla="*/ 486415 h 550834"/>
                <a:gd name="connsiteX112" fmla="*/ 546517 w 1784144"/>
                <a:gd name="connsiteY112" fmla="*/ 479413 h 550834"/>
                <a:gd name="connsiteX113" fmla="*/ 559004 w 1784144"/>
                <a:gd name="connsiteY113" fmla="*/ 479413 h 550834"/>
                <a:gd name="connsiteX114" fmla="*/ 566006 w 1784144"/>
                <a:gd name="connsiteY114" fmla="*/ 486415 h 550834"/>
                <a:gd name="connsiteX115" fmla="*/ 559004 w 1784144"/>
                <a:gd name="connsiteY115" fmla="*/ 493417 h 550834"/>
                <a:gd name="connsiteX116" fmla="*/ 521543 w 1784144"/>
                <a:gd name="connsiteY116" fmla="*/ 493417 h 550834"/>
                <a:gd name="connsiteX117" fmla="*/ 509055 w 1784144"/>
                <a:gd name="connsiteY117" fmla="*/ 493417 h 550834"/>
                <a:gd name="connsiteX118" fmla="*/ 502053 w 1784144"/>
                <a:gd name="connsiteY118" fmla="*/ 486415 h 550834"/>
                <a:gd name="connsiteX119" fmla="*/ 509055 w 1784144"/>
                <a:gd name="connsiteY119" fmla="*/ 479413 h 550834"/>
                <a:gd name="connsiteX120" fmla="*/ 521543 w 1784144"/>
                <a:gd name="connsiteY120" fmla="*/ 479413 h 550834"/>
                <a:gd name="connsiteX121" fmla="*/ 528545 w 1784144"/>
                <a:gd name="connsiteY121" fmla="*/ 486415 h 550834"/>
                <a:gd name="connsiteX122" fmla="*/ 521543 w 1784144"/>
                <a:gd name="connsiteY122" fmla="*/ 493417 h 550834"/>
                <a:gd name="connsiteX123" fmla="*/ 484081 w 1784144"/>
                <a:gd name="connsiteY123" fmla="*/ 493300 h 550834"/>
                <a:gd name="connsiteX124" fmla="*/ 471594 w 1784144"/>
                <a:gd name="connsiteY124" fmla="*/ 493300 h 550834"/>
                <a:gd name="connsiteX125" fmla="*/ 464592 w 1784144"/>
                <a:gd name="connsiteY125" fmla="*/ 486298 h 550834"/>
                <a:gd name="connsiteX126" fmla="*/ 471594 w 1784144"/>
                <a:gd name="connsiteY126" fmla="*/ 479296 h 550834"/>
                <a:gd name="connsiteX127" fmla="*/ 484081 w 1784144"/>
                <a:gd name="connsiteY127" fmla="*/ 479296 h 550834"/>
                <a:gd name="connsiteX128" fmla="*/ 491083 w 1784144"/>
                <a:gd name="connsiteY128" fmla="*/ 486298 h 550834"/>
                <a:gd name="connsiteX129" fmla="*/ 484081 w 1784144"/>
                <a:gd name="connsiteY129" fmla="*/ 493300 h 550834"/>
                <a:gd name="connsiteX130" fmla="*/ 446503 w 1784144"/>
                <a:gd name="connsiteY130" fmla="*/ 493300 h 550834"/>
                <a:gd name="connsiteX131" fmla="*/ 434016 w 1784144"/>
                <a:gd name="connsiteY131" fmla="*/ 493300 h 550834"/>
                <a:gd name="connsiteX132" fmla="*/ 427014 w 1784144"/>
                <a:gd name="connsiteY132" fmla="*/ 486298 h 550834"/>
                <a:gd name="connsiteX133" fmla="*/ 434016 w 1784144"/>
                <a:gd name="connsiteY133" fmla="*/ 479296 h 550834"/>
                <a:gd name="connsiteX134" fmla="*/ 446503 w 1784144"/>
                <a:gd name="connsiteY134" fmla="*/ 479296 h 550834"/>
                <a:gd name="connsiteX135" fmla="*/ 453505 w 1784144"/>
                <a:gd name="connsiteY135" fmla="*/ 486298 h 550834"/>
                <a:gd name="connsiteX136" fmla="*/ 446503 w 1784144"/>
                <a:gd name="connsiteY136" fmla="*/ 493300 h 550834"/>
                <a:gd name="connsiteX137" fmla="*/ 409041 w 1784144"/>
                <a:gd name="connsiteY137" fmla="*/ 493184 h 550834"/>
                <a:gd name="connsiteX138" fmla="*/ 396554 w 1784144"/>
                <a:gd name="connsiteY138" fmla="*/ 493184 h 550834"/>
                <a:gd name="connsiteX139" fmla="*/ 389552 w 1784144"/>
                <a:gd name="connsiteY139" fmla="*/ 486182 h 550834"/>
                <a:gd name="connsiteX140" fmla="*/ 396554 w 1784144"/>
                <a:gd name="connsiteY140" fmla="*/ 479180 h 550834"/>
                <a:gd name="connsiteX141" fmla="*/ 409041 w 1784144"/>
                <a:gd name="connsiteY141" fmla="*/ 479180 h 550834"/>
                <a:gd name="connsiteX142" fmla="*/ 416044 w 1784144"/>
                <a:gd name="connsiteY142" fmla="*/ 486182 h 550834"/>
                <a:gd name="connsiteX143" fmla="*/ 409041 w 1784144"/>
                <a:gd name="connsiteY143" fmla="*/ 493184 h 550834"/>
                <a:gd name="connsiteX144" fmla="*/ 371580 w 1784144"/>
                <a:gd name="connsiteY144" fmla="*/ 493184 h 550834"/>
                <a:gd name="connsiteX145" fmla="*/ 359093 w 1784144"/>
                <a:gd name="connsiteY145" fmla="*/ 493184 h 550834"/>
                <a:gd name="connsiteX146" fmla="*/ 352091 w 1784144"/>
                <a:gd name="connsiteY146" fmla="*/ 486182 h 550834"/>
                <a:gd name="connsiteX147" fmla="*/ 359093 w 1784144"/>
                <a:gd name="connsiteY147" fmla="*/ 479180 h 550834"/>
                <a:gd name="connsiteX148" fmla="*/ 371580 w 1784144"/>
                <a:gd name="connsiteY148" fmla="*/ 479180 h 550834"/>
                <a:gd name="connsiteX149" fmla="*/ 378582 w 1784144"/>
                <a:gd name="connsiteY149" fmla="*/ 486182 h 550834"/>
                <a:gd name="connsiteX150" fmla="*/ 371580 w 1784144"/>
                <a:gd name="connsiteY150" fmla="*/ 493184 h 550834"/>
                <a:gd name="connsiteX151" fmla="*/ 334002 w 1784144"/>
                <a:gd name="connsiteY151" fmla="*/ 493067 h 550834"/>
                <a:gd name="connsiteX152" fmla="*/ 321515 w 1784144"/>
                <a:gd name="connsiteY152" fmla="*/ 493067 h 550834"/>
                <a:gd name="connsiteX153" fmla="*/ 314513 w 1784144"/>
                <a:gd name="connsiteY153" fmla="*/ 486065 h 550834"/>
                <a:gd name="connsiteX154" fmla="*/ 321515 w 1784144"/>
                <a:gd name="connsiteY154" fmla="*/ 479063 h 550834"/>
                <a:gd name="connsiteX155" fmla="*/ 334002 w 1784144"/>
                <a:gd name="connsiteY155" fmla="*/ 479063 h 550834"/>
                <a:gd name="connsiteX156" fmla="*/ 341004 w 1784144"/>
                <a:gd name="connsiteY156" fmla="*/ 486065 h 550834"/>
                <a:gd name="connsiteX157" fmla="*/ 334002 w 1784144"/>
                <a:gd name="connsiteY157" fmla="*/ 493067 h 550834"/>
                <a:gd name="connsiteX158" fmla="*/ 798827 w 1784144"/>
                <a:gd name="connsiteY158" fmla="*/ 469026 h 550834"/>
                <a:gd name="connsiteX159" fmla="*/ 793926 w 1784144"/>
                <a:gd name="connsiteY159" fmla="*/ 466926 h 550834"/>
                <a:gd name="connsiteX160" fmla="*/ 793926 w 1784144"/>
                <a:gd name="connsiteY160" fmla="*/ 457006 h 550834"/>
                <a:gd name="connsiteX161" fmla="*/ 802795 w 1784144"/>
                <a:gd name="connsiteY161" fmla="*/ 448137 h 550834"/>
                <a:gd name="connsiteX162" fmla="*/ 812715 w 1784144"/>
                <a:gd name="connsiteY162" fmla="*/ 448137 h 550834"/>
                <a:gd name="connsiteX163" fmla="*/ 812715 w 1784144"/>
                <a:gd name="connsiteY163" fmla="*/ 458056 h 550834"/>
                <a:gd name="connsiteX164" fmla="*/ 803845 w 1784144"/>
                <a:gd name="connsiteY164" fmla="*/ 466926 h 550834"/>
                <a:gd name="connsiteX165" fmla="*/ 798944 w 1784144"/>
                <a:gd name="connsiteY165" fmla="*/ 468910 h 550834"/>
                <a:gd name="connsiteX166" fmla="*/ 825435 w 1784144"/>
                <a:gd name="connsiteY166" fmla="*/ 442652 h 550834"/>
                <a:gd name="connsiteX167" fmla="*/ 820534 w 1784144"/>
                <a:gd name="connsiteY167" fmla="*/ 440551 h 550834"/>
                <a:gd name="connsiteX168" fmla="*/ 820534 w 1784144"/>
                <a:gd name="connsiteY168" fmla="*/ 430631 h 550834"/>
                <a:gd name="connsiteX169" fmla="*/ 829403 w 1784144"/>
                <a:gd name="connsiteY169" fmla="*/ 421762 h 550834"/>
                <a:gd name="connsiteX170" fmla="*/ 839323 w 1784144"/>
                <a:gd name="connsiteY170" fmla="*/ 421762 h 550834"/>
                <a:gd name="connsiteX171" fmla="*/ 839323 w 1784144"/>
                <a:gd name="connsiteY171" fmla="*/ 431682 h 550834"/>
                <a:gd name="connsiteX172" fmla="*/ 830454 w 1784144"/>
                <a:gd name="connsiteY172" fmla="*/ 440551 h 550834"/>
                <a:gd name="connsiteX173" fmla="*/ 825552 w 1784144"/>
                <a:gd name="connsiteY173" fmla="*/ 442535 h 550834"/>
                <a:gd name="connsiteX174" fmla="*/ 851927 w 1784144"/>
                <a:gd name="connsiteY174" fmla="*/ 416160 h 550834"/>
                <a:gd name="connsiteX175" fmla="*/ 847025 w 1784144"/>
                <a:gd name="connsiteY175" fmla="*/ 414060 h 550834"/>
                <a:gd name="connsiteX176" fmla="*/ 847025 w 1784144"/>
                <a:gd name="connsiteY176" fmla="*/ 404140 h 550834"/>
                <a:gd name="connsiteX177" fmla="*/ 855895 w 1784144"/>
                <a:gd name="connsiteY177" fmla="*/ 395271 h 550834"/>
                <a:gd name="connsiteX178" fmla="*/ 865814 w 1784144"/>
                <a:gd name="connsiteY178" fmla="*/ 395271 h 550834"/>
                <a:gd name="connsiteX179" fmla="*/ 865814 w 1784144"/>
                <a:gd name="connsiteY179" fmla="*/ 405190 h 550834"/>
                <a:gd name="connsiteX180" fmla="*/ 856945 w 1784144"/>
                <a:gd name="connsiteY180" fmla="*/ 414060 h 550834"/>
                <a:gd name="connsiteX181" fmla="*/ 852043 w 1784144"/>
                <a:gd name="connsiteY181" fmla="*/ 416044 h 550834"/>
                <a:gd name="connsiteX182" fmla="*/ 878535 w 1784144"/>
                <a:gd name="connsiteY182" fmla="*/ 389669 h 550834"/>
                <a:gd name="connsiteX183" fmla="*/ 873633 w 1784144"/>
                <a:gd name="connsiteY183" fmla="*/ 387568 h 550834"/>
                <a:gd name="connsiteX184" fmla="*/ 873633 w 1784144"/>
                <a:gd name="connsiteY184" fmla="*/ 377649 h 550834"/>
                <a:gd name="connsiteX185" fmla="*/ 882503 w 1784144"/>
                <a:gd name="connsiteY185" fmla="*/ 368779 h 550834"/>
                <a:gd name="connsiteX186" fmla="*/ 892422 w 1784144"/>
                <a:gd name="connsiteY186" fmla="*/ 368779 h 550834"/>
                <a:gd name="connsiteX187" fmla="*/ 892422 w 1784144"/>
                <a:gd name="connsiteY187" fmla="*/ 378699 h 550834"/>
                <a:gd name="connsiteX188" fmla="*/ 883553 w 1784144"/>
                <a:gd name="connsiteY188" fmla="*/ 387568 h 550834"/>
                <a:gd name="connsiteX189" fmla="*/ 878652 w 1784144"/>
                <a:gd name="connsiteY189" fmla="*/ 389552 h 550834"/>
                <a:gd name="connsiteX190" fmla="*/ 905026 w 1784144"/>
                <a:gd name="connsiteY190" fmla="*/ 363178 h 550834"/>
                <a:gd name="connsiteX191" fmla="*/ 900125 w 1784144"/>
                <a:gd name="connsiteY191" fmla="*/ 361077 h 550834"/>
                <a:gd name="connsiteX192" fmla="*/ 900125 w 1784144"/>
                <a:gd name="connsiteY192" fmla="*/ 351157 h 550834"/>
                <a:gd name="connsiteX193" fmla="*/ 908994 w 1784144"/>
                <a:gd name="connsiteY193" fmla="*/ 342288 h 550834"/>
                <a:gd name="connsiteX194" fmla="*/ 918914 w 1784144"/>
                <a:gd name="connsiteY194" fmla="*/ 342288 h 550834"/>
                <a:gd name="connsiteX195" fmla="*/ 918914 w 1784144"/>
                <a:gd name="connsiteY195" fmla="*/ 352208 h 550834"/>
                <a:gd name="connsiteX196" fmla="*/ 910045 w 1784144"/>
                <a:gd name="connsiteY196" fmla="*/ 361077 h 550834"/>
                <a:gd name="connsiteX197" fmla="*/ 905143 w 1784144"/>
                <a:gd name="connsiteY197" fmla="*/ 363061 h 550834"/>
                <a:gd name="connsiteX198" fmla="*/ 931635 w 1784144"/>
                <a:gd name="connsiteY198" fmla="*/ 336686 h 550834"/>
                <a:gd name="connsiteX199" fmla="*/ 926733 w 1784144"/>
                <a:gd name="connsiteY199" fmla="*/ 334585 h 550834"/>
                <a:gd name="connsiteX200" fmla="*/ 926733 w 1784144"/>
                <a:gd name="connsiteY200" fmla="*/ 324666 h 550834"/>
                <a:gd name="connsiteX201" fmla="*/ 935602 w 1784144"/>
                <a:gd name="connsiteY201" fmla="*/ 315796 h 550834"/>
                <a:gd name="connsiteX202" fmla="*/ 945522 w 1784144"/>
                <a:gd name="connsiteY202" fmla="*/ 315796 h 550834"/>
                <a:gd name="connsiteX203" fmla="*/ 945522 w 1784144"/>
                <a:gd name="connsiteY203" fmla="*/ 325716 h 550834"/>
                <a:gd name="connsiteX204" fmla="*/ 936653 w 1784144"/>
                <a:gd name="connsiteY204" fmla="*/ 334585 h 550834"/>
                <a:gd name="connsiteX205" fmla="*/ 931751 w 1784144"/>
                <a:gd name="connsiteY205" fmla="*/ 336569 h 550834"/>
                <a:gd name="connsiteX206" fmla="*/ 958242 w 1784144"/>
                <a:gd name="connsiteY206" fmla="*/ 310195 h 550834"/>
                <a:gd name="connsiteX207" fmla="*/ 953341 w 1784144"/>
                <a:gd name="connsiteY207" fmla="*/ 308094 h 550834"/>
                <a:gd name="connsiteX208" fmla="*/ 953341 w 1784144"/>
                <a:gd name="connsiteY208" fmla="*/ 298174 h 550834"/>
                <a:gd name="connsiteX209" fmla="*/ 962210 w 1784144"/>
                <a:gd name="connsiteY209" fmla="*/ 289305 h 550834"/>
                <a:gd name="connsiteX210" fmla="*/ 972130 w 1784144"/>
                <a:gd name="connsiteY210" fmla="*/ 289305 h 550834"/>
                <a:gd name="connsiteX211" fmla="*/ 972130 w 1784144"/>
                <a:gd name="connsiteY211" fmla="*/ 299225 h 550834"/>
                <a:gd name="connsiteX212" fmla="*/ 963260 w 1784144"/>
                <a:gd name="connsiteY212" fmla="*/ 308094 h 550834"/>
                <a:gd name="connsiteX213" fmla="*/ 958359 w 1784144"/>
                <a:gd name="connsiteY213" fmla="*/ 310078 h 550834"/>
                <a:gd name="connsiteX214" fmla="*/ 984734 w 1784144"/>
                <a:gd name="connsiteY214" fmla="*/ 283703 h 550834"/>
                <a:gd name="connsiteX215" fmla="*/ 979833 w 1784144"/>
                <a:gd name="connsiteY215" fmla="*/ 281603 h 550834"/>
                <a:gd name="connsiteX216" fmla="*/ 979833 w 1784144"/>
                <a:gd name="connsiteY216" fmla="*/ 271683 h 550834"/>
                <a:gd name="connsiteX217" fmla="*/ 988701 w 1784144"/>
                <a:gd name="connsiteY217" fmla="*/ 262814 h 550834"/>
                <a:gd name="connsiteX218" fmla="*/ 998622 w 1784144"/>
                <a:gd name="connsiteY218" fmla="*/ 262814 h 550834"/>
                <a:gd name="connsiteX219" fmla="*/ 998622 w 1784144"/>
                <a:gd name="connsiteY219" fmla="*/ 272733 h 550834"/>
                <a:gd name="connsiteX220" fmla="*/ 989752 w 1784144"/>
                <a:gd name="connsiteY220" fmla="*/ 281603 h 550834"/>
                <a:gd name="connsiteX221" fmla="*/ 984851 w 1784144"/>
                <a:gd name="connsiteY221" fmla="*/ 283587 h 550834"/>
                <a:gd name="connsiteX222" fmla="*/ 1011342 w 1784144"/>
                <a:gd name="connsiteY222" fmla="*/ 257212 h 550834"/>
                <a:gd name="connsiteX223" fmla="*/ 1006440 w 1784144"/>
                <a:gd name="connsiteY223" fmla="*/ 255111 h 550834"/>
                <a:gd name="connsiteX224" fmla="*/ 1006440 w 1784144"/>
                <a:gd name="connsiteY224" fmla="*/ 245192 h 550834"/>
                <a:gd name="connsiteX225" fmla="*/ 1015310 w 1784144"/>
                <a:gd name="connsiteY225" fmla="*/ 236322 h 550834"/>
                <a:gd name="connsiteX226" fmla="*/ 1025229 w 1784144"/>
                <a:gd name="connsiteY226" fmla="*/ 236322 h 550834"/>
                <a:gd name="connsiteX227" fmla="*/ 1025229 w 1784144"/>
                <a:gd name="connsiteY227" fmla="*/ 246242 h 550834"/>
                <a:gd name="connsiteX228" fmla="*/ 1016361 w 1784144"/>
                <a:gd name="connsiteY228" fmla="*/ 255111 h 550834"/>
                <a:gd name="connsiteX229" fmla="*/ 1011458 w 1784144"/>
                <a:gd name="connsiteY229" fmla="*/ 257095 h 550834"/>
                <a:gd name="connsiteX230" fmla="*/ 1037833 w 1784144"/>
                <a:gd name="connsiteY230" fmla="*/ 230837 h 550834"/>
                <a:gd name="connsiteX231" fmla="*/ 1032932 w 1784144"/>
                <a:gd name="connsiteY231" fmla="*/ 228736 h 550834"/>
                <a:gd name="connsiteX232" fmla="*/ 1032932 w 1784144"/>
                <a:gd name="connsiteY232" fmla="*/ 218817 h 550834"/>
                <a:gd name="connsiteX233" fmla="*/ 1041802 w 1784144"/>
                <a:gd name="connsiteY233" fmla="*/ 209947 h 550834"/>
                <a:gd name="connsiteX234" fmla="*/ 1051721 w 1784144"/>
                <a:gd name="connsiteY234" fmla="*/ 209947 h 550834"/>
                <a:gd name="connsiteX235" fmla="*/ 1051721 w 1784144"/>
                <a:gd name="connsiteY235" fmla="*/ 219867 h 550834"/>
                <a:gd name="connsiteX236" fmla="*/ 1042851 w 1784144"/>
                <a:gd name="connsiteY236" fmla="*/ 228736 h 550834"/>
                <a:gd name="connsiteX237" fmla="*/ 1037950 w 1784144"/>
                <a:gd name="connsiteY237" fmla="*/ 230720 h 550834"/>
                <a:gd name="connsiteX238" fmla="*/ 1777026 w 1784144"/>
                <a:gd name="connsiteY238" fmla="*/ 218583 h 550834"/>
                <a:gd name="connsiteX239" fmla="*/ 1772124 w 1784144"/>
                <a:gd name="connsiteY239" fmla="*/ 216600 h 550834"/>
                <a:gd name="connsiteX240" fmla="*/ 1763255 w 1784144"/>
                <a:gd name="connsiteY240" fmla="*/ 207847 h 550834"/>
                <a:gd name="connsiteX241" fmla="*/ 1763255 w 1784144"/>
                <a:gd name="connsiteY241" fmla="*/ 197927 h 550834"/>
                <a:gd name="connsiteX242" fmla="*/ 1773175 w 1784144"/>
                <a:gd name="connsiteY242" fmla="*/ 197927 h 550834"/>
                <a:gd name="connsiteX243" fmla="*/ 1782044 w 1784144"/>
                <a:gd name="connsiteY243" fmla="*/ 206680 h 550834"/>
                <a:gd name="connsiteX244" fmla="*/ 1782044 w 1784144"/>
                <a:gd name="connsiteY244" fmla="*/ 216600 h 550834"/>
                <a:gd name="connsiteX245" fmla="*/ 1777026 w 1784144"/>
                <a:gd name="connsiteY245" fmla="*/ 218700 h 550834"/>
                <a:gd name="connsiteX246" fmla="*/ 1064442 w 1784144"/>
                <a:gd name="connsiteY246" fmla="*/ 204346 h 550834"/>
                <a:gd name="connsiteX247" fmla="*/ 1059540 w 1784144"/>
                <a:gd name="connsiteY247" fmla="*/ 202245 h 550834"/>
                <a:gd name="connsiteX248" fmla="*/ 1059540 w 1784144"/>
                <a:gd name="connsiteY248" fmla="*/ 192325 h 550834"/>
                <a:gd name="connsiteX249" fmla="*/ 1068409 w 1784144"/>
                <a:gd name="connsiteY249" fmla="*/ 183456 h 550834"/>
                <a:gd name="connsiteX250" fmla="*/ 1078329 w 1784144"/>
                <a:gd name="connsiteY250" fmla="*/ 183456 h 550834"/>
                <a:gd name="connsiteX251" fmla="*/ 1078329 w 1784144"/>
                <a:gd name="connsiteY251" fmla="*/ 193376 h 550834"/>
                <a:gd name="connsiteX252" fmla="*/ 1069460 w 1784144"/>
                <a:gd name="connsiteY252" fmla="*/ 202245 h 550834"/>
                <a:gd name="connsiteX253" fmla="*/ 1064558 w 1784144"/>
                <a:gd name="connsiteY253" fmla="*/ 204229 h 550834"/>
                <a:gd name="connsiteX254" fmla="*/ 1750417 w 1784144"/>
                <a:gd name="connsiteY254" fmla="*/ 192209 h 550834"/>
                <a:gd name="connsiteX255" fmla="*/ 1745516 w 1784144"/>
                <a:gd name="connsiteY255" fmla="*/ 190225 h 550834"/>
                <a:gd name="connsiteX256" fmla="*/ 1736647 w 1784144"/>
                <a:gd name="connsiteY256" fmla="*/ 181472 h 550834"/>
                <a:gd name="connsiteX257" fmla="*/ 1736647 w 1784144"/>
                <a:gd name="connsiteY257" fmla="*/ 171552 h 550834"/>
                <a:gd name="connsiteX258" fmla="*/ 1746566 w 1784144"/>
                <a:gd name="connsiteY258" fmla="*/ 171552 h 550834"/>
                <a:gd name="connsiteX259" fmla="*/ 1755436 w 1784144"/>
                <a:gd name="connsiteY259" fmla="*/ 180305 h 550834"/>
                <a:gd name="connsiteX260" fmla="*/ 1755436 w 1784144"/>
                <a:gd name="connsiteY260" fmla="*/ 190225 h 550834"/>
                <a:gd name="connsiteX261" fmla="*/ 1750417 w 1784144"/>
                <a:gd name="connsiteY261" fmla="*/ 192325 h 550834"/>
                <a:gd name="connsiteX262" fmla="*/ 1090933 w 1784144"/>
                <a:gd name="connsiteY262" fmla="*/ 177854 h 550834"/>
                <a:gd name="connsiteX263" fmla="*/ 1086031 w 1784144"/>
                <a:gd name="connsiteY263" fmla="*/ 175754 h 550834"/>
                <a:gd name="connsiteX264" fmla="*/ 1086031 w 1784144"/>
                <a:gd name="connsiteY264" fmla="*/ 165834 h 550834"/>
                <a:gd name="connsiteX265" fmla="*/ 1094901 w 1784144"/>
                <a:gd name="connsiteY265" fmla="*/ 156965 h 550834"/>
                <a:gd name="connsiteX266" fmla="*/ 1104820 w 1784144"/>
                <a:gd name="connsiteY266" fmla="*/ 156965 h 550834"/>
                <a:gd name="connsiteX267" fmla="*/ 1104820 w 1784144"/>
                <a:gd name="connsiteY267" fmla="*/ 166884 h 550834"/>
                <a:gd name="connsiteX268" fmla="*/ 1095951 w 1784144"/>
                <a:gd name="connsiteY268" fmla="*/ 175754 h 550834"/>
                <a:gd name="connsiteX269" fmla="*/ 1091050 w 1784144"/>
                <a:gd name="connsiteY269" fmla="*/ 177738 h 550834"/>
                <a:gd name="connsiteX270" fmla="*/ 1723693 w 1784144"/>
                <a:gd name="connsiteY270" fmla="*/ 165834 h 550834"/>
                <a:gd name="connsiteX271" fmla="*/ 1718791 w 1784144"/>
                <a:gd name="connsiteY271" fmla="*/ 163850 h 550834"/>
                <a:gd name="connsiteX272" fmla="*/ 1709922 w 1784144"/>
                <a:gd name="connsiteY272" fmla="*/ 155097 h 550834"/>
                <a:gd name="connsiteX273" fmla="*/ 1709922 w 1784144"/>
                <a:gd name="connsiteY273" fmla="*/ 145178 h 550834"/>
                <a:gd name="connsiteX274" fmla="*/ 1719842 w 1784144"/>
                <a:gd name="connsiteY274" fmla="*/ 145178 h 550834"/>
                <a:gd name="connsiteX275" fmla="*/ 1728711 w 1784144"/>
                <a:gd name="connsiteY275" fmla="*/ 153930 h 550834"/>
                <a:gd name="connsiteX276" fmla="*/ 1728711 w 1784144"/>
                <a:gd name="connsiteY276" fmla="*/ 163850 h 550834"/>
                <a:gd name="connsiteX277" fmla="*/ 1723693 w 1784144"/>
                <a:gd name="connsiteY277" fmla="*/ 165951 h 550834"/>
                <a:gd name="connsiteX278" fmla="*/ 1117541 w 1784144"/>
                <a:gd name="connsiteY278" fmla="*/ 151363 h 550834"/>
                <a:gd name="connsiteX279" fmla="*/ 1112640 w 1784144"/>
                <a:gd name="connsiteY279" fmla="*/ 149262 h 550834"/>
                <a:gd name="connsiteX280" fmla="*/ 1112640 w 1784144"/>
                <a:gd name="connsiteY280" fmla="*/ 139343 h 550834"/>
                <a:gd name="connsiteX281" fmla="*/ 1121509 w 1784144"/>
                <a:gd name="connsiteY281" fmla="*/ 130473 h 550834"/>
                <a:gd name="connsiteX282" fmla="*/ 1131429 w 1784144"/>
                <a:gd name="connsiteY282" fmla="*/ 130473 h 550834"/>
                <a:gd name="connsiteX283" fmla="*/ 1131429 w 1784144"/>
                <a:gd name="connsiteY283" fmla="*/ 140393 h 550834"/>
                <a:gd name="connsiteX284" fmla="*/ 1122559 w 1784144"/>
                <a:gd name="connsiteY284" fmla="*/ 149262 h 550834"/>
                <a:gd name="connsiteX285" fmla="*/ 1117658 w 1784144"/>
                <a:gd name="connsiteY285" fmla="*/ 151246 h 550834"/>
                <a:gd name="connsiteX286" fmla="*/ 1696968 w 1784144"/>
                <a:gd name="connsiteY286" fmla="*/ 139576 h 550834"/>
                <a:gd name="connsiteX287" fmla="*/ 1692066 w 1784144"/>
                <a:gd name="connsiteY287" fmla="*/ 137592 h 550834"/>
                <a:gd name="connsiteX288" fmla="*/ 1683197 w 1784144"/>
                <a:gd name="connsiteY288" fmla="*/ 128839 h 550834"/>
                <a:gd name="connsiteX289" fmla="*/ 1683197 w 1784144"/>
                <a:gd name="connsiteY289" fmla="*/ 118920 h 550834"/>
                <a:gd name="connsiteX290" fmla="*/ 1693117 w 1784144"/>
                <a:gd name="connsiteY290" fmla="*/ 118920 h 550834"/>
                <a:gd name="connsiteX291" fmla="*/ 1701986 w 1784144"/>
                <a:gd name="connsiteY291" fmla="*/ 127672 h 550834"/>
                <a:gd name="connsiteX292" fmla="*/ 1701986 w 1784144"/>
                <a:gd name="connsiteY292" fmla="*/ 137592 h 550834"/>
                <a:gd name="connsiteX293" fmla="*/ 1696968 w 1784144"/>
                <a:gd name="connsiteY293" fmla="*/ 139693 h 550834"/>
                <a:gd name="connsiteX294" fmla="*/ 1144149 w 1784144"/>
                <a:gd name="connsiteY294" fmla="*/ 124872 h 550834"/>
                <a:gd name="connsiteX295" fmla="*/ 1139248 w 1784144"/>
                <a:gd name="connsiteY295" fmla="*/ 122771 h 550834"/>
                <a:gd name="connsiteX296" fmla="*/ 1139248 w 1784144"/>
                <a:gd name="connsiteY296" fmla="*/ 112851 h 550834"/>
                <a:gd name="connsiteX297" fmla="*/ 1148117 w 1784144"/>
                <a:gd name="connsiteY297" fmla="*/ 103982 h 550834"/>
                <a:gd name="connsiteX298" fmla="*/ 1158037 w 1784144"/>
                <a:gd name="connsiteY298" fmla="*/ 103982 h 550834"/>
                <a:gd name="connsiteX299" fmla="*/ 1158037 w 1784144"/>
                <a:gd name="connsiteY299" fmla="*/ 113902 h 550834"/>
                <a:gd name="connsiteX300" fmla="*/ 1149167 w 1784144"/>
                <a:gd name="connsiteY300" fmla="*/ 122771 h 550834"/>
                <a:gd name="connsiteX301" fmla="*/ 1144266 w 1784144"/>
                <a:gd name="connsiteY301" fmla="*/ 124755 h 550834"/>
                <a:gd name="connsiteX302" fmla="*/ 1670243 w 1784144"/>
                <a:gd name="connsiteY302" fmla="*/ 113201 h 550834"/>
                <a:gd name="connsiteX303" fmla="*/ 1665342 w 1784144"/>
                <a:gd name="connsiteY303" fmla="*/ 111217 h 550834"/>
                <a:gd name="connsiteX304" fmla="*/ 1656472 w 1784144"/>
                <a:gd name="connsiteY304" fmla="*/ 102465 h 550834"/>
                <a:gd name="connsiteX305" fmla="*/ 1656472 w 1784144"/>
                <a:gd name="connsiteY305" fmla="*/ 92545 h 550834"/>
                <a:gd name="connsiteX306" fmla="*/ 1666392 w 1784144"/>
                <a:gd name="connsiteY306" fmla="*/ 92545 h 550834"/>
                <a:gd name="connsiteX307" fmla="*/ 1675261 w 1784144"/>
                <a:gd name="connsiteY307" fmla="*/ 101298 h 550834"/>
                <a:gd name="connsiteX308" fmla="*/ 1675261 w 1784144"/>
                <a:gd name="connsiteY308" fmla="*/ 111217 h 550834"/>
                <a:gd name="connsiteX309" fmla="*/ 1670243 w 1784144"/>
                <a:gd name="connsiteY309" fmla="*/ 113318 h 550834"/>
                <a:gd name="connsiteX310" fmla="*/ 1170641 w 1784144"/>
                <a:gd name="connsiteY310" fmla="*/ 98380 h 550834"/>
                <a:gd name="connsiteX311" fmla="*/ 1165739 w 1784144"/>
                <a:gd name="connsiteY311" fmla="*/ 96279 h 550834"/>
                <a:gd name="connsiteX312" fmla="*/ 1165739 w 1784144"/>
                <a:gd name="connsiteY312" fmla="*/ 86360 h 550834"/>
                <a:gd name="connsiteX313" fmla="*/ 1174609 w 1784144"/>
                <a:gd name="connsiteY313" fmla="*/ 77490 h 550834"/>
                <a:gd name="connsiteX314" fmla="*/ 1184528 w 1784144"/>
                <a:gd name="connsiteY314" fmla="*/ 77490 h 550834"/>
                <a:gd name="connsiteX315" fmla="*/ 1184528 w 1784144"/>
                <a:gd name="connsiteY315" fmla="*/ 87410 h 550834"/>
                <a:gd name="connsiteX316" fmla="*/ 1175659 w 1784144"/>
                <a:gd name="connsiteY316" fmla="*/ 96279 h 550834"/>
                <a:gd name="connsiteX317" fmla="*/ 1170757 w 1784144"/>
                <a:gd name="connsiteY317" fmla="*/ 98263 h 550834"/>
                <a:gd name="connsiteX318" fmla="*/ 1643518 w 1784144"/>
                <a:gd name="connsiteY318" fmla="*/ 86827 h 550834"/>
                <a:gd name="connsiteX319" fmla="*/ 1638616 w 1784144"/>
                <a:gd name="connsiteY319" fmla="*/ 84843 h 550834"/>
                <a:gd name="connsiteX320" fmla="*/ 1629748 w 1784144"/>
                <a:gd name="connsiteY320" fmla="*/ 76090 h 550834"/>
                <a:gd name="connsiteX321" fmla="*/ 1629748 w 1784144"/>
                <a:gd name="connsiteY321" fmla="*/ 66170 h 550834"/>
                <a:gd name="connsiteX322" fmla="*/ 1639667 w 1784144"/>
                <a:gd name="connsiteY322" fmla="*/ 66170 h 550834"/>
                <a:gd name="connsiteX323" fmla="*/ 1648537 w 1784144"/>
                <a:gd name="connsiteY323" fmla="*/ 74923 h 550834"/>
                <a:gd name="connsiteX324" fmla="*/ 1648537 w 1784144"/>
                <a:gd name="connsiteY324" fmla="*/ 84843 h 550834"/>
                <a:gd name="connsiteX325" fmla="*/ 1643518 w 1784144"/>
                <a:gd name="connsiteY325" fmla="*/ 86943 h 550834"/>
                <a:gd name="connsiteX326" fmla="*/ 1197249 w 1784144"/>
                <a:gd name="connsiteY326" fmla="*/ 71889 h 550834"/>
                <a:gd name="connsiteX327" fmla="*/ 1192347 w 1784144"/>
                <a:gd name="connsiteY327" fmla="*/ 69788 h 550834"/>
                <a:gd name="connsiteX328" fmla="*/ 1192347 w 1784144"/>
                <a:gd name="connsiteY328" fmla="*/ 59868 h 550834"/>
                <a:gd name="connsiteX329" fmla="*/ 1201217 w 1784144"/>
                <a:gd name="connsiteY329" fmla="*/ 50999 h 550834"/>
                <a:gd name="connsiteX330" fmla="*/ 1211136 w 1784144"/>
                <a:gd name="connsiteY330" fmla="*/ 50999 h 550834"/>
                <a:gd name="connsiteX331" fmla="*/ 1211136 w 1784144"/>
                <a:gd name="connsiteY331" fmla="*/ 60919 h 550834"/>
                <a:gd name="connsiteX332" fmla="*/ 1202267 w 1784144"/>
                <a:gd name="connsiteY332" fmla="*/ 69788 h 550834"/>
                <a:gd name="connsiteX333" fmla="*/ 1197365 w 1784144"/>
                <a:gd name="connsiteY333" fmla="*/ 71772 h 550834"/>
                <a:gd name="connsiteX334" fmla="*/ 1616910 w 1784144"/>
                <a:gd name="connsiteY334" fmla="*/ 60569 h 550834"/>
                <a:gd name="connsiteX335" fmla="*/ 1612009 w 1784144"/>
                <a:gd name="connsiteY335" fmla="*/ 58585 h 550834"/>
                <a:gd name="connsiteX336" fmla="*/ 1603139 w 1784144"/>
                <a:gd name="connsiteY336" fmla="*/ 49832 h 550834"/>
                <a:gd name="connsiteX337" fmla="*/ 1603139 w 1784144"/>
                <a:gd name="connsiteY337" fmla="*/ 39912 h 550834"/>
                <a:gd name="connsiteX338" fmla="*/ 1613059 w 1784144"/>
                <a:gd name="connsiteY338" fmla="*/ 39912 h 550834"/>
                <a:gd name="connsiteX339" fmla="*/ 1621928 w 1784144"/>
                <a:gd name="connsiteY339" fmla="*/ 48665 h 550834"/>
                <a:gd name="connsiteX340" fmla="*/ 1621928 w 1784144"/>
                <a:gd name="connsiteY340" fmla="*/ 58585 h 550834"/>
                <a:gd name="connsiteX341" fmla="*/ 1616910 w 1784144"/>
                <a:gd name="connsiteY341" fmla="*/ 60685 h 550834"/>
                <a:gd name="connsiteX342" fmla="*/ 1223740 w 1784144"/>
                <a:gd name="connsiteY342" fmla="*/ 45397 h 550834"/>
                <a:gd name="connsiteX343" fmla="*/ 1218839 w 1784144"/>
                <a:gd name="connsiteY343" fmla="*/ 43297 h 550834"/>
                <a:gd name="connsiteX344" fmla="*/ 1218839 w 1784144"/>
                <a:gd name="connsiteY344" fmla="*/ 33377 h 550834"/>
                <a:gd name="connsiteX345" fmla="*/ 1227708 w 1784144"/>
                <a:gd name="connsiteY345" fmla="*/ 24508 h 550834"/>
                <a:gd name="connsiteX346" fmla="*/ 1237628 w 1784144"/>
                <a:gd name="connsiteY346" fmla="*/ 24508 h 550834"/>
                <a:gd name="connsiteX347" fmla="*/ 1237628 w 1784144"/>
                <a:gd name="connsiteY347" fmla="*/ 34427 h 550834"/>
                <a:gd name="connsiteX348" fmla="*/ 1228758 w 1784144"/>
                <a:gd name="connsiteY348" fmla="*/ 43297 h 550834"/>
                <a:gd name="connsiteX349" fmla="*/ 1223857 w 1784144"/>
                <a:gd name="connsiteY349" fmla="*/ 45281 h 550834"/>
                <a:gd name="connsiteX350" fmla="*/ 1590185 w 1784144"/>
                <a:gd name="connsiteY350" fmla="*/ 34194 h 550834"/>
                <a:gd name="connsiteX351" fmla="*/ 1585284 w 1784144"/>
                <a:gd name="connsiteY351" fmla="*/ 32210 h 550834"/>
                <a:gd name="connsiteX352" fmla="*/ 1576415 w 1784144"/>
                <a:gd name="connsiteY352" fmla="*/ 23457 h 550834"/>
                <a:gd name="connsiteX353" fmla="*/ 1576415 w 1784144"/>
                <a:gd name="connsiteY353" fmla="*/ 13538 h 550834"/>
                <a:gd name="connsiteX354" fmla="*/ 1586334 w 1784144"/>
                <a:gd name="connsiteY354" fmla="*/ 13538 h 550834"/>
                <a:gd name="connsiteX355" fmla="*/ 1595204 w 1784144"/>
                <a:gd name="connsiteY355" fmla="*/ 22290 h 550834"/>
                <a:gd name="connsiteX356" fmla="*/ 1595204 w 1784144"/>
                <a:gd name="connsiteY356" fmla="*/ 32210 h 550834"/>
                <a:gd name="connsiteX357" fmla="*/ 1590185 w 1784144"/>
                <a:gd name="connsiteY357" fmla="*/ 34310 h 550834"/>
                <a:gd name="connsiteX358" fmla="*/ 1250348 w 1784144"/>
                <a:gd name="connsiteY358" fmla="*/ 19023 h 550834"/>
                <a:gd name="connsiteX359" fmla="*/ 1245446 w 1784144"/>
                <a:gd name="connsiteY359" fmla="*/ 16922 h 550834"/>
                <a:gd name="connsiteX360" fmla="*/ 1245446 w 1784144"/>
                <a:gd name="connsiteY360" fmla="*/ 7002 h 550834"/>
                <a:gd name="connsiteX361" fmla="*/ 1250465 w 1784144"/>
                <a:gd name="connsiteY361" fmla="*/ 1984 h 550834"/>
                <a:gd name="connsiteX362" fmla="*/ 1255367 w 1784144"/>
                <a:gd name="connsiteY362" fmla="*/ 0 h 550834"/>
                <a:gd name="connsiteX363" fmla="*/ 1260734 w 1784144"/>
                <a:gd name="connsiteY363" fmla="*/ 0 h 550834"/>
                <a:gd name="connsiteX364" fmla="*/ 1267737 w 1784144"/>
                <a:gd name="connsiteY364" fmla="*/ 7002 h 550834"/>
                <a:gd name="connsiteX365" fmla="*/ 1260734 w 1784144"/>
                <a:gd name="connsiteY365" fmla="*/ 14004 h 550834"/>
                <a:gd name="connsiteX366" fmla="*/ 1258284 w 1784144"/>
                <a:gd name="connsiteY366" fmla="*/ 14004 h 550834"/>
                <a:gd name="connsiteX367" fmla="*/ 1255250 w 1784144"/>
                <a:gd name="connsiteY367" fmla="*/ 17039 h 550834"/>
                <a:gd name="connsiteX368" fmla="*/ 1250348 w 1784144"/>
                <a:gd name="connsiteY368" fmla="*/ 19023 h 550834"/>
                <a:gd name="connsiteX369" fmla="*/ 1560776 w 1784144"/>
                <a:gd name="connsiteY369" fmla="*/ 14471 h 550834"/>
                <a:gd name="connsiteX370" fmla="*/ 1548289 w 1784144"/>
                <a:gd name="connsiteY370" fmla="*/ 14471 h 550834"/>
                <a:gd name="connsiteX371" fmla="*/ 1541287 w 1784144"/>
                <a:gd name="connsiteY371" fmla="*/ 7469 h 550834"/>
                <a:gd name="connsiteX372" fmla="*/ 1548289 w 1784144"/>
                <a:gd name="connsiteY372" fmla="*/ 467 h 550834"/>
                <a:gd name="connsiteX373" fmla="*/ 1560776 w 1784144"/>
                <a:gd name="connsiteY373" fmla="*/ 467 h 550834"/>
                <a:gd name="connsiteX374" fmla="*/ 1567779 w 1784144"/>
                <a:gd name="connsiteY374" fmla="*/ 7469 h 550834"/>
                <a:gd name="connsiteX375" fmla="*/ 1560776 w 1784144"/>
                <a:gd name="connsiteY375" fmla="*/ 14471 h 550834"/>
                <a:gd name="connsiteX376" fmla="*/ 1523315 w 1784144"/>
                <a:gd name="connsiteY376" fmla="*/ 14355 h 550834"/>
                <a:gd name="connsiteX377" fmla="*/ 1510828 w 1784144"/>
                <a:gd name="connsiteY377" fmla="*/ 14355 h 550834"/>
                <a:gd name="connsiteX378" fmla="*/ 1503825 w 1784144"/>
                <a:gd name="connsiteY378" fmla="*/ 7352 h 550834"/>
                <a:gd name="connsiteX379" fmla="*/ 1510828 w 1784144"/>
                <a:gd name="connsiteY379" fmla="*/ 350 h 550834"/>
                <a:gd name="connsiteX380" fmla="*/ 1523315 w 1784144"/>
                <a:gd name="connsiteY380" fmla="*/ 350 h 550834"/>
                <a:gd name="connsiteX381" fmla="*/ 1530317 w 1784144"/>
                <a:gd name="connsiteY381" fmla="*/ 7352 h 550834"/>
                <a:gd name="connsiteX382" fmla="*/ 1523315 w 1784144"/>
                <a:gd name="connsiteY382" fmla="*/ 14355 h 550834"/>
                <a:gd name="connsiteX383" fmla="*/ 1485737 w 1784144"/>
                <a:gd name="connsiteY383" fmla="*/ 14355 h 550834"/>
                <a:gd name="connsiteX384" fmla="*/ 1473250 w 1784144"/>
                <a:gd name="connsiteY384" fmla="*/ 14355 h 550834"/>
                <a:gd name="connsiteX385" fmla="*/ 1466248 w 1784144"/>
                <a:gd name="connsiteY385" fmla="*/ 7352 h 550834"/>
                <a:gd name="connsiteX386" fmla="*/ 1473250 w 1784144"/>
                <a:gd name="connsiteY386" fmla="*/ 350 h 550834"/>
                <a:gd name="connsiteX387" fmla="*/ 1485737 w 1784144"/>
                <a:gd name="connsiteY387" fmla="*/ 350 h 550834"/>
                <a:gd name="connsiteX388" fmla="*/ 1492739 w 1784144"/>
                <a:gd name="connsiteY388" fmla="*/ 7352 h 550834"/>
                <a:gd name="connsiteX389" fmla="*/ 1485737 w 1784144"/>
                <a:gd name="connsiteY389" fmla="*/ 14355 h 550834"/>
                <a:gd name="connsiteX390" fmla="*/ 1448275 w 1784144"/>
                <a:gd name="connsiteY390" fmla="*/ 14238 h 550834"/>
                <a:gd name="connsiteX391" fmla="*/ 1435788 w 1784144"/>
                <a:gd name="connsiteY391" fmla="*/ 14238 h 550834"/>
                <a:gd name="connsiteX392" fmla="*/ 1428786 w 1784144"/>
                <a:gd name="connsiteY392" fmla="*/ 7236 h 550834"/>
                <a:gd name="connsiteX393" fmla="*/ 1435788 w 1784144"/>
                <a:gd name="connsiteY393" fmla="*/ 233 h 550834"/>
                <a:gd name="connsiteX394" fmla="*/ 1448275 w 1784144"/>
                <a:gd name="connsiteY394" fmla="*/ 233 h 550834"/>
                <a:gd name="connsiteX395" fmla="*/ 1455278 w 1784144"/>
                <a:gd name="connsiteY395" fmla="*/ 7236 h 550834"/>
                <a:gd name="connsiteX396" fmla="*/ 1448275 w 1784144"/>
                <a:gd name="connsiteY396" fmla="*/ 14238 h 550834"/>
                <a:gd name="connsiteX397" fmla="*/ 1410814 w 1784144"/>
                <a:gd name="connsiteY397" fmla="*/ 14238 h 550834"/>
                <a:gd name="connsiteX398" fmla="*/ 1398327 w 1784144"/>
                <a:gd name="connsiteY398" fmla="*/ 14238 h 550834"/>
                <a:gd name="connsiteX399" fmla="*/ 1391324 w 1784144"/>
                <a:gd name="connsiteY399" fmla="*/ 7236 h 550834"/>
                <a:gd name="connsiteX400" fmla="*/ 1398327 w 1784144"/>
                <a:gd name="connsiteY400" fmla="*/ 233 h 550834"/>
                <a:gd name="connsiteX401" fmla="*/ 1410814 w 1784144"/>
                <a:gd name="connsiteY401" fmla="*/ 233 h 550834"/>
                <a:gd name="connsiteX402" fmla="*/ 1417816 w 1784144"/>
                <a:gd name="connsiteY402" fmla="*/ 7236 h 550834"/>
                <a:gd name="connsiteX403" fmla="*/ 1410814 w 1784144"/>
                <a:gd name="connsiteY403" fmla="*/ 14238 h 550834"/>
                <a:gd name="connsiteX404" fmla="*/ 1373236 w 1784144"/>
                <a:gd name="connsiteY404" fmla="*/ 14121 h 550834"/>
                <a:gd name="connsiteX405" fmla="*/ 1360748 w 1784144"/>
                <a:gd name="connsiteY405" fmla="*/ 14121 h 550834"/>
                <a:gd name="connsiteX406" fmla="*/ 1353747 w 1784144"/>
                <a:gd name="connsiteY406" fmla="*/ 7119 h 550834"/>
                <a:gd name="connsiteX407" fmla="*/ 1360748 w 1784144"/>
                <a:gd name="connsiteY407" fmla="*/ 117 h 550834"/>
                <a:gd name="connsiteX408" fmla="*/ 1373236 w 1784144"/>
                <a:gd name="connsiteY408" fmla="*/ 117 h 550834"/>
                <a:gd name="connsiteX409" fmla="*/ 1380238 w 1784144"/>
                <a:gd name="connsiteY409" fmla="*/ 7119 h 550834"/>
                <a:gd name="connsiteX410" fmla="*/ 1373236 w 1784144"/>
                <a:gd name="connsiteY410" fmla="*/ 14121 h 550834"/>
                <a:gd name="connsiteX411" fmla="*/ 1335775 w 1784144"/>
                <a:gd name="connsiteY411" fmla="*/ 14121 h 550834"/>
                <a:gd name="connsiteX412" fmla="*/ 1323287 w 1784144"/>
                <a:gd name="connsiteY412" fmla="*/ 14121 h 550834"/>
                <a:gd name="connsiteX413" fmla="*/ 1316285 w 1784144"/>
                <a:gd name="connsiteY413" fmla="*/ 7119 h 550834"/>
                <a:gd name="connsiteX414" fmla="*/ 1323287 w 1784144"/>
                <a:gd name="connsiteY414" fmla="*/ 117 h 550834"/>
                <a:gd name="connsiteX415" fmla="*/ 1335775 w 1784144"/>
                <a:gd name="connsiteY415" fmla="*/ 117 h 550834"/>
                <a:gd name="connsiteX416" fmla="*/ 1342776 w 1784144"/>
                <a:gd name="connsiteY416" fmla="*/ 7119 h 550834"/>
                <a:gd name="connsiteX417" fmla="*/ 1335775 w 1784144"/>
                <a:gd name="connsiteY417" fmla="*/ 14121 h 550834"/>
                <a:gd name="connsiteX418" fmla="*/ 1298313 w 1784144"/>
                <a:gd name="connsiteY418" fmla="*/ 14004 h 550834"/>
                <a:gd name="connsiteX419" fmla="*/ 1285826 w 1784144"/>
                <a:gd name="connsiteY419" fmla="*/ 14004 h 550834"/>
                <a:gd name="connsiteX420" fmla="*/ 1278824 w 1784144"/>
                <a:gd name="connsiteY420" fmla="*/ 7002 h 550834"/>
                <a:gd name="connsiteX421" fmla="*/ 1285826 w 1784144"/>
                <a:gd name="connsiteY421" fmla="*/ 0 h 550834"/>
                <a:gd name="connsiteX422" fmla="*/ 1298313 w 1784144"/>
                <a:gd name="connsiteY422" fmla="*/ 0 h 550834"/>
                <a:gd name="connsiteX423" fmla="*/ 1305315 w 1784144"/>
                <a:gd name="connsiteY423" fmla="*/ 7002 h 550834"/>
                <a:gd name="connsiteX424" fmla="*/ 1298313 w 1784144"/>
                <a:gd name="connsiteY424" fmla="*/ 14004 h 550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</a:cxnLst>
              <a:rect l="l" t="t" r="r" b="b"/>
              <a:pathLst>
                <a:path w="1784144" h="550834">
                  <a:moveTo>
                    <a:pt x="245425" y="550835"/>
                  </a:moveTo>
                  <a:lnTo>
                    <a:pt x="232821" y="550835"/>
                  </a:lnTo>
                  <a:cubicBezTo>
                    <a:pt x="228970" y="550835"/>
                    <a:pt x="225819" y="547684"/>
                    <a:pt x="225819" y="543833"/>
                  </a:cubicBezTo>
                  <a:cubicBezTo>
                    <a:pt x="225819" y="539981"/>
                    <a:pt x="228970" y="536830"/>
                    <a:pt x="232821" y="536830"/>
                  </a:cubicBezTo>
                  <a:lnTo>
                    <a:pt x="245425" y="536830"/>
                  </a:lnTo>
                  <a:cubicBezTo>
                    <a:pt x="249276" y="536830"/>
                    <a:pt x="252427" y="539981"/>
                    <a:pt x="252427" y="543833"/>
                  </a:cubicBezTo>
                  <a:cubicBezTo>
                    <a:pt x="252427" y="547684"/>
                    <a:pt x="249276" y="550835"/>
                    <a:pt x="245425" y="550835"/>
                  </a:cubicBezTo>
                  <a:close/>
                  <a:moveTo>
                    <a:pt x="207730" y="550835"/>
                  </a:moveTo>
                  <a:lnTo>
                    <a:pt x="195243" y="550835"/>
                  </a:lnTo>
                  <a:cubicBezTo>
                    <a:pt x="191392" y="550835"/>
                    <a:pt x="188241" y="547684"/>
                    <a:pt x="188241" y="543833"/>
                  </a:cubicBezTo>
                  <a:cubicBezTo>
                    <a:pt x="188241" y="539981"/>
                    <a:pt x="191392" y="536830"/>
                    <a:pt x="195243" y="536830"/>
                  </a:cubicBezTo>
                  <a:lnTo>
                    <a:pt x="207847" y="536830"/>
                  </a:lnTo>
                  <a:cubicBezTo>
                    <a:pt x="211698" y="536830"/>
                    <a:pt x="214849" y="539981"/>
                    <a:pt x="214849" y="543833"/>
                  </a:cubicBezTo>
                  <a:cubicBezTo>
                    <a:pt x="214849" y="547684"/>
                    <a:pt x="211698" y="550835"/>
                    <a:pt x="207847" y="550835"/>
                  </a:cubicBezTo>
                  <a:close/>
                  <a:moveTo>
                    <a:pt x="170152" y="550718"/>
                  </a:moveTo>
                  <a:lnTo>
                    <a:pt x="157665" y="550718"/>
                  </a:lnTo>
                  <a:cubicBezTo>
                    <a:pt x="153814" y="550718"/>
                    <a:pt x="150663" y="547567"/>
                    <a:pt x="150663" y="543716"/>
                  </a:cubicBezTo>
                  <a:cubicBezTo>
                    <a:pt x="150663" y="539865"/>
                    <a:pt x="153814" y="536714"/>
                    <a:pt x="157665" y="536714"/>
                  </a:cubicBezTo>
                  <a:lnTo>
                    <a:pt x="170269" y="536714"/>
                  </a:lnTo>
                  <a:cubicBezTo>
                    <a:pt x="174120" y="536714"/>
                    <a:pt x="177271" y="539865"/>
                    <a:pt x="177271" y="543716"/>
                  </a:cubicBezTo>
                  <a:cubicBezTo>
                    <a:pt x="177271" y="547567"/>
                    <a:pt x="174120" y="550718"/>
                    <a:pt x="170269" y="550718"/>
                  </a:cubicBezTo>
                  <a:close/>
                  <a:moveTo>
                    <a:pt x="132457" y="550718"/>
                  </a:moveTo>
                  <a:lnTo>
                    <a:pt x="119853" y="550718"/>
                  </a:lnTo>
                  <a:cubicBezTo>
                    <a:pt x="116002" y="550718"/>
                    <a:pt x="112851" y="547567"/>
                    <a:pt x="112851" y="543716"/>
                  </a:cubicBezTo>
                  <a:cubicBezTo>
                    <a:pt x="112851" y="539865"/>
                    <a:pt x="116002" y="536714"/>
                    <a:pt x="119853" y="536714"/>
                  </a:cubicBezTo>
                  <a:lnTo>
                    <a:pt x="132457" y="536714"/>
                  </a:lnTo>
                  <a:cubicBezTo>
                    <a:pt x="136308" y="536714"/>
                    <a:pt x="139459" y="539865"/>
                    <a:pt x="139459" y="543716"/>
                  </a:cubicBezTo>
                  <a:cubicBezTo>
                    <a:pt x="139459" y="547567"/>
                    <a:pt x="136308" y="550718"/>
                    <a:pt x="132457" y="550718"/>
                  </a:cubicBezTo>
                  <a:close/>
                  <a:moveTo>
                    <a:pt x="94879" y="550718"/>
                  </a:moveTo>
                  <a:lnTo>
                    <a:pt x="82392" y="550718"/>
                  </a:lnTo>
                  <a:cubicBezTo>
                    <a:pt x="78541" y="550718"/>
                    <a:pt x="75390" y="547567"/>
                    <a:pt x="75390" y="543716"/>
                  </a:cubicBezTo>
                  <a:cubicBezTo>
                    <a:pt x="75390" y="539865"/>
                    <a:pt x="78541" y="536714"/>
                    <a:pt x="82392" y="536714"/>
                  </a:cubicBezTo>
                  <a:lnTo>
                    <a:pt x="94995" y="536714"/>
                  </a:lnTo>
                  <a:cubicBezTo>
                    <a:pt x="98847" y="536714"/>
                    <a:pt x="101998" y="539865"/>
                    <a:pt x="101998" y="543716"/>
                  </a:cubicBezTo>
                  <a:cubicBezTo>
                    <a:pt x="101998" y="547567"/>
                    <a:pt x="98847" y="550718"/>
                    <a:pt x="94995" y="550718"/>
                  </a:cubicBezTo>
                  <a:close/>
                  <a:moveTo>
                    <a:pt x="57301" y="550601"/>
                  </a:moveTo>
                  <a:lnTo>
                    <a:pt x="44814" y="550601"/>
                  </a:lnTo>
                  <a:cubicBezTo>
                    <a:pt x="40963" y="550601"/>
                    <a:pt x="37811" y="547450"/>
                    <a:pt x="37811" y="543599"/>
                  </a:cubicBezTo>
                  <a:cubicBezTo>
                    <a:pt x="37811" y="539748"/>
                    <a:pt x="40963" y="536597"/>
                    <a:pt x="44814" y="536597"/>
                  </a:cubicBezTo>
                  <a:lnTo>
                    <a:pt x="57417" y="536597"/>
                  </a:lnTo>
                  <a:cubicBezTo>
                    <a:pt x="61269" y="536597"/>
                    <a:pt x="64420" y="539748"/>
                    <a:pt x="64420" y="543599"/>
                  </a:cubicBezTo>
                  <a:cubicBezTo>
                    <a:pt x="64420" y="547450"/>
                    <a:pt x="61269" y="550601"/>
                    <a:pt x="57417" y="550601"/>
                  </a:cubicBezTo>
                  <a:close/>
                  <a:moveTo>
                    <a:pt x="19606" y="550601"/>
                  </a:moveTo>
                  <a:lnTo>
                    <a:pt x="7002" y="550601"/>
                  </a:lnTo>
                  <a:cubicBezTo>
                    <a:pt x="3151" y="550601"/>
                    <a:pt x="0" y="547450"/>
                    <a:pt x="0" y="543599"/>
                  </a:cubicBezTo>
                  <a:cubicBezTo>
                    <a:pt x="0" y="539748"/>
                    <a:pt x="3151" y="536597"/>
                    <a:pt x="7002" y="536597"/>
                  </a:cubicBezTo>
                  <a:lnTo>
                    <a:pt x="19606" y="536597"/>
                  </a:lnTo>
                  <a:cubicBezTo>
                    <a:pt x="23457" y="536597"/>
                    <a:pt x="26608" y="539748"/>
                    <a:pt x="26608" y="543599"/>
                  </a:cubicBezTo>
                  <a:cubicBezTo>
                    <a:pt x="26608" y="547450"/>
                    <a:pt x="23457" y="550601"/>
                    <a:pt x="19606" y="550601"/>
                  </a:cubicBezTo>
                  <a:close/>
                  <a:moveTo>
                    <a:pt x="264564" y="536480"/>
                  </a:moveTo>
                  <a:cubicBezTo>
                    <a:pt x="262813" y="536480"/>
                    <a:pt x="260946" y="535780"/>
                    <a:pt x="259663" y="534380"/>
                  </a:cubicBezTo>
                  <a:cubicBezTo>
                    <a:pt x="256978" y="531579"/>
                    <a:pt x="256978" y="527144"/>
                    <a:pt x="259663" y="524460"/>
                  </a:cubicBezTo>
                  <a:lnTo>
                    <a:pt x="268532" y="515591"/>
                  </a:lnTo>
                  <a:cubicBezTo>
                    <a:pt x="271333" y="512790"/>
                    <a:pt x="275768" y="512907"/>
                    <a:pt x="278451" y="515591"/>
                  </a:cubicBezTo>
                  <a:cubicBezTo>
                    <a:pt x="281136" y="518391"/>
                    <a:pt x="281136" y="522826"/>
                    <a:pt x="278451" y="525510"/>
                  </a:cubicBezTo>
                  <a:lnTo>
                    <a:pt x="269582" y="534380"/>
                  </a:lnTo>
                  <a:cubicBezTo>
                    <a:pt x="268182" y="535780"/>
                    <a:pt x="266431" y="536364"/>
                    <a:pt x="264681" y="536364"/>
                  </a:cubicBezTo>
                  <a:close/>
                  <a:moveTo>
                    <a:pt x="291056" y="510106"/>
                  </a:moveTo>
                  <a:cubicBezTo>
                    <a:pt x="289305" y="510106"/>
                    <a:pt x="287438" y="509405"/>
                    <a:pt x="286154" y="508005"/>
                  </a:cubicBezTo>
                  <a:cubicBezTo>
                    <a:pt x="283470" y="505204"/>
                    <a:pt x="283470" y="500769"/>
                    <a:pt x="286154" y="498085"/>
                  </a:cubicBezTo>
                  <a:lnTo>
                    <a:pt x="295023" y="489216"/>
                  </a:lnTo>
                  <a:cubicBezTo>
                    <a:pt x="297708" y="486415"/>
                    <a:pt x="302142" y="486532"/>
                    <a:pt x="304943" y="489216"/>
                  </a:cubicBezTo>
                  <a:cubicBezTo>
                    <a:pt x="307627" y="492017"/>
                    <a:pt x="307627" y="496452"/>
                    <a:pt x="304943" y="499136"/>
                  </a:cubicBezTo>
                  <a:lnTo>
                    <a:pt x="296074" y="508005"/>
                  </a:lnTo>
                  <a:cubicBezTo>
                    <a:pt x="294673" y="509405"/>
                    <a:pt x="292923" y="509989"/>
                    <a:pt x="291172" y="509989"/>
                  </a:cubicBezTo>
                  <a:close/>
                  <a:moveTo>
                    <a:pt x="774086" y="493767"/>
                  </a:moveTo>
                  <a:lnTo>
                    <a:pt x="771635" y="493767"/>
                  </a:lnTo>
                  <a:cubicBezTo>
                    <a:pt x="767784" y="493767"/>
                    <a:pt x="764633" y="490616"/>
                    <a:pt x="764633" y="486765"/>
                  </a:cubicBezTo>
                  <a:cubicBezTo>
                    <a:pt x="764633" y="482914"/>
                    <a:pt x="767551" y="479996"/>
                    <a:pt x="771169" y="479763"/>
                  </a:cubicBezTo>
                  <a:lnTo>
                    <a:pt x="776187" y="474745"/>
                  </a:lnTo>
                  <a:cubicBezTo>
                    <a:pt x="778871" y="471944"/>
                    <a:pt x="783306" y="472061"/>
                    <a:pt x="786106" y="474745"/>
                  </a:cubicBezTo>
                  <a:cubicBezTo>
                    <a:pt x="788791" y="477546"/>
                    <a:pt x="788791" y="481980"/>
                    <a:pt x="786106" y="484664"/>
                  </a:cubicBezTo>
                  <a:lnTo>
                    <a:pt x="778988" y="491783"/>
                  </a:lnTo>
                  <a:cubicBezTo>
                    <a:pt x="777704" y="493067"/>
                    <a:pt x="775953" y="493767"/>
                    <a:pt x="774086" y="493767"/>
                  </a:cubicBezTo>
                  <a:close/>
                  <a:moveTo>
                    <a:pt x="746545" y="493767"/>
                  </a:moveTo>
                  <a:lnTo>
                    <a:pt x="734057" y="493767"/>
                  </a:lnTo>
                  <a:cubicBezTo>
                    <a:pt x="730206" y="493767"/>
                    <a:pt x="727055" y="490616"/>
                    <a:pt x="727055" y="486765"/>
                  </a:cubicBezTo>
                  <a:cubicBezTo>
                    <a:pt x="727055" y="482914"/>
                    <a:pt x="730206" y="479763"/>
                    <a:pt x="734057" y="479763"/>
                  </a:cubicBezTo>
                  <a:lnTo>
                    <a:pt x="746545" y="479763"/>
                  </a:lnTo>
                  <a:cubicBezTo>
                    <a:pt x="750396" y="479763"/>
                    <a:pt x="753547" y="482914"/>
                    <a:pt x="753547" y="486765"/>
                  </a:cubicBezTo>
                  <a:cubicBezTo>
                    <a:pt x="753547" y="490616"/>
                    <a:pt x="750396" y="493767"/>
                    <a:pt x="746545" y="493767"/>
                  </a:cubicBezTo>
                  <a:close/>
                  <a:moveTo>
                    <a:pt x="709083" y="493651"/>
                  </a:moveTo>
                  <a:lnTo>
                    <a:pt x="696596" y="493651"/>
                  </a:lnTo>
                  <a:cubicBezTo>
                    <a:pt x="692745" y="493651"/>
                    <a:pt x="689594" y="490500"/>
                    <a:pt x="689594" y="486649"/>
                  </a:cubicBezTo>
                  <a:cubicBezTo>
                    <a:pt x="689594" y="482797"/>
                    <a:pt x="692745" y="479646"/>
                    <a:pt x="696596" y="479646"/>
                  </a:cubicBezTo>
                  <a:lnTo>
                    <a:pt x="709083" y="479646"/>
                  </a:lnTo>
                  <a:cubicBezTo>
                    <a:pt x="712934" y="479646"/>
                    <a:pt x="716085" y="482797"/>
                    <a:pt x="716085" y="486649"/>
                  </a:cubicBezTo>
                  <a:cubicBezTo>
                    <a:pt x="716085" y="490500"/>
                    <a:pt x="712934" y="493651"/>
                    <a:pt x="709083" y="493651"/>
                  </a:cubicBezTo>
                  <a:close/>
                  <a:moveTo>
                    <a:pt x="671505" y="493651"/>
                  </a:moveTo>
                  <a:lnTo>
                    <a:pt x="659018" y="493651"/>
                  </a:lnTo>
                  <a:cubicBezTo>
                    <a:pt x="655166" y="493651"/>
                    <a:pt x="652016" y="490500"/>
                    <a:pt x="652016" y="486649"/>
                  </a:cubicBezTo>
                  <a:cubicBezTo>
                    <a:pt x="652016" y="482797"/>
                    <a:pt x="655166" y="479646"/>
                    <a:pt x="659018" y="479646"/>
                  </a:cubicBezTo>
                  <a:lnTo>
                    <a:pt x="671505" y="479646"/>
                  </a:lnTo>
                  <a:cubicBezTo>
                    <a:pt x="675356" y="479646"/>
                    <a:pt x="678507" y="482797"/>
                    <a:pt x="678507" y="486649"/>
                  </a:cubicBezTo>
                  <a:cubicBezTo>
                    <a:pt x="678507" y="490500"/>
                    <a:pt x="675356" y="493651"/>
                    <a:pt x="671505" y="493651"/>
                  </a:cubicBezTo>
                  <a:close/>
                  <a:moveTo>
                    <a:pt x="634043" y="493534"/>
                  </a:moveTo>
                  <a:lnTo>
                    <a:pt x="621556" y="493534"/>
                  </a:lnTo>
                  <a:cubicBezTo>
                    <a:pt x="617705" y="493534"/>
                    <a:pt x="614554" y="490383"/>
                    <a:pt x="614554" y="486532"/>
                  </a:cubicBezTo>
                  <a:cubicBezTo>
                    <a:pt x="614554" y="482681"/>
                    <a:pt x="617705" y="479530"/>
                    <a:pt x="621556" y="479530"/>
                  </a:cubicBezTo>
                  <a:lnTo>
                    <a:pt x="634043" y="479530"/>
                  </a:lnTo>
                  <a:cubicBezTo>
                    <a:pt x="637895" y="479530"/>
                    <a:pt x="641046" y="482681"/>
                    <a:pt x="641046" y="486532"/>
                  </a:cubicBezTo>
                  <a:cubicBezTo>
                    <a:pt x="641046" y="490383"/>
                    <a:pt x="637895" y="493534"/>
                    <a:pt x="634043" y="493534"/>
                  </a:cubicBezTo>
                  <a:close/>
                  <a:moveTo>
                    <a:pt x="596582" y="493534"/>
                  </a:moveTo>
                  <a:lnTo>
                    <a:pt x="584095" y="493534"/>
                  </a:lnTo>
                  <a:cubicBezTo>
                    <a:pt x="580244" y="493534"/>
                    <a:pt x="577093" y="490383"/>
                    <a:pt x="577093" y="486532"/>
                  </a:cubicBezTo>
                  <a:cubicBezTo>
                    <a:pt x="577093" y="482681"/>
                    <a:pt x="580244" y="479530"/>
                    <a:pt x="584095" y="479530"/>
                  </a:cubicBezTo>
                  <a:lnTo>
                    <a:pt x="596582" y="479530"/>
                  </a:lnTo>
                  <a:cubicBezTo>
                    <a:pt x="600433" y="479530"/>
                    <a:pt x="603584" y="482681"/>
                    <a:pt x="603584" y="486532"/>
                  </a:cubicBezTo>
                  <a:cubicBezTo>
                    <a:pt x="603584" y="490383"/>
                    <a:pt x="600433" y="493534"/>
                    <a:pt x="596582" y="493534"/>
                  </a:cubicBezTo>
                  <a:close/>
                  <a:moveTo>
                    <a:pt x="559004" y="493417"/>
                  </a:moveTo>
                  <a:lnTo>
                    <a:pt x="546517" y="493417"/>
                  </a:lnTo>
                  <a:cubicBezTo>
                    <a:pt x="542666" y="493417"/>
                    <a:pt x="539515" y="490266"/>
                    <a:pt x="539515" y="486415"/>
                  </a:cubicBezTo>
                  <a:cubicBezTo>
                    <a:pt x="539515" y="482564"/>
                    <a:pt x="542666" y="479413"/>
                    <a:pt x="546517" y="479413"/>
                  </a:cubicBezTo>
                  <a:lnTo>
                    <a:pt x="559004" y="479413"/>
                  </a:lnTo>
                  <a:cubicBezTo>
                    <a:pt x="562855" y="479413"/>
                    <a:pt x="566006" y="482564"/>
                    <a:pt x="566006" y="486415"/>
                  </a:cubicBezTo>
                  <a:cubicBezTo>
                    <a:pt x="566006" y="490266"/>
                    <a:pt x="562855" y="493417"/>
                    <a:pt x="559004" y="493417"/>
                  </a:cubicBezTo>
                  <a:close/>
                  <a:moveTo>
                    <a:pt x="521543" y="493417"/>
                  </a:moveTo>
                  <a:lnTo>
                    <a:pt x="509055" y="493417"/>
                  </a:lnTo>
                  <a:cubicBezTo>
                    <a:pt x="505204" y="493417"/>
                    <a:pt x="502053" y="490266"/>
                    <a:pt x="502053" y="486415"/>
                  </a:cubicBezTo>
                  <a:cubicBezTo>
                    <a:pt x="502053" y="482564"/>
                    <a:pt x="505204" y="479413"/>
                    <a:pt x="509055" y="479413"/>
                  </a:cubicBezTo>
                  <a:lnTo>
                    <a:pt x="521543" y="479413"/>
                  </a:lnTo>
                  <a:cubicBezTo>
                    <a:pt x="525394" y="479413"/>
                    <a:pt x="528545" y="482564"/>
                    <a:pt x="528545" y="486415"/>
                  </a:cubicBezTo>
                  <a:cubicBezTo>
                    <a:pt x="528545" y="490266"/>
                    <a:pt x="525394" y="493417"/>
                    <a:pt x="521543" y="493417"/>
                  </a:cubicBezTo>
                  <a:close/>
                  <a:moveTo>
                    <a:pt x="484081" y="493300"/>
                  </a:moveTo>
                  <a:lnTo>
                    <a:pt x="471594" y="493300"/>
                  </a:lnTo>
                  <a:cubicBezTo>
                    <a:pt x="467743" y="493300"/>
                    <a:pt x="464592" y="490149"/>
                    <a:pt x="464592" y="486298"/>
                  </a:cubicBezTo>
                  <a:cubicBezTo>
                    <a:pt x="464592" y="482447"/>
                    <a:pt x="467743" y="479296"/>
                    <a:pt x="471594" y="479296"/>
                  </a:cubicBezTo>
                  <a:lnTo>
                    <a:pt x="484081" y="479296"/>
                  </a:lnTo>
                  <a:cubicBezTo>
                    <a:pt x="487932" y="479296"/>
                    <a:pt x="491083" y="482447"/>
                    <a:pt x="491083" y="486298"/>
                  </a:cubicBezTo>
                  <a:cubicBezTo>
                    <a:pt x="491083" y="490149"/>
                    <a:pt x="487932" y="493300"/>
                    <a:pt x="484081" y="493300"/>
                  </a:cubicBezTo>
                  <a:close/>
                  <a:moveTo>
                    <a:pt x="446503" y="493300"/>
                  </a:moveTo>
                  <a:lnTo>
                    <a:pt x="434016" y="493300"/>
                  </a:lnTo>
                  <a:cubicBezTo>
                    <a:pt x="430164" y="493300"/>
                    <a:pt x="427014" y="490149"/>
                    <a:pt x="427014" y="486298"/>
                  </a:cubicBezTo>
                  <a:cubicBezTo>
                    <a:pt x="427014" y="482447"/>
                    <a:pt x="430164" y="479296"/>
                    <a:pt x="434016" y="479296"/>
                  </a:cubicBezTo>
                  <a:lnTo>
                    <a:pt x="446503" y="479296"/>
                  </a:lnTo>
                  <a:cubicBezTo>
                    <a:pt x="450354" y="479296"/>
                    <a:pt x="453505" y="482447"/>
                    <a:pt x="453505" y="486298"/>
                  </a:cubicBezTo>
                  <a:cubicBezTo>
                    <a:pt x="453505" y="490149"/>
                    <a:pt x="450354" y="493300"/>
                    <a:pt x="446503" y="493300"/>
                  </a:cubicBezTo>
                  <a:close/>
                  <a:moveTo>
                    <a:pt x="409041" y="493184"/>
                  </a:moveTo>
                  <a:lnTo>
                    <a:pt x="396554" y="493184"/>
                  </a:lnTo>
                  <a:cubicBezTo>
                    <a:pt x="392703" y="493184"/>
                    <a:pt x="389552" y="490033"/>
                    <a:pt x="389552" y="486182"/>
                  </a:cubicBezTo>
                  <a:cubicBezTo>
                    <a:pt x="389552" y="482330"/>
                    <a:pt x="392703" y="479180"/>
                    <a:pt x="396554" y="479180"/>
                  </a:cubicBezTo>
                  <a:lnTo>
                    <a:pt x="409041" y="479180"/>
                  </a:lnTo>
                  <a:cubicBezTo>
                    <a:pt x="412893" y="479180"/>
                    <a:pt x="416044" y="482330"/>
                    <a:pt x="416044" y="486182"/>
                  </a:cubicBezTo>
                  <a:cubicBezTo>
                    <a:pt x="416044" y="490033"/>
                    <a:pt x="412893" y="493184"/>
                    <a:pt x="409041" y="493184"/>
                  </a:cubicBezTo>
                  <a:close/>
                  <a:moveTo>
                    <a:pt x="371580" y="493184"/>
                  </a:moveTo>
                  <a:lnTo>
                    <a:pt x="359093" y="493184"/>
                  </a:lnTo>
                  <a:cubicBezTo>
                    <a:pt x="355242" y="493184"/>
                    <a:pt x="352091" y="490033"/>
                    <a:pt x="352091" y="486182"/>
                  </a:cubicBezTo>
                  <a:cubicBezTo>
                    <a:pt x="352091" y="482330"/>
                    <a:pt x="355242" y="479180"/>
                    <a:pt x="359093" y="479180"/>
                  </a:cubicBezTo>
                  <a:lnTo>
                    <a:pt x="371580" y="479180"/>
                  </a:lnTo>
                  <a:cubicBezTo>
                    <a:pt x="375431" y="479180"/>
                    <a:pt x="378582" y="482330"/>
                    <a:pt x="378582" y="486182"/>
                  </a:cubicBezTo>
                  <a:cubicBezTo>
                    <a:pt x="378582" y="490033"/>
                    <a:pt x="375431" y="493184"/>
                    <a:pt x="371580" y="493184"/>
                  </a:cubicBezTo>
                  <a:close/>
                  <a:moveTo>
                    <a:pt x="334002" y="493067"/>
                  </a:moveTo>
                  <a:lnTo>
                    <a:pt x="321515" y="493067"/>
                  </a:lnTo>
                  <a:cubicBezTo>
                    <a:pt x="317664" y="493067"/>
                    <a:pt x="314513" y="489916"/>
                    <a:pt x="314513" y="486065"/>
                  </a:cubicBezTo>
                  <a:cubicBezTo>
                    <a:pt x="314513" y="482214"/>
                    <a:pt x="317664" y="479063"/>
                    <a:pt x="321515" y="479063"/>
                  </a:cubicBezTo>
                  <a:lnTo>
                    <a:pt x="334002" y="479063"/>
                  </a:lnTo>
                  <a:cubicBezTo>
                    <a:pt x="337853" y="479063"/>
                    <a:pt x="341004" y="482214"/>
                    <a:pt x="341004" y="486065"/>
                  </a:cubicBezTo>
                  <a:cubicBezTo>
                    <a:pt x="341004" y="489916"/>
                    <a:pt x="337853" y="493067"/>
                    <a:pt x="334002" y="493067"/>
                  </a:cubicBezTo>
                  <a:close/>
                  <a:moveTo>
                    <a:pt x="798827" y="469026"/>
                  </a:moveTo>
                  <a:cubicBezTo>
                    <a:pt x="797076" y="469026"/>
                    <a:pt x="795209" y="468326"/>
                    <a:pt x="793926" y="466926"/>
                  </a:cubicBezTo>
                  <a:cubicBezTo>
                    <a:pt x="791241" y="464125"/>
                    <a:pt x="791241" y="459690"/>
                    <a:pt x="793926" y="457006"/>
                  </a:cubicBezTo>
                  <a:lnTo>
                    <a:pt x="802795" y="448137"/>
                  </a:lnTo>
                  <a:cubicBezTo>
                    <a:pt x="805479" y="445336"/>
                    <a:pt x="809914" y="445453"/>
                    <a:pt x="812715" y="448137"/>
                  </a:cubicBezTo>
                  <a:cubicBezTo>
                    <a:pt x="815399" y="450938"/>
                    <a:pt x="815399" y="455372"/>
                    <a:pt x="812715" y="458056"/>
                  </a:cubicBezTo>
                  <a:lnTo>
                    <a:pt x="803845" y="466926"/>
                  </a:lnTo>
                  <a:cubicBezTo>
                    <a:pt x="802445" y="468326"/>
                    <a:pt x="800694" y="468910"/>
                    <a:pt x="798944" y="468910"/>
                  </a:cubicBezTo>
                  <a:close/>
                  <a:moveTo>
                    <a:pt x="825435" y="442652"/>
                  </a:moveTo>
                  <a:cubicBezTo>
                    <a:pt x="823685" y="442652"/>
                    <a:pt x="821817" y="441952"/>
                    <a:pt x="820534" y="440551"/>
                  </a:cubicBezTo>
                  <a:cubicBezTo>
                    <a:pt x="817849" y="437750"/>
                    <a:pt x="817849" y="433316"/>
                    <a:pt x="820534" y="430631"/>
                  </a:cubicBezTo>
                  <a:lnTo>
                    <a:pt x="829403" y="421762"/>
                  </a:lnTo>
                  <a:cubicBezTo>
                    <a:pt x="832087" y="418961"/>
                    <a:pt x="836522" y="419078"/>
                    <a:pt x="839323" y="421762"/>
                  </a:cubicBezTo>
                  <a:cubicBezTo>
                    <a:pt x="842007" y="424563"/>
                    <a:pt x="842007" y="428998"/>
                    <a:pt x="839323" y="431682"/>
                  </a:cubicBezTo>
                  <a:lnTo>
                    <a:pt x="830454" y="440551"/>
                  </a:lnTo>
                  <a:cubicBezTo>
                    <a:pt x="829053" y="441952"/>
                    <a:pt x="827302" y="442535"/>
                    <a:pt x="825552" y="442535"/>
                  </a:cubicBezTo>
                  <a:close/>
                  <a:moveTo>
                    <a:pt x="851927" y="416160"/>
                  </a:moveTo>
                  <a:cubicBezTo>
                    <a:pt x="850176" y="416160"/>
                    <a:pt x="848309" y="415460"/>
                    <a:pt x="847025" y="414060"/>
                  </a:cubicBezTo>
                  <a:cubicBezTo>
                    <a:pt x="844341" y="411259"/>
                    <a:pt x="844341" y="406824"/>
                    <a:pt x="847025" y="404140"/>
                  </a:cubicBezTo>
                  <a:lnTo>
                    <a:pt x="855895" y="395271"/>
                  </a:lnTo>
                  <a:cubicBezTo>
                    <a:pt x="858579" y="392470"/>
                    <a:pt x="863014" y="392586"/>
                    <a:pt x="865814" y="395271"/>
                  </a:cubicBezTo>
                  <a:cubicBezTo>
                    <a:pt x="868498" y="398071"/>
                    <a:pt x="868498" y="402506"/>
                    <a:pt x="865814" y="405190"/>
                  </a:cubicBezTo>
                  <a:lnTo>
                    <a:pt x="856945" y="414060"/>
                  </a:lnTo>
                  <a:cubicBezTo>
                    <a:pt x="855544" y="415460"/>
                    <a:pt x="853794" y="416044"/>
                    <a:pt x="852043" y="416044"/>
                  </a:cubicBezTo>
                  <a:close/>
                  <a:moveTo>
                    <a:pt x="878535" y="389669"/>
                  </a:moveTo>
                  <a:cubicBezTo>
                    <a:pt x="876784" y="389669"/>
                    <a:pt x="874917" y="388969"/>
                    <a:pt x="873633" y="387568"/>
                  </a:cubicBezTo>
                  <a:cubicBezTo>
                    <a:pt x="870949" y="384884"/>
                    <a:pt x="870949" y="380449"/>
                    <a:pt x="873633" y="377649"/>
                  </a:cubicBezTo>
                  <a:lnTo>
                    <a:pt x="882503" y="368779"/>
                  </a:lnTo>
                  <a:cubicBezTo>
                    <a:pt x="885303" y="365978"/>
                    <a:pt x="889738" y="366095"/>
                    <a:pt x="892422" y="368779"/>
                  </a:cubicBezTo>
                  <a:cubicBezTo>
                    <a:pt x="895107" y="371463"/>
                    <a:pt x="895107" y="375898"/>
                    <a:pt x="892422" y="378699"/>
                  </a:cubicBezTo>
                  <a:lnTo>
                    <a:pt x="883553" y="387568"/>
                  </a:lnTo>
                  <a:cubicBezTo>
                    <a:pt x="882153" y="388969"/>
                    <a:pt x="880402" y="389552"/>
                    <a:pt x="878652" y="389552"/>
                  </a:cubicBezTo>
                  <a:close/>
                  <a:moveTo>
                    <a:pt x="905026" y="363178"/>
                  </a:moveTo>
                  <a:cubicBezTo>
                    <a:pt x="903276" y="363178"/>
                    <a:pt x="901408" y="362477"/>
                    <a:pt x="900125" y="361077"/>
                  </a:cubicBezTo>
                  <a:cubicBezTo>
                    <a:pt x="897440" y="358393"/>
                    <a:pt x="897440" y="353958"/>
                    <a:pt x="900125" y="351157"/>
                  </a:cubicBezTo>
                  <a:lnTo>
                    <a:pt x="908994" y="342288"/>
                  </a:lnTo>
                  <a:cubicBezTo>
                    <a:pt x="911678" y="339487"/>
                    <a:pt x="916113" y="339604"/>
                    <a:pt x="918914" y="342288"/>
                  </a:cubicBezTo>
                  <a:cubicBezTo>
                    <a:pt x="921715" y="344972"/>
                    <a:pt x="921598" y="349407"/>
                    <a:pt x="918914" y="352208"/>
                  </a:cubicBezTo>
                  <a:lnTo>
                    <a:pt x="910045" y="361077"/>
                  </a:lnTo>
                  <a:cubicBezTo>
                    <a:pt x="908644" y="362477"/>
                    <a:pt x="906893" y="363061"/>
                    <a:pt x="905143" y="363061"/>
                  </a:cubicBezTo>
                  <a:close/>
                  <a:moveTo>
                    <a:pt x="931635" y="336686"/>
                  </a:moveTo>
                  <a:cubicBezTo>
                    <a:pt x="929884" y="336686"/>
                    <a:pt x="928016" y="335986"/>
                    <a:pt x="926733" y="334585"/>
                  </a:cubicBezTo>
                  <a:cubicBezTo>
                    <a:pt x="924049" y="331901"/>
                    <a:pt x="924049" y="327467"/>
                    <a:pt x="926733" y="324666"/>
                  </a:cubicBezTo>
                  <a:lnTo>
                    <a:pt x="935602" y="315796"/>
                  </a:lnTo>
                  <a:cubicBezTo>
                    <a:pt x="938287" y="313112"/>
                    <a:pt x="942721" y="313112"/>
                    <a:pt x="945522" y="315796"/>
                  </a:cubicBezTo>
                  <a:cubicBezTo>
                    <a:pt x="948323" y="318481"/>
                    <a:pt x="948206" y="322915"/>
                    <a:pt x="945522" y="325716"/>
                  </a:cubicBezTo>
                  <a:lnTo>
                    <a:pt x="936653" y="334585"/>
                  </a:lnTo>
                  <a:cubicBezTo>
                    <a:pt x="935252" y="335986"/>
                    <a:pt x="933501" y="336569"/>
                    <a:pt x="931751" y="336569"/>
                  </a:cubicBezTo>
                  <a:close/>
                  <a:moveTo>
                    <a:pt x="958242" y="310195"/>
                  </a:moveTo>
                  <a:cubicBezTo>
                    <a:pt x="956492" y="310195"/>
                    <a:pt x="954625" y="309494"/>
                    <a:pt x="953341" y="308094"/>
                  </a:cubicBezTo>
                  <a:cubicBezTo>
                    <a:pt x="950657" y="305293"/>
                    <a:pt x="950657" y="300858"/>
                    <a:pt x="953341" y="298174"/>
                  </a:cubicBezTo>
                  <a:lnTo>
                    <a:pt x="962210" y="289305"/>
                  </a:lnTo>
                  <a:cubicBezTo>
                    <a:pt x="964894" y="286504"/>
                    <a:pt x="969329" y="286621"/>
                    <a:pt x="972130" y="289305"/>
                  </a:cubicBezTo>
                  <a:cubicBezTo>
                    <a:pt x="974814" y="292106"/>
                    <a:pt x="974814" y="296540"/>
                    <a:pt x="972130" y="299225"/>
                  </a:cubicBezTo>
                  <a:lnTo>
                    <a:pt x="963260" y="308094"/>
                  </a:lnTo>
                  <a:cubicBezTo>
                    <a:pt x="961860" y="309494"/>
                    <a:pt x="960110" y="310078"/>
                    <a:pt x="958359" y="310078"/>
                  </a:cubicBezTo>
                  <a:close/>
                  <a:moveTo>
                    <a:pt x="984734" y="283703"/>
                  </a:moveTo>
                  <a:cubicBezTo>
                    <a:pt x="982983" y="283703"/>
                    <a:pt x="981116" y="283003"/>
                    <a:pt x="979833" y="281603"/>
                  </a:cubicBezTo>
                  <a:cubicBezTo>
                    <a:pt x="977148" y="278802"/>
                    <a:pt x="977148" y="274367"/>
                    <a:pt x="979833" y="271683"/>
                  </a:cubicBezTo>
                  <a:lnTo>
                    <a:pt x="988701" y="262814"/>
                  </a:lnTo>
                  <a:cubicBezTo>
                    <a:pt x="991386" y="260013"/>
                    <a:pt x="995821" y="260129"/>
                    <a:pt x="998622" y="262814"/>
                  </a:cubicBezTo>
                  <a:cubicBezTo>
                    <a:pt x="1001305" y="265614"/>
                    <a:pt x="1001305" y="270049"/>
                    <a:pt x="998622" y="272733"/>
                  </a:cubicBezTo>
                  <a:lnTo>
                    <a:pt x="989752" y="281603"/>
                  </a:lnTo>
                  <a:cubicBezTo>
                    <a:pt x="988352" y="283003"/>
                    <a:pt x="986601" y="283587"/>
                    <a:pt x="984851" y="283587"/>
                  </a:cubicBezTo>
                  <a:close/>
                  <a:moveTo>
                    <a:pt x="1011342" y="257212"/>
                  </a:moveTo>
                  <a:cubicBezTo>
                    <a:pt x="1009592" y="257212"/>
                    <a:pt x="1007724" y="256512"/>
                    <a:pt x="1006440" y="255111"/>
                  </a:cubicBezTo>
                  <a:cubicBezTo>
                    <a:pt x="1003756" y="252310"/>
                    <a:pt x="1003756" y="247876"/>
                    <a:pt x="1006440" y="245192"/>
                  </a:cubicBezTo>
                  <a:lnTo>
                    <a:pt x="1015310" y="236322"/>
                  </a:lnTo>
                  <a:cubicBezTo>
                    <a:pt x="1018111" y="233521"/>
                    <a:pt x="1022545" y="233638"/>
                    <a:pt x="1025229" y="236322"/>
                  </a:cubicBezTo>
                  <a:cubicBezTo>
                    <a:pt x="1027914" y="239123"/>
                    <a:pt x="1027914" y="243558"/>
                    <a:pt x="1025229" y="246242"/>
                  </a:cubicBezTo>
                  <a:lnTo>
                    <a:pt x="1016361" y="255111"/>
                  </a:lnTo>
                  <a:cubicBezTo>
                    <a:pt x="1014959" y="256512"/>
                    <a:pt x="1013209" y="257095"/>
                    <a:pt x="1011458" y="257095"/>
                  </a:cubicBezTo>
                  <a:close/>
                  <a:moveTo>
                    <a:pt x="1037833" y="230837"/>
                  </a:moveTo>
                  <a:cubicBezTo>
                    <a:pt x="1036083" y="230837"/>
                    <a:pt x="1034216" y="230137"/>
                    <a:pt x="1032932" y="228736"/>
                  </a:cubicBezTo>
                  <a:cubicBezTo>
                    <a:pt x="1030247" y="225936"/>
                    <a:pt x="1030247" y="221501"/>
                    <a:pt x="1032932" y="218817"/>
                  </a:cubicBezTo>
                  <a:lnTo>
                    <a:pt x="1041802" y="209947"/>
                  </a:lnTo>
                  <a:cubicBezTo>
                    <a:pt x="1044485" y="207147"/>
                    <a:pt x="1048920" y="207263"/>
                    <a:pt x="1051721" y="209947"/>
                  </a:cubicBezTo>
                  <a:cubicBezTo>
                    <a:pt x="1054405" y="212748"/>
                    <a:pt x="1054405" y="217183"/>
                    <a:pt x="1051721" y="219867"/>
                  </a:cubicBezTo>
                  <a:lnTo>
                    <a:pt x="1042851" y="228736"/>
                  </a:lnTo>
                  <a:cubicBezTo>
                    <a:pt x="1041451" y="230137"/>
                    <a:pt x="1039701" y="230720"/>
                    <a:pt x="1037950" y="230720"/>
                  </a:cubicBezTo>
                  <a:close/>
                  <a:moveTo>
                    <a:pt x="1777026" y="218583"/>
                  </a:moveTo>
                  <a:cubicBezTo>
                    <a:pt x="1775275" y="218583"/>
                    <a:pt x="1773524" y="217883"/>
                    <a:pt x="1772124" y="216600"/>
                  </a:cubicBezTo>
                  <a:lnTo>
                    <a:pt x="1763255" y="207847"/>
                  </a:lnTo>
                  <a:cubicBezTo>
                    <a:pt x="1760454" y="205163"/>
                    <a:pt x="1760454" y="200728"/>
                    <a:pt x="1763255" y="197927"/>
                  </a:cubicBezTo>
                  <a:cubicBezTo>
                    <a:pt x="1765939" y="195126"/>
                    <a:pt x="1770374" y="195126"/>
                    <a:pt x="1773175" y="197927"/>
                  </a:cubicBezTo>
                  <a:lnTo>
                    <a:pt x="1782044" y="206680"/>
                  </a:lnTo>
                  <a:cubicBezTo>
                    <a:pt x="1784845" y="209364"/>
                    <a:pt x="1784845" y="213799"/>
                    <a:pt x="1782044" y="216600"/>
                  </a:cubicBezTo>
                  <a:cubicBezTo>
                    <a:pt x="1780644" y="218000"/>
                    <a:pt x="1778893" y="218700"/>
                    <a:pt x="1777026" y="218700"/>
                  </a:cubicBezTo>
                  <a:close/>
                  <a:moveTo>
                    <a:pt x="1064442" y="204346"/>
                  </a:moveTo>
                  <a:cubicBezTo>
                    <a:pt x="1062691" y="204346"/>
                    <a:pt x="1060824" y="203646"/>
                    <a:pt x="1059540" y="202245"/>
                  </a:cubicBezTo>
                  <a:cubicBezTo>
                    <a:pt x="1056856" y="199561"/>
                    <a:pt x="1056856" y="195126"/>
                    <a:pt x="1059540" y="192325"/>
                  </a:cubicBezTo>
                  <a:lnTo>
                    <a:pt x="1068409" y="183456"/>
                  </a:lnTo>
                  <a:cubicBezTo>
                    <a:pt x="1071093" y="180655"/>
                    <a:pt x="1075528" y="180772"/>
                    <a:pt x="1078329" y="183456"/>
                  </a:cubicBezTo>
                  <a:cubicBezTo>
                    <a:pt x="1081013" y="186140"/>
                    <a:pt x="1081013" y="190575"/>
                    <a:pt x="1078329" y="193376"/>
                  </a:cubicBezTo>
                  <a:lnTo>
                    <a:pt x="1069460" y="202245"/>
                  </a:lnTo>
                  <a:cubicBezTo>
                    <a:pt x="1068060" y="203646"/>
                    <a:pt x="1066309" y="204229"/>
                    <a:pt x="1064558" y="204229"/>
                  </a:cubicBezTo>
                  <a:close/>
                  <a:moveTo>
                    <a:pt x="1750417" y="192209"/>
                  </a:moveTo>
                  <a:cubicBezTo>
                    <a:pt x="1748667" y="192209"/>
                    <a:pt x="1746917" y="191508"/>
                    <a:pt x="1745516" y="190225"/>
                  </a:cubicBezTo>
                  <a:lnTo>
                    <a:pt x="1736647" y="181472"/>
                  </a:lnTo>
                  <a:cubicBezTo>
                    <a:pt x="1733846" y="178788"/>
                    <a:pt x="1733846" y="174353"/>
                    <a:pt x="1736647" y="171552"/>
                  </a:cubicBezTo>
                  <a:cubicBezTo>
                    <a:pt x="1739331" y="168868"/>
                    <a:pt x="1743765" y="168752"/>
                    <a:pt x="1746566" y="171552"/>
                  </a:cubicBezTo>
                  <a:lnTo>
                    <a:pt x="1755436" y="180305"/>
                  </a:lnTo>
                  <a:cubicBezTo>
                    <a:pt x="1758236" y="182989"/>
                    <a:pt x="1758236" y="187424"/>
                    <a:pt x="1755436" y="190225"/>
                  </a:cubicBezTo>
                  <a:cubicBezTo>
                    <a:pt x="1754035" y="191625"/>
                    <a:pt x="1752285" y="192325"/>
                    <a:pt x="1750417" y="192325"/>
                  </a:cubicBezTo>
                  <a:close/>
                  <a:moveTo>
                    <a:pt x="1090933" y="177854"/>
                  </a:moveTo>
                  <a:cubicBezTo>
                    <a:pt x="1089183" y="177854"/>
                    <a:pt x="1087315" y="177154"/>
                    <a:pt x="1086031" y="175754"/>
                  </a:cubicBezTo>
                  <a:cubicBezTo>
                    <a:pt x="1083348" y="172953"/>
                    <a:pt x="1083348" y="168518"/>
                    <a:pt x="1086031" y="165834"/>
                  </a:cubicBezTo>
                  <a:lnTo>
                    <a:pt x="1094901" y="156965"/>
                  </a:lnTo>
                  <a:cubicBezTo>
                    <a:pt x="1097585" y="154164"/>
                    <a:pt x="1102020" y="154280"/>
                    <a:pt x="1104820" y="156965"/>
                  </a:cubicBezTo>
                  <a:cubicBezTo>
                    <a:pt x="1107505" y="159765"/>
                    <a:pt x="1107505" y="164200"/>
                    <a:pt x="1104820" y="166884"/>
                  </a:cubicBezTo>
                  <a:lnTo>
                    <a:pt x="1095951" y="175754"/>
                  </a:lnTo>
                  <a:cubicBezTo>
                    <a:pt x="1094550" y="177154"/>
                    <a:pt x="1092800" y="177738"/>
                    <a:pt x="1091050" y="177738"/>
                  </a:cubicBezTo>
                  <a:close/>
                  <a:moveTo>
                    <a:pt x="1723693" y="165834"/>
                  </a:moveTo>
                  <a:cubicBezTo>
                    <a:pt x="1721942" y="165834"/>
                    <a:pt x="1720192" y="165134"/>
                    <a:pt x="1718791" y="163850"/>
                  </a:cubicBezTo>
                  <a:lnTo>
                    <a:pt x="1709922" y="155097"/>
                  </a:lnTo>
                  <a:cubicBezTo>
                    <a:pt x="1707121" y="152413"/>
                    <a:pt x="1707121" y="147979"/>
                    <a:pt x="1709922" y="145178"/>
                  </a:cubicBezTo>
                  <a:cubicBezTo>
                    <a:pt x="1712606" y="142494"/>
                    <a:pt x="1717041" y="142377"/>
                    <a:pt x="1719842" y="145178"/>
                  </a:cubicBezTo>
                  <a:lnTo>
                    <a:pt x="1728711" y="153930"/>
                  </a:lnTo>
                  <a:cubicBezTo>
                    <a:pt x="1731512" y="156614"/>
                    <a:pt x="1731512" y="161049"/>
                    <a:pt x="1728711" y="163850"/>
                  </a:cubicBezTo>
                  <a:cubicBezTo>
                    <a:pt x="1727311" y="165250"/>
                    <a:pt x="1725560" y="165951"/>
                    <a:pt x="1723693" y="165951"/>
                  </a:cubicBezTo>
                  <a:close/>
                  <a:moveTo>
                    <a:pt x="1117541" y="151363"/>
                  </a:moveTo>
                  <a:cubicBezTo>
                    <a:pt x="1115790" y="151363"/>
                    <a:pt x="1113923" y="150663"/>
                    <a:pt x="1112640" y="149262"/>
                  </a:cubicBezTo>
                  <a:cubicBezTo>
                    <a:pt x="1109955" y="146578"/>
                    <a:pt x="1109955" y="142143"/>
                    <a:pt x="1112640" y="139343"/>
                  </a:cubicBezTo>
                  <a:lnTo>
                    <a:pt x="1121509" y="130473"/>
                  </a:lnTo>
                  <a:cubicBezTo>
                    <a:pt x="1124193" y="127789"/>
                    <a:pt x="1128628" y="127789"/>
                    <a:pt x="1131429" y="130473"/>
                  </a:cubicBezTo>
                  <a:cubicBezTo>
                    <a:pt x="1134230" y="133157"/>
                    <a:pt x="1134113" y="137592"/>
                    <a:pt x="1131429" y="140393"/>
                  </a:cubicBezTo>
                  <a:lnTo>
                    <a:pt x="1122559" y="149262"/>
                  </a:lnTo>
                  <a:cubicBezTo>
                    <a:pt x="1121159" y="150663"/>
                    <a:pt x="1119408" y="151246"/>
                    <a:pt x="1117658" y="151246"/>
                  </a:cubicBezTo>
                  <a:close/>
                  <a:moveTo>
                    <a:pt x="1696968" y="139576"/>
                  </a:moveTo>
                  <a:cubicBezTo>
                    <a:pt x="1695217" y="139576"/>
                    <a:pt x="1693467" y="138876"/>
                    <a:pt x="1692066" y="137592"/>
                  </a:cubicBezTo>
                  <a:lnTo>
                    <a:pt x="1683197" y="128839"/>
                  </a:lnTo>
                  <a:cubicBezTo>
                    <a:pt x="1680396" y="126155"/>
                    <a:pt x="1680396" y="121721"/>
                    <a:pt x="1683197" y="118920"/>
                  </a:cubicBezTo>
                  <a:cubicBezTo>
                    <a:pt x="1685881" y="116119"/>
                    <a:pt x="1690316" y="116119"/>
                    <a:pt x="1693117" y="118920"/>
                  </a:cubicBezTo>
                  <a:lnTo>
                    <a:pt x="1701986" y="127672"/>
                  </a:lnTo>
                  <a:cubicBezTo>
                    <a:pt x="1704787" y="130356"/>
                    <a:pt x="1704787" y="134791"/>
                    <a:pt x="1701986" y="137592"/>
                  </a:cubicBezTo>
                  <a:cubicBezTo>
                    <a:pt x="1700585" y="138992"/>
                    <a:pt x="1698835" y="139693"/>
                    <a:pt x="1696968" y="139693"/>
                  </a:cubicBezTo>
                  <a:close/>
                  <a:moveTo>
                    <a:pt x="1144149" y="124872"/>
                  </a:moveTo>
                  <a:cubicBezTo>
                    <a:pt x="1142399" y="124872"/>
                    <a:pt x="1140531" y="124171"/>
                    <a:pt x="1139248" y="122771"/>
                  </a:cubicBezTo>
                  <a:cubicBezTo>
                    <a:pt x="1136564" y="120087"/>
                    <a:pt x="1136564" y="115652"/>
                    <a:pt x="1139248" y="112851"/>
                  </a:cubicBezTo>
                  <a:lnTo>
                    <a:pt x="1148117" y="103982"/>
                  </a:lnTo>
                  <a:cubicBezTo>
                    <a:pt x="1150918" y="101181"/>
                    <a:pt x="1155353" y="101298"/>
                    <a:pt x="1158037" y="103982"/>
                  </a:cubicBezTo>
                  <a:cubicBezTo>
                    <a:pt x="1160721" y="106666"/>
                    <a:pt x="1160721" y="111101"/>
                    <a:pt x="1158037" y="113902"/>
                  </a:cubicBezTo>
                  <a:lnTo>
                    <a:pt x="1149167" y="122771"/>
                  </a:lnTo>
                  <a:cubicBezTo>
                    <a:pt x="1147767" y="124171"/>
                    <a:pt x="1146017" y="124755"/>
                    <a:pt x="1144266" y="124755"/>
                  </a:cubicBezTo>
                  <a:close/>
                  <a:moveTo>
                    <a:pt x="1670243" y="113201"/>
                  </a:moveTo>
                  <a:cubicBezTo>
                    <a:pt x="1668492" y="113201"/>
                    <a:pt x="1666742" y="112501"/>
                    <a:pt x="1665342" y="111217"/>
                  </a:cubicBezTo>
                  <a:lnTo>
                    <a:pt x="1656472" y="102465"/>
                  </a:lnTo>
                  <a:cubicBezTo>
                    <a:pt x="1653672" y="99780"/>
                    <a:pt x="1653672" y="95346"/>
                    <a:pt x="1656472" y="92545"/>
                  </a:cubicBezTo>
                  <a:cubicBezTo>
                    <a:pt x="1659156" y="89744"/>
                    <a:pt x="1663591" y="89744"/>
                    <a:pt x="1666392" y="92545"/>
                  </a:cubicBezTo>
                  <a:lnTo>
                    <a:pt x="1675261" y="101298"/>
                  </a:lnTo>
                  <a:cubicBezTo>
                    <a:pt x="1678062" y="103982"/>
                    <a:pt x="1678062" y="108416"/>
                    <a:pt x="1675261" y="111217"/>
                  </a:cubicBezTo>
                  <a:cubicBezTo>
                    <a:pt x="1673861" y="112618"/>
                    <a:pt x="1672110" y="113318"/>
                    <a:pt x="1670243" y="113318"/>
                  </a:cubicBezTo>
                  <a:close/>
                  <a:moveTo>
                    <a:pt x="1170641" y="98380"/>
                  </a:moveTo>
                  <a:cubicBezTo>
                    <a:pt x="1168890" y="98380"/>
                    <a:pt x="1167023" y="97680"/>
                    <a:pt x="1165739" y="96279"/>
                  </a:cubicBezTo>
                  <a:cubicBezTo>
                    <a:pt x="1163055" y="93595"/>
                    <a:pt x="1163055" y="89161"/>
                    <a:pt x="1165739" y="86360"/>
                  </a:cubicBezTo>
                  <a:lnTo>
                    <a:pt x="1174609" y="77490"/>
                  </a:lnTo>
                  <a:cubicBezTo>
                    <a:pt x="1177293" y="74690"/>
                    <a:pt x="1181727" y="74806"/>
                    <a:pt x="1184528" y="77490"/>
                  </a:cubicBezTo>
                  <a:cubicBezTo>
                    <a:pt x="1187329" y="80175"/>
                    <a:pt x="1187212" y="84609"/>
                    <a:pt x="1184528" y="87410"/>
                  </a:cubicBezTo>
                  <a:lnTo>
                    <a:pt x="1175659" y="96279"/>
                  </a:lnTo>
                  <a:cubicBezTo>
                    <a:pt x="1174258" y="97680"/>
                    <a:pt x="1172508" y="98263"/>
                    <a:pt x="1170757" y="98263"/>
                  </a:cubicBezTo>
                  <a:close/>
                  <a:moveTo>
                    <a:pt x="1643518" y="86827"/>
                  </a:moveTo>
                  <a:cubicBezTo>
                    <a:pt x="1641768" y="86827"/>
                    <a:pt x="1640017" y="86126"/>
                    <a:pt x="1638616" y="84843"/>
                  </a:cubicBezTo>
                  <a:lnTo>
                    <a:pt x="1629748" y="76090"/>
                  </a:lnTo>
                  <a:cubicBezTo>
                    <a:pt x="1626946" y="73406"/>
                    <a:pt x="1626946" y="68971"/>
                    <a:pt x="1629748" y="66170"/>
                  </a:cubicBezTo>
                  <a:cubicBezTo>
                    <a:pt x="1632432" y="63369"/>
                    <a:pt x="1636866" y="63369"/>
                    <a:pt x="1639667" y="66170"/>
                  </a:cubicBezTo>
                  <a:lnTo>
                    <a:pt x="1648537" y="74923"/>
                  </a:lnTo>
                  <a:cubicBezTo>
                    <a:pt x="1651337" y="77607"/>
                    <a:pt x="1651337" y="82042"/>
                    <a:pt x="1648537" y="84843"/>
                  </a:cubicBezTo>
                  <a:cubicBezTo>
                    <a:pt x="1647136" y="86243"/>
                    <a:pt x="1645385" y="86943"/>
                    <a:pt x="1643518" y="86943"/>
                  </a:cubicBezTo>
                  <a:close/>
                  <a:moveTo>
                    <a:pt x="1197249" y="71889"/>
                  </a:moveTo>
                  <a:cubicBezTo>
                    <a:pt x="1195498" y="71889"/>
                    <a:pt x="1193631" y="71188"/>
                    <a:pt x="1192347" y="69788"/>
                  </a:cubicBezTo>
                  <a:cubicBezTo>
                    <a:pt x="1189663" y="67104"/>
                    <a:pt x="1189663" y="62669"/>
                    <a:pt x="1192347" y="59868"/>
                  </a:cubicBezTo>
                  <a:lnTo>
                    <a:pt x="1201217" y="50999"/>
                  </a:lnTo>
                  <a:cubicBezTo>
                    <a:pt x="1203900" y="48315"/>
                    <a:pt x="1208335" y="48315"/>
                    <a:pt x="1211136" y="50999"/>
                  </a:cubicBezTo>
                  <a:cubicBezTo>
                    <a:pt x="1213937" y="53683"/>
                    <a:pt x="1213821" y="58118"/>
                    <a:pt x="1211136" y="60919"/>
                  </a:cubicBezTo>
                  <a:lnTo>
                    <a:pt x="1202267" y="69788"/>
                  </a:lnTo>
                  <a:cubicBezTo>
                    <a:pt x="1200867" y="71188"/>
                    <a:pt x="1199116" y="71772"/>
                    <a:pt x="1197365" y="71772"/>
                  </a:cubicBezTo>
                  <a:close/>
                  <a:moveTo>
                    <a:pt x="1616910" y="60569"/>
                  </a:moveTo>
                  <a:cubicBezTo>
                    <a:pt x="1615160" y="60569"/>
                    <a:pt x="1613409" y="59868"/>
                    <a:pt x="1612009" y="58585"/>
                  </a:cubicBezTo>
                  <a:lnTo>
                    <a:pt x="1603139" y="49832"/>
                  </a:lnTo>
                  <a:cubicBezTo>
                    <a:pt x="1600338" y="47148"/>
                    <a:pt x="1600338" y="42713"/>
                    <a:pt x="1603139" y="39912"/>
                  </a:cubicBezTo>
                  <a:cubicBezTo>
                    <a:pt x="1605823" y="37111"/>
                    <a:pt x="1610258" y="37111"/>
                    <a:pt x="1613059" y="39912"/>
                  </a:cubicBezTo>
                  <a:lnTo>
                    <a:pt x="1621928" y="48665"/>
                  </a:lnTo>
                  <a:cubicBezTo>
                    <a:pt x="1624729" y="51349"/>
                    <a:pt x="1624729" y="55784"/>
                    <a:pt x="1621928" y="58585"/>
                  </a:cubicBezTo>
                  <a:cubicBezTo>
                    <a:pt x="1620528" y="59985"/>
                    <a:pt x="1618778" y="60685"/>
                    <a:pt x="1616910" y="60685"/>
                  </a:cubicBezTo>
                  <a:close/>
                  <a:moveTo>
                    <a:pt x="1223740" y="45397"/>
                  </a:moveTo>
                  <a:cubicBezTo>
                    <a:pt x="1221990" y="45397"/>
                    <a:pt x="1220122" y="44697"/>
                    <a:pt x="1218839" y="43297"/>
                  </a:cubicBezTo>
                  <a:cubicBezTo>
                    <a:pt x="1216155" y="40496"/>
                    <a:pt x="1216155" y="36061"/>
                    <a:pt x="1218839" y="33377"/>
                  </a:cubicBezTo>
                  <a:lnTo>
                    <a:pt x="1227708" y="24508"/>
                  </a:lnTo>
                  <a:cubicBezTo>
                    <a:pt x="1230392" y="21707"/>
                    <a:pt x="1234827" y="21823"/>
                    <a:pt x="1237628" y="24508"/>
                  </a:cubicBezTo>
                  <a:cubicBezTo>
                    <a:pt x="1240312" y="27308"/>
                    <a:pt x="1240312" y="31743"/>
                    <a:pt x="1237628" y="34427"/>
                  </a:cubicBezTo>
                  <a:lnTo>
                    <a:pt x="1228758" y="43297"/>
                  </a:lnTo>
                  <a:cubicBezTo>
                    <a:pt x="1227358" y="44697"/>
                    <a:pt x="1225608" y="45281"/>
                    <a:pt x="1223857" y="45281"/>
                  </a:cubicBezTo>
                  <a:close/>
                  <a:moveTo>
                    <a:pt x="1590185" y="34194"/>
                  </a:moveTo>
                  <a:cubicBezTo>
                    <a:pt x="1588435" y="34194"/>
                    <a:pt x="1586685" y="33494"/>
                    <a:pt x="1585284" y="32210"/>
                  </a:cubicBezTo>
                  <a:lnTo>
                    <a:pt x="1576415" y="23457"/>
                  </a:lnTo>
                  <a:cubicBezTo>
                    <a:pt x="1573614" y="20773"/>
                    <a:pt x="1573614" y="16338"/>
                    <a:pt x="1576415" y="13538"/>
                  </a:cubicBezTo>
                  <a:cubicBezTo>
                    <a:pt x="1579099" y="10853"/>
                    <a:pt x="1583533" y="10737"/>
                    <a:pt x="1586334" y="13538"/>
                  </a:cubicBezTo>
                  <a:lnTo>
                    <a:pt x="1595204" y="22290"/>
                  </a:lnTo>
                  <a:cubicBezTo>
                    <a:pt x="1598004" y="24974"/>
                    <a:pt x="1598004" y="29409"/>
                    <a:pt x="1595204" y="32210"/>
                  </a:cubicBezTo>
                  <a:cubicBezTo>
                    <a:pt x="1593803" y="33610"/>
                    <a:pt x="1592052" y="34310"/>
                    <a:pt x="1590185" y="34310"/>
                  </a:cubicBezTo>
                  <a:close/>
                  <a:moveTo>
                    <a:pt x="1250348" y="19023"/>
                  </a:moveTo>
                  <a:cubicBezTo>
                    <a:pt x="1248598" y="19023"/>
                    <a:pt x="1246731" y="18322"/>
                    <a:pt x="1245446" y="16922"/>
                  </a:cubicBezTo>
                  <a:cubicBezTo>
                    <a:pt x="1242763" y="14238"/>
                    <a:pt x="1242763" y="9803"/>
                    <a:pt x="1245446" y="7002"/>
                  </a:cubicBezTo>
                  <a:lnTo>
                    <a:pt x="1250465" y="1984"/>
                  </a:lnTo>
                  <a:cubicBezTo>
                    <a:pt x="1251749" y="700"/>
                    <a:pt x="1253499" y="0"/>
                    <a:pt x="1255367" y="0"/>
                  </a:cubicBezTo>
                  <a:lnTo>
                    <a:pt x="1260734" y="0"/>
                  </a:lnTo>
                  <a:cubicBezTo>
                    <a:pt x="1264586" y="0"/>
                    <a:pt x="1267737" y="3151"/>
                    <a:pt x="1267737" y="7002"/>
                  </a:cubicBezTo>
                  <a:cubicBezTo>
                    <a:pt x="1267737" y="10853"/>
                    <a:pt x="1264586" y="14004"/>
                    <a:pt x="1260734" y="14004"/>
                  </a:cubicBezTo>
                  <a:lnTo>
                    <a:pt x="1258284" y="14004"/>
                  </a:lnTo>
                  <a:lnTo>
                    <a:pt x="1255250" y="17039"/>
                  </a:lnTo>
                  <a:cubicBezTo>
                    <a:pt x="1253849" y="18439"/>
                    <a:pt x="1252099" y="19023"/>
                    <a:pt x="1250348" y="19023"/>
                  </a:cubicBezTo>
                  <a:close/>
                  <a:moveTo>
                    <a:pt x="1560776" y="14471"/>
                  </a:moveTo>
                  <a:lnTo>
                    <a:pt x="1548289" y="14471"/>
                  </a:lnTo>
                  <a:cubicBezTo>
                    <a:pt x="1544438" y="14471"/>
                    <a:pt x="1541287" y="11320"/>
                    <a:pt x="1541287" y="7469"/>
                  </a:cubicBezTo>
                  <a:cubicBezTo>
                    <a:pt x="1541287" y="3618"/>
                    <a:pt x="1544438" y="467"/>
                    <a:pt x="1548289" y="467"/>
                  </a:cubicBezTo>
                  <a:lnTo>
                    <a:pt x="1560776" y="467"/>
                  </a:lnTo>
                  <a:cubicBezTo>
                    <a:pt x="1564628" y="467"/>
                    <a:pt x="1567779" y="3618"/>
                    <a:pt x="1567779" y="7469"/>
                  </a:cubicBezTo>
                  <a:cubicBezTo>
                    <a:pt x="1567779" y="11320"/>
                    <a:pt x="1564628" y="14471"/>
                    <a:pt x="1560776" y="14471"/>
                  </a:cubicBezTo>
                  <a:close/>
                  <a:moveTo>
                    <a:pt x="1523315" y="14355"/>
                  </a:moveTo>
                  <a:lnTo>
                    <a:pt x="1510828" y="14355"/>
                  </a:lnTo>
                  <a:cubicBezTo>
                    <a:pt x="1506977" y="14355"/>
                    <a:pt x="1503825" y="11203"/>
                    <a:pt x="1503825" y="7352"/>
                  </a:cubicBezTo>
                  <a:cubicBezTo>
                    <a:pt x="1503825" y="3501"/>
                    <a:pt x="1506977" y="350"/>
                    <a:pt x="1510828" y="350"/>
                  </a:cubicBezTo>
                  <a:lnTo>
                    <a:pt x="1523315" y="350"/>
                  </a:lnTo>
                  <a:cubicBezTo>
                    <a:pt x="1527166" y="350"/>
                    <a:pt x="1530317" y="3501"/>
                    <a:pt x="1530317" y="7352"/>
                  </a:cubicBezTo>
                  <a:cubicBezTo>
                    <a:pt x="1530317" y="11203"/>
                    <a:pt x="1527166" y="14355"/>
                    <a:pt x="1523315" y="14355"/>
                  </a:cubicBezTo>
                  <a:close/>
                  <a:moveTo>
                    <a:pt x="1485737" y="14355"/>
                  </a:moveTo>
                  <a:lnTo>
                    <a:pt x="1473250" y="14355"/>
                  </a:lnTo>
                  <a:cubicBezTo>
                    <a:pt x="1469398" y="14355"/>
                    <a:pt x="1466248" y="11203"/>
                    <a:pt x="1466248" y="7352"/>
                  </a:cubicBezTo>
                  <a:cubicBezTo>
                    <a:pt x="1466248" y="3501"/>
                    <a:pt x="1469398" y="350"/>
                    <a:pt x="1473250" y="350"/>
                  </a:cubicBezTo>
                  <a:lnTo>
                    <a:pt x="1485737" y="350"/>
                  </a:lnTo>
                  <a:cubicBezTo>
                    <a:pt x="1489588" y="350"/>
                    <a:pt x="1492739" y="3501"/>
                    <a:pt x="1492739" y="7352"/>
                  </a:cubicBezTo>
                  <a:cubicBezTo>
                    <a:pt x="1492739" y="11203"/>
                    <a:pt x="1489588" y="14355"/>
                    <a:pt x="1485737" y="14355"/>
                  </a:cubicBezTo>
                  <a:close/>
                  <a:moveTo>
                    <a:pt x="1448275" y="14238"/>
                  </a:moveTo>
                  <a:lnTo>
                    <a:pt x="1435788" y="14238"/>
                  </a:lnTo>
                  <a:cubicBezTo>
                    <a:pt x="1431937" y="14238"/>
                    <a:pt x="1428786" y="11087"/>
                    <a:pt x="1428786" y="7236"/>
                  </a:cubicBezTo>
                  <a:cubicBezTo>
                    <a:pt x="1428786" y="3384"/>
                    <a:pt x="1431937" y="233"/>
                    <a:pt x="1435788" y="233"/>
                  </a:cubicBezTo>
                  <a:lnTo>
                    <a:pt x="1448275" y="233"/>
                  </a:lnTo>
                  <a:cubicBezTo>
                    <a:pt x="1452126" y="233"/>
                    <a:pt x="1455278" y="3384"/>
                    <a:pt x="1455278" y="7236"/>
                  </a:cubicBezTo>
                  <a:cubicBezTo>
                    <a:pt x="1455278" y="11087"/>
                    <a:pt x="1452126" y="14238"/>
                    <a:pt x="1448275" y="14238"/>
                  </a:cubicBezTo>
                  <a:close/>
                  <a:moveTo>
                    <a:pt x="1410814" y="14238"/>
                  </a:moveTo>
                  <a:lnTo>
                    <a:pt x="1398327" y="14238"/>
                  </a:lnTo>
                  <a:cubicBezTo>
                    <a:pt x="1394475" y="14238"/>
                    <a:pt x="1391324" y="11087"/>
                    <a:pt x="1391324" y="7236"/>
                  </a:cubicBezTo>
                  <a:cubicBezTo>
                    <a:pt x="1391324" y="3384"/>
                    <a:pt x="1394475" y="233"/>
                    <a:pt x="1398327" y="233"/>
                  </a:cubicBezTo>
                  <a:lnTo>
                    <a:pt x="1410814" y="233"/>
                  </a:lnTo>
                  <a:cubicBezTo>
                    <a:pt x="1414665" y="233"/>
                    <a:pt x="1417816" y="3384"/>
                    <a:pt x="1417816" y="7236"/>
                  </a:cubicBezTo>
                  <a:cubicBezTo>
                    <a:pt x="1417816" y="11087"/>
                    <a:pt x="1414665" y="14238"/>
                    <a:pt x="1410814" y="14238"/>
                  </a:cubicBezTo>
                  <a:close/>
                  <a:moveTo>
                    <a:pt x="1373236" y="14121"/>
                  </a:moveTo>
                  <a:lnTo>
                    <a:pt x="1360748" y="14121"/>
                  </a:lnTo>
                  <a:cubicBezTo>
                    <a:pt x="1356898" y="14121"/>
                    <a:pt x="1353747" y="10970"/>
                    <a:pt x="1353747" y="7119"/>
                  </a:cubicBezTo>
                  <a:cubicBezTo>
                    <a:pt x="1353747" y="3268"/>
                    <a:pt x="1356898" y="117"/>
                    <a:pt x="1360748" y="117"/>
                  </a:cubicBezTo>
                  <a:lnTo>
                    <a:pt x="1373236" y="117"/>
                  </a:lnTo>
                  <a:cubicBezTo>
                    <a:pt x="1377087" y="117"/>
                    <a:pt x="1380238" y="3268"/>
                    <a:pt x="1380238" y="7119"/>
                  </a:cubicBezTo>
                  <a:cubicBezTo>
                    <a:pt x="1380238" y="10970"/>
                    <a:pt x="1377087" y="14121"/>
                    <a:pt x="1373236" y="14121"/>
                  </a:cubicBezTo>
                  <a:close/>
                  <a:moveTo>
                    <a:pt x="1335775" y="14121"/>
                  </a:moveTo>
                  <a:lnTo>
                    <a:pt x="1323287" y="14121"/>
                  </a:lnTo>
                  <a:cubicBezTo>
                    <a:pt x="1319436" y="14121"/>
                    <a:pt x="1316285" y="10970"/>
                    <a:pt x="1316285" y="7119"/>
                  </a:cubicBezTo>
                  <a:cubicBezTo>
                    <a:pt x="1316285" y="3268"/>
                    <a:pt x="1319436" y="117"/>
                    <a:pt x="1323287" y="117"/>
                  </a:cubicBezTo>
                  <a:lnTo>
                    <a:pt x="1335775" y="117"/>
                  </a:lnTo>
                  <a:cubicBezTo>
                    <a:pt x="1339625" y="117"/>
                    <a:pt x="1342776" y="3268"/>
                    <a:pt x="1342776" y="7119"/>
                  </a:cubicBezTo>
                  <a:cubicBezTo>
                    <a:pt x="1342776" y="10970"/>
                    <a:pt x="1339625" y="14121"/>
                    <a:pt x="1335775" y="14121"/>
                  </a:cubicBezTo>
                  <a:close/>
                  <a:moveTo>
                    <a:pt x="1298313" y="14004"/>
                  </a:moveTo>
                  <a:lnTo>
                    <a:pt x="1285826" y="14004"/>
                  </a:lnTo>
                  <a:cubicBezTo>
                    <a:pt x="1281974" y="14004"/>
                    <a:pt x="1278824" y="10853"/>
                    <a:pt x="1278824" y="7002"/>
                  </a:cubicBezTo>
                  <a:cubicBezTo>
                    <a:pt x="1278824" y="3151"/>
                    <a:pt x="1281974" y="0"/>
                    <a:pt x="1285826" y="0"/>
                  </a:cubicBezTo>
                  <a:lnTo>
                    <a:pt x="1298313" y="0"/>
                  </a:lnTo>
                  <a:cubicBezTo>
                    <a:pt x="1302164" y="0"/>
                    <a:pt x="1305315" y="3151"/>
                    <a:pt x="1305315" y="7002"/>
                  </a:cubicBezTo>
                  <a:cubicBezTo>
                    <a:pt x="1305315" y="10853"/>
                    <a:pt x="1302164" y="14004"/>
                    <a:pt x="1298313" y="14004"/>
                  </a:cubicBezTo>
                  <a:close/>
                </a:path>
              </a:pathLst>
            </a:custGeom>
            <a:solidFill>
              <a:srgbClr val="000000"/>
            </a:solidFill>
            <a:ln w="11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2" name="Free-form: Shape 71">
              <a:extLst>
                <a:ext uri="{FF2B5EF4-FFF2-40B4-BE49-F238E27FC236}">
                  <a16:creationId xmlns:a16="http://schemas.microsoft.com/office/drawing/2014/main" id="{442CC6FE-24D5-E844-56C1-6AD4EBE71DBD}"/>
                </a:ext>
              </a:extLst>
            </p:cNvPr>
            <p:cNvSpPr/>
            <p:nvPr/>
          </p:nvSpPr>
          <p:spPr>
            <a:xfrm>
              <a:off x="6240827" y="2520827"/>
              <a:ext cx="3048059" cy="572891"/>
            </a:xfrm>
            <a:custGeom>
              <a:avLst/>
              <a:gdLst>
                <a:gd name="connsiteX0" fmla="*/ 651082 w 3048059"/>
                <a:gd name="connsiteY0" fmla="*/ 572891 h 572891"/>
                <a:gd name="connsiteX1" fmla="*/ 644547 w 3048059"/>
                <a:gd name="connsiteY1" fmla="*/ 572891 h 572891"/>
                <a:gd name="connsiteX2" fmla="*/ 637545 w 3048059"/>
                <a:gd name="connsiteY2" fmla="*/ 565889 h 572891"/>
                <a:gd name="connsiteX3" fmla="*/ 644547 w 3048059"/>
                <a:gd name="connsiteY3" fmla="*/ 558887 h 572891"/>
                <a:gd name="connsiteX4" fmla="*/ 648165 w 3048059"/>
                <a:gd name="connsiteY4" fmla="*/ 558887 h 572891"/>
                <a:gd name="connsiteX5" fmla="*/ 650265 w 3048059"/>
                <a:gd name="connsiteY5" fmla="*/ 556786 h 572891"/>
                <a:gd name="connsiteX6" fmla="*/ 660185 w 3048059"/>
                <a:gd name="connsiteY6" fmla="*/ 556786 h 572891"/>
                <a:gd name="connsiteX7" fmla="*/ 660185 w 3048059"/>
                <a:gd name="connsiteY7" fmla="*/ 566706 h 572891"/>
                <a:gd name="connsiteX8" fmla="*/ 655983 w 3048059"/>
                <a:gd name="connsiteY8" fmla="*/ 570907 h 572891"/>
                <a:gd name="connsiteX9" fmla="*/ 651082 w 3048059"/>
                <a:gd name="connsiteY9" fmla="*/ 572891 h 572891"/>
                <a:gd name="connsiteX10" fmla="*/ 619456 w 3048059"/>
                <a:gd name="connsiteY10" fmla="*/ 572891 h 572891"/>
                <a:gd name="connsiteX11" fmla="*/ 606969 w 3048059"/>
                <a:gd name="connsiteY11" fmla="*/ 572891 h 572891"/>
                <a:gd name="connsiteX12" fmla="*/ 599966 w 3048059"/>
                <a:gd name="connsiteY12" fmla="*/ 565889 h 572891"/>
                <a:gd name="connsiteX13" fmla="*/ 606969 w 3048059"/>
                <a:gd name="connsiteY13" fmla="*/ 558887 h 572891"/>
                <a:gd name="connsiteX14" fmla="*/ 619456 w 3048059"/>
                <a:gd name="connsiteY14" fmla="*/ 558887 h 572891"/>
                <a:gd name="connsiteX15" fmla="*/ 626458 w 3048059"/>
                <a:gd name="connsiteY15" fmla="*/ 565889 h 572891"/>
                <a:gd name="connsiteX16" fmla="*/ 619456 w 3048059"/>
                <a:gd name="connsiteY16" fmla="*/ 572891 h 572891"/>
                <a:gd name="connsiteX17" fmla="*/ 581994 w 3048059"/>
                <a:gd name="connsiteY17" fmla="*/ 572891 h 572891"/>
                <a:gd name="connsiteX18" fmla="*/ 569507 w 3048059"/>
                <a:gd name="connsiteY18" fmla="*/ 572891 h 572891"/>
                <a:gd name="connsiteX19" fmla="*/ 562505 w 3048059"/>
                <a:gd name="connsiteY19" fmla="*/ 565889 h 572891"/>
                <a:gd name="connsiteX20" fmla="*/ 569507 w 3048059"/>
                <a:gd name="connsiteY20" fmla="*/ 558887 h 572891"/>
                <a:gd name="connsiteX21" fmla="*/ 581994 w 3048059"/>
                <a:gd name="connsiteY21" fmla="*/ 558887 h 572891"/>
                <a:gd name="connsiteX22" fmla="*/ 588996 w 3048059"/>
                <a:gd name="connsiteY22" fmla="*/ 565889 h 572891"/>
                <a:gd name="connsiteX23" fmla="*/ 581994 w 3048059"/>
                <a:gd name="connsiteY23" fmla="*/ 572891 h 572891"/>
                <a:gd name="connsiteX24" fmla="*/ 544416 w 3048059"/>
                <a:gd name="connsiteY24" fmla="*/ 572891 h 572891"/>
                <a:gd name="connsiteX25" fmla="*/ 531929 w 3048059"/>
                <a:gd name="connsiteY25" fmla="*/ 572891 h 572891"/>
                <a:gd name="connsiteX26" fmla="*/ 524927 w 3048059"/>
                <a:gd name="connsiteY26" fmla="*/ 565889 h 572891"/>
                <a:gd name="connsiteX27" fmla="*/ 531929 w 3048059"/>
                <a:gd name="connsiteY27" fmla="*/ 558887 h 572891"/>
                <a:gd name="connsiteX28" fmla="*/ 544416 w 3048059"/>
                <a:gd name="connsiteY28" fmla="*/ 558887 h 572891"/>
                <a:gd name="connsiteX29" fmla="*/ 551418 w 3048059"/>
                <a:gd name="connsiteY29" fmla="*/ 565889 h 572891"/>
                <a:gd name="connsiteX30" fmla="*/ 544416 w 3048059"/>
                <a:gd name="connsiteY30" fmla="*/ 572891 h 572891"/>
                <a:gd name="connsiteX31" fmla="*/ 506955 w 3048059"/>
                <a:gd name="connsiteY31" fmla="*/ 572775 h 572891"/>
                <a:gd name="connsiteX32" fmla="*/ 494468 w 3048059"/>
                <a:gd name="connsiteY32" fmla="*/ 572775 h 572891"/>
                <a:gd name="connsiteX33" fmla="*/ 487465 w 3048059"/>
                <a:gd name="connsiteY33" fmla="*/ 565773 h 572891"/>
                <a:gd name="connsiteX34" fmla="*/ 494468 w 3048059"/>
                <a:gd name="connsiteY34" fmla="*/ 558770 h 572891"/>
                <a:gd name="connsiteX35" fmla="*/ 506955 w 3048059"/>
                <a:gd name="connsiteY35" fmla="*/ 558770 h 572891"/>
                <a:gd name="connsiteX36" fmla="*/ 513957 w 3048059"/>
                <a:gd name="connsiteY36" fmla="*/ 565773 h 572891"/>
                <a:gd name="connsiteX37" fmla="*/ 506955 w 3048059"/>
                <a:gd name="connsiteY37" fmla="*/ 572775 h 572891"/>
                <a:gd name="connsiteX38" fmla="*/ 469493 w 3048059"/>
                <a:gd name="connsiteY38" fmla="*/ 572775 h 572891"/>
                <a:gd name="connsiteX39" fmla="*/ 457006 w 3048059"/>
                <a:gd name="connsiteY39" fmla="*/ 572775 h 572891"/>
                <a:gd name="connsiteX40" fmla="*/ 450004 w 3048059"/>
                <a:gd name="connsiteY40" fmla="*/ 565773 h 572891"/>
                <a:gd name="connsiteX41" fmla="*/ 457006 w 3048059"/>
                <a:gd name="connsiteY41" fmla="*/ 558770 h 572891"/>
                <a:gd name="connsiteX42" fmla="*/ 469493 w 3048059"/>
                <a:gd name="connsiteY42" fmla="*/ 558770 h 572891"/>
                <a:gd name="connsiteX43" fmla="*/ 476495 w 3048059"/>
                <a:gd name="connsiteY43" fmla="*/ 565773 h 572891"/>
                <a:gd name="connsiteX44" fmla="*/ 469493 w 3048059"/>
                <a:gd name="connsiteY44" fmla="*/ 572775 h 572891"/>
                <a:gd name="connsiteX45" fmla="*/ 431915 w 3048059"/>
                <a:gd name="connsiteY45" fmla="*/ 572775 h 572891"/>
                <a:gd name="connsiteX46" fmla="*/ 419428 w 3048059"/>
                <a:gd name="connsiteY46" fmla="*/ 572775 h 572891"/>
                <a:gd name="connsiteX47" fmla="*/ 412426 w 3048059"/>
                <a:gd name="connsiteY47" fmla="*/ 565773 h 572891"/>
                <a:gd name="connsiteX48" fmla="*/ 419428 w 3048059"/>
                <a:gd name="connsiteY48" fmla="*/ 558770 h 572891"/>
                <a:gd name="connsiteX49" fmla="*/ 431915 w 3048059"/>
                <a:gd name="connsiteY49" fmla="*/ 558770 h 572891"/>
                <a:gd name="connsiteX50" fmla="*/ 438917 w 3048059"/>
                <a:gd name="connsiteY50" fmla="*/ 565773 h 572891"/>
                <a:gd name="connsiteX51" fmla="*/ 431915 w 3048059"/>
                <a:gd name="connsiteY51" fmla="*/ 572775 h 572891"/>
                <a:gd name="connsiteX52" fmla="*/ 394454 w 3048059"/>
                <a:gd name="connsiteY52" fmla="*/ 572658 h 572891"/>
                <a:gd name="connsiteX53" fmla="*/ 381967 w 3048059"/>
                <a:gd name="connsiteY53" fmla="*/ 572658 h 572891"/>
                <a:gd name="connsiteX54" fmla="*/ 374964 w 3048059"/>
                <a:gd name="connsiteY54" fmla="*/ 565656 h 572891"/>
                <a:gd name="connsiteX55" fmla="*/ 381967 w 3048059"/>
                <a:gd name="connsiteY55" fmla="*/ 558654 h 572891"/>
                <a:gd name="connsiteX56" fmla="*/ 394454 w 3048059"/>
                <a:gd name="connsiteY56" fmla="*/ 558654 h 572891"/>
                <a:gd name="connsiteX57" fmla="*/ 401456 w 3048059"/>
                <a:gd name="connsiteY57" fmla="*/ 565656 h 572891"/>
                <a:gd name="connsiteX58" fmla="*/ 394454 w 3048059"/>
                <a:gd name="connsiteY58" fmla="*/ 572658 h 572891"/>
                <a:gd name="connsiteX59" fmla="*/ 356992 w 3048059"/>
                <a:gd name="connsiteY59" fmla="*/ 572658 h 572891"/>
                <a:gd name="connsiteX60" fmla="*/ 344505 w 3048059"/>
                <a:gd name="connsiteY60" fmla="*/ 572658 h 572891"/>
                <a:gd name="connsiteX61" fmla="*/ 337503 w 3048059"/>
                <a:gd name="connsiteY61" fmla="*/ 565656 h 572891"/>
                <a:gd name="connsiteX62" fmla="*/ 344505 w 3048059"/>
                <a:gd name="connsiteY62" fmla="*/ 558654 h 572891"/>
                <a:gd name="connsiteX63" fmla="*/ 356992 w 3048059"/>
                <a:gd name="connsiteY63" fmla="*/ 558654 h 572891"/>
                <a:gd name="connsiteX64" fmla="*/ 363994 w 3048059"/>
                <a:gd name="connsiteY64" fmla="*/ 565656 h 572891"/>
                <a:gd name="connsiteX65" fmla="*/ 356992 w 3048059"/>
                <a:gd name="connsiteY65" fmla="*/ 572658 h 572891"/>
                <a:gd name="connsiteX66" fmla="*/ 319414 w 3048059"/>
                <a:gd name="connsiteY66" fmla="*/ 572658 h 572891"/>
                <a:gd name="connsiteX67" fmla="*/ 306927 w 3048059"/>
                <a:gd name="connsiteY67" fmla="*/ 572658 h 572891"/>
                <a:gd name="connsiteX68" fmla="*/ 299925 w 3048059"/>
                <a:gd name="connsiteY68" fmla="*/ 565656 h 572891"/>
                <a:gd name="connsiteX69" fmla="*/ 306927 w 3048059"/>
                <a:gd name="connsiteY69" fmla="*/ 558654 h 572891"/>
                <a:gd name="connsiteX70" fmla="*/ 319414 w 3048059"/>
                <a:gd name="connsiteY70" fmla="*/ 558654 h 572891"/>
                <a:gd name="connsiteX71" fmla="*/ 326416 w 3048059"/>
                <a:gd name="connsiteY71" fmla="*/ 565656 h 572891"/>
                <a:gd name="connsiteX72" fmla="*/ 319414 w 3048059"/>
                <a:gd name="connsiteY72" fmla="*/ 572658 h 572891"/>
                <a:gd name="connsiteX73" fmla="*/ 281953 w 3048059"/>
                <a:gd name="connsiteY73" fmla="*/ 572541 h 572891"/>
                <a:gd name="connsiteX74" fmla="*/ 269466 w 3048059"/>
                <a:gd name="connsiteY74" fmla="*/ 572541 h 572891"/>
                <a:gd name="connsiteX75" fmla="*/ 262463 w 3048059"/>
                <a:gd name="connsiteY75" fmla="*/ 565539 h 572891"/>
                <a:gd name="connsiteX76" fmla="*/ 269466 w 3048059"/>
                <a:gd name="connsiteY76" fmla="*/ 558537 h 572891"/>
                <a:gd name="connsiteX77" fmla="*/ 281953 w 3048059"/>
                <a:gd name="connsiteY77" fmla="*/ 558537 h 572891"/>
                <a:gd name="connsiteX78" fmla="*/ 288955 w 3048059"/>
                <a:gd name="connsiteY78" fmla="*/ 565539 h 572891"/>
                <a:gd name="connsiteX79" fmla="*/ 281953 w 3048059"/>
                <a:gd name="connsiteY79" fmla="*/ 572541 h 572891"/>
                <a:gd name="connsiteX80" fmla="*/ 244491 w 3048059"/>
                <a:gd name="connsiteY80" fmla="*/ 572541 h 572891"/>
                <a:gd name="connsiteX81" fmla="*/ 232004 w 3048059"/>
                <a:gd name="connsiteY81" fmla="*/ 572541 h 572891"/>
                <a:gd name="connsiteX82" fmla="*/ 225002 w 3048059"/>
                <a:gd name="connsiteY82" fmla="*/ 565539 h 572891"/>
                <a:gd name="connsiteX83" fmla="*/ 232004 w 3048059"/>
                <a:gd name="connsiteY83" fmla="*/ 558537 h 572891"/>
                <a:gd name="connsiteX84" fmla="*/ 244491 w 3048059"/>
                <a:gd name="connsiteY84" fmla="*/ 558537 h 572891"/>
                <a:gd name="connsiteX85" fmla="*/ 251493 w 3048059"/>
                <a:gd name="connsiteY85" fmla="*/ 565539 h 572891"/>
                <a:gd name="connsiteX86" fmla="*/ 244491 w 3048059"/>
                <a:gd name="connsiteY86" fmla="*/ 572541 h 572891"/>
                <a:gd name="connsiteX87" fmla="*/ 206913 w 3048059"/>
                <a:gd name="connsiteY87" fmla="*/ 572541 h 572891"/>
                <a:gd name="connsiteX88" fmla="*/ 194426 w 3048059"/>
                <a:gd name="connsiteY88" fmla="*/ 572541 h 572891"/>
                <a:gd name="connsiteX89" fmla="*/ 187424 w 3048059"/>
                <a:gd name="connsiteY89" fmla="*/ 565539 h 572891"/>
                <a:gd name="connsiteX90" fmla="*/ 194426 w 3048059"/>
                <a:gd name="connsiteY90" fmla="*/ 558537 h 572891"/>
                <a:gd name="connsiteX91" fmla="*/ 206913 w 3048059"/>
                <a:gd name="connsiteY91" fmla="*/ 558537 h 572891"/>
                <a:gd name="connsiteX92" fmla="*/ 213915 w 3048059"/>
                <a:gd name="connsiteY92" fmla="*/ 565539 h 572891"/>
                <a:gd name="connsiteX93" fmla="*/ 206913 w 3048059"/>
                <a:gd name="connsiteY93" fmla="*/ 572541 h 572891"/>
                <a:gd name="connsiteX94" fmla="*/ 169452 w 3048059"/>
                <a:gd name="connsiteY94" fmla="*/ 572424 h 572891"/>
                <a:gd name="connsiteX95" fmla="*/ 156964 w 3048059"/>
                <a:gd name="connsiteY95" fmla="*/ 572424 h 572891"/>
                <a:gd name="connsiteX96" fmla="*/ 149963 w 3048059"/>
                <a:gd name="connsiteY96" fmla="*/ 565422 h 572891"/>
                <a:gd name="connsiteX97" fmla="*/ 156964 w 3048059"/>
                <a:gd name="connsiteY97" fmla="*/ 558420 h 572891"/>
                <a:gd name="connsiteX98" fmla="*/ 169452 w 3048059"/>
                <a:gd name="connsiteY98" fmla="*/ 558420 h 572891"/>
                <a:gd name="connsiteX99" fmla="*/ 176454 w 3048059"/>
                <a:gd name="connsiteY99" fmla="*/ 565422 h 572891"/>
                <a:gd name="connsiteX100" fmla="*/ 169452 w 3048059"/>
                <a:gd name="connsiteY100" fmla="*/ 572424 h 572891"/>
                <a:gd name="connsiteX101" fmla="*/ 131990 w 3048059"/>
                <a:gd name="connsiteY101" fmla="*/ 572424 h 572891"/>
                <a:gd name="connsiteX102" fmla="*/ 119503 w 3048059"/>
                <a:gd name="connsiteY102" fmla="*/ 572424 h 572891"/>
                <a:gd name="connsiteX103" fmla="*/ 112501 w 3048059"/>
                <a:gd name="connsiteY103" fmla="*/ 565422 h 572891"/>
                <a:gd name="connsiteX104" fmla="*/ 119503 w 3048059"/>
                <a:gd name="connsiteY104" fmla="*/ 558420 h 572891"/>
                <a:gd name="connsiteX105" fmla="*/ 131990 w 3048059"/>
                <a:gd name="connsiteY105" fmla="*/ 558420 h 572891"/>
                <a:gd name="connsiteX106" fmla="*/ 138992 w 3048059"/>
                <a:gd name="connsiteY106" fmla="*/ 565422 h 572891"/>
                <a:gd name="connsiteX107" fmla="*/ 131990 w 3048059"/>
                <a:gd name="connsiteY107" fmla="*/ 572424 h 572891"/>
                <a:gd name="connsiteX108" fmla="*/ 94412 w 3048059"/>
                <a:gd name="connsiteY108" fmla="*/ 572424 h 572891"/>
                <a:gd name="connsiteX109" fmla="*/ 81925 w 3048059"/>
                <a:gd name="connsiteY109" fmla="*/ 572424 h 572891"/>
                <a:gd name="connsiteX110" fmla="*/ 74923 w 3048059"/>
                <a:gd name="connsiteY110" fmla="*/ 565422 h 572891"/>
                <a:gd name="connsiteX111" fmla="*/ 81925 w 3048059"/>
                <a:gd name="connsiteY111" fmla="*/ 558420 h 572891"/>
                <a:gd name="connsiteX112" fmla="*/ 94412 w 3048059"/>
                <a:gd name="connsiteY112" fmla="*/ 558420 h 572891"/>
                <a:gd name="connsiteX113" fmla="*/ 101414 w 3048059"/>
                <a:gd name="connsiteY113" fmla="*/ 565422 h 572891"/>
                <a:gd name="connsiteX114" fmla="*/ 94412 w 3048059"/>
                <a:gd name="connsiteY114" fmla="*/ 572424 h 572891"/>
                <a:gd name="connsiteX115" fmla="*/ 56951 w 3048059"/>
                <a:gd name="connsiteY115" fmla="*/ 572308 h 572891"/>
                <a:gd name="connsiteX116" fmla="*/ 44464 w 3048059"/>
                <a:gd name="connsiteY116" fmla="*/ 572308 h 572891"/>
                <a:gd name="connsiteX117" fmla="*/ 37461 w 3048059"/>
                <a:gd name="connsiteY117" fmla="*/ 565306 h 572891"/>
                <a:gd name="connsiteX118" fmla="*/ 44464 w 3048059"/>
                <a:gd name="connsiteY118" fmla="*/ 558304 h 572891"/>
                <a:gd name="connsiteX119" fmla="*/ 56951 w 3048059"/>
                <a:gd name="connsiteY119" fmla="*/ 558304 h 572891"/>
                <a:gd name="connsiteX120" fmla="*/ 63953 w 3048059"/>
                <a:gd name="connsiteY120" fmla="*/ 565306 h 572891"/>
                <a:gd name="connsiteX121" fmla="*/ 56951 w 3048059"/>
                <a:gd name="connsiteY121" fmla="*/ 572308 h 572891"/>
                <a:gd name="connsiteX122" fmla="*/ 19489 w 3048059"/>
                <a:gd name="connsiteY122" fmla="*/ 572308 h 572891"/>
                <a:gd name="connsiteX123" fmla="*/ 7002 w 3048059"/>
                <a:gd name="connsiteY123" fmla="*/ 572308 h 572891"/>
                <a:gd name="connsiteX124" fmla="*/ 0 w 3048059"/>
                <a:gd name="connsiteY124" fmla="*/ 565306 h 572891"/>
                <a:gd name="connsiteX125" fmla="*/ 7002 w 3048059"/>
                <a:gd name="connsiteY125" fmla="*/ 558304 h 572891"/>
                <a:gd name="connsiteX126" fmla="*/ 19489 w 3048059"/>
                <a:gd name="connsiteY126" fmla="*/ 558304 h 572891"/>
                <a:gd name="connsiteX127" fmla="*/ 26491 w 3048059"/>
                <a:gd name="connsiteY127" fmla="*/ 565306 h 572891"/>
                <a:gd name="connsiteX128" fmla="*/ 19489 w 3048059"/>
                <a:gd name="connsiteY128" fmla="*/ 572308 h 572891"/>
                <a:gd name="connsiteX129" fmla="*/ 672905 w 3048059"/>
                <a:gd name="connsiteY129" fmla="*/ 551068 h 572891"/>
                <a:gd name="connsiteX130" fmla="*/ 668004 w 3048059"/>
                <a:gd name="connsiteY130" fmla="*/ 548967 h 572891"/>
                <a:gd name="connsiteX131" fmla="*/ 668004 w 3048059"/>
                <a:gd name="connsiteY131" fmla="*/ 539048 h 572891"/>
                <a:gd name="connsiteX132" fmla="*/ 676873 w 3048059"/>
                <a:gd name="connsiteY132" fmla="*/ 530178 h 572891"/>
                <a:gd name="connsiteX133" fmla="*/ 686793 w 3048059"/>
                <a:gd name="connsiteY133" fmla="*/ 530178 h 572891"/>
                <a:gd name="connsiteX134" fmla="*/ 686793 w 3048059"/>
                <a:gd name="connsiteY134" fmla="*/ 540098 h 572891"/>
                <a:gd name="connsiteX135" fmla="*/ 677924 w 3048059"/>
                <a:gd name="connsiteY135" fmla="*/ 548967 h 572891"/>
                <a:gd name="connsiteX136" fmla="*/ 673022 w 3048059"/>
                <a:gd name="connsiteY136" fmla="*/ 550951 h 572891"/>
                <a:gd name="connsiteX137" fmla="*/ 699514 w 3048059"/>
                <a:gd name="connsiteY137" fmla="*/ 524577 h 572891"/>
                <a:gd name="connsiteX138" fmla="*/ 694612 w 3048059"/>
                <a:gd name="connsiteY138" fmla="*/ 522476 h 572891"/>
                <a:gd name="connsiteX139" fmla="*/ 694612 w 3048059"/>
                <a:gd name="connsiteY139" fmla="*/ 512556 h 572891"/>
                <a:gd name="connsiteX140" fmla="*/ 703481 w 3048059"/>
                <a:gd name="connsiteY140" fmla="*/ 503687 h 572891"/>
                <a:gd name="connsiteX141" fmla="*/ 713401 w 3048059"/>
                <a:gd name="connsiteY141" fmla="*/ 503687 h 572891"/>
                <a:gd name="connsiteX142" fmla="*/ 713401 w 3048059"/>
                <a:gd name="connsiteY142" fmla="*/ 513607 h 572891"/>
                <a:gd name="connsiteX143" fmla="*/ 704532 w 3048059"/>
                <a:gd name="connsiteY143" fmla="*/ 522476 h 572891"/>
                <a:gd name="connsiteX144" fmla="*/ 699630 w 3048059"/>
                <a:gd name="connsiteY144" fmla="*/ 524460 h 572891"/>
                <a:gd name="connsiteX145" fmla="*/ 726005 w 3048059"/>
                <a:gd name="connsiteY145" fmla="*/ 498202 h 572891"/>
                <a:gd name="connsiteX146" fmla="*/ 721104 w 3048059"/>
                <a:gd name="connsiteY146" fmla="*/ 496101 h 572891"/>
                <a:gd name="connsiteX147" fmla="*/ 721104 w 3048059"/>
                <a:gd name="connsiteY147" fmla="*/ 486181 h 572891"/>
                <a:gd name="connsiteX148" fmla="*/ 729973 w 3048059"/>
                <a:gd name="connsiteY148" fmla="*/ 477312 h 572891"/>
                <a:gd name="connsiteX149" fmla="*/ 739892 w 3048059"/>
                <a:gd name="connsiteY149" fmla="*/ 477312 h 572891"/>
                <a:gd name="connsiteX150" fmla="*/ 739892 w 3048059"/>
                <a:gd name="connsiteY150" fmla="*/ 487232 h 572891"/>
                <a:gd name="connsiteX151" fmla="*/ 731023 w 3048059"/>
                <a:gd name="connsiteY151" fmla="*/ 496101 h 572891"/>
                <a:gd name="connsiteX152" fmla="*/ 726122 w 3048059"/>
                <a:gd name="connsiteY152" fmla="*/ 498085 h 572891"/>
                <a:gd name="connsiteX153" fmla="*/ 752613 w 3048059"/>
                <a:gd name="connsiteY153" fmla="*/ 471711 h 572891"/>
                <a:gd name="connsiteX154" fmla="*/ 747712 w 3048059"/>
                <a:gd name="connsiteY154" fmla="*/ 469610 h 572891"/>
                <a:gd name="connsiteX155" fmla="*/ 747712 w 3048059"/>
                <a:gd name="connsiteY155" fmla="*/ 459690 h 572891"/>
                <a:gd name="connsiteX156" fmla="*/ 756581 w 3048059"/>
                <a:gd name="connsiteY156" fmla="*/ 450821 h 572891"/>
                <a:gd name="connsiteX157" fmla="*/ 766501 w 3048059"/>
                <a:gd name="connsiteY157" fmla="*/ 450821 h 572891"/>
                <a:gd name="connsiteX158" fmla="*/ 766501 w 3048059"/>
                <a:gd name="connsiteY158" fmla="*/ 460740 h 572891"/>
                <a:gd name="connsiteX159" fmla="*/ 757631 w 3048059"/>
                <a:gd name="connsiteY159" fmla="*/ 469610 h 572891"/>
                <a:gd name="connsiteX160" fmla="*/ 752730 w 3048059"/>
                <a:gd name="connsiteY160" fmla="*/ 471594 h 572891"/>
                <a:gd name="connsiteX161" fmla="*/ 779221 w 3048059"/>
                <a:gd name="connsiteY161" fmla="*/ 445219 h 572891"/>
                <a:gd name="connsiteX162" fmla="*/ 774320 w 3048059"/>
                <a:gd name="connsiteY162" fmla="*/ 443118 h 572891"/>
                <a:gd name="connsiteX163" fmla="*/ 774320 w 3048059"/>
                <a:gd name="connsiteY163" fmla="*/ 433199 h 572891"/>
                <a:gd name="connsiteX164" fmla="*/ 783189 w 3048059"/>
                <a:gd name="connsiteY164" fmla="*/ 424329 h 572891"/>
                <a:gd name="connsiteX165" fmla="*/ 793109 w 3048059"/>
                <a:gd name="connsiteY165" fmla="*/ 424329 h 572891"/>
                <a:gd name="connsiteX166" fmla="*/ 793109 w 3048059"/>
                <a:gd name="connsiteY166" fmla="*/ 434249 h 572891"/>
                <a:gd name="connsiteX167" fmla="*/ 784239 w 3048059"/>
                <a:gd name="connsiteY167" fmla="*/ 443118 h 572891"/>
                <a:gd name="connsiteX168" fmla="*/ 779338 w 3048059"/>
                <a:gd name="connsiteY168" fmla="*/ 445102 h 572891"/>
                <a:gd name="connsiteX169" fmla="*/ 805713 w 3048059"/>
                <a:gd name="connsiteY169" fmla="*/ 418728 h 572891"/>
                <a:gd name="connsiteX170" fmla="*/ 800811 w 3048059"/>
                <a:gd name="connsiteY170" fmla="*/ 416627 h 572891"/>
                <a:gd name="connsiteX171" fmla="*/ 800811 w 3048059"/>
                <a:gd name="connsiteY171" fmla="*/ 406707 h 572891"/>
                <a:gd name="connsiteX172" fmla="*/ 809681 w 3048059"/>
                <a:gd name="connsiteY172" fmla="*/ 397838 h 572891"/>
                <a:gd name="connsiteX173" fmla="*/ 819600 w 3048059"/>
                <a:gd name="connsiteY173" fmla="*/ 397838 h 572891"/>
                <a:gd name="connsiteX174" fmla="*/ 819600 w 3048059"/>
                <a:gd name="connsiteY174" fmla="*/ 407758 h 572891"/>
                <a:gd name="connsiteX175" fmla="*/ 810731 w 3048059"/>
                <a:gd name="connsiteY175" fmla="*/ 416627 h 572891"/>
                <a:gd name="connsiteX176" fmla="*/ 805829 w 3048059"/>
                <a:gd name="connsiteY176" fmla="*/ 418611 h 572891"/>
                <a:gd name="connsiteX177" fmla="*/ 3041028 w 3048059"/>
                <a:gd name="connsiteY177" fmla="*/ 407057 h 572891"/>
                <a:gd name="connsiteX178" fmla="*/ 3036127 w 3048059"/>
                <a:gd name="connsiteY178" fmla="*/ 404957 h 572891"/>
                <a:gd name="connsiteX179" fmla="*/ 3027257 w 3048059"/>
                <a:gd name="connsiteY179" fmla="*/ 396087 h 572891"/>
                <a:gd name="connsiteX180" fmla="*/ 3027257 w 3048059"/>
                <a:gd name="connsiteY180" fmla="*/ 386168 h 572891"/>
                <a:gd name="connsiteX181" fmla="*/ 3037177 w 3048059"/>
                <a:gd name="connsiteY181" fmla="*/ 386168 h 572891"/>
                <a:gd name="connsiteX182" fmla="*/ 3046046 w 3048059"/>
                <a:gd name="connsiteY182" fmla="*/ 395037 h 572891"/>
                <a:gd name="connsiteX183" fmla="*/ 3046046 w 3048059"/>
                <a:gd name="connsiteY183" fmla="*/ 404957 h 572891"/>
                <a:gd name="connsiteX184" fmla="*/ 3041145 w 3048059"/>
                <a:gd name="connsiteY184" fmla="*/ 406941 h 572891"/>
                <a:gd name="connsiteX185" fmla="*/ 832321 w 3048059"/>
                <a:gd name="connsiteY185" fmla="*/ 392236 h 572891"/>
                <a:gd name="connsiteX186" fmla="*/ 827419 w 3048059"/>
                <a:gd name="connsiteY186" fmla="*/ 390136 h 572891"/>
                <a:gd name="connsiteX187" fmla="*/ 827419 w 3048059"/>
                <a:gd name="connsiteY187" fmla="*/ 380216 h 572891"/>
                <a:gd name="connsiteX188" fmla="*/ 836289 w 3048059"/>
                <a:gd name="connsiteY188" fmla="*/ 371346 h 572891"/>
                <a:gd name="connsiteX189" fmla="*/ 846208 w 3048059"/>
                <a:gd name="connsiteY189" fmla="*/ 371346 h 572891"/>
                <a:gd name="connsiteX190" fmla="*/ 846208 w 3048059"/>
                <a:gd name="connsiteY190" fmla="*/ 381266 h 572891"/>
                <a:gd name="connsiteX191" fmla="*/ 837339 w 3048059"/>
                <a:gd name="connsiteY191" fmla="*/ 390136 h 572891"/>
                <a:gd name="connsiteX192" fmla="*/ 832437 w 3048059"/>
                <a:gd name="connsiteY192" fmla="*/ 392119 h 572891"/>
                <a:gd name="connsiteX193" fmla="*/ 3014536 w 3048059"/>
                <a:gd name="connsiteY193" fmla="*/ 380449 h 572891"/>
                <a:gd name="connsiteX194" fmla="*/ 3009635 w 3048059"/>
                <a:gd name="connsiteY194" fmla="*/ 378349 h 572891"/>
                <a:gd name="connsiteX195" fmla="*/ 3000766 w 3048059"/>
                <a:gd name="connsiteY195" fmla="*/ 369479 h 572891"/>
                <a:gd name="connsiteX196" fmla="*/ 3000766 w 3048059"/>
                <a:gd name="connsiteY196" fmla="*/ 359560 h 572891"/>
                <a:gd name="connsiteX197" fmla="*/ 3010686 w 3048059"/>
                <a:gd name="connsiteY197" fmla="*/ 359560 h 572891"/>
                <a:gd name="connsiteX198" fmla="*/ 3019555 w 3048059"/>
                <a:gd name="connsiteY198" fmla="*/ 368429 h 572891"/>
                <a:gd name="connsiteX199" fmla="*/ 3019555 w 3048059"/>
                <a:gd name="connsiteY199" fmla="*/ 378349 h 572891"/>
                <a:gd name="connsiteX200" fmla="*/ 3014653 w 3048059"/>
                <a:gd name="connsiteY200" fmla="*/ 380333 h 572891"/>
                <a:gd name="connsiteX201" fmla="*/ 858812 w 3048059"/>
                <a:gd name="connsiteY201" fmla="*/ 365745 h 572891"/>
                <a:gd name="connsiteX202" fmla="*/ 853910 w 3048059"/>
                <a:gd name="connsiteY202" fmla="*/ 363644 h 572891"/>
                <a:gd name="connsiteX203" fmla="*/ 853910 w 3048059"/>
                <a:gd name="connsiteY203" fmla="*/ 353725 h 572891"/>
                <a:gd name="connsiteX204" fmla="*/ 862780 w 3048059"/>
                <a:gd name="connsiteY204" fmla="*/ 344855 h 572891"/>
                <a:gd name="connsiteX205" fmla="*/ 872700 w 3048059"/>
                <a:gd name="connsiteY205" fmla="*/ 344855 h 572891"/>
                <a:gd name="connsiteX206" fmla="*/ 872700 w 3048059"/>
                <a:gd name="connsiteY206" fmla="*/ 354775 h 572891"/>
                <a:gd name="connsiteX207" fmla="*/ 863830 w 3048059"/>
                <a:gd name="connsiteY207" fmla="*/ 363644 h 572891"/>
                <a:gd name="connsiteX208" fmla="*/ 858929 w 3048059"/>
                <a:gd name="connsiteY208" fmla="*/ 365628 h 572891"/>
                <a:gd name="connsiteX209" fmla="*/ 2988045 w 3048059"/>
                <a:gd name="connsiteY209" fmla="*/ 353841 h 572891"/>
                <a:gd name="connsiteX210" fmla="*/ 2983144 w 3048059"/>
                <a:gd name="connsiteY210" fmla="*/ 351741 h 572891"/>
                <a:gd name="connsiteX211" fmla="*/ 2974275 w 3048059"/>
                <a:gd name="connsiteY211" fmla="*/ 342871 h 572891"/>
                <a:gd name="connsiteX212" fmla="*/ 2974275 w 3048059"/>
                <a:gd name="connsiteY212" fmla="*/ 332952 h 572891"/>
                <a:gd name="connsiteX213" fmla="*/ 2984194 w 3048059"/>
                <a:gd name="connsiteY213" fmla="*/ 332952 h 572891"/>
                <a:gd name="connsiteX214" fmla="*/ 2993064 w 3048059"/>
                <a:gd name="connsiteY214" fmla="*/ 341821 h 572891"/>
                <a:gd name="connsiteX215" fmla="*/ 2993064 w 3048059"/>
                <a:gd name="connsiteY215" fmla="*/ 351741 h 572891"/>
                <a:gd name="connsiteX216" fmla="*/ 2988162 w 3048059"/>
                <a:gd name="connsiteY216" fmla="*/ 353725 h 572891"/>
                <a:gd name="connsiteX217" fmla="*/ 885420 w 3048059"/>
                <a:gd name="connsiteY217" fmla="*/ 339253 h 572891"/>
                <a:gd name="connsiteX218" fmla="*/ 880519 w 3048059"/>
                <a:gd name="connsiteY218" fmla="*/ 337153 h 572891"/>
                <a:gd name="connsiteX219" fmla="*/ 880519 w 3048059"/>
                <a:gd name="connsiteY219" fmla="*/ 327233 h 572891"/>
                <a:gd name="connsiteX220" fmla="*/ 889388 w 3048059"/>
                <a:gd name="connsiteY220" fmla="*/ 318364 h 572891"/>
                <a:gd name="connsiteX221" fmla="*/ 899308 w 3048059"/>
                <a:gd name="connsiteY221" fmla="*/ 318364 h 572891"/>
                <a:gd name="connsiteX222" fmla="*/ 899308 w 3048059"/>
                <a:gd name="connsiteY222" fmla="*/ 328283 h 572891"/>
                <a:gd name="connsiteX223" fmla="*/ 890438 w 3048059"/>
                <a:gd name="connsiteY223" fmla="*/ 337153 h 572891"/>
                <a:gd name="connsiteX224" fmla="*/ 885537 w 3048059"/>
                <a:gd name="connsiteY224" fmla="*/ 339137 h 572891"/>
                <a:gd name="connsiteX225" fmla="*/ 2203339 w 3048059"/>
                <a:gd name="connsiteY225" fmla="*/ 328283 h 572891"/>
                <a:gd name="connsiteX226" fmla="*/ 2195520 w 3048059"/>
                <a:gd name="connsiteY226" fmla="*/ 328283 h 572891"/>
                <a:gd name="connsiteX227" fmla="*/ 2188518 w 3048059"/>
                <a:gd name="connsiteY227" fmla="*/ 321281 h 572891"/>
                <a:gd name="connsiteX228" fmla="*/ 2195520 w 3048059"/>
                <a:gd name="connsiteY228" fmla="*/ 314279 h 572891"/>
                <a:gd name="connsiteX229" fmla="*/ 2200422 w 3048059"/>
                <a:gd name="connsiteY229" fmla="*/ 314279 h 572891"/>
                <a:gd name="connsiteX230" fmla="*/ 2201705 w 3048059"/>
                <a:gd name="connsiteY230" fmla="*/ 312995 h 572891"/>
                <a:gd name="connsiteX231" fmla="*/ 2211625 w 3048059"/>
                <a:gd name="connsiteY231" fmla="*/ 312995 h 572891"/>
                <a:gd name="connsiteX232" fmla="*/ 2211625 w 3048059"/>
                <a:gd name="connsiteY232" fmla="*/ 322915 h 572891"/>
                <a:gd name="connsiteX233" fmla="*/ 2208241 w 3048059"/>
                <a:gd name="connsiteY233" fmla="*/ 326299 h 572891"/>
                <a:gd name="connsiteX234" fmla="*/ 2203339 w 3048059"/>
                <a:gd name="connsiteY234" fmla="*/ 328283 h 572891"/>
                <a:gd name="connsiteX235" fmla="*/ 2170546 w 3048059"/>
                <a:gd name="connsiteY235" fmla="*/ 328283 h 572891"/>
                <a:gd name="connsiteX236" fmla="*/ 2158059 w 3048059"/>
                <a:gd name="connsiteY236" fmla="*/ 328283 h 572891"/>
                <a:gd name="connsiteX237" fmla="*/ 2151056 w 3048059"/>
                <a:gd name="connsiteY237" fmla="*/ 321281 h 572891"/>
                <a:gd name="connsiteX238" fmla="*/ 2158059 w 3048059"/>
                <a:gd name="connsiteY238" fmla="*/ 314279 h 572891"/>
                <a:gd name="connsiteX239" fmla="*/ 2170546 w 3048059"/>
                <a:gd name="connsiteY239" fmla="*/ 314279 h 572891"/>
                <a:gd name="connsiteX240" fmla="*/ 2177548 w 3048059"/>
                <a:gd name="connsiteY240" fmla="*/ 321281 h 572891"/>
                <a:gd name="connsiteX241" fmla="*/ 2170546 w 3048059"/>
                <a:gd name="connsiteY241" fmla="*/ 328283 h 572891"/>
                <a:gd name="connsiteX242" fmla="*/ 2132968 w 3048059"/>
                <a:gd name="connsiteY242" fmla="*/ 328167 h 572891"/>
                <a:gd name="connsiteX243" fmla="*/ 2120480 w 3048059"/>
                <a:gd name="connsiteY243" fmla="*/ 328167 h 572891"/>
                <a:gd name="connsiteX244" fmla="*/ 2113478 w 3048059"/>
                <a:gd name="connsiteY244" fmla="*/ 321164 h 572891"/>
                <a:gd name="connsiteX245" fmla="*/ 2120480 w 3048059"/>
                <a:gd name="connsiteY245" fmla="*/ 314162 h 572891"/>
                <a:gd name="connsiteX246" fmla="*/ 2132968 w 3048059"/>
                <a:gd name="connsiteY246" fmla="*/ 314162 h 572891"/>
                <a:gd name="connsiteX247" fmla="*/ 2139970 w 3048059"/>
                <a:gd name="connsiteY247" fmla="*/ 321164 h 572891"/>
                <a:gd name="connsiteX248" fmla="*/ 2132968 w 3048059"/>
                <a:gd name="connsiteY248" fmla="*/ 328167 h 572891"/>
                <a:gd name="connsiteX249" fmla="*/ 2095506 w 3048059"/>
                <a:gd name="connsiteY249" fmla="*/ 328167 h 572891"/>
                <a:gd name="connsiteX250" fmla="*/ 2083019 w 3048059"/>
                <a:gd name="connsiteY250" fmla="*/ 328167 h 572891"/>
                <a:gd name="connsiteX251" fmla="*/ 2076017 w 3048059"/>
                <a:gd name="connsiteY251" fmla="*/ 321164 h 572891"/>
                <a:gd name="connsiteX252" fmla="*/ 2083019 w 3048059"/>
                <a:gd name="connsiteY252" fmla="*/ 314162 h 572891"/>
                <a:gd name="connsiteX253" fmla="*/ 2095506 w 3048059"/>
                <a:gd name="connsiteY253" fmla="*/ 314162 h 572891"/>
                <a:gd name="connsiteX254" fmla="*/ 2102508 w 3048059"/>
                <a:gd name="connsiteY254" fmla="*/ 321164 h 572891"/>
                <a:gd name="connsiteX255" fmla="*/ 2095506 w 3048059"/>
                <a:gd name="connsiteY255" fmla="*/ 328167 h 572891"/>
                <a:gd name="connsiteX256" fmla="*/ 2961554 w 3048059"/>
                <a:gd name="connsiteY256" fmla="*/ 327350 h 572891"/>
                <a:gd name="connsiteX257" fmla="*/ 2956652 w 3048059"/>
                <a:gd name="connsiteY257" fmla="*/ 325249 h 572891"/>
                <a:gd name="connsiteX258" fmla="*/ 2947783 w 3048059"/>
                <a:gd name="connsiteY258" fmla="*/ 316380 h 572891"/>
                <a:gd name="connsiteX259" fmla="*/ 2947783 w 3048059"/>
                <a:gd name="connsiteY259" fmla="*/ 306460 h 572891"/>
                <a:gd name="connsiteX260" fmla="*/ 2957702 w 3048059"/>
                <a:gd name="connsiteY260" fmla="*/ 306460 h 572891"/>
                <a:gd name="connsiteX261" fmla="*/ 2966572 w 3048059"/>
                <a:gd name="connsiteY261" fmla="*/ 315329 h 572891"/>
                <a:gd name="connsiteX262" fmla="*/ 2966572 w 3048059"/>
                <a:gd name="connsiteY262" fmla="*/ 325249 h 572891"/>
                <a:gd name="connsiteX263" fmla="*/ 2961671 w 3048059"/>
                <a:gd name="connsiteY263" fmla="*/ 327233 h 572891"/>
                <a:gd name="connsiteX264" fmla="*/ 2060379 w 3048059"/>
                <a:gd name="connsiteY264" fmla="*/ 322215 h 572891"/>
                <a:gd name="connsiteX265" fmla="*/ 2055477 w 3048059"/>
                <a:gd name="connsiteY265" fmla="*/ 320114 h 572891"/>
                <a:gd name="connsiteX266" fmla="*/ 2046608 w 3048059"/>
                <a:gd name="connsiteY266" fmla="*/ 311245 h 572891"/>
                <a:gd name="connsiteX267" fmla="*/ 2046608 w 3048059"/>
                <a:gd name="connsiteY267" fmla="*/ 301325 h 572891"/>
                <a:gd name="connsiteX268" fmla="*/ 2056528 w 3048059"/>
                <a:gd name="connsiteY268" fmla="*/ 301325 h 572891"/>
                <a:gd name="connsiteX269" fmla="*/ 2065397 w 3048059"/>
                <a:gd name="connsiteY269" fmla="*/ 310194 h 572891"/>
                <a:gd name="connsiteX270" fmla="*/ 2065397 w 3048059"/>
                <a:gd name="connsiteY270" fmla="*/ 320114 h 572891"/>
                <a:gd name="connsiteX271" fmla="*/ 2060495 w 3048059"/>
                <a:gd name="connsiteY271" fmla="*/ 322098 h 572891"/>
                <a:gd name="connsiteX272" fmla="*/ 912028 w 3048059"/>
                <a:gd name="connsiteY272" fmla="*/ 312879 h 572891"/>
                <a:gd name="connsiteX273" fmla="*/ 907127 w 3048059"/>
                <a:gd name="connsiteY273" fmla="*/ 310778 h 572891"/>
                <a:gd name="connsiteX274" fmla="*/ 907127 w 3048059"/>
                <a:gd name="connsiteY274" fmla="*/ 300858 h 572891"/>
                <a:gd name="connsiteX275" fmla="*/ 915996 w 3048059"/>
                <a:gd name="connsiteY275" fmla="*/ 291989 h 572891"/>
                <a:gd name="connsiteX276" fmla="*/ 925916 w 3048059"/>
                <a:gd name="connsiteY276" fmla="*/ 291989 h 572891"/>
                <a:gd name="connsiteX277" fmla="*/ 925916 w 3048059"/>
                <a:gd name="connsiteY277" fmla="*/ 301909 h 572891"/>
                <a:gd name="connsiteX278" fmla="*/ 917046 w 3048059"/>
                <a:gd name="connsiteY278" fmla="*/ 310778 h 572891"/>
                <a:gd name="connsiteX279" fmla="*/ 912145 w 3048059"/>
                <a:gd name="connsiteY279" fmla="*/ 312762 h 572891"/>
                <a:gd name="connsiteX280" fmla="*/ 2224346 w 3048059"/>
                <a:gd name="connsiteY280" fmla="*/ 307277 h 572891"/>
                <a:gd name="connsiteX281" fmla="*/ 2219444 w 3048059"/>
                <a:gd name="connsiteY281" fmla="*/ 305176 h 572891"/>
                <a:gd name="connsiteX282" fmla="*/ 2219444 w 3048059"/>
                <a:gd name="connsiteY282" fmla="*/ 295257 h 572891"/>
                <a:gd name="connsiteX283" fmla="*/ 2228313 w 3048059"/>
                <a:gd name="connsiteY283" fmla="*/ 286387 h 572891"/>
                <a:gd name="connsiteX284" fmla="*/ 2238233 w 3048059"/>
                <a:gd name="connsiteY284" fmla="*/ 286387 h 572891"/>
                <a:gd name="connsiteX285" fmla="*/ 2238233 w 3048059"/>
                <a:gd name="connsiteY285" fmla="*/ 296307 h 572891"/>
                <a:gd name="connsiteX286" fmla="*/ 2229364 w 3048059"/>
                <a:gd name="connsiteY286" fmla="*/ 305176 h 572891"/>
                <a:gd name="connsiteX287" fmla="*/ 2224462 w 3048059"/>
                <a:gd name="connsiteY287" fmla="*/ 307160 h 572891"/>
                <a:gd name="connsiteX288" fmla="*/ 2935062 w 3048059"/>
                <a:gd name="connsiteY288" fmla="*/ 300742 h 572891"/>
                <a:gd name="connsiteX289" fmla="*/ 2930161 w 3048059"/>
                <a:gd name="connsiteY289" fmla="*/ 298641 h 572891"/>
                <a:gd name="connsiteX290" fmla="*/ 2921291 w 3048059"/>
                <a:gd name="connsiteY290" fmla="*/ 289772 h 572891"/>
                <a:gd name="connsiteX291" fmla="*/ 2921291 w 3048059"/>
                <a:gd name="connsiteY291" fmla="*/ 279852 h 572891"/>
                <a:gd name="connsiteX292" fmla="*/ 2931211 w 3048059"/>
                <a:gd name="connsiteY292" fmla="*/ 279852 h 572891"/>
                <a:gd name="connsiteX293" fmla="*/ 2940081 w 3048059"/>
                <a:gd name="connsiteY293" fmla="*/ 288721 h 572891"/>
                <a:gd name="connsiteX294" fmla="*/ 2940081 w 3048059"/>
                <a:gd name="connsiteY294" fmla="*/ 298641 h 572891"/>
                <a:gd name="connsiteX295" fmla="*/ 2935179 w 3048059"/>
                <a:gd name="connsiteY295" fmla="*/ 300625 h 572891"/>
                <a:gd name="connsiteX296" fmla="*/ 2033887 w 3048059"/>
                <a:gd name="connsiteY296" fmla="*/ 295723 h 572891"/>
                <a:gd name="connsiteX297" fmla="*/ 2028986 w 3048059"/>
                <a:gd name="connsiteY297" fmla="*/ 293623 h 572891"/>
                <a:gd name="connsiteX298" fmla="*/ 2020117 w 3048059"/>
                <a:gd name="connsiteY298" fmla="*/ 284753 h 572891"/>
                <a:gd name="connsiteX299" fmla="*/ 2020117 w 3048059"/>
                <a:gd name="connsiteY299" fmla="*/ 274834 h 572891"/>
                <a:gd name="connsiteX300" fmla="*/ 2030036 w 3048059"/>
                <a:gd name="connsiteY300" fmla="*/ 274834 h 572891"/>
                <a:gd name="connsiteX301" fmla="*/ 2038906 w 3048059"/>
                <a:gd name="connsiteY301" fmla="*/ 283703 h 572891"/>
                <a:gd name="connsiteX302" fmla="*/ 2038906 w 3048059"/>
                <a:gd name="connsiteY302" fmla="*/ 293623 h 572891"/>
                <a:gd name="connsiteX303" fmla="*/ 2034004 w 3048059"/>
                <a:gd name="connsiteY303" fmla="*/ 295607 h 572891"/>
                <a:gd name="connsiteX304" fmla="*/ 938520 w 3048059"/>
                <a:gd name="connsiteY304" fmla="*/ 286387 h 572891"/>
                <a:gd name="connsiteX305" fmla="*/ 933618 w 3048059"/>
                <a:gd name="connsiteY305" fmla="*/ 284287 h 572891"/>
                <a:gd name="connsiteX306" fmla="*/ 933618 w 3048059"/>
                <a:gd name="connsiteY306" fmla="*/ 274367 h 572891"/>
                <a:gd name="connsiteX307" fmla="*/ 942487 w 3048059"/>
                <a:gd name="connsiteY307" fmla="*/ 265498 h 572891"/>
                <a:gd name="connsiteX308" fmla="*/ 952408 w 3048059"/>
                <a:gd name="connsiteY308" fmla="*/ 265498 h 572891"/>
                <a:gd name="connsiteX309" fmla="*/ 952408 w 3048059"/>
                <a:gd name="connsiteY309" fmla="*/ 275417 h 572891"/>
                <a:gd name="connsiteX310" fmla="*/ 943538 w 3048059"/>
                <a:gd name="connsiteY310" fmla="*/ 284287 h 572891"/>
                <a:gd name="connsiteX311" fmla="*/ 938637 w 3048059"/>
                <a:gd name="connsiteY311" fmla="*/ 286271 h 572891"/>
                <a:gd name="connsiteX312" fmla="*/ 2250953 w 3048059"/>
                <a:gd name="connsiteY312" fmla="*/ 280786 h 572891"/>
                <a:gd name="connsiteX313" fmla="*/ 2246052 w 3048059"/>
                <a:gd name="connsiteY313" fmla="*/ 278685 h 572891"/>
                <a:gd name="connsiteX314" fmla="*/ 2246052 w 3048059"/>
                <a:gd name="connsiteY314" fmla="*/ 268765 h 572891"/>
                <a:gd name="connsiteX315" fmla="*/ 2254922 w 3048059"/>
                <a:gd name="connsiteY315" fmla="*/ 259896 h 572891"/>
                <a:gd name="connsiteX316" fmla="*/ 2264841 w 3048059"/>
                <a:gd name="connsiteY316" fmla="*/ 259896 h 572891"/>
                <a:gd name="connsiteX317" fmla="*/ 2264841 w 3048059"/>
                <a:gd name="connsiteY317" fmla="*/ 269816 h 572891"/>
                <a:gd name="connsiteX318" fmla="*/ 2255972 w 3048059"/>
                <a:gd name="connsiteY318" fmla="*/ 278685 h 572891"/>
                <a:gd name="connsiteX319" fmla="*/ 2251070 w 3048059"/>
                <a:gd name="connsiteY319" fmla="*/ 280669 h 572891"/>
                <a:gd name="connsiteX320" fmla="*/ 2908571 w 3048059"/>
                <a:gd name="connsiteY320" fmla="*/ 274250 h 572891"/>
                <a:gd name="connsiteX321" fmla="*/ 2903669 w 3048059"/>
                <a:gd name="connsiteY321" fmla="*/ 272150 h 572891"/>
                <a:gd name="connsiteX322" fmla="*/ 2894800 w 3048059"/>
                <a:gd name="connsiteY322" fmla="*/ 263280 h 572891"/>
                <a:gd name="connsiteX323" fmla="*/ 2894800 w 3048059"/>
                <a:gd name="connsiteY323" fmla="*/ 253361 h 572891"/>
                <a:gd name="connsiteX324" fmla="*/ 2904720 w 3048059"/>
                <a:gd name="connsiteY324" fmla="*/ 253361 h 572891"/>
                <a:gd name="connsiteX325" fmla="*/ 2913589 w 3048059"/>
                <a:gd name="connsiteY325" fmla="*/ 262230 h 572891"/>
                <a:gd name="connsiteX326" fmla="*/ 2913589 w 3048059"/>
                <a:gd name="connsiteY326" fmla="*/ 272150 h 572891"/>
                <a:gd name="connsiteX327" fmla="*/ 2908688 w 3048059"/>
                <a:gd name="connsiteY327" fmla="*/ 274133 h 572891"/>
                <a:gd name="connsiteX328" fmla="*/ 2007513 w 3048059"/>
                <a:gd name="connsiteY328" fmla="*/ 269115 h 572891"/>
                <a:gd name="connsiteX329" fmla="*/ 2002611 w 3048059"/>
                <a:gd name="connsiteY329" fmla="*/ 267015 h 572891"/>
                <a:gd name="connsiteX330" fmla="*/ 1993742 w 3048059"/>
                <a:gd name="connsiteY330" fmla="*/ 258145 h 572891"/>
                <a:gd name="connsiteX331" fmla="*/ 1993742 w 3048059"/>
                <a:gd name="connsiteY331" fmla="*/ 248226 h 572891"/>
                <a:gd name="connsiteX332" fmla="*/ 2003661 w 3048059"/>
                <a:gd name="connsiteY332" fmla="*/ 248226 h 572891"/>
                <a:gd name="connsiteX333" fmla="*/ 2012531 w 3048059"/>
                <a:gd name="connsiteY333" fmla="*/ 257095 h 572891"/>
                <a:gd name="connsiteX334" fmla="*/ 2012531 w 3048059"/>
                <a:gd name="connsiteY334" fmla="*/ 267015 h 572891"/>
                <a:gd name="connsiteX335" fmla="*/ 2007629 w 3048059"/>
                <a:gd name="connsiteY335" fmla="*/ 268999 h 572891"/>
                <a:gd name="connsiteX336" fmla="*/ 965128 w 3048059"/>
                <a:gd name="connsiteY336" fmla="*/ 259896 h 572891"/>
                <a:gd name="connsiteX337" fmla="*/ 960226 w 3048059"/>
                <a:gd name="connsiteY337" fmla="*/ 257795 h 572891"/>
                <a:gd name="connsiteX338" fmla="*/ 960226 w 3048059"/>
                <a:gd name="connsiteY338" fmla="*/ 247875 h 572891"/>
                <a:gd name="connsiteX339" fmla="*/ 969096 w 3048059"/>
                <a:gd name="connsiteY339" fmla="*/ 239006 h 572891"/>
                <a:gd name="connsiteX340" fmla="*/ 979015 w 3048059"/>
                <a:gd name="connsiteY340" fmla="*/ 239006 h 572891"/>
                <a:gd name="connsiteX341" fmla="*/ 979015 w 3048059"/>
                <a:gd name="connsiteY341" fmla="*/ 248926 h 572891"/>
                <a:gd name="connsiteX342" fmla="*/ 970146 w 3048059"/>
                <a:gd name="connsiteY342" fmla="*/ 257795 h 572891"/>
                <a:gd name="connsiteX343" fmla="*/ 965244 w 3048059"/>
                <a:gd name="connsiteY343" fmla="*/ 259779 h 572891"/>
                <a:gd name="connsiteX344" fmla="*/ 2277445 w 3048059"/>
                <a:gd name="connsiteY344" fmla="*/ 254411 h 572891"/>
                <a:gd name="connsiteX345" fmla="*/ 2272544 w 3048059"/>
                <a:gd name="connsiteY345" fmla="*/ 252310 h 572891"/>
                <a:gd name="connsiteX346" fmla="*/ 2272544 w 3048059"/>
                <a:gd name="connsiteY346" fmla="*/ 242390 h 572891"/>
                <a:gd name="connsiteX347" fmla="*/ 2281413 w 3048059"/>
                <a:gd name="connsiteY347" fmla="*/ 233521 h 572891"/>
                <a:gd name="connsiteX348" fmla="*/ 2291333 w 3048059"/>
                <a:gd name="connsiteY348" fmla="*/ 233521 h 572891"/>
                <a:gd name="connsiteX349" fmla="*/ 2291333 w 3048059"/>
                <a:gd name="connsiteY349" fmla="*/ 243441 h 572891"/>
                <a:gd name="connsiteX350" fmla="*/ 2282463 w 3048059"/>
                <a:gd name="connsiteY350" fmla="*/ 252310 h 572891"/>
                <a:gd name="connsiteX351" fmla="*/ 2277562 w 3048059"/>
                <a:gd name="connsiteY351" fmla="*/ 254294 h 572891"/>
                <a:gd name="connsiteX352" fmla="*/ 2882196 w 3048059"/>
                <a:gd name="connsiteY352" fmla="*/ 247642 h 572891"/>
                <a:gd name="connsiteX353" fmla="*/ 2877295 w 3048059"/>
                <a:gd name="connsiteY353" fmla="*/ 245541 h 572891"/>
                <a:gd name="connsiteX354" fmla="*/ 2868426 w 3048059"/>
                <a:gd name="connsiteY354" fmla="*/ 236672 h 572891"/>
                <a:gd name="connsiteX355" fmla="*/ 2868426 w 3048059"/>
                <a:gd name="connsiteY355" fmla="*/ 226752 h 572891"/>
                <a:gd name="connsiteX356" fmla="*/ 2878345 w 3048059"/>
                <a:gd name="connsiteY356" fmla="*/ 226752 h 572891"/>
                <a:gd name="connsiteX357" fmla="*/ 2887214 w 3048059"/>
                <a:gd name="connsiteY357" fmla="*/ 235622 h 572891"/>
                <a:gd name="connsiteX358" fmla="*/ 2887214 w 3048059"/>
                <a:gd name="connsiteY358" fmla="*/ 245541 h 572891"/>
                <a:gd name="connsiteX359" fmla="*/ 2882313 w 3048059"/>
                <a:gd name="connsiteY359" fmla="*/ 247525 h 572891"/>
                <a:gd name="connsiteX360" fmla="*/ 1981021 w 3048059"/>
                <a:gd name="connsiteY360" fmla="*/ 242624 h 572891"/>
                <a:gd name="connsiteX361" fmla="*/ 1976120 w 3048059"/>
                <a:gd name="connsiteY361" fmla="*/ 240523 h 572891"/>
                <a:gd name="connsiteX362" fmla="*/ 1967250 w 3048059"/>
                <a:gd name="connsiteY362" fmla="*/ 231654 h 572891"/>
                <a:gd name="connsiteX363" fmla="*/ 1967250 w 3048059"/>
                <a:gd name="connsiteY363" fmla="*/ 221734 h 572891"/>
                <a:gd name="connsiteX364" fmla="*/ 1977170 w 3048059"/>
                <a:gd name="connsiteY364" fmla="*/ 221734 h 572891"/>
                <a:gd name="connsiteX365" fmla="*/ 1986040 w 3048059"/>
                <a:gd name="connsiteY365" fmla="*/ 230604 h 572891"/>
                <a:gd name="connsiteX366" fmla="*/ 1986040 w 3048059"/>
                <a:gd name="connsiteY366" fmla="*/ 240523 h 572891"/>
                <a:gd name="connsiteX367" fmla="*/ 1981138 w 3048059"/>
                <a:gd name="connsiteY367" fmla="*/ 242507 h 572891"/>
                <a:gd name="connsiteX368" fmla="*/ 991619 w 3048059"/>
                <a:gd name="connsiteY368" fmla="*/ 233405 h 572891"/>
                <a:gd name="connsiteX369" fmla="*/ 986718 w 3048059"/>
                <a:gd name="connsiteY369" fmla="*/ 231304 h 572891"/>
                <a:gd name="connsiteX370" fmla="*/ 986718 w 3048059"/>
                <a:gd name="connsiteY370" fmla="*/ 221384 h 572891"/>
                <a:gd name="connsiteX371" fmla="*/ 995587 w 3048059"/>
                <a:gd name="connsiteY371" fmla="*/ 212515 h 572891"/>
                <a:gd name="connsiteX372" fmla="*/ 1005507 w 3048059"/>
                <a:gd name="connsiteY372" fmla="*/ 212515 h 572891"/>
                <a:gd name="connsiteX373" fmla="*/ 1005507 w 3048059"/>
                <a:gd name="connsiteY373" fmla="*/ 222434 h 572891"/>
                <a:gd name="connsiteX374" fmla="*/ 996637 w 3048059"/>
                <a:gd name="connsiteY374" fmla="*/ 231304 h 572891"/>
                <a:gd name="connsiteX375" fmla="*/ 991736 w 3048059"/>
                <a:gd name="connsiteY375" fmla="*/ 233288 h 572891"/>
                <a:gd name="connsiteX376" fmla="*/ 2304054 w 3048059"/>
                <a:gd name="connsiteY376" fmla="*/ 227919 h 572891"/>
                <a:gd name="connsiteX377" fmla="*/ 2299152 w 3048059"/>
                <a:gd name="connsiteY377" fmla="*/ 225819 h 572891"/>
                <a:gd name="connsiteX378" fmla="*/ 2299152 w 3048059"/>
                <a:gd name="connsiteY378" fmla="*/ 215899 h 572891"/>
                <a:gd name="connsiteX379" fmla="*/ 2308021 w 3048059"/>
                <a:gd name="connsiteY379" fmla="*/ 207030 h 572891"/>
                <a:gd name="connsiteX380" fmla="*/ 2317941 w 3048059"/>
                <a:gd name="connsiteY380" fmla="*/ 207030 h 572891"/>
                <a:gd name="connsiteX381" fmla="*/ 2317941 w 3048059"/>
                <a:gd name="connsiteY381" fmla="*/ 216949 h 572891"/>
                <a:gd name="connsiteX382" fmla="*/ 2309072 w 3048059"/>
                <a:gd name="connsiteY382" fmla="*/ 225819 h 572891"/>
                <a:gd name="connsiteX383" fmla="*/ 2304170 w 3048059"/>
                <a:gd name="connsiteY383" fmla="*/ 227803 h 572891"/>
                <a:gd name="connsiteX384" fmla="*/ 2855705 w 3048059"/>
                <a:gd name="connsiteY384" fmla="*/ 221034 h 572891"/>
                <a:gd name="connsiteX385" fmla="*/ 2850803 w 3048059"/>
                <a:gd name="connsiteY385" fmla="*/ 218933 h 572891"/>
                <a:gd name="connsiteX386" fmla="*/ 2841934 w 3048059"/>
                <a:gd name="connsiteY386" fmla="*/ 210064 h 572891"/>
                <a:gd name="connsiteX387" fmla="*/ 2841934 w 3048059"/>
                <a:gd name="connsiteY387" fmla="*/ 200144 h 572891"/>
                <a:gd name="connsiteX388" fmla="*/ 2851854 w 3048059"/>
                <a:gd name="connsiteY388" fmla="*/ 200144 h 572891"/>
                <a:gd name="connsiteX389" fmla="*/ 2860723 w 3048059"/>
                <a:gd name="connsiteY389" fmla="*/ 209014 h 572891"/>
                <a:gd name="connsiteX390" fmla="*/ 2860723 w 3048059"/>
                <a:gd name="connsiteY390" fmla="*/ 218933 h 572891"/>
                <a:gd name="connsiteX391" fmla="*/ 2855822 w 3048059"/>
                <a:gd name="connsiteY391" fmla="*/ 220917 h 572891"/>
                <a:gd name="connsiteX392" fmla="*/ 1954530 w 3048059"/>
                <a:gd name="connsiteY392" fmla="*/ 216016 h 572891"/>
                <a:gd name="connsiteX393" fmla="*/ 1949628 w 3048059"/>
                <a:gd name="connsiteY393" fmla="*/ 213915 h 572891"/>
                <a:gd name="connsiteX394" fmla="*/ 1940759 w 3048059"/>
                <a:gd name="connsiteY394" fmla="*/ 205046 h 572891"/>
                <a:gd name="connsiteX395" fmla="*/ 1940759 w 3048059"/>
                <a:gd name="connsiteY395" fmla="*/ 195126 h 572891"/>
                <a:gd name="connsiteX396" fmla="*/ 1950679 w 3048059"/>
                <a:gd name="connsiteY396" fmla="*/ 195126 h 572891"/>
                <a:gd name="connsiteX397" fmla="*/ 1959548 w 3048059"/>
                <a:gd name="connsiteY397" fmla="*/ 203995 h 572891"/>
                <a:gd name="connsiteX398" fmla="*/ 1959548 w 3048059"/>
                <a:gd name="connsiteY398" fmla="*/ 213915 h 572891"/>
                <a:gd name="connsiteX399" fmla="*/ 1954647 w 3048059"/>
                <a:gd name="connsiteY399" fmla="*/ 215899 h 572891"/>
                <a:gd name="connsiteX400" fmla="*/ 1018227 w 3048059"/>
                <a:gd name="connsiteY400" fmla="*/ 206913 h 572891"/>
                <a:gd name="connsiteX401" fmla="*/ 1013326 w 3048059"/>
                <a:gd name="connsiteY401" fmla="*/ 204812 h 572891"/>
                <a:gd name="connsiteX402" fmla="*/ 1013326 w 3048059"/>
                <a:gd name="connsiteY402" fmla="*/ 194893 h 572891"/>
                <a:gd name="connsiteX403" fmla="*/ 1022195 w 3048059"/>
                <a:gd name="connsiteY403" fmla="*/ 186023 h 572891"/>
                <a:gd name="connsiteX404" fmla="*/ 1032115 w 3048059"/>
                <a:gd name="connsiteY404" fmla="*/ 186023 h 572891"/>
                <a:gd name="connsiteX405" fmla="*/ 1032115 w 3048059"/>
                <a:gd name="connsiteY405" fmla="*/ 195943 h 572891"/>
                <a:gd name="connsiteX406" fmla="*/ 1023246 w 3048059"/>
                <a:gd name="connsiteY406" fmla="*/ 204812 h 572891"/>
                <a:gd name="connsiteX407" fmla="*/ 1018344 w 3048059"/>
                <a:gd name="connsiteY407" fmla="*/ 206796 h 572891"/>
                <a:gd name="connsiteX408" fmla="*/ 2330544 w 3048059"/>
                <a:gd name="connsiteY408" fmla="*/ 201428 h 572891"/>
                <a:gd name="connsiteX409" fmla="*/ 2325643 w 3048059"/>
                <a:gd name="connsiteY409" fmla="*/ 199327 h 572891"/>
                <a:gd name="connsiteX410" fmla="*/ 2325643 w 3048059"/>
                <a:gd name="connsiteY410" fmla="*/ 189408 h 572891"/>
                <a:gd name="connsiteX411" fmla="*/ 2334513 w 3048059"/>
                <a:gd name="connsiteY411" fmla="*/ 180538 h 572891"/>
                <a:gd name="connsiteX412" fmla="*/ 2344432 w 3048059"/>
                <a:gd name="connsiteY412" fmla="*/ 180538 h 572891"/>
                <a:gd name="connsiteX413" fmla="*/ 2344432 w 3048059"/>
                <a:gd name="connsiteY413" fmla="*/ 190458 h 572891"/>
                <a:gd name="connsiteX414" fmla="*/ 2335563 w 3048059"/>
                <a:gd name="connsiteY414" fmla="*/ 199327 h 572891"/>
                <a:gd name="connsiteX415" fmla="*/ 2330661 w 3048059"/>
                <a:gd name="connsiteY415" fmla="*/ 201311 h 572891"/>
                <a:gd name="connsiteX416" fmla="*/ 2829214 w 3048059"/>
                <a:gd name="connsiteY416" fmla="*/ 194543 h 572891"/>
                <a:gd name="connsiteX417" fmla="*/ 2824312 w 3048059"/>
                <a:gd name="connsiteY417" fmla="*/ 192442 h 572891"/>
                <a:gd name="connsiteX418" fmla="*/ 2815442 w 3048059"/>
                <a:gd name="connsiteY418" fmla="*/ 183573 h 572891"/>
                <a:gd name="connsiteX419" fmla="*/ 2815442 w 3048059"/>
                <a:gd name="connsiteY419" fmla="*/ 173653 h 572891"/>
                <a:gd name="connsiteX420" fmla="*/ 2825362 w 3048059"/>
                <a:gd name="connsiteY420" fmla="*/ 173653 h 572891"/>
                <a:gd name="connsiteX421" fmla="*/ 2834232 w 3048059"/>
                <a:gd name="connsiteY421" fmla="*/ 182522 h 572891"/>
                <a:gd name="connsiteX422" fmla="*/ 2834232 w 3048059"/>
                <a:gd name="connsiteY422" fmla="*/ 192442 h 572891"/>
                <a:gd name="connsiteX423" fmla="*/ 2829330 w 3048059"/>
                <a:gd name="connsiteY423" fmla="*/ 194426 h 572891"/>
                <a:gd name="connsiteX424" fmla="*/ 1928038 w 3048059"/>
                <a:gd name="connsiteY424" fmla="*/ 189408 h 572891"/>
                <a:gd name="connsiteX425" fmla="*/ 1923137 w 3048059"/>
                <a:gd name="connsiteY425" fmla="*/ 187307 h 572891"/>
                <a:gd name="connsiteX426" fmla="*/ 1914268 w 3048059"/>
                <a:gd name="connsiteY426" fmla="*/ 178438 h 572891"/>
                <a:gd name="connsiteX427" fmla="*/ 1914268 w 3048059"/>
                <a:gd name="connsiteY427" fmla="*/ 168518 h 572891"/>
                <a:gd name="connsiteX428" fmla="*/ 1924187 w 3048059"/>
                <a:gd name="connsiteY428" fmla="*/ 168518 h 572891"/>
                <a:gd name="connsiteX429" fmla="*/ 1933056 w 3048059"/>
                <a:gd name="connsiteY429" fmla="*/ 177387 h 572891"/>
                <a:gd name="connsiteX430" fmla="*/ 1933056 w 3048059"/>
                <a:gd name="connsiteY430" fmla="*/ 187307 h 572891"/>
                <a:gd name="connsiteX431" fmla="*/ 1928155 w 3048059"/>
                <a:gd name="connsiteY431" fmla="*/ 189291 h 572891"/>
                <a:gd name="connsiteX432" fmla="*/ 1044719 w 3048059"/>
                <a:gd name="connsiteY432" fmla="*/ 180422 h 572891"/>
                <a:gd name="connsiteX433" fmla="*/ 1039817 w 3048059"/>
                <a:gd name="connsiteY433" fmla="*/ 178321 h 572891"/>
                <a:gd name="connsiteX434" fmla="*/ 1039817 w 3048059"/>
                <a:gd name="connsiteY434" fmla="*/ 168401 h 572891"/>
                <a:gd name="connsiteX435" fmla="*/ 1048687 w 3048059"/>
                <a:gd name="connsiteY435" fmla="*/ 159532 h 572891"/>
                <a:gd name="connsiteX436" fmla="*/ 1058606 w 3048059"/>
                <a:gd name="connsiteY436" fmla="*/ 159532 h 572891"/>
                <a:gd name="connsiteX437" fmla="*/ 1058606 w 3048059"/>
                <a:gd name="connsiteY437" fmla="*/ 169452 h 572891"/>
                <a:gd name="connsiteX438" fmla="*/ 1049737 w 3048059"/>
                <a:gd name="connsiteY438" fmla="*/ 178321 h 572891"/>
                <a:gd name="connsiteX439" fmla="*/ 1044836 w 3048059"/>
                <a:gd name="connsiteY439" fmla="*/ 180305 h 572891"/>
                <a:gd name="connsiteX440" fmla="*/ 2357153 w 3048059"/>
                <a:gd name="connsiteY440" fmla="*/ 174937 h 572891"/>
                <a:gd name="connsiteX441" fmla="*/ 2352251 w 3048059"/>
                <a:gd name="connsiteY441" fmla="*/ 172836 h 572891"/>
                <a:gd name="connsiteX442" fmla="*/ 2352251 w 3048059"/>
                <a:gd name="connsiteY442" fmla="*/ 162916 h 572891"/>
                <a:gd name="connsiteX443" fmla="*/ 2361120 w 3048059"/>
                <a:gd name="connsiteY443" fmla="*/ 154047 h 572891"/>
                <a:gd name="connsiteX444" fmla="*/ 2371041 w 3048059"/>
                <a:gd name="connsiteY444" fmla="*/ 154047 h 572891"/>
                <a:gd name="connsiteX445" fmla="*/ 2371041 w 3048059"/>
                <a:gd name="connsiteY445" fmla="*/ 163967 h 572891"/>
                <a:gd name="connsiteX446" fmla="*/ 2362171 w 3048059"/>
                <a:gd name="connsiteY446" fmla="*/ 172836 h 572891"/>
                <a:gd name="connsiteX447" fmla="*/ 2357270 w 3048059"/>
                <a:gd name="connsiteY447" fmla="*/ 174820 h 572891"/>
                <a:gd name="connsiteX448" fmla="*/ 2802722 w 3048059"/>
                <a:gd name="connsiteY448" fmla="*/ 167935 h 572891"/>
                <a:gd name="connsiteX449" fmla="*/ 2797821 w 3048059"/>
                <a:gd name="connsiteY449" fmla="*/ 165834 h 572891"/>
                <a:gd name="connsiteX450" fmla="*/ 2788951 w 3048059"/>
                <a:gd name="connsiteY450" fmla="*/ 156965 h 572891"/>
                <a:gd name="connsiteX451" fmla="*/ 2788951 w 3048059"/>
                <a:gd name="connsiteY451" fmla="*/ 147045 h 572891"/>
                <a:gd name="connsiteX452" fmla="*/ 2798871 w 3048059"/>
                <a:gd name="connsiteY452" fmla="*/ 147045 h 572891"/>
                <a:gd name="connsiteX453" fmla="*/ 2807740 w 3048059"/>
                <a:gd name="connsiteY453" fmla="*/ 155914 h 572891"/>
                <a:gd name="connsiteX454" fmla="*/ 2807740 w 3048059"/>
                <a:gd name="connsiteY454" fmla="*/ 165834 h 572891"/>
                <a:gd name="connsiteX455" fmla="*/ 2802839 w 3048059"/>
                <a:gd name="connsiteY455" fmla="*/ 167818 h 572891"/>
                <a:gd name="connsiteX456" fmla="*/ 1901547 w 3048059"/>
                <a:gd name="connsiteY456" fmla="*/ 162916 h 572891"/>
                <a:gd name="connsiteX457" fmla="*/ 1896645 w 3048059"/>
                <a:gd name="connsiteY457" fmla="*/ 160816 h 572891"/>
                <a:gd name="connsiteX458" fmla="*/ 1887776 w 3048059"/>
                <a:gd name="connsiteY458" fmla="*/ 151946 h 572891"/>
                <a:gd name="connsiteX459" fmla="*/ 1887776 w 3048059"/>
                <a:gd name="connsiteY459" fmla="*/ 142027 h 572891"/>
                <a:gd name="connsiteX460" fmla="*/ 1897696 w 3048059"/>
                <a:gd name="connsiteY460" fmla="*/ 142027 h 572891"/>
                <a:gd name="connsiteX461" fmla="*/ 1906566 w 3048059"/>
                <a:gd name="connsiteY461" fmla="*/ 150896 h 572891"/>
                <a:gd name="connsiteX462" fmla="*/ 1906566 w 3048059"/>
                <a:gd name="connsiteY462" fmla="*/ 160816 h 572891"/>
                <a:gd name="connsiteX463" fmla="*/ 1901664 w 3048059"/>
                <a:gd name="connsiteY463" fmla="*/ 162800 h 572891"/>
                <a:gd name="connsiteX464" fmla="*/ 1071327 w 3048059"/>
                <a:gd name="connsiteY464" fmla="*/ 153930 h 572891"/>
                <a:gd name="connsiteX465" fmla="*/ 1066425 w 3048059"/>
                <a:gd name="connsiteY465" fmla="*/ 151830 h 572891"/>
                <a:gd name="connsiteX466" fmla="*/ 1066425 w 3048059"/>
                <a:gd name="connsiteY466" fmla="*/ 141910 h 572891"/>
                <a:gd name="connsiteX467" fmla="*/ 1075295 w 3048059"/>
                <a:gd name="connsiteY467" fmla="*/ 133041 h 572891"/>
                <a:gd name="connsiteX468" fmla="*/ 1085215 w 3048059"/>
                <a:gd name="connsiteY468" fmla="*/ 133041 h 572891"/>
                <a:gd name="connsiteX469" fmla="*/ 1085215 w 3048059"/>
                <a:gd name="connsiteY469" fmla="*/ 142960 h 572891"/>
                <a:gd name="connsiteX470" fmla="*/ 1076345 w 3048059"/>
                <a:gd name="connsiteY470" fmla="*/ 151830 h 572891"/>
                <a:gd name="connsiteX471" fmla="*/ 1071443 w 3048059"/>
                <a:gd name="connsiteY471" fmla="*/ 153813 h 572891"/>
                <a:gd name="connsiteX472" fmla="*/ 2772146 w 3048059"/>
                <a:gd name="connsiteY472" fmla="*/ 151246 h 572891"/>
                <a:gd name="connsiteX473" fmla="*/ 2759659 w 3048059"/>
                <a:gd name="connsiteY473" fmla="*/ 151246 h 572891"/>
                <a:gd name="connsiteX474" fmla="*/ 2752657 w 3048059"/>
                <a:gd name="connsiteY474" fmla="*/ 144244 h 572891"/>
                <a:gd name="connsiteX475" fmla="*/ 2759659 w 3048059"/>
                <a:gd name="connsiteY475" fmla="*/ 137242 h 572891"/>
                <a:gd name="connsiteX476" fmla="*/ 2772146 w 3048059"/>
                <a:gd name="connsiteY476" fmla="*/ 137242 h 572891"/>
                <a:gd name="connsiteX477" fmla="*/ 2779148 w 3048059"/>
                <a:gd name="connsiteY477" fmla="*/ 144244 h 572891"/>
                <a:gd name="connsiteX478" fmla="*/ 2772146 w 3048059"/>
                <a:gd name="connsiteY478" fmla="*/ 151246 h 572891"/>
                <a:gd name="connsiteX479" fmla="*/ 2734568 w 3048059"/>
                <a:gd name="connsiteY479" fmla="*/ 151246 h 572891"/>
                <a:gd name="connsiteX480" fmla="*/ 2722080 w 3048059"/>
                <a:gd name="connsiteY480" fmla="*/ 151246 h 572891"/>
                <a:gd name="connsiteX481" fmla="*/ 2715079 w 3048059"/>
                <a:gd name="connsiteY481" fmla="*/ 144244 h 572891"/>
                <a:gd name="connsiteX482" fmla="*/ 2722080 w 3048059"/>
                <a:gd name="connsiteY482" fmla="*/ 137242 h 572891"/>
                <a:gd name="connsiteX483" fmla="*/ 2734568 w 3048059"/>
                <a:gd name="connsiteY483" fmla="*/ 137242 h 572891"/>
                <a:gd name="connsiteX484" fmla="*/ 2741570 w 3048059"/>
                <a:gd name="connsiteY484" fmla="*/ 144244 h 572891"/>
                <a:gd name="connsiteX485" fmla="*/ 2734568 w 3048059"/>
                <a:gd name="connsiteY485" fmla="*/ 151246 h 572891"/>
                <a:gd name="connsiteX486" fmla="*/ 2697107 w 3048059"/>
                <a:gd name="connsiteY486" fmla="*/ 151129 h 572891"/>
                <a:gd name="connsiteX487" fmla="*/ 2684619 w 3048059"/>
                <a:gd name="connsiteY487" fmla="*/ 151129 h 572891"/>
                <a:gd name="connsiteX488" fmla="*/ 2677617 w 3048059"/>
                <a:gd name="connsiteY488" fmla="*/ 144127 h 572891"/>
                <a:gd name="connsiteX489" fmla="*/ 2684619 w 3048059"/>
                <a:gd name="connsiteY489" fmla="*/ 137125 h 572891"/>
                <a:gd name="connsiteX490" fmla="*/ 2697107 w 3048059"/>
                <a:gd name="connsiteY490" fmla="*/ 137125 h 572891"/>
                <a:gd name="connsiteX491" fmla="*/ 2704109 w 3048059"/>
                <a:gd name="connsiteY491" fmla="*/ 144127 h 572891"/>
                <a:gd name="connsiteX492" fmla="*/ 2697107 w 3048059"/>
                <a:gd name="connsiteY492" fmla="*/ 151129 h 572891"/>
                <a:gd name="connsiteX493" fmla="*/ 2659645 w 3048059"/>
                <a:gd name="connsiteY493" fmla="*/ 151129 h 572891"/>
                <a:gd name="connsiteX494" fmla="*/ 2647158 w 3048059"/>
                <a:gd name="connsiteY494" fmla="*/ 151129 h 572891"/>
                <a:gd name="connsiteX495" fmla="*/ 2640156 w 3048059"/>
                <a:gd name="connsiteY495" fmla="*/ 144127 h 572891"/>
                <a:gd name="connsiteX496" fmla="*/ 2647158 w 3048059"/>
                <a:gd name="connsiteY496" fmla="*/ 137125 h 572891"/>
                <a:gd name="connsiteX497" fmla="*/ 2659645 w 3048059"/>
                <a:gd name="connsiteY497" fmla="*/ 137125 h 572891"/>
                <a:gd name="connsiteX498" fmla="*/ 2666647 w 3048059"/>
                <a:gd name="connsiteY498" fmla="*/ 144127 h 572891"/>
                <a:gd name="connsiteX499" fmla="*/ 2659645 w 3048059"/>
                <a:gd name="connsiteY499" fmla="*/ 151129 h 572891"/>
                <a:gd name="connsiteX500" fmla="*/ 2622067 w 3048059"/>
                <a:gd name="connsiteY500" fmla="*/ 151013 h 572891"/>
                <a:gd name="connsiteX501" fmla="*/ 2609580 w 3048059"/>
                <a:gd name="connsiteY501" fmla="*/ 151013 h 572891"/>
                <a:gd name="connsiteX502" fmla="*/ 2602577 w 3048059"/>
                <a:gd name="connsiteY502" fmla="*/ 144011 h 572891"/>
                <a:gd name="connsiteX503" fmla="*/ 2609580 w 3048059"/>
                <a:gd name="connsiteY503" fmla="*/ 137008 h 572891"/>
                <a:gd name="connsiteX504" fmla="*/ 2622067 w 3048059"/>
                <a:gd name="connsiteY504" fmla="*/ 137008 h 572891"/>
                <a:gd name="connsiteX505" fmla="*/ 2629069 w 3048059"/>
                <a:gd name="connsiteY505" fmla="*/ 144011 h 572891"/>
                <a:gd name="connsiteX506" fmla="*/ 2622067 w 3048059"/>
                <a:gd name="connsiteY506" fmla="*/ 151013 h 572891"/>
                <a:gd name="connsiteX507" fmla="*/ 2584606 w 3048059"/>
                <a:gd name="connsiteY507" fmla="*/ 151013 h 572891"/>
                <a:gd name="connsiteX508" fmla="*/ 2572118 w 3048059"/>
                <a:gd name="connsiteY508" fmla="*/ 151013 h 572891"/>
                <a:gd name="connsiteX509" fmla="*/ 2565116 w 3048059"/>
                <a:gd name="connsiteY509" fmla="*/ 144011 h 572891"/>
                <a:gd name="connsiteX510" fmla="*/ 2572118 w 3048059"/>
                <a:gd name="connsiteY510" fmla="*/ 137008 h 572891"/>
                <a:gd name="connsiteX511" fmla="*/ 2584606 w 3048059"/>
                <a:gd name="connsiteY511" fmla="*/ 137008 h 572891"/>
                <a:gd name="connsiteX512" fmla="*/ 2591607 w 3048059"/>
                <a:gd name="connsiteY512" fmla="*/ 144011 h 572891"/>
                <a:gd name="connsiteX513" fmla="*/ 2584606 w 3048059"/>
                <a:gd name="connsiteY513" fmla="*/ 151013 h 572891"/>
                <a:gd name="connsiteX514" fmla="*/ 2547144 w 3048059"/>
                <a:gd name="connsiteY514" fmla="*/ 151013 h 572891"/>
                <a:gd name="connsiteX515" fmla="*/ 2534657 w 3048059"/>
                <a:gd name="connsiteY515" fmla="*/ 151013 h 572891"/>
                <a:gd name="connsiteX516" fmla="*/ 2527655 w 3048059"/>
                <a:gd name="connsiteY516" fmla="*/ 144011 h 572891"/>
                <a:gd name="connsiteX517" fmla="*/ 2534657 w 3048059"/>
                <a:gd name="connsiteY517" fmla="*/ 137008 h 572891"/>
                <a:gd name="connsiteX518" fmla="*/ 2547144 w 3048059"/>
                <a:gd name="connsiteY518" fmla="*/ 137008 h 572891"/>
                <a:gd name="connsiteX519" fmla="*/ 2554146 w 3048059"/>
                <a:gd name="connsiteY519" fmla="*/ 144011 h 572891"/>
                <a:gd name="connsiteX520" fmla="*/ 2547144 w 3048059"/>
                <a:gd name="connsiteY520" fmla="*/ 151013 h 572891"/>
                <a:gd name="connsiteX521" fmla="*/ 2509566 w 3048059"/>
                <a:gd name="connsiteY521" fmla="*/ 150896 h 572891"/>
                <a:gd name="connsiteX522" fmla="*/ 2497079 w 3048059"/>
                <a:gd name="connsiteY522" fmla="*/ 150896 h 572891"/>
                <a:gd name="connsiteX523" fmla="*/ 2490077 w 3048059"/>
                <a:gd name="connsiteY523" fmla="*/ 143894 h 572891"/>
                <a:gd name="connsiteX524" fmla="*/ 2497079 w 3048059"/>
                <a:gd name="connsiteY524" fmla="*/ 136892 h 572891"/>
                <a:gd name="connsiteX525" fmla="*/ 2509566 w 3048059"/>
                <a:gd name="connsiteY525" fmla="*/ 136892 h 572891"/>
                <a:gd name="connsiteX526" fmla="*/ 2516568 w 3048059"/>
                <a:gd name="connsiteY526" fmla="*/ 143894 h 572891"/>
                <a:gd name="connsiteX527" fmla="*/ 2509566 w 3048059"/>
                <a:gd name="connsiteY527" fmla="*/ 150896 h 572891"/>
                <a:gd name="connsiteX528" fmla="*/ 2472104 w 3048059"/>
                <a:gd name="connsiteY528" fmla="*/ 150779 h 572891"/>
                <a:gd name="connsiteX529" fmla="*/ 2459617 w 3048059"/>
                <a:gd name="connsiteY529" fmla="*/ 150779 h 572891"/>
                <a:gd name="connsiteX530" fmla="*/ 2452615 w 3048059"/>
                <a:gd name="connsiteY530" fmla="*/ 143777 h 572891"/>
                <a:gd name="connsiteX531" fmla="*/ 2459617 w 3048059"/>
                <a:gd name="connsiteY531" fmla="*/ 136775 h 572891"/>
                <a:gd name="connsiteX532" fmla="*/ 2472104 w 3048059"/>
                <a:gd name="connsiteY532" fmla="*/ 136775 h 572891"/>
                <a:gd name="connsiteX533" fmla="*/ 2479107 w 3048059"/>
                <a:gd name="connsiteY533" fmla="*/ 143777 h 572891"/>
                <a:gd name="connsiteX534" fmla="*/ 2472104 w 3048059"/>
                <a:gd name="connsiteY534" fmla="*/ 150779 h 572891"/>
                <a:gd name="connsiteX535" fmla="*/ 2434643 w 3048059"/>
                <a:gd name="connsiteY535" fmla="*/ 150779 h 572891"/>
                <a:gd name="connsiteX536" fmla="*/ 2422156 w 3048059"/>
                <a:gd name="connsiteY536" fmla="*/ 150779 h 572891"/>
                <a:gd name="connsiteX537" fmla="*/ 2415154 w 3048059"/>
                <a:gd name="connsiteY537" fmla="*/ 143777 h 572891"/>
                <a:gd name="connsiteX538" fmla="*/ 2422156 w 3048059"/>
                <a:gd name="connsiteY538" fmla="*/ 136775 h 572891"/>
                <a:gd name="connsiteX539" fmla="*/ 2434643 w 3048059"/>
                <a:gd name="connsiteY539" fmla="*/ 136775 h 572891"/>
                <a:gd name="connsiteX540" fmla="*/ 2441645 w 3048059"/>
                <a:gd name="connsiteY540" fmla="*/ 143777 h 572891"/>
                <a:gd name="connsiteX541" fmla="*/ 2434643 w 3048059"/>
                <a:gd name="connsiteY541" fmla="*/ 150779 h 572891"/>
                <a:gd name="connsiteX542" fmla="*/ 2397065 w 3048059"/>
                <a:gd name="connsiteY542" fmla="*/ 150662 h 572891"/>
                <a:gd name="connsiteX543" fmla="*/ 2384578 w 3048059"/>
                <a:gd name="connsiteY543" fmla="*/ 150662 h 572891"/>
                <a:gd name="connsiteX544" fmla="*/ 2377576 w 3048059"/>
                <a:gd name="connsiteY544" fmla="*/ 143660 h 572891"/>
                <a:gd name="connsiteX545" fmla="*/ 2384578 w 3048059"/>
                <a:gd name="connsiteY545" fmla="*/ 136658 h 572891"/>
                <a:gd name="connsiteX546" fmla="*/ 2397065 w 3048059"/>
                <a:gd name="connsiteY546" fmla="*/ 136658 h 572891"/>
                <a:gd name="connsiteX547" fmla="*/ 2404067 w 3048059"/>
                <a:gd name="connsiteY547" fmla="*/ 143660 h 572891"/>
                <a:gd name="connsiteX548" fmla="*/ 2397065 w 3048059"/>
                <a:gd name="connsiteY548" fmla="*/ 150662 h 572891"/>
                <a:gd name="connsiteX549" fmla="*/ 1875056 w 3048059"/>
                <a:gd name="connsiteY549" fmla="*/ 136308 h 572891"/>
                <a:gd name="connsiteX550" fmla="*/ 1870154 w 3048059"/>
                <a:gd name="connsiteY550" fmla="*/ 134208 h 572891"/>
                <a:gd name="connsiteX551" fmla="*/ 1861285 w 3048059"/>
                <a:gd name="connsiteY551" fmla="*/ 125338 h 572891"/>
                <a:gd name="connsiteX552" fmla="*/ 1861285 w 3048059"/>
                <a:gd name="connsiteY552" fmla="*/ 115419 h 572891"/>
                <a:gd name="connsiteX553" fmla="*/ 1871204 w 3048059"/>
                <a:gd name="connsiteY553" fmla="*/ 115419 h 572891"/>
                <a:gd name="connsiteX554" fmla="*/ 1880074 w 3048059"/>
                <a:gd name="connsiteY554" fmla="*/ 124288 h 572891"/>
                <a:gd name="connsiteX555" fmla="*/ 1880074 w 3048059"/>
                <a:gd name="connsiteY555" fmla="*/ 134208 h 572891"/>
                <a:gd name="connsiteX556" fmla="*/ 1875173 w 3048059"/>
                <a:gd name="connsiteY556" fmla="*/ 136192 h 572891"/>
                <a:gd name="connsiteX557" fmla="*/ 1097935 w 3048059"/>
                <a:gd name="connsiteY557" fmla="*/ 127439 h 572891"/>
                <a:gd name="connsiteX558" fmla="*/ 1093034 w 3048059"/>
                <a:gd name="connsiteY558" fmla="*/ 125338 h 572891"/>
                <a:gd name="connsiteX559" fmla="*/ 1093034 w 3048059"/>
                <a:gd name="connsiteY559" fmla="*/ 115419 h 572891"/>
                <a:gd name="connsiteX560" fmla="*/ 1101903 w 3048059"/>
                <a:gd name="connsiteY560" fmla="*/ 106549 h 572891"/>
                <a:gd name="connsiteX561" fmla="*/ 1111823 w 3048059"/>
                <a:gd name="connsiteY561" fmla="*/ 106549 h 572891"/>
                <a:gd name="connsiteX562" fmla="*/ 1111823 w 3048059"/>
                <a:gd name="connsiteY562" fmla="*/ 116469 h 572891"/>
                <a:gd name="connsiteX563" fmla="*/ 1102953 w 3048059"/>
                <a:gd name="connsiteY563" fmla="*/ 125338 h 572891"/>
                <a:gd name="connsiteX564" fmla="*/ 1098052 w 3048059"/>
                <a:gd name="connsiteY564" fmla="*/ 127322 h 572891"/>
                <a:gd name="connsiteX565" fmla="*/ 1848564 w 3048059"/>
                <a:gd name="connsiteY565" fmla="*/ 109817 h 572891"/>
                <a:gd name="connsiteX566" fmla="*/ 1843663 w 3048059"/>
                <a:gd name="connsiteY566" fmla="*/ 107716 h 572891"/>
                <a:gd name="connsiteX567" fmla="*/ 1834793 w 3048059"/>
                <a:gd name="connsiteY567" fmla="*/ 98847 h 572891"/>
                <a:gd name="connsiteX568" fmla="*/ 1834793 w 3048059"/>
                <a:gd name="connsiteY568" fmla="*/ 88927 h 572891"/>
                <a:gd name="connsiteX569" fmla="*/ 1844713 w 3048059"/>
                <a:gd name="connsiteY569" fmla="*/ 88927 h 572891"/>
                <a:gd name="connsiteX570" fmla="*/ 1853582 w 3048059"/>
                <a:gd name="connsiteY570" fmla="*/ 97796 h 572891"/>
                <a:gd name="connsiteX571" fmla="*/ 1853582 w 3048059"/>
                <a:gd name="connsiteY571" fmla="*/ 107716 h 572891"/>
                <a:gd name="connsiteX572" fmla="*/ 1848681 w 3048059"/>
                <a:gd name="connsiteY572" fmla="*/ 109700 h 572891"/>
                <a:gd name="connsiteX573" fmla="*/ 1124427 w 3048059"/>
                <a:gd name="connsiteY573" fmla="*/ 101064 h 572891"/>
                <a:gd name="connsiteX574" fmla="*/ 1119525 w 3048059"/>
                <a:gd name="connsiteY574" fmla="*/ 98963 h 572891"/>
                <a:gd name="connsiteX575" fmla="*/ 1119525 w 3048059"/>
                <a:gd name="connsiteY575" fmla="*/ 89044 h 572891"/>
                <a:gd name="connsiteX576" fmla="*/ 1128394 w 3048059"/>
                <a:gd name="connsiteY576" fmla="*/ 80174 h 572891"/>
                <a:gd name="connsiteX577" fmla="*/ 1138314 w 3048059"/>
                <a:gd name="connsiteY577" fmla="*/ 80174 h 572891"/>
                <a:gd name="connsiteX578" fmla="*/ 1138314 w 3048059"/>
                <a:gd name="connsiteY578" fmla="*/ 90094 h 572891"/>
                <a:gd name="connsiteX579" fmla="*/ 1129445 w 3048059"/>
                <a:gd name="connsiteY579" fmla="*/ 98963 h 572891"/>
                <a:gd name="connsiteX580" fmla="*/ 1124543 w 3048059"/>
                <a:gd name="connsiteY580" fmla="*/ 100947 h 572891"/>
                <a:gd name="connsiteX581" fmla="*/ 1822072 w 3048059"/>
                <a:gd name="connsiteY581" fmla="*/ 83209 h 572891"/>
                <a:gd name="connsiteX582" fmla="*/ 1817171 w 3048059"/>
                <a:gd name="connsiteY582" fmla="*/ 81108 h 572891"/>
                <a:gd name="connsiteX583" fmla="*/ 1808302 w 3048059"/>
                <a:gd name="connsiteY583" fmla="*/ 72239 h 572891"/>
                <a:gd name="connsiteX584" fmla="*/ 1808302 w 3048059"/>
                <a:gd name="connsiteY584" fmla="*/ 62319 h 572891"/>
                <a:gd name="connsiteX585" fmla="*/ 1818222 w 3048059"/>
                <a:gd name="connsiteY585" fmla="*/ 62319 h 572891"/>
                <a:gd name="connsiteX586" fmla="*/ 1827091 w 3048059"/>
                <a:gd name="connsiteY586" fmla="*/ 71188 h 572891"/>
                <a:gd name="connsiteX587" fmla="*/ 1827091 w 3048059"/>
                <a:gd name="connsiteY587" fmla="*/ 81108 h 572891"/>
                <a:gd name="connsiteX588" fmla="*/ 1822189 w 3048059"/>
                <a:gd name="connsiteY588" fmla="*/ 83092 h 572891"/>
                <a:gd name="connsiteX589" fmla="*/ 1151034 w 3048059"/>
                <a:gd name="connsiteY589" fmla="*/ 74573 h 572891"/>
                <a:gd name="connsiteX590" fmla="*/ 1146133 w 3048059"/>
                <a:gd name="connsiteY590" fmla="*/ 72472 h 572891"/>
                <a:gd name="connsiteX591" fmla="*/ 1146133 w 3048059"/>
                <a:gd name="connsiteY591" fmla="*/ 62552 h 572891"/>
                <a:gd name="connsiteX592" fmla="*/ 1155003 w 3048059"/>
                <a:gd name="connsiteY592" fmla="*/ 53683 h 572891"/>
                <a:gd name="connsiteX593" fmla="*/ 1164922 w 3048059"/>
                <a:gd name="connsiteY593" fmla="*/ 53683 h 572891"/>
                <a:gd name="connsiteX594" fmla="*/ 1164922 w 3048059"/>
                <a:gd name="connsiteY594" fmla="*/ 63603 h 572891"/>
                <a:gd name="connsiteX595" fmla="*/ 1156052 w 3048059"/>
                <a:gd name="connsiteY595" fmla="*/ 72472 h 572891"/>
                <a:gd name="connsiteX596" fmla="*/ 1151151 w 3048059"/>
                <a:gd name="connsiteY596" fmla="*/ 74456 h 572891"/>
                <a:gd name="connsiteX597" fmla="*/ 1496240 w 3048059"/>
                <a:gd name="connsiteY597" fmla="*/ 63603 h 572891"/>
                <a:gd name="connsiteX598" fmla="*/ 1483753 w 3048059"/>
                <a:gd name="connsiteY598" fmla="*/ 63603 h 572891"/>
                <a:gd name="connsiteX599" fmla="*/ 1476751 w 3048059"/>
                <a:gd name="connsiteY599" fmla="*/ 56600 h 572891"/>
                <a:gd name="connsiteX600" fmla="*/ 1483753 w 3048059"/>
                <a:gd name="connsiteY600" fmla="*/ 49598 h 572891"/>
                <a:gd name="connsiteX601" fmla="*/ 1496240 w 3048059"/>
                <a:gd name="connsiteY601" fmla="*/ 49598 h 572891"/>
                <a:gd name="connsiteX602" fmla="*/ 1503242 w 3048059"/>
                <a:gd name="connsiteY602" fmla="*/ 56600 h 572891"/>
                <a:gd name="connsiteX603" fmla="*/ 1496240 w 3048059"/>
                <a:gd name="connsiteY603" fmla="*/ 63603 h 572891"/>
                <a:gd name="connsiteX604" fmla="*/ 1458778 w 3048059"/>
                <a:gd name="connsiteY604" fmla="*/ 63603 h 572891"/>
                <a:gd name="connsiteX605" fmla="*/ 1446292 w 3048059"/>
                <a:gd name="connsiteY605" fmla="*/ 63603 h 572891"/>
                <a:gd name="connsiteX606" fmla="*/ 1439289 w 3048059"/>
                <a:gd name="connsiteY606" fmla="*/ 56600 h 572891"/>
                <a:gd name="connsiteX607" fmla="*/ 1446292 w 3048059"/>
                <a:gd name="connsiteY607" fmla="*/ 49598 h 572891"/>
                <a:gd name="connsiteX608" fmla="*/ 1458778 w 3048059"/>
                <a:gd name="connsiteY608" fmla="*/ 49598 h 572891"/>
                <a:gd name="connsiteX609" fmla="*/ 1465781 w 3048059"/>
                <a:gd name="connsiteY609" fmla="*/ 56600 h 572891"/>
                <a:gd name="connsiteX610" fmla="*/ 1458778 w 3048059"/>
                <a:gd name="connsiteY610" fmla="*/ 63603 h 572891"/>
                <a:gd name="connsiteX611" fmla="*/ 1421317 w 3048059"/>
                <a:gd name="connsiteY611" fmla="*/ 63486 h 572891"/>
                <a:gd name="connsiteX612" fmla="*/ 1408830 w 3048059"/>
                <a:gd name="connsiteY612" fmla="*/ 63486 h 572891"/>
                <a:gd name="connsiteX613" fmla="*/ 1401828 w 3048059"/>
                <a:gd name="connsiteY613" fmla="*/ 56484 h 572891"/>
                <a:gd name="connsiteX614" fmla="*/ 1408830 w 3048059"/>
                <a:gd name="connsiteY614" fmla="*/ 49482 h 572891"/>
                <a:gd name="connsiteX615" fmla="*/ 1421317 w 3048059"/>
                <a:gd name="connsiteY615" fmla="*/ 49482 h 572891"/>
                <a:gd name="connsiteX616" fmla="*/ 1428319 w 3048059"/>
                <a:gd name="connsiteY616" fmla="*/ 56484 h 572891"/>
                <a:gd name="connsiteX617" fmla="*/ 1421317 w 3048059"/>
                <a:gd name="connsiteY617" fmla="*/ 63486 h 572891"/>
                <a:gd name="connsiteX618" fmla="*/ 1383739 w 3048059"/>
                <a:gd name="connsiteY618" fmla="*/ 63486 h 572891"/>
                <a:gd name="connsiteX619" fmla="*/ 1371251 w 3048059"/>
                <a:gd name="connsiteY619" fmla="*/ 63486 h 572891"/>
                <a:gd name="connsiteX620" fmla="*/ 1364250 w 3048059"/>
                <a:gd name="connsiteY620" fmla="*/ 56484 h 572891"/>
                <a:gd name="connsiteX621" fmla="*/ 1371251 w 3048059"/>
                <a:gd name="connsiteY621" fmla="*/ 49482 h 572891"/>
                <a:gd name="connsiteX622" fmla="*/ 1383739 w 3048059"/>
                <a:gd name="connsiteY622" fmla="*/ 49482 h 572891"/>
                <a:gd name="connsiteX623" fmla="*/ 1390741 w 3048059"/>
                <a:gd name="connsiteY623" fmla="*/ 56484 h 572891"/>
                <a:gd name="connsiteX624" fmla="*/ 1383739 w 3048059"/>
                <a:gd name="connsiteY624" fmla="*/ 63486 h 572891"/>
                <a:gd name="connsiteX625" fmla="*/ 1346278 w 3048059"/>
                <a:gd name="connsiteY625" fmla="*/ 63369 h 572891"/>
                <a:gd name="connsiteX626" fmla="*/ 1333791 w 3048059"/>
                <a:gd name="connsiteY626" fmla="*/ 63369 h 572891"/>
                <a:gd name="connsiteX627" fmla="*/ 1326788 w 3048059"/>
                <a:gd name="connsiteY627" fmla="*/ 56367 h 572891"/>
                <a:gd name="connsiteX628" fmla="*/ 1333791 w 3048059"/>
                <a:gd name="connsiteY628" fmla="*/ 49365 h 572891"/>
                <a:gd name="connsiteX629" fmla="*/ 1346278 w 3048059"/>
                <a:gd name="connsiteY629" fmla="*/ 49365 h 572891"/>
                <a:gd name="connsiteX630" fmla="*/ 1353280 w 3048059"/>
                <a:gd name="connsiteY630" fmla="*/ 56367 h 572891"/>
                <a:gd name="connsiteX631" fmla="*/ 1346278 w 3048059"/>
                <a:gd name="connsiteY631" fmla="*/ 63369 h 572891"/>
                <a:gd name="connsiteX632" fmla="*/ 1308816 w 3048059"/>
                <a:gd name="connsiteY632" fmla="*/ 63369 h 572891"/>
                <a:gd name="connsiteX633" fmla="*/ 1296329 w 3048059"/>
                <a:gd name="connsiteY633" fmla="*/ 63369 h 572891"/>
                <a:gd name="connsiteX634" fmla="*/ 1289327 w 3048059"/>
                <a:gd name="connsiteY634" fmla="*/ 56367 h 572891"/>
                <a:gd name="connsiteX635" fmla="*/ 1296329 w 3048059"/>
                <a:gd name="connsiteY635" fmla="*/ 49365 h 572891"/>
                <a:gd name="connsiteX636" fmla="*/ 1308816 w 3048059"/>
                <a:gd name="connsiteY636" fmla="*/ 49365 h 572891"/>
                <a:gd name="connsiteX637" fmla="*/ 1315818 w 3048059"/>
                <a:gd name="connsiteY637" fmla="*/ 56367 h 572891"/>
                <a:gd name="connsiteX638" fmla="*/ 1308816 w 3048059"/>
                <a:gd name="connsiteY638" fmla="*/ 63369 h 572891"/>
                <a:gd name="connsiteX639" fmla="*/ 1271238 w 3048059"/>
                <a:gd name="connsiteY639" fmla="*/ 63253 h 572891"/>
                <a:gd name="connsiteX640" fmla="*/ 1258751 w 3048059"/>
                <a:gd name="connsiteY640" fmla="*/ 63253 h 572891"/>
                <a:gd name="connsiteX641" fmla="*/ 1251748 w 3048059"/>
                <a:gd name="connsiteY641" fmla="*/ 56250 h 572891"/>
                <a:gd name="connsiteX642" fmla="*/ 1258751 w 3048059"/>
                <a:gd name="connsiteY642" fmla="*/ 49248 h 572891"/>
                <a:gd name="connsiteX643" fmla="*/ 1271238 w 3048059"/>
                <a:gd name="connsiteY643" fmla="*/ 49248 h 572891"/>
                <a:gd name="connsiteX644" fmla="*/ 1278240 w 3048059"/>
                <a:gd name="connsiteY644" fmla="*/ 56250 h 572891"/>
                <a:gd name="connsiteX645" fmla="*/ 1271238 w 3048059"/>
                <a:gd name="connsiteY645" fmla="*/ 63253 h 572891"/>
                <a:gd name="connsiteX646" fmla="*/ 1233777 w 3048059"/>
                <a:gd name="connsiteY646" fmla="*/ 63136 h 572891"/>
                <a:gd name="connsiteX647" fmla="*/ 1221289 w 3048059"/>
                <a:gd name="connsiteY647" fmla="*/ 63136 h 572891"/>
                <a:gd name="connsiteX648" fmla="*/ 1214288 w 3048059"/>
                <a:gd name="connsiteY648" fmla="*/ 56134 h 572891"/>
                <a:gd name="connsiteX649" fmla="*/ 1221289 w 3048059"/>
                <a:gd name="connsiteY649" fmla="*/ 49132 h 572891"/>
                <a:gd name="connsiteX650" fmla="*/ 1233777 w 3048059"/>
                <a:gd name="connsiteY650" fmla="*/ 49132 h 572891"/>
                <a:gd name="connsiteX651" fmla="*/ 1240778 w 3048059"/>
                <a:gd name="connsiteY651" fmla="*/ 56134 h 572891"/>
                <a:gd name="connsiteX652" fmla="*/ 1233777 w 3048059"/>
                <a:gd name="connsiteY652" fmla="*/ 63136 h 572891"/>
                <a:gd name="connsiteX653" fmla="*/ 1196315 w 3048059"/>
                <a:gd name="connsiteY653" fmla="*/ 63136 h 572891"/>
                <a:gd name="connsiteX654" fmla="*/ 1183828 w 3048059"/>
                <a:gd name="connsiteY654" fmla="*/ 63136 h 572891"/>
                <a:gd name="connsiteX655" fmla="*/ 1176826 w 3048059"/>
                <a:gd name="connsiteY655" fmla="*/ 56134 h 572891"/>
                <a:gd name="connsiteX656" fmla="*/ 1183828 w 3048059"/>
                <a:gd name="connsiteY656" fmla="*/ 49132 h 572891"/>
                <a:gd name="connsiteX657" fmla="*/ 1196315 w 3048059"/>
                <a:gd name="connsiteY657" fmla="*/ 49132 h 572891"/>
                <a:gd name="connsiteX658" fmla="*/ 1203317 w 3048059"/>
                <a:gd name="connsiteY658" fmla="*/ 56134 h 572891"/>
                <a:gd name="connsiteX659" fmla="*/ 1196315 w 3048059"/>
                <a:gd name="connsiteY659" fmla="*/ 63136 h 572891"/>
                <a:gd name="connsiteX660" fmla="*/ 1518530 w 3048059"/>
                <a:gd name="connsiteY660" fmla="*/ 57067 h 572891"/>
                <a:gd name="connsiteX661" fmla="*/ 1513628 w 3048059"/>
                <a:gd name="connsiteY661" fmla="*/ 54967 h 572891"/>
                <a:gd name="connsiteX662" fmla="*/ 1513628 w 3048059"/>
                <a:gd name="connsiteY662" fmla="*/ 45047 h 572891"/>
                <a:gd name="connsiteX663" fmla="*/ 1522498 w 3048059"/>
                <a:gd name="connsiteY663" fmla="*/ 36178 h 572891"/>
                <a:gd name="connsiteX664" fmla="*/ 1532417 w 3048059"/>
                <a:gd name="connsiteY664" fmla="*/ 36178 h 572891"/>
                <a:gd name="connsiteX665" fmla="*/ 1532417 w 3048059"/>
                <a:gd name="connsiteY665" fmla="*/ 46097 h 572891"/>
                <a:gd name="connsiteX666" fmla="*/ 1523549 w 3048059"/>
                <a:gd name="connsiteY666" fmla="*/ 54967 h 572891"/>
                <a:gd name="connsiteX667" fmla="*/ 1518647 w 3048059"/>
                <a:gd name="connsiteY667" fmla="*/ 56951 h 572891"/>
                <a:gd name="connsiteX668" fmla="*/ 1795698 w 3048059"/>
                <a:gd name="connsiteY668" fmla="*/ 56717 h 572891"/>
                <a:gd name="connsiteX669" fmla="*/ 1790796 w 3048059"/>
                <a:gd name="connsiteY669" fmla="*/ 54617 h 572891"/>
                <a:gd name="connsiteX670" fmla="*/ 1781927 w 3048059"/>
                <a:gd name="connsiteY670" fmla="*/ 45747 h 572891"/>
                <a:gd name="connsiteX671" fmla="*/ 1781927 w 3048059"/>
                <a:gd name="connsiteY671" fmla="*/ 35828 h 572891"/>
                <a:gd name="connsiteX672" fmla="*/ 1791847 w 3048059"/>
                <a:gd name="connsiteY672" fmla="*/ 35828 h 572891"/>
                <a:gd name="connsiteX673" fmla="*/ 1800716 w 3048059"/>
                <a:gd name="connsiteY673" fmla="*/ 44697 h 572891"/>
                <a:gd name="connsiteX674" fmla="*/ 1800716 w 3048059"/>
                <a:gd name="connsiteY674" fmla="*/ 54617 h 572891"/>
                <a:gd name="connsiteX675" fmla="*/ 1795814 w 3048059"/>
                <a:gd name="connsiteY675" fmla="*/ 56600 h 572891"/>
                <a:gd name="connsiteX676" fmla="*/ 1545138 w 3048059"/>
                <a:gd name="connsiteY676" fmla="*/ 30576 h 572891"/>
                <a:gd name="connsiteX677" fmla="*/ 1540237 w 3048059"/>
                <a:gd name="connsiteY677" fmla="*/ 28475 h 572891"/>
                <a:gd name="connsiteX678" fmla="*/ 1540237 w 3048059"/>
                <a:gd name="connsiteY678" fmla="*/ 18556 h 572891"/>
                <a:gd name="connsiteX679" fmla="*/ 1549106 w 3048059"/>
                <a:gd name="connsiteY679" fmla="*/ 9686 h 572891"/>
                <a:gd name="connsiteX680" fmla="*/ 1559026 w 3048059"/>
                <a:gd name="connsiteY680" fmla="*/ 9686 h 572891"/>
                <a:gd name="connsiteX681" fmla="*/ 1559026 w 3048059"/>
                <a:gd name="connsiteY681" fmla="*/ 19606 h 572891"/>
                <a:gd name="connsiteX682" fmla="*/ 1550156 w 3048059"/>
                <a:gd name="connsiteY682" fmla="*/ 28475 h 572891"/>
                <a:gd name="connsiteX683" fmla="*/ 1545255 w 3048059"/>
                <a:gd name="connsiteY683" fmla="*/ 30459 h 572891"/>
                <a:gd name="connsiteX684" fmla="*/ 1769207 w 3048059"/>
                <a:gd name="connsiteY684" fmla="*/ 30109 h 572891"/>
                <a:gd name="connsiteX685" fmla="*/ 1764305 w 3048059"/>
                <a:gd name="connsiteY685" fmla="*/ 28008 h 572891"/>
                <a:gd name="connsiteX686" fmla="*/ 1755436 w 3048059"/>
                <a:gd name="connsiteY686" fmla="*/ 19139 h 572891"/>
                <a:gd name="connsiteX687" fmla="*/ 1755436 w 3048059"/>
                <a:gd name="connsiteY687" fmla="*/ 9219 h 572891"/>
                <a:gd name="connsiteX688" fmla="*/ 1765355 w 3048059"/>
                <a:gd name="connsiteY688" fmla="*/ 9219 h 572891"/>
                <a:gd name="connsiteX689" fmla="*/ 1774225 w 3048059"/>
                <a:gd name="connsiteY689" fmla="*/ 18089 h 572891"/>
                <a:gd name="connsiteX690" fmla="*/ 1774225 w 3048059"/>
                <a:gd name="connsiteY690" fmla="*/ 28008 h 572891"/>
                <a:gd name="connsiteX691" fmla="*/ 1769324 w 3048059"/>
                <a:gd name="connsiteY691" fmla="*/ 29992 h 572891"/>
                <a:gd name="connsiteX692" fmla="*/ 1738280 w 3048059"/>
                <a:gd name="connsiteY692" fmla="*/ 14238 h 572891"/>
                <a:gd name="connsiteX693" fmla="*/ 1725793 w 3048059"/>
                <a:gd name="connsiteY693" fmla="*/ 14238 h 572891"/>
                <a:gd name="connsiteX694" fmla="*/ 1718791 w 3048059"/>
                <a:gd name="connsiteY694" fmla="*/ 7235 h 572891"/>
                <a:gd name="connsiteX695" fmla="*/ 1725793 w 3048059"/>
                <a:gd name="connsiteY695" fmla="*/ 233 h 572891"/>
                <a:gd name="connsiteX696" fmla="*/ 1738280 w 3048059"/>
                <a:gd name="connsiteY696" fmla="*/ 233 h 572891"/>
                <a:gd name="connsiteX697" fmla="*/ 1745283 w 3048059"/>
                <a:gd name="connsiteY697" fmla="*/ 7235 h 572891"/>
                <a:gd name="connsiteX698" fmla="*/ 1738280 w 3048059"/>
                <a:gd name="connsiteY698" fmla="*/ 14238 h 572891"/>
                <a:gd name="connsiteX699" fmla="*/ 1700703 w 3048059"/>
                <a:gd name="connsiteY699" fmla="*/ 14238 h 572891"/>
                <a:gd name="connsiteX700" fmla="*/ 1688215 w 3048059"/>
                <a:gd name="connsiteY700" fmla="*/ 14238 h 572891"/>
                <a:gd name="connsiteX701" fmla="*/ 1681213 w 3048059"/>
                <a:gd name="connsiteY701" fmla="*/ 7235 h 572891"/>
                <a:gd name="connsiteX702" fmla="*/ 1688215 w 3048059"/>
                <a:gd name="connsiteY702" fmla="*/ 233 h 572891"/>
                <a:gd name="connsiteX703" fmla="*/ 1700703 w 3048059"/>
                <a:gd name="connsiteY703" fmla="*/ 233 h 572891"/>
                <a:gd name="connsiteX704" fmla="*/ 1707704 w 3048059"/>
                <a:gd name="connsiteY704" fmla="*/ 7235 h 572891"/>
                <a:gd name="connsiteX705" fmla="*/ 1700703 w 3048059"/>
                <a:gd name="connsiteY705" fmla="*/ 14238 h 572891"/>
                <a:gd name="connsiteX706" fmla="*/ 1663241 w 3048059"/>
                <a:gd name="connsiteY706" fmla="*/ 14121 h 572891"/>
                <a:gd name="connsiteX707" fmla="*/ 1650754 w 3048059"/>
                <a:gd name="connsiteY707" fmla="*/ 14121 h 572891"/>
                <a:gd name="connsiteX708" fmla="*/ 1643752 w 3048059"/>
                <a:gd name="connsiteY708" fmla="*/ 7119 h 572891"/>
                <a:gd name="connsiteX709" fmla="*/ 1650754 w 3048059"/>
                <a:gd name="connsiteY709" fmla="*/ 117 h 572891"/>
                <a:gd name="connsiteX710" fmla="*/ 1663241 w 3048059"/>
                <a:gd name="connsiteY710" fmla="*/ 117 h 572891"/>
                <a:gd name="connsiteX711" fmla="*/ 1670243 w 3048059"/>
                <a:gd name="connsiteY711" fmla="*/ 7119 h 572891"/>
                <a:gd name="connsiteX712" fmla="*/ 1663241 w 3048059"/>
                <a:gd name="connsiteY712" fmla="*/ 14121 h 572891"/>
                <a:gd name="connsiteX713" fmla="*/ 1625779 w 3048059"/>
                <a:gd name="connsiteY713" fmla="*/ 14121 h 572891"/>
                <a:gd name="connsiteX714" fmla="*/ 1613293 w 3048059"/>
                <a:gd name="connsiteY714" fmla="*/ 14121 h 572891"/>
                <a:gd name="connsiteX715" fmla="*/ 1606290 w 3048059"/>
                <a:gd name="connsiteY715" fmla="*/ 7119 h 572891"/>
                <a:gd name="connsiteX716" fmla="*/ 1613293 w 3048059"/>
                <a:gd name="connsiteY716" fmla="*/ 117 h 572891"/>
                <a:gd name="connsiteX717" fmla="*/ 1625779 w 3048059"/>
                <a:gd name="connsiteY717" fmla="*/ 117 h 572891"/>
                <a:gd name="connsiteX718" fmla="*/ 1632782 w 3048059"/>
                <a:gd name="connsiteY718" fmla="*/ 7119 h 572891"/>
                <a:gd name="connsiteX719" fmla="*/ 1625779 w 3048059"/>
                <a:gd name="connsiteY719" fmla="*/ 14121 h 572891"/>
                <a:gd name="connsiteX720" fmla="*/ 1588201 w 3048059"/>
                <a:gd name="connsiteY720" fmla="*/ 14004 h 572891"/>
                <a:gd name="connsiteX721" fmla="*/ 1575714 w 3048059"/>
                <a:gd name="connsiteY721" fmla="*/ 14004 h 572891"/>
                <a:gd name="connsiteX722" fmla="*/ 1568712 w 3048059"/>
                <a:gd name="connsiteY722" fmla="*/ 7002 h 572891"/>
                <a:gd name="connsiteX723" fmla="*/ 1575714 w 3048059"/>
                <a:gd name="connsiteY723" fmla="*/ 0 h 572891"/>
                <a:gd name="connsiteX724" fmla="*/ 1588201 w 3048059"/>
                <a:gd name="connsiteY724" fmla="*/ 0 h 572891"/>
                <a:gd name="connsiteX725" fmla="*/ 1595203 w 3048059"/>
                <a:gd name="connsiteY725" fmla="*/ 7002 h 572891"/>
                <a:gd name="connsiteX726" fmla="*/ 1588201 w 3048059"/>
                <a:gd name="connsiteY726" fmla="*/ 14004 h 572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</a:cxnLst>
              <a:rect l="l" t="t" r="r" b="b"/>
              <a:pathLst>
                <a:path w="3048059" h="572891">
                  <a:moveTo>
                    <a:pt x="651082" y="572891"/>
                  </a:moveTo>
                  <a:lnTo>
                    <a:pt x="644547" y="572891"/>
                  </a:lnTo>
                  <a:cubicBezTo>
                    <a:pt x="640695" y="572891"/>
                    <a:pt x="637545" y="569740"/>
                    <a:pt x="637545" y="565889"/>
                  </a:cubicBezTo>
                  <a:cubicBezTo>
                    <a:pt x="637545" y="562038"/>
                    <a:pt x="640695" y="558887"/>
                    <a:pt x="644547" y="558887"/>
                  </a:cubicBezTo>
                  <a:lnTo>
                    <a:pt x="648165" y="558887"/>
                  </a:lnTo>
                  <a:lnTo>
                    <a:pt x="650265" y="556786"/>
                  </a:lnTo>
                  <a:cubicBezTo>
                    <a:pt x="652949" y="553985"/>
                    <a:pt x="657384" y="554102"/>
                    <a:pt x="660185" y="556786"/>
                  </a:cubicBezTo>
                  <a:cubicBezTo>
                    <a:pt x="662869" y="559470"/>
                    <a:pt x="662869" y="563905"/>
                    <a:pt x="660185" y="566706"/>
                  </a:cubicBezTo>
                  <a:lnTo>
                    <a:pt x="655983" y="570907"/>
                  </a:lnTo>
                  <a:cubicBezTo>
                    <a:pt x="654700" y="572191"/>
                    <a:pt x="652949" y="572891"/>
                    <a:pt x="651082" y="572891"/>
                  </a:cubicBezTo>
                  <a:close/>
                  <a:moveTo>
                    <a:pt x="619456" y="572891"/>
                  </a:moveTo>
                  <a:lnTo>
                    <a:pt x="606969" y="572891"/>
                  </a:lnTo>
                  <a:cubicBezTo>
                    <a:pt x="603117" y="572891"/>
                    <a:pt x="599966" y="569740"/>
                    <a:pt x="599966" y="565889"/>
                  </a:cubicBezTo>
                  <a:cubicBezTo>
                    <a:pt x="599966" y="562038"/>
                    <a:pt x="603117" y="558887"/>
                    <a:pt x="606969" y="558887"/>
                  </a:cubicBezTo>
                  <a:lnTo>
                    <a:pt x="619456" y="558887"/>
                  </a:lnTo>
                  <a:cubicBezTo>
                    <a:pt x="623307" y="558887"/>
                    <a:pt x="626458" y="562038"/>
                    <a:pt x="626458" y="565889"/>
                  </a:cubicBezTo>
                  <a:cubicBezTo>
                    <a:pt x="626458" y="569740"/>
                    <a:pt x="623307" y="572891"/>
                    <a:pt x="619456" y="572891"/>
                  </a:cubicBezTo>
                  <a:close/>
                  <a:moveTo>
                    <a:pt x="581994" y="572891"/>
                  </a:moveTo>
                  <a:lnTo>
                    <a:pt x="569507" y="572891"/>
                  </a:lnTo>
                  <a:cubicBezTo>
                    <a:pt x="565656" y="572891"/>
                    <a:pt x="562505" y="569740"/>
                    <a:pt x="562505" y="565889"/>
                  </a:cubicBezTo>
                  <a:cubicBezTo>
                    <a:pt x="562505" y="562038"/>
                    <a:pt x="565656" y="558887"/>
                    <a:pt x="569507" y="558887"/>
                  </a:cubicBezTo>
                  <a:lnTo>
                    <a:pt x="581994" y="558887"/>
                  </a:lnTo>
                  <a:cubicBezTo>
                    <a:pt x="585845" y="558887"/>
                    <a:pt x="588996" y="562038"/>
                    <a:pt x="588996" y="565889"/>
                  </a:cubicBezTo>
                  <a:cubicBezTo>
                    <a:pt x="588996" y="569740"/>
                    <a:pt x="585845" y="572891"/>
                    <a:pt x="581994" y="572891"/>
                  </a:cubicBezTo>
                  <a:close/>
                  <a:moveTo>
                    <a:pt x="544416" y="572891"/>
                  </a:moveTo>
                  <a:lnTo>
                    <a:pt x="531929" y="572891"/>
                  </a:lnTo>
                  <a:cubicBezTo>
                    <a:pt x="528078" y="572891"/>
                    <a:pt x="524927" y="569740"/>
                    <a:pt x="524927" y="565889"/>
                  </a:cubicBezTo>
                  <a:cubicBezTo>
                    <a:pt x="524927" y="562038"/>
                    <a:pt x="528078" y="558887"/>
                    <a:pt x="531929" y="558887"/>
                  </a:cubicBezTo>
                  <a:lnTo>
                    <a:pt x="544416" y="558887"/>
                  </a:lnTo>
                  <a:cubicBezTo>
                    <a:pt x="548267" y="558887"/>
                    <a:pt x="551418" y="562038"/>
                    <a:pt x="551418" y="565889"/>
                  </a:cubicBezTo>
                  <a:cubicBezTo>
                    <a:pt x="551418" y="569740"/>
                    <a:pt x="548267" y="572891"/>
                    <a:pt x="544416" y="572891"/>
                  </a:cubicBezTo>
                  <a:close/>
                  <a:moveTo>
                    <a:pt x="506955" y="572775"/>
                  </a:moveTo>
                  <a:lnTo>
                    <a:pt x="494468" y="572775"/>
                  </a:lnTo>
                  <a:cubicBezTo>
                    <a:pt x="490617" y="572775"/>
                    <a:pt x="487465" y="569624"/>
                    <a:pt x="487465" y="565773"/>
                  </a:cubicBezTo>
                  <a:cubicBezTo>
                    <a:pt x="487465" y="561921"/>
                    <a:pt x="490617" y="558770"/>
                    <a:pt x="494468" y="558770"/>
                  </a:cubicBezTo>
                  <a:lnTo>
                    <a:pt x="506955" y="558770"/>
                  </a:lnTo>
                  <a:cubicBezTo>
                    <a:pt x="510806" y="558770"/>
                    <a:pt x="513957" y="561921"/>
                    <a:pt x="513957" y="565773"/>
                  </a:cubicBezTo>
                  <a:cubicBezTo>
                    <a:pt x="513957" y="569624"/>
                    <a:pt x="510806" y="572775"/>
                    <a:pt x="506955" y="572775"/>
                  </a:cubicBezTo>
                  <a:close/>
                  <a:moveTo>
                    <a:pt x="469493" y="572775"/>
                  </a:moveTo>
                  <a:lnTo>
                    <a:pt x="457006" y="572775"/>
                  </a:lnTo>
                  <a:cubicBezTo>
                    <a:pt x="453155" y="572775"/>
                    <a:pt x="450004" y="569624"/>
                    <a:pt x="450004" y="565773"/>
                  </a:cubicBezTo>
                  <a:cubicBezTo>
                    <a:pt x="450004" y="561921"/>
                    <a:pt x="453155" y="558770"/>
                    <a:pt x="457006" y="558770"/>
                  </a:cubicBezTo>
                  <a:lnTo>
                    <a:pt x="469493" y="558770"/>
                  </a:lnTo>
                  <a:cubicBezTo>
                    <a:pt x="473344" y="558770"/>
                    <a:pt x="476495" y="561921"/>
                    <a:pt x="476495" y="565773"/>
                  </a:cubicBezTo>
                  <a:cubicBezTo>
                    <a:pt x="476495" y="569624"/>
                    <a:pt x="473344" y="572775"/>
                    <a:pt x="469493" y="572775"/>
                  </a:cubicBezTo>
                  <a:close/>
                  <a:moveTo>
                    <a:pt x="431915" y="572775"/>
                  </a:moveTo>
                  <a:lnTo>
                    <a:pt x="419428" y="572775"/>
                  </a:lnTo>
                  <a:cubicBezTo>
                    <a:pt x="415577" y="572775"/>
                    <a:pt x="412426" y="569624"/>
                    <a:pt x="412426" y="565773"/>
                  </a:cubicBezTo>
                  <a:cubicBezTo>
                    <a:pt x="412426" y="561921"/>
                    <a:pt x="415577" y="558770"/>
                    <a:pt x="419428" y="558770"/>
                  </a:cubicBezTo>
                  <a:lnTo>
                    <a:pt x="431915" y="558770"/>
                  </a:lnTo>
                  <a:cubicBezTo>
                    <a:pt x="435766" y="558770"/>
                    <a:pt x="438917" y="561921"/>
                    <a:pt x="438917" y="565773"/>
                  </a:cubicBezTo>
                  <a:cubicBezTo>
                    <a:pt x="438917" y="569624"/>
                    <a:pt x="435766" y="572775"/>
                    <a:pt x="431915" y="572775"/>
                  </a:cubicBezTo>
                  <a:close/>
                  <a:moveTo>
                    <a:pt x="394454" y="572658"/>
                  </a:moveTo>
                  <a:lnTo>
                    <a:pt x="381967" y="572658"/>
                  </a:lnTo>
                  <a:cubicBezTo>
                    <a:pt x="378115" y="572658"/>
                    <a:pt x="374964" y="569507"/>
                    <a:pt x="374964" y="565656"/>
                  </a:cubicBezTo>
                  <a:cubicBezTo>
                    <a:pt x="374964" y="561805"/>
                    <a:pt x="378115" y="558654"/>
                    <a:pt x="381967" y="558654"/>
                  </a:cubicBezTo>
                  <a:lnTo>
                    <a:pt x="394454" y="558654"/>
                  </a:lnTo>
                  <a:cubicBezTo>
                    <a:pt x="398305" y="558654"/>
                    <a:pt x="401456" y="561805"/>
                    <a:pt x="401456" y="565656"/>
                  </a:cubicBezTo>
                  <a:cubicBezTo>
                    <a:pt x="401456" y="569507"/>
                    <a:pt x="398305" y="572658"/>
                    <a:pt x="394454" y="572658"/>
                  </a:cubicBezTo>
                  <a:close/>
                  <a:moveTo>
                    <a:pt x="356992" y="572658"/>
                  </a:moveTo>
                  <a:lnTo>
                    <a:pt x="344505" y="572658"/>
                  </a:lnTo>
                  <a:cubicBezTo>
                    <a:pt x="340654" y="572658"/>
                    <a:pt x="337503" y="569507"/>
                    <a:pt x="337503" y="565656"/>
                  </a:cubicBezTo>
                  <a:cubicBezTo>
                    <a:pt x="337503" y="561805"/>
                    <a:pt x="340654" y="558654"/>
                    <a:pt x="344505" y="558654"/>
                  </a:cubicBezTo>
                  <a:lnTo>
                    <a:pt x="356992" y="558654"/>
                  </a:lnTo>
                  <a:cubicBezTo>
                    <a:pt x="360843" y="558654"/>
                    <a:pt x="363994" y="561805"/>
                    <a:pt x="363994" y="565656"/>
                  </a:cubicBezTo>
                  <a:cubicBezTo>
                    <a:pt x="363994" y="569507"/>
                    <a:pt x="360843" y="572658"/>
                    <a:pt x="356992" y="572658"/>
                  </a:cubicBezTo>
                  <a:close/>
                  <a:moveTo>
                    <a:pt x="319414" y="572658"/>
                  </a:moveTo>
                  <a:lnTo>
                    <a:pt x="306927" y="572658"/>
                  </a:lnTo>
                  <a:cubicBezTo>
                    <a:pt x="303076" y="572658"/>
                    <a:pt x="299925" y="569507"/>
                    <a:pt x="299925" y="565656"/>
                  </a:cubicBezTo>
                  <a:cubicBezTo>
                    <a:pt x="299925" y="561805"/>
                    <a:pt x="303076" y="558654"/>
                    <a:pt x="306927" y="558654"/>
                  </a:cubicBezTo>
                  <a:lnTo>
                    <a:pt x="319414" y="558654"/>
                  </a:lnTo>
                  <a:cubicBezTo>
                    <a:pt x="323265" y="558654"/>
                    <a:pt x="326416" y="561805"/>
                    <a:pt x="326416" y="565656"/>
                  </a:cubicBezTo>
                  <a:cubicBezTo>
                    <a:pt x="326416" y="569507"/>
                    <a:pt x="323265" y="572658"/>
                    <a:pt x="319414" y="572658"/>
                  </a:cubicBezTo>
                  <a:close/>
                  <a:moveTo>
                    <a:pt x="281953" y="572541"/>
                  </a:moveTo>
                  <a:lnTo>
                    <a:pt x="269466" y="572541"/>
                  </a:lnTo>
                  <a:cubicBezTo>
                    <a:pt x="265615" y="572541"/>
                    <a:pt x="262463" y="569390"/>
                    <a:pt x="262463" y="565539"/>
                  </a:cubicBezTo>
                  <a:cubicBezTo>
                    <a:pt x="262463" y="561688"/>
                    <a:pt x="265615" y="558537"/>
                    <a:pt x="269466" y="558537"/>
                  </a:cubicBezTo>
                  <a:lnTo>
                    <a:pt x="281953" y="558537"/>
                  </a:lnTo>
                  <a:cubicBezTo>
                    <a:pt x="285804" y="558537"/>
                    <a:pt x="288955" y="561688"/>
                    <a:pt x="288955" y="565539"/>
                  </a:cubicBezTo>
                  <a:cubicBezTo>
                    <a:pt x="288955" y="569390"/>
                    <a:pt x="285804" y="572541"/>
                    <a:pt x="281953" y="572541"/>
                  </a:cubicBezTo>
                  <a:close/>
                  <a:moveTo>
                    <a:pt x="244491" y="572541"/>
                  </a:moveTo>
                  <a:lnTo>
                    <a:pt x="232004" y="572541"/>
                  </a:lnTo>
                  <a:cubicBezTo>
                    <a:pt x="228153" y="572541"/>
                    <a:pt x="225002" y="569390"/>
                    <a:pt x="225002" y="565539"/>
                  </a:cubicBezTo>
                  <a:cubicBezTo>
                    <a:pt x="225002" y="561688"/>
                    <a:pt x="228153" y="558537"/>
                    <a:pt x="232004" y="558537"/>
                  </a:cubicBezTo>
                  <a:lnTo>
                    <a:pt x="244491" y="558537"/>
                  </a:lnTo>
                  <a:cubicBezTo>
                    <a:pt x="248342" y="558537"/>
                    <a:pt x="251493" y="561688"/>
                    <a:pt x="251493" y="565539"/>
                  </a:cubicBezTo>
                  <a:cubicBezTo>
                    <a:pt x="251493" y="569390"/>
                    <a:pt x="248342" y="572541"/>
                    <a:pt x="244491" y="572541"/>
                  </a:cubicBezTo>
                  <a:close/>
                  <a:moveTo>
                    <a:pt x="206913" y="572541"/>
                  </a:moveTo>
                  <a:lnTo>
                    <a:pt x="194426" y="572541"/>
                  </a:lnTo>
                  <a:cubicBezTo>
                    <a:pt x="190575" y="572541"/>
                    <a:pt x="187424" y="569390"/>
                    <a:pt x="187424" y="565539"/>
                  </a:cubicBezTo>
                  <a:cubicBezTo>
                    <a:pt x="187424" y="561688"/>
                    <a:pt x="190575" y="558537"/>
                    <a:pt x="194426" y="558537"/>
                  </a:cubicBezTo>
                  <a:lnTo>
                    <a:pt x="206913" y="558537"/>
                  </a:lnTo>
                  <a:cubicBezTo>
                    <a:pt x="210764" y="558537"/>
                    <a:pt x="213915" y="561688"/>
                    <a:pt x="213915" y="565539"/>
                  </a:cubicBezTo>
                  <a:cubicBezTo>
                    <a:pt x="213915" y="569390"/>
                    <a:pt x="210764" y="572541"/>
                    <a:pt x="206913" y="572541"/>
                  </a:cubicBezTo>
                  <a:close/>
                  <a:moveTo>
                    <a:pt x="169452" y="572424"/>
                  </a:moveTo>
                  <a:lnTo>
                    <a:pt x="156964" y="572424"/>
                  </a:lnTo>
                  <a:cubicBezTo>
                    <a:pt x="153113" y="572424"/>
                    <a:pt x="149963" y="569274"/>
                    <a:pt x="149963" y="565422"/>
                  </a:cubicBezTo>
                  <a:cubicBezTo>
                    <a:pt x="149963" y="561571"/>
                    <a:pt x="153113" y="558420"/>
                    <a:pt x="156964" y="558420"/>
                  </a:cubicBezTo>
                  <a:lnTo>
                    <a:pt x="169452" y="558420"/>
                  </a:lnTo>
                  <a:cubicBezTo>
                    <a:pt x="173303" y="558420"/>
                    <a:pt x="176454" y="561571"/>
                    <a:pt x="176454" y="565422"/>
                  </a:cubicBezTo>
                  <a:cubicBezTo>
                    <a:pt x="176454" y="569274"/>
                    <a:pt x="173303" y="572424"/>
                    <a:pt x="169452" y="572424"/>
                  </a:cubicBezTo>
                  <a:close/>
                  <a:moveTo>
                    <a:pt x="131990" y="572424"/>
                  </a:moveTo>
                  <a:lnTo>
                    <a:pt x="119503" y="572424"/>
                  </a:lnTo>
                  <a:cubicBezTo>
                    <a:pt x="115652" y="572424"/>
                    <a:pt x="112501" y="569274"/>
                    <a:pt x="112501" y="565422"/>
                  </a:cubicBezTo>
                  <a:cubicBezTo>
                    <a:pt x="112501" y="561571"/>
                    <a:pt x="115652" y="558420"/>
                    <a:pt x="119503" y="558420"/>
                  </a:cubicBezTo>
                  <a:lnTo>
                    <a:pt x="131990" y="558420"/>
                  </a:lnTo>
                  <a:cubicBezTo>
                    <a:pt x="135841" y="558420"/>
                    <a:pt x="138992" y="561571"/>
                    <a:pt x="138992" y="565422"/>
                  </a:cubicBezTo>
                  <a:cubicBezTo>
                    <a:pt x="138992" y="569274"/>
                    <a:pt x="135841" y="572424"/>
                    <a:pt x="131990" y="572424"/>
                  </a:cubicBezTo>
                  <a:close/>
                  <a:moveTo>
                    <a:pt x="94412" y="572424"/>
                  </a:moveTo>
                  <a:lnTo>
                    <a:pt x="81925" y="572424"/>
                  </a:lnTo>
                  <a:cubicBezTo>
                    <a:pt x="78074" y="572424"/>
                    <a:pt x="74923" y="569274"/>
                    <a:pt x="74923" y="565422"/>
                  </a:cubicBezTo>
                  <a:cubicBezTo>
                    <a:pt x="74923" y="561571"/>
                    <a:pt x="78074" y="558420"/>
                    <a:pt x="81925" y="558420"/>
                  </a:cubicBezTo>
                  <a:lnTo>
                    <a:pt x="94412" y="558420"/>
                  </a:lnTo>
                  <a:cubicBezTo>
                    <a:pt x="98263" y="558420"/>
                    <a:pt x="101414" y="561571"/>
                    <a:pt x="101414" y="565422"/>
                  </a:cubicBezTo>
                  <a:cubicBezTo>
                    <a:pt x="101414" y="569274"/>
                    <a:pt x="98263" y="572424"/>
                    <a:pt x="94412" y="572424"/>
                  </a:cubicBezTo>
                  <a:close/>
                  <a:moveTo>
                    <a:pt x="56951" y="572308"/>
                  </a:moveTo>
                  <a:lnTo>
                    <a:pt x="44464" y="572308"/>
                  </a:lnTo>
                  <a:cubicBezTo>
                    <a:pt x="40613" y="572308"/>
                    <a:pt x="37461" y="569157"/>
                    <a:pt x="37461" y="565306"/>
                  </a:cubicBezTo>
                  <a:cubicBezTo>
                    <a:pt x="37461" y="561455"/>
                    <a:pt x="40613" y="558304"/>
                    <a:pt x="44464" y="558304"/>
                  </a:cubicBezTo>
                  <a:lnTo>
                    <a:pt x="56951" y="558304"/>
                  </a:lnTo>
                  <a:cubicBezTo>
                    <a:pt x="60802" y="558304"/>
                    <a:pt x="63953" y="561455"/>
                    <a:pt x="63953" y="565306"/>
                  </a:cubicBezTo>
                  <a:cubicBezTo>
                    <a:pt x="63953" y="569157"/>
                    <a:pt x="60802" y="572308"/>
                    <a:pt x="56951" y="572308"/>
                  </a:cubicBezTo>
                  <a:close/>
                  <a:moveTo>
                    <a:pt x="19489" y="572308"/>
                  </a:moveTo>
                  <a:lnTo>
                    <a:pt x="7002" y="572308"/>
                  </a:lnTo>
                  <a:cubicBezTo>
                    <a:pt x="3151" y="572308"/>
                    <a:pt x="0" y="569157"/>
                    <a:pt x="0" y="565306"/>
                  </a:cubicBezTo>
                  <a:cubicBezTo>
                    <a:pt x="0" y="561455"/>
                    <a:pt x="3151" y="558304"/>
                    <a:pt x="7002" y="558304"/>
                  </a:cubicBezTo>
                  <a:lnTo>
                    <a:pt x="19489" y="558304"/>
                  </a:lnTo>
                  <a:cubicBezTo>
                    <a:pt x="23340" y="558304"/>
                    <a:pt x="26491" y="561455"/>
                    <a:pt x="26491" y="565306"/>
                  </a:cubicBezTo>
                  <a:cubicBezTo>
                    <a:pt x="26491" y="569157"/>
                    <a:pt x="23340" y="572308"/>
                    <a:pt x="19489" y="572308"/>
                  </a:cubicBezTo>
                  <a:close/>
                  <a:moveTo>
                    <a:pt x="672905" y="551068"/>
                  </a:moveTo>
                  <a:cubicBezTo>
                    <a:pt x="671155" y="551068"/>
                    <a:pt x="669288" y="550368"/>
                    <a:pt x="668004" y="548967"/>
                  </a:cubicBezTo>
                  <a:cubicBezTo>
                    <a:pt x="665320" y="546283"/>
                    <a:pt x="665320" y="541849"/>
                    <a:pt x="668004" y="539048"/>
                  </a:cubicBezTo>
                  <a:lnTo>
                    <a:pt x="676873" y="530178"/>
                  </a:lnTo>
                  <a:cubicBezTo>
                    <a:pt x="679674" y="527377"/>
                    <a:pt x="684109" y="527494"/>
                    <a:pt x="686793" y="530178"/>
                  </a:cubicBezTo>
                  <a:cubicBezTo>
                    <a:pt x="689477" y="532862"/>
                    <a:pt x="689477" y="537297"/>
                    <a:pt x="686793" y="540098"/>
                  </a:cubicBezTo>
                  <a:lnTo>
                    <a:pt x="677924" y="548967"/>
                  </a:lnTo>
                  <a:cubicBezTo>
                    <a:pt x="676523" y="550368"/>
                    <a:pt x="674773" y="550951"/>
                    <a:pt x="673022" y="550951"/>
                  </a:cubicBezTo>
                  <a:close/>
                  <a:moveTo>
                    <a:pt x="699514" y="524577"/>
                  </a:moveTo>
                  <a:cubicBezTo>
                    <a:pt x="697763" y="524577"/>
                    <a:pt x="695896" y="523876"/>
                    <a:pt x="694612" y="522476"/>
                  </a:cubicBezTo>
                  <a:cubicBezTo>
                    <a:pt x="691928" y="519792"/>
                    <a:pt x="691928" y="515357"/>
                    <a:pt x="694612" y="512556"/>
                  </a:cubicBezTo>
                  <a:lnTo>
                    <a:pt x="703481" y="503687"/>
                  </a:lnTo>
                  <a:cubicBezTo>
                    <a:pt x="706166" y="501003"/>
                    <a:pt x="710600" y="501003"/>
                    <a:pt x="713401" y="503687"/>
                  </a:cubicBezTo>
                  <a:cubicBezTo>
                    <a:pt x="716202" y="506371"/>
                    <a:pt x="716085" y="510806"/>
                    <a:pt x="713401" y="513607"/>
                  </a:cubicBezTo>
                  <a:lnTo>
                    <a:pt x="704532" y="522476"/>
                  </a:lnTo>
                  <a:cubicBezTo>
                    <a:pt x="703131" y="523876"/>
                    <a:pt x="701381" y="524460"/>
                    <a:pt x="699630" y="524460"/>
                  </a:cubicBezTo>
                  <a:close/>
                  <a:moveTo>
                    <a:pt x="726005" y="498202"/>
                  </a:moveTo>
                  <a:cubicBezTo>
                    <a:pt x="724254" y="498202"/>
                    <a:pt x="722387" y="497502"/>
                    <a:pt x="721104" y="496101"/>
                  </a:cubicBezTo>
                  <a:cubicBezTo>
                    <a:pt x="718419" y="493300"/>
                    <a:pt x="718419" y="488866"/>
                    <a:pt x="721104" y="486181"/>
                  </a:cubicBezTo>
                  <a:lnTo>
                    <a:pt x="729973" y="477312"/>
                  </a:lnTo>
                  <a:cubicBezTo>
                    <a:pt x="732657" y="474511"/>
                    <a:pt x="737092" y="474628"/>
                    <a:pt x="739892" y="477312"/>
                  </a:cubicBezTo>
                  <a:cubicBezTo>
                    <a:pt x="742577" y="480113"/>
                    <a:pt x="742577" y="484548"/>
                    <a:pt x="739892" y="487232"/>
                  </a:cubicBezTo>
                  <a:lnTo>
                    <a:pt x="731023" y="496101"/>
                  </a:lnTo>
                  <a:cubicBezTo>
                    <a:pt x="729623" y="497502"/>
                    <a:pt x="727872" y="498085"/>
                    <a:pt x="726122" y="498085"/>
                  </a:cubicBezTo>
                  <a:close/>
                  <a:moveTo>
                    <a:pt x="752613" y="471711"/>
                  </a:moveTo>
                  <a:cubicBezTo>
                    <a:pt x="750862" y="471711"/>
                    <a:pt x="748995" y="471010"/>
                    <a:pt x="747712" y="469610"/>
                  </a:cubicBezTo>
                  <a:cubicBezTo>
                    <a:pt x="745027" y="466809"/>
                    <a:pt x="745027" y="462374"/>
                    <a:pt x="747712" y="459690"/>
                  </a:cubicBezTo>
                  <a:lnTo>
                    <a:pt x="756581" y="450821"/>
                  </a:lnTo>
                  <a:cubicBezTo>
                    <a:pt x="759265" y="448020"/>
                    <a:pt x="763700" y="448137"/>
                    <a:pt x="766501" y="450821"/>
                  </a:cubicBezTo>
                  <a:cubicBezTo>
                    <a:pt x="769185" y="453622"/>
                    <a:pt x="769185" y="458056"/>
                    <a:pt x="766501" y="460740"/>
                  </a:cubicBezTo>
                  <a:lnTo>
                    <a:pt x="757631" y="469610"/>
                  </a:lnTo>
                  <a:cubicBezTo>
                    <a:pt x="756231" y="471010"/>
                    <a:pt x="754480" y="471594"/>
                    <a:pt x="752730" y="471594"/>
                  </a:cubicBezTo>
                  <a:close/>
                  <a:moveTo>
                    <a:pt x="779221" y="445219"/>
                  </a:moveTo>
                  <a:cubicBezTo>
                    <a:pt x="777471" y="445219"/>
                    <a:pt x="775603" y="444519"/>
                    <a:pt x="774320" y="443118"/>
                  </a:cubicBezTo>
                  <a:cubicBezTo>
                    <a:pt x="771635" y="440318"/>
                    <a:pt x="771635" y="435883"/>
                    <a:pt x="774320" y="433199"/>
                  </a:cubicBezTo>
                  <a:lnTo>
                    <a:pt x="783189" y="424329"/>
                  </a:lnTo>
                  <a:cubicBezTo>
                    <a:pt x="785873" y="421529"/>
                    <a:pt x="790308" y="421645"/>
                    <a:pt x="793109" y="424329"/>
                  </a:cubicBezTo>
                  <a:cubicBezTo>
                    <a:pt x="795793" y="427130"/>
                    <a:pt x="795793" y="431565"/>
                    <a:pt x="793109" y="434249"/>
                  </a:cubicBezTo>
                  <a:lnTo>
                    <a:pt x="784239" y="443118"/>
                  </a:lnTo>
                  <a:cubicBezTo>
                    <a:pt x="782839" y="444519"/>
                    <a:pt x="781088" y="445102"/>
                    <a:pt x="779338" y="445102"/>
                  </a:cubicBezTo>
                  <a:close/>
                  <a:moveTo>
                    <a:pt x="805713" y="418728"/>
                  </a:moveTo>
                  <a:cubicBezTo>
                    <a:pt x="803962" y="418728"/>
                    <a:pt x="802095" y="418027"/>
                    <a:pt x="800811" y="416627"/>
                  </a:cubicBezTo>
                  <a:cubicBezTo>
                    <a:pt x="798127" y="413826"/>
                    <a:pt x="798127" y="409391"/>
                    <a:pt x="800811" y="406707"/>
                  </a:cubicBezTo>
                  <a:lnTo>
                    <a:pt x="809681" y="397838"/>
                  </a:lnTo>
                  <a:cubicBezTo>
                    <a:pt x="812481" y="395037"/>
                    <a:pt x="816916" y="395154"/>
                    <a:pt x="819600" y="397838"/>
                  </a:cubicBezTo>
                  <a:cubicBezTo>
                    <a:pt x="822284" y="400639"/>
                    <a:pt x="822284" y="405073"/>
                    <a:pt x="819600" y="407758"/>
                  </a:cubicBezTo>
                  <a:lnTo>
                    <a:pt x="810731" y="416627"/>
                  </a:lnTo>
                  <a:cubicBezTo>
                    <a:pt x="809330" y="418027"/>
                    <a:pt x="807580" y="418611"/>
                    <a:pt x="805829" y="418611"/>
                  </a:cubicBezTo>
                  <a:close/>
                  <a:moveTo>
                    <a:pt x="3041028" y="407057"/>
                  </a:moveTo>
                  <a:cubicBezTo>
                    <a:pt x="3039278" y="407057"/>
                    <a:pt x="3037410" y="406357"/>
                    <a:pt x="3036127" y="404957"/>
                  </a:cubicBezTo>
                  <a:lnTo>
                    <a:pt x="3027257" y="396087"/>
                  </a:lnTo>
                  <a:cubicBezTo>
                    <a:pt x="3024573" y="393287"/>
                    <a:pt x="3024573" y="388852"/>
                    <a:pt x="3027257" y="386168"/>
                  </a:cubicBezTo>
                  <a:cubicBezTo>
                    <a:pt x="3029941" y="383367"/>
                    <a:pt x="3034376" y="383484"/>
                    <a:pt x="3037177" y="386168"/>
                  </a:cubicBezTo>
                  <a:lnTo>
                    <a:pt x="3046046" y="395037"/>
                  </a:lnTo>
                  <a:cubicBezTo>
                    <a:pt x="3048731" y="397838"/>
                    <a:pt x="3048731" y="402273"/>
                    <a:pt x="3046046" y="404957"/>
                  </a:cubicBezTo>
                  <a:cubicBezTo>
                    <a:pt x="3044646" y="406357"/>
                    <a:pt x="3042896" y="406941"/>
                    <a:pt x="3041145" y="406941"/>
                  </a:cubicBezTo>
                  <a:close/>
                  <a:moveTo>
                    <a:pt x="832321" y="392236"/>
                  </a:moveTo>
                  <a:cubicBezTo>
                    <a:pt x="830570" y="392236"/>
                    <a:pt x="828703" y="391536"/>
                    <a:pt x="827419" y="390136"/>
                  </a:cubicBezTo>
                  <a:cubicBezTo>
                    <a:pt x="824735" y="387451"/>
                    <a:pt x="824735" y="383017"/>
                    <a:pt x="827419" y="380216"/>
                  </a:cubicBezTo>
                  <a:lnTo>
                    <a:pt x="836289" y="371346"/>
                  </a:lnTo>
                  <a:cubicBezTo>
                    <a:pt x="838973" y="368662"/>
                    <a:pt x="843407" y="368662"/>
                    <a:pt x="846208" y="371346"/>
                  </a:cubicBezTo>
                  <a:cubicBezTo>
                    <a:pt x="849009" y="374031"/>
                    <a:pt x="848892" y="378465"/>
                    <a:pt x="846208" y="381266"/>
                  </a:cubicBezTo>
                  <a:lnTo>
                    <a:pt x="837339" y="390136"/>
                  </a:lnTo>
                  <a:cubicBezTo>
                    <a:pt x="835939" y="391536"/>
                    <a:pt x="834188" y="392119"/>
                    <a:pt x="832437" y="392119"/>
                  </a:cubicBezTo>
                  <a:close/>
                  <a:moveTo>
                    <a:pt x="3014536" y="380449"/>
                  </a:moveTo>
                  <a:cubicBezTo>
                    <a:pt x="3012786" y="380449"/>
                    <a:pt x="3010919" y="379749"/>
                    <a:pt x="3009635" y="378349"/>
                  </a:cubicBezTo>
                  <a:lnTo>
                    <a:pt x="3000766" y="369479"/>
                  </a:lnTo>
                  <a:cubicBezTo>
                    <a:pt x="2998082" y="366678"/>
                    <a:pt x="2998082" y="362244"/>
                    <a:pt x="3000766" y="359560"/>
                  </a:cubicBezTo>
                  <a:cubicBezTo>
                    <a:pt x="3003450" y="356759"/>
                    <a:pt x="3007885" y="356875"/>
                    <a:pt x="3010686" y="359560"/>
                  </a:cubicBezTo>
                  <a:lnTo>
                    <a:pt x="3019555" y="368429"/>
                  </a:lnTo>
                  <a:cubicBezTo>
                    <a:pt x="3022239" y="371230"/>
                    <a:pt x="3022239" y="375664"/>
                    <a:pt x="3019555" y="378349"/>
                  </a:cubicBezTo>
                  <a:cubicBezTo>
                    <a:pt x="3018155" y="379749"/>
                    <a:pt x="3016404" y="380333"/>
                    <a:pt x="3014653" y="380333"/>
                  </a:cubicBezTo>
                  <a:close/>
                  <a:moveTo>
                    <a:pt x="858812" y="365745"/>
                  </a:moveTo>
                  <a:cubicBezTo>
                    <a:pt x="857062" y="365745"/>
                    <a:pt x="855194" y="365045"/>
                    <a:pt x="853910" y="363644"/>
                  </a:cubicBezTo>
                  <a:cubicBezTo>
                    <a:pt x="851226" y="360843"/>
                    <a:pt x="851226" y="356409"/>
                    <a:pt x="853910" y="353725"/>
                  </a:cubicBezTo>
                  <a:lnTo>
                    <a:pt x="862780" y="344855"/>
                  </a:lnTo>
                  <a:cubicBezTo>
                    <a:pt x="865464" y="342054"/>
                    <a:pt x="869899" y="342171"/>
                    <a:pt x="872700" y="344855"/>
                  </a:cubicBezTo>
                  <a:cubicBezTo>
                    <a:pt x="875384" y="347656"/>
                    <a:pt x="875384" y="352091"/>
                    <a:pt x="872700" y="354775"/>
                  </a:cubicBezTo>
                  <a:lnTo>
                    <a:pt x="863830" y="363644"/>
                  </a:lnTo>
                  <a:cubicBezTo>
                    <a:pt x="862430" y="365045"/>
                    <a:pt x="860679" y="365628"/>
                    <a:pt x="858929" y="365628"/>
                  </a:cubicBezTo>
                  <a:close/>
                  <a:moveTo>
                    <a:pt x="2988045" y="353841"/>
                  </a:moveTo>
                  <a:cubicBezTo>
                    <a:pt x="2986295" y="353841"/>
                    <a:pt x="2984428" y="353141"/>
                    <a:pt x="2983144" y="351741"/>
                  </a:cubicBezTo>
                  <a:lnTo>
                    <a:pt x="2974275" y="342871"/>
                  </a:lnTo>
                  <a:cubicBezTo>
                    <a:pt x="2971590" y="340070"/>
                    <a:pt x="2971590" y="335636"/>
                    <a:pt x="2974275" y="332952"/>
                  </a:cubicBezTo>
                  <a:cubicBezTo>
                    <a:pt x="2976959" y="330151"/>
                    <a:pt x="2981393" y="330267"/>
                    <a:pt x="2984194" y="332952"/>
                  </a:cubicBezTo>
                  <a:lnTo>
                    <a:pt x="2993064" y="341821"/>
                  </a:lnTo>
                  <a:cubicBezTo>
                    <a:pt x="2995747" y="344622"/>
                    <a:pt x="2995747" y="349056"/>
                    <a:pt x="2993064" y="351741"/>
                  </a:cubicBezTo>
                  <a:cubicBezTo>
                    <a:pt x="2991663" y="353141"/>
                    <a:pt x="2989912" y="353725"/>
                    <a:pt x="2988162" y="353725"/>
                  </a:cubicBezTo>
                  <a:close/>
                  <a:moveTo>
                    <a:pt x="885420" y="339253"/>
                  </a:moveTo>
                  <a:cubicBezTo>
                    <a:pt x="883670" y="339253"/>
                    <a:pt x="881802" y="338553"/>
                    <a:pt x="880519" y="337153"/>
                  </a:cubicBezTo>
                  <a:cubicBezTo>
                    <a:pt x="877835" y="334469"/>
                    <a:pt x="877835" y="330034"/>
                    <a:pt x="880519" y="327233"/>
                  </a:cubicBezTo>
                  <a:lnTo>
                    <a:pt x="889388" y="318364"/>
                  </a:lnTo>
                  <a:cubicBezTo>
                    <a:pt x="892072" y="315563"/>
                    <a:pt x="896507" y="315679"/>
                    <a:pt x="899308" y="318364"/>
                  </a:cubicBezTo>
                  <a:cubicBezTo>
                    <a:pt x="902109" y="321048"/>
                    <a:pt x="901992" y="325483"/>
                    <a:pt x="899308" y="328283"/>
                  </a:cubicBezTo>
                  <a:lnTo>
                    <a:pt x="890438" y="337153"/>
                  </a:lnTo>
                  <a:cubicBezTo>
                    <a:pt x="889038" y="338553"/>
                    <a:pt x="887287" y="339137"/>
                    <a:pt x="885537" y="339137"/>
                  </a:cubicBezTo>
                  <a:close/>
                  <a:moveTo>
                    <a:pt x="2203339" y="328283"/>
                  </a:moveTo>
                  <a:lnTo>
                    <a:pt x="2195520" y="328283"/>
                  </a:lnTo>
                  <a:cubicBezTo>
                    <a:pt x="2191669" y="328283"/>
                    <a:pt x="2188518" y="325133"/>
                    <a:pt x="2188518" y="321281"/>
                  </a:cubicBezTo>
                  <a:cubicBezTo>
                    <a:pt x="2188518" y="317430"/>
                    <a:pt x="2191669" y="314279"/>
                    <a:pt x="2195520" y="314279"/>
                  </a:cubicBezTo>
                  <a:lnTo>
                    <a:pt x="2200422" y="314279"/>
                  </a:lnTo>
                  <a:lnTo>
                    <a:pt x="2201705" y="312995"/>
                  </a:lnTo>
                  <a:cubicBezTo>
                    <a:pt x="2204389" y="310194"/>
                    <a:pt x="2208824" y="310311"/>
                    <a:pt x="2211625" y="312995"/>
                  </a:cubicBezTo>
                  <a:cubicBezTo>
                    <a:pt x="2214309" y="315796"/>
                    <a:pt x="2214309" y="320231"/>
                    <a:pt x="2211625" y="322915"/>
                  </a:cubicBezTo>
                  <a:lnTo>
                    <a:pt x="2208241" y="326299"/>
                  </a:lnTo>
                  <a:cubicBezTo>
                    <a:pt x="2206957" y="327583"/>
                    <a:pt x="2205206" y="328283"/>
                    <a:pt x="2203339" y="328283"/>
                  </a:cubicBezTo>
                  <a:close/>
                  <a:moveTo>
                    <a:pt x="2170546" y="328283"/>
                  </a:moveTo>
                  <a:lnTo>
                    <a:pt x="2158059" y="328283"/>
                  </a:lnTo>
                  <a:cubicBezTo>
                    <a:pt x="2154207" y="328283"/>
                    <a:pt x="2151056" y="325133"/>
                    <a:pt x="2151056" y="321281"/>
                  </a:cubicBezTo>
                  <a:cubicBezTo>
                    <a:pt x="2151056" y="317430"/>
                    <a:pt x="2154207" y="314279"/>
                    <a:pt x="2158059" y="314279"/>
                  </a:cubicBezTo>
                  <a:lnTo>
                    <a:pt x="2170546" y="314279"/>
                  </a:lnTo>
                  <a:cubicBezTo>
                    <a:pt x="2174397" y="314279"/>
                    <a:pt x="2177548" y="317430"/>
                    <a:pt x="2177548" y="321281"/>
                  </a:cubicBezTo>
                  <a:cubicBezTo>
                    <a:pt x="2177548" y="325133"/>
                    <a:pt x="2174397" y="328283"/>
                    <a:pt x="2170546" y="328283"/>
                  </a:cubicBezTo>
                  <a:close/>
                  <a:moveTo>
                    <a:pt x="2132968" y="328167"/>
                  </a:moveTo>
                  <a:lnTo>
                    <a:pt x="2120480" y="328167"/>
                  </a:lnTo>
                  <a:cubicBezTo>
                    <a:pt x="2116630" y="328167"/>
                    <a:pt x="2113478" y="325016"/>
                    <a:pt x="2113478" y="321164"/>
                  </a:cubicBezTo>
                  <a:cubicBezTo>
                    <a:pt x="2113478" y="317313"/>
                    <a:pt x="2116630" y="314162"/>
                    <a:pt x="2120480" y="314162"/>
                  </a:cubicBezTo>
                  <a:lnTo>
                    <a:pt x="2132968" y="314162"/>
                  </a:lnTo>
                  <a:cubicBezTo>
                    <a:pt x="2136819" y="314162"/>
                    <a:pt x="2139970" y="317313"/>
                    <a:pt x="2139970" y="321164"/>
                  </a:cubicBezTo>
                  <a:cubicBezTo>
                    <a:pt x="2139970" y="325016"/>
                    <a:pt x="2136819" y="328167"/>
                    <a:pt x="2132968" y="328167"/>
                  </a:cubicBezTo>
                  <a:close/>
                  <a:moveTo>
                    <a:pt x="2095506" y="328167"/>
                  </a:moveTo>
                  <a:lnTo>
                    <a:pt x="2083019" y="328167"/>
                  </a:lnTo>
                  <a:cubicBezTo>
                    <a:pt x="2079168" y="328167"/>
                    <a:pt x="2076017" y="325016"/>
                    <a:pt x="2076017" y="321164"/>
                  </a:cubicBezTo>
                  <a:cubicBezTo>
                    <a:pt x="2076017" y="317313"/>
                    <a:pt x="2079168" y="314162"/>
                    <a:pt x="2083019" y="314162"/>
                  </a:cubicBezTo>
                  <a:lnTo>
                    <a:pt x="2095506" y="314162"/>
                  </a:lnTo>
                  <a:cubicBezTo>
                    <a:pt x="2099357" y="314162"/>
                    <a:pt x="2102508" y="317313"/>
                    <a:pt x="2102508" y="321164"/>
                  </a:cubicBezTo>
                  <a:cubicBezTo>
                    <a:pt x="2102508" y="325016"/>
                    <a:pt x="2099357" y="328167"/>
                    <a:pt x="2095506" y="328167"/>
                  </a:cubicBezTo>
                  <a:close/>
                  <a:moveTo>
                    <a:pt x="2961554" y="327350"/>
                  </a:moveTo>
                  <a:cubicBezTo>
                    <a:pt x="2959804" y="327350"/>
                    <a:pt x="2957936" y="326650"/>
                    <a:pt x="2956652" y="325249"/>
                  </a:cubicBezTo>
                  <a:lnTo>
                    <a:pt x="2947783" y="316380"/>
                  </a:lnTo>
                  <a:cubicBezTo>
                    <a:pt x="2945099" y="313696"/>
                    <a:pt x="2945099" y="309261"/>
                    <a:pt x="2947783" y="306460"/>
                  </a:cubicBezTo>
                  <a:cubicBezTo>
                    <a:pt x="2950467" y="303659"/>
                    <a:pt x="2954902" y="303776"/>
                    <a:pt x="2957702" y="306460"/>
                  </a:cubicBezTo>
                  <a:lnTo>
                    <a:pt x="2966572" y="315329"/>
                  </a:lnTo>
                  <a:cubicBezTo>
                    <a:pt x="2969257" y="318014"/>
                    <a:pt x="2969257" y="322448"/>
                    <a:pt x="2966572" y="325249"/>
                  </a:cubicBezTo>
                  <a:cubicBezTo>
                    <a:pt x="2965172" y="326650"/>
                    <a:pt x="2963421" y="327233"/>
                    <a:pt x="2961671" y="327233"/>
                  </a:cubicBezTo>
                  <a:close/>
                  <a:moveTo>
                    <a:pt x="2060379" y="322215"/>
                  </a:moveTo>
                  <a:cubicBezTo>
                    <a:pt x="2058628" y="322215"/>
                    <a:pt x="2056761" y="321515"/>
                    <a:pt x="2055477" y="320114"/>
                  </a:cubicBezTo>
                  <a:lnTo>
                    <a:pt x="2046608" y="311245"/>
                  </a:lnTo>
                  <a:cubicBezTo>
                    <a:pt x="2043924" y="308561"/>
                    <a:pt x="2043924" y="304126"/>
                    <a:pt x="2046608" y="301325"/>
                  </a:cubicBezTo>
                  <a:cubicBezTo>
                    <a:pt x="2049292" y="298524"/>
                    <a:pt x="2053727" y="298641"/>
                    <a:pt x="2056528" y="301325"/>
                  </a:cubicBezTo>
                  <a:lnTo>
                    <a:pt x="2065397" y="310194"/>
                  </a:lnTo>
                  <a:cubicBezTo>
                    <a:pt x="2068081" y="312879"/>
                    <a:pt x="2068081" y="317313"/>
                    <a:pt x="2065397" y="320114"/>
                  </a:cubicBezTo>
                  <a:cubicBezTo>
                    <a:pt x="2063997" y="321515"/>
                    <a:pt x="2062246" y="322098"/>
                    <a:pt x="2060495" y="322098"/>
                  </a:cubicBezTo>
                  <a:close/>
                  <a:moveTo>
                    <a:pt x="912028" y="312879"/>
                  </a:moveTo>
                  <a:cubicBezTo>
                    <a:pt x="910278" y="312879"/>
                    <a:pt x="908411" y="312179"/>
                    <a:pt x="907127" y="310778"/>
                  </a:cubicBezTo>
                  <a:cubicBezTo>
                    <a:pt x="904443" y="308094"/>
                    <a:pt x="904443" y="303659"/>
                    <a:pt x="907127" y="300858"/>
                  </a:cubicBezTo>
                  <a:lnTo>
                    <a:pt x="915996" y="291989"/>
                  </a:lnTo>
                  <a:cubicBezTo>
                    <a:pt x="918680" y="289188"/>
                    <a:pt x="923115" y="289305"/>
                    <a:pt x="925916" y="291989"/>
                  </a:cubicBezTo>
                  <a:cubicBezTo>
                    <a:pt x="928717" y="294673"/>
                    <a:pt x="928600" y="299108"/>
                    <a:pt x="925916" y="301909"/>
                  </a:cubicBezTo>
                  <a:lnTo>
                    <a:pt x="917046" y="310778"/>
                  </a:lnTo>
                  <a:cubicBezTo>
                    <a:pt x="915646" y="312179"/>
                    <a:pt x="913896" y="312762"/>
                    <a:pt x="912145" y="312762"/>
                  </a:cubicBezTo>
                  <a:close/>
                  <a:moveTo>
                    <a:pt x="2224346" y="307277"/>
                  </a:moveTo>
                  <a:cubicBezTo>
                    <a:pt x="2222595" y="307277"/>
                    <a:pt x="2220728" y="306577"/>
                    <a:pt x="2219444" y="305176"/>
                  </a:cubicBezTo>
                  <a:cubicBezTo>
                    <a:pt x="2216760" y="302492"/>
                    <a:pt x="2216760" y="298057"/>
                    <a:pt x="2219444" y="295257"/>
                  </a:cubicBezTo>
                  <a:lnTo>
                    <a:pt x="2228313" y="286387"/>
                  </a:lnTo>
                  <a:cubicBezTo>
                    <a:pt x="2231115" y="283586"/>
                    <a:pt x="2235549" y="283703"/>
                    <a:pt x="2238233" y="286387"/>
                  </a:cubicBezTo>
                  <a:cubicBezTo>
                    <a:pt x="2240917" y="289071"/>
                    <a:pt x="2240917" y="293506"/>
                    <a:pt x="2238233" y="296307"/>
                  </a:cubicBezTo>
                  <a:lnTo>
                    <a:pt x="2229364" y="305176"/>
                  </a:lnTo>
                  <a:cubicBezTo>
                    <a:pt x="2227963" y="306577"/>
                    <a:pt x="2226213" y="307160"/>
                    <a:pt x="2224462" y="307160"/>
                  </a:cubicBezTo>
                  <a:close/>
                  <a:moveTo>
                    <a:pt x="2935062" y="300742"/>
                  </a:moveTo>
                  <a:cubicBezTo>
                    <a:pt x="2933312" y="300742"/>
                    <a:pt x="2931444" y="300041"/>
                    <a:pt x="2930161" y="298641"/>
                  </a:cubicBezTo>
                  <a:lnTo>
                    <a:pt x="2921291" y="289772"/>
                  </a:lnTo>
                  <a:cubicBezTo>
                    <a:pt x="2918607" y="287087"/>
                    <a:pt x="2918607" y="282653"/>
                    <a:pt x="2921291" y="279852"/>
                  </a:cubicBezTo>
                  <a:cubicBezTo>
                    <a:pt x="2923976" y="277051"/>
                    <a:pt x="2928411" y="277168"/>
                    <a:pt x="2931211" y="279852"/>
                  </a:cubicBezTo>
                  <a:lnTo>
                    <a:pt x="2940081" y="288721"/>
                  </a:lnTo>
                  <a:cubicBezTo>
                    <a:pt x="2942765" y="291405"/>
                    <a:pt x="2942765" y="295840"/>
                    <a:pt x="2940081" y="298641"/>
                  </a:cubicBezTo>
                  <a:cubicBezTo>
                    <a:pt x="2938680" y="300041"/>
                    <a:pt x="2936930" y="300625"/>
                    <a:pt x="2935179" y="300625"/>
                  </a:cubicBezTo>
                  <a:close/>
                  <a:moveTo>
                    <a:pt x="2033887" y="295723"/>
                  </a:moveTo>
                  <a:cubicBezTo>
                    <a:pt x="2032137" y="295723"/>
                    <a:pt x="2030270" y="295023"/>
                    <a:pt x="2028986" y="293623"/>
                  </a:cubicBezTo>
                  <a:lnTo>
                    <a:pt x="2020117" y="284753"/>
                  </a:lnTo>
                  <a:cubicBezTo>
                    <a:pt x="2017433" y="282069"/>
                    <a:pt x="2017433" y="277635"/>
                    <a:pt x="2020117" y="274834"/>
                  </a:cubicBezTo>
                  <a:cubicBezTo>
                    <a:pt x="2022801" y="272033"/>
                    <a:pt x="2027235" y="272150"/>
                    <a:pt x="2030036" y="274834"/>
                  </a:cubicBezTo>
                  <a:lnTo>
                    <a:pt x="2038906" y="283703"/>
                  </a:lnTo>
                  <a:cubicBezTo>
                    <a:pt x="2041589" y="286387"/>
                    <a:pt x="2041589" y="290822"/>
                    <a:pt x="2038906" y="293623"/>
                  </a:cubicBezTo>
                  <a:cubicBezTo>
                    <a:pt x="2037505" y="295023"/>
                    <a:pt x="2035754" y="295607"/>
                    <a:pt x="2034004" y="295607"/>
                  </a:cubicBezTo>
                  <a:close/>
                  <a:moveTo>
                    <a:pt x="938520" y="286387"/>
                  </a:moveTo>
                  <a:cubicBezTo>
                    <a:pt x="936769" y="286387"/>
                    <a:pt x="934902" y="285687"/>
                    <a:pt x="933618" y="284287"/>
                  </a:cubicBezTo>
                  <a:cubicBezTo>
                    <a:pt x="930934" y="281602"/>
                    <a:pt x="930934" y="277168"/>
                    <a:pt x="933618" y="274367"/>
                  </a:cubicBezTo>
                  <a:lnTo>
                    <a:pt x="942487" y="265498"/>
                  </a:lnTo>
                  <a:cubicBezTo>
                    <a:pt x="945172" y="262813"/>
                    <a:pt x="949607" y="262813"/>
                    <a:pt x="952408" y="265498"/>
                  </a:cubicBezTo>
                  <a:cubicBezTo>
                    <a:pt x="955208" y="268182"/>
                    <a:pt x="955091" y="272616"/>
                    <a:pt x="952408" y="275417"/>
                  </a:cubicBezTo>
                  <a:lnTo>
                    <a:pt x="943538" y="284287"/>
                  </a:lnTo>
                  <a:cubicBezTo>
                    <a:pt x="942138" y="285687"/>
                    <a:pt x="940387" y="286271"/>
                    <a:pt x="938637" y="286271"/>
                  </a:cubicBezTo>
                  <a:close/>
                  <a:moveTo>
                    <a:pt x="2250953" y="280786"/>
                  </a:moveTo>
                  <a:cubicBezTo>
                    <a:pt x="2249203" y="280786"/>
                    <a:pt x="2247336" y="280085"/>
                    <a:pt x="2246052" y="278685"/>
                  </a:cubicBezTo>
                  <a:cubicBezTo>
                    <a:pt x="2243368" y="276001"/>
                    <a:pt x="2243368" y="271566"/>
                    <a:pt x="2246052" y="268765"/>
                  </a:cubicBezTo>
                  <a:lnTo>
                    <a:pt x="2254922" y="259896"/>
                  </a:lnTo>
                  <a:cubicBezTo>
                    <a:pt x="2257606" y="257212"/>
                    <a:pt x="2262040" y="257212"/>
                    <a:pt x="2264841" y="259896"/>
                  </a:cubicBezTo>
                  <a:cubicBezTo>
                    <a:pt x="2267642" y="262580"/>
                    <a:pt x="2267526" y="267015"/>
                    <a:pt x="2264841" y="269816"/>
                  </a:cubicBezTo>
                  <a:lnTo>
                    <a:pt x="2255972" y="278685"/>
                  </a:lnTo>
                  <a:cubicBezTo>
                    <a:pt x="2254571" y="280085"/>
                    <a:pt x="2252821" y="280669"/>
                    <a:pt x="2251070" y="280669"/>
                  </a:cubicBezTo>
                  <a:close/>
                  <a:moveTo>
                    <a:pt x="2908571" y="274250"/>
                  </a:moveTo>
                  <a:cubicBezTo>
                    <a:pt x="2906820" y="274250"/>
                    <a:pt x="2904953" y="273550"/>
                    <a:pt x="2903669" y="272150"/>
                  </a:cubicBezTo>
                  <a:lnTo>
                    <a:pt x="2894800" y="263280"/>
                  </a:lnTo>
                  <a:cubicBezTo>
                    <a:pt x="2892116" y="260596"/>
                    <a:pt x="2892116" y="256161"/>
                    <a:pt x="2894800" y="253361"/>
                  </a:cubicBezTo>
                  <a:cubicBezTo>
                    <a:pt x="2897484" y="250560"/>
                    <a:pt x="2901919" y="250676"/>
                    <a:pt x="2904720" y="253361"/>
                  </a:cubicBezTo>
                  <a:lnTo>
                    <a:pt x="2913589" y="262230"/>
                  </a:lnTo>
                  <a:cubicBezTo>
                    <a:pt x="2916273" y="264914"/>
                    <a:pt x="2916273" y="269349"/>
                    <a:pt x="2913589" y="272150"/>
                  </a:cubicBezTo>
                  <a:cubicBezTo>
                    <a:pt x="2912189" y="273550"/>
                    <a:pt x="2910438" y="274133"/>
                    <a:pt x="2908688" y="274133"/>
                  </a:cubicBezTo>
                  <a:close/>
                  <a:moveTo>
                    <a:pt x="2007513" y="269115"/>
                  </a:moveTo>
                  <a:cubicBezTo>
                    <a:pt x="2005762" y="269115"/>
                    <a:pt x="2003895" y="268415"/>
                    <a:pt x="2002611" y="267015"/>
                  </a:cubicBezTo>
                  <a:lnTo>
                    <a:pt x="1993742" y="258145"/>
                  </a:lnTo>
                  <a:cubicBezTo>
                    <a:pt x="1991058" y="255461"/>
                    <a:pt x="1991058" y="251026"/>
                    <a:pt x="1993742" y="248226"/>
                  </a:cubicBezTo>
                  <a:cubicBezTo>
                    <a:pt x="1996426" y="245425"/>
                    <a:pt x="2000860" y="245541"/>
                    <a:pt x="2003661" y="248226"/>
                  </a:cubicBezTo>
                  <a:lnTo>
                    <a:pt x="2012531" y="257095"/>
                  </a:lnTo>
                  <a:cubicBezTo>
                    <a:pt x="2015215" y="259779"/>
                    <a:pt x="2015215" y="264214"/>
                    <a:pt x="2012531" y="267015"/>
                  </a:cubicBezTo>
                  <a:cubicBezTo>
                    <a:pt x="2011130" y="268415"/>
                    <a:pt x="2009380" y="268999"/>
                    <a:pt x="2007629" y="268999"/>
                  </a:cubicBezTo>
                  <a:close/>
                  <a:moveTo>
                    <a:pt x="965128" y="259896"/>
                  </a:moveTo>
                  <a:cubicBezTo>
                    <a:pt x="963378" y="259896"/>
                    <a:pt x="961510" y="259196"/>
                    <a:pt x="960226" y="257795"/>
                  </a:cubicBezTo>
                  <a:cubicBezTo>
                    <a:pt x="957542" y="254994"/>
                    <a:pt x="957542" y="250560"/>
                    <a:pt x="960226" y="247875"/>
                  </a:cubicBezTo>
                  <a:lnTo>
                    <a:pt x="969096" y="239006"/>
                  </a:lnTo>
                  <a:cubicBezTo>
                    <a:pt x="971780" y="236205"/>
                    <a:pt x="976215" y="236322"/>
                    <a:pt x="979015" y="239006"/>
                  </a:cubicBezTo>
                  <a:cubicBezTo>
                    <a:pt x="981700" y="241807"/>
                    <a:pt x="981700" y="246242"/>
                    <a:pt x="979015" y="248926"/>
                  </a:cubicBezTo>
                  <a:lnTo>
                    <a:pt x="970146" y="257795"/>
                  </a:lnTo>
                  <a:cubicBezTo>
                    <a:pt x="968745" y="259196"/>
                    <a:pt x="966995" y="259779"/>
                    <a:pt x="965244" y="259779"/>
                  </a:cubicBezTo>
                  <a:close/>
                  <a:moveTo>
                    <a:pt x="2277445" y="254411"/>
                  </a:moveTo>
                  <a:cubicBezTo>
                    <a:pt x="2275694" y="254411"/>
                    <a:pt x="2273827" y="253711"/>
                    <a:pt x="2272544" y="252310"/>
                  </a:cubicBezTo>
                  <a:cubicBezTo>
                    <a:pt x="2269859" y="249509"/>
                    <a:pt x="2269859" y="245075"/>
                    <a:pt x="2272544" y="242390"/>
                  </a:cubicBezTo>
                  <a:lnTo>
                    <a:pt x="2281413" y="233521"/>
                  </a:lnTo>
                  <a:cubicBezTo>
                    <a:pt x="2284097" y="230720"/>
                    <a:pt x="2288532" y="230837"/>
                    <a:pt x="2291333" y="233521"/>
                  </a:cubicBezTo>
                  <a:cubicBezTo>
                    <a:pt x="2294017" y="236322"/>
                    <a:pt x="2294017" y="240757"/>
                    <a:pt x="2291333" y="243441"/>
                  </a:cubicBezTo>
                  <a:lnTo>
                    <a:pt x="2282463" y="252310"/>
                  </a:lnTo>
                  <a:cubicBezTo>
                    <a:pt x="2281063" y="253711"/>
                    <a:pt x="2279312" y="254294"/>
                    <a:pt x="2277562" y="254294"/>
                  </a:cubicBezTo>
                  <a:close/>
                  <a:moveTo>
                    <a:pt x="2882196" y="247642"/>
                  </a:moveTo>
                  <a:cubicBezTo>
                    <a:pt x="2880446" y="247642"/>
                    <a:pt x="2878579" y="246942"/>
                    <a:pt x="2877295" y="245541"/>
                  </a:cubicBezTo>
                  <a:lnTo>
                    <a:pt x="2868426" y="236672"/>
                  </a:lnTo>
                  <a:cubicBezTo>
                    <a:pt x="2865741" y="233988"/>
                    <a:pt x="2865741" y="229553"/>
                    <a:pt x="2868426" y="226752"/>
                  </a:cubicBezTo>
                  <a:cubicBezTo>
                    <a:pt x="2871109" y="223951"/>
                    <a:pt x="2875544" y="224068"/>
                    <a:pt x="2878345" y="226752"/>
                  </a:cubicBezTo>
                  <a:lnTo>
                    <a:pt x="2887214" y="235622"/>
                  </a:lnTo>
                  <a:cubicBezTo>
                    <a:pt x="2889898" y="238306"/>
                    <a:pt x="2889898" y="242741"/>
                    <a:pt x="2887214" y="245541"/>
                  </a:cubicBezTo>
                  <a:cubicBezTo>
                    <a:pt x="2885814" y="246942"/>
                    <a:pt x="2884063" y="247525"/>
                    <a:pt x="2882313" y="247525"/>
                  </a:cubicBezTo>
                  <a:close/>
                  <a:moveTo>
                    <a:pt x="1981021" y="242624"/>
                  </a:moveTo>
                  <a:cubicBezTo>
                    <a:pt x="1979271" y="242624"/>
                    <a:pt x="1977403" y="241924"/>
                    <a:pt x="1976120" y="240523"/>
                  </a:cubicBezTo>
                  <a:lnTo>
                    <a:pt x="1967250" y="231654"/>
                  </a:lnTo>
                  <a:cubicBezTo>
                    <a:pt x="1964566" y="228853"/>
                    <a:pt x="1964566" y="224418"/>
                    <a:pt x="1967250" y="221734"/>
                  </a:cubicBezTo>
                  <a:cubicBezTo>
                    <a:pt x="1969935" y="218933"/>
                    <a:pt x="1974370" y="219050"/>
                    <a:pt x="1977170" y="221734"/>
                  </a:cubicBezTo>
                  <a:lnTo>
                    <a:pt x="1986040" y="230604"/>
                  </a:lnTo>
                  <a:cubicBezTo>
                    <a:pt x="1988724" y="233405"/>
                    <a:pt x="1988724" y="237839"/>
                    <a:pt x="1986040" y="240523"/>
                  </a:cubicBezTo>
                  <a:cubicBezTo>
                    <a:pt x="1984639" y="241924"/>
                    <a:pt x="1982889" y="242507"/>
                    <a:pt x="1981138" y="242507"/>
                  </a:cubicBezTo>
                  <a:close/>
                  <a:moveTo>
                    <a:pt x="991619" y="233405"/>
                  </a:moveTo>
                  <a:cubicBezTo>
                    <a:pt x="989869" y="233405"/>
                    <a:pt x="988002" y="232704"/>
                    <a:pt x="986718" y="231304"/>
                  </a:cubicBezTo>
                  <a:cubicBezTo>
                    <a:pt x="984033" y="228503"/>
                    <a:pt x="984033" y="224068"/>
                    <a:pt x="986718" y="221384"/>
                  </a:cubicBezTo>
                  <a:lnTo>
                    <a:pt x="995587" y="212515"/>
                  </a:lnTo>
                  <a:cubicBezTo>
                    <a:pt x="998271" y="209714"/>
                    <a:pt x="1002706" y="209831"/>
                    <a:pt x="1005507" y="212515"/>
                  </a:cubicBezTo>
                  <a:cubicBezTo>
                    <a:pt x="1008191" y="215316"/>
                    <a:pt x="1008191" y="219750"/>
                    <a:pt x="1005507" y="222434"/>
                  </a:cubicBezTo>
                  <a:lnTo>
                    <a:pt x="996637" y="231304"/>
                  </a:lnTo>
                  <a:cubicBezTo>
                    <a:pt x="995237" y="232704"/>
                    <a:pt x="993486" y="233288"/>
                    <a:pt x="991736" y="233288"/>
                  </a:cubicBezTo>
                  <a:close/>
                  <a:moveTo>
                    <a:pt x="2304054" y="227919"/>
                  </a:moveTo>
                  <a:cubicBezTo>
                    <a:pt x="2302303" y="227919"/>
                    <a:pt x="2300436" y="227219"/>
                    <a:pt x="2299152" y="225819"/>
                  </a:cubicBezTo>
                  <a:cubicBezTo>
                    <a:pt x="2296468" y="223018"/>
                    <a:pt x="2296468" y="218583"/>
                    <a:pt x="2299152" y="215899"/>
                  </a:cubicBezTo>
                  <a:lnTo>
                    <a:pt x="2308021" y="207030"/>
                  </a:lnTo>
                  <a:cubicBezTo>
                    <a:pt x="2310705" y="204229"/>
                    <a:pt x="2315140" y="204346"/>
                    <a:pt x="2317941" y="207030"/>
                  </a:cubicBezTo>
                  <a:cubicBezTo>
                    <a:pt x="2320625" y="209831"/>
                    <a:pt x="2320625" y="214265"/>
                    <a:pt x="2317941" y="216949"/>
                  </a:cubicBezTo>
                  <a:lnTo>
                    <a:pt x="2309072" y="225819"/>
                  </a:lnTo>
                  <a:cubicBezTo>
                    <a:pt x="2307671" y="227219"/>
                    <a:pt x="2305920" y="227803"/>
                    <a:pt x="2304170" y="227803"/>
                  </a:cubicBezTo>
                  <a:close/>
                  <a:moveTo>
                    <a:pt x="2855705" y="221034"/>
                  </a:moveTo>
                  <a:cubicBezTo>
                    <a:pt x="2853955" y="221034"/>
                    <a:pt x="2852087" y="220334"/>
                    <a:pt x="2850803" y="218933"/>
                  </a:cubicBezTo>
                  <a:lnTo>
                    <a:pt x="2841934" y="210064"/>
                  </a:lnTo>
                  <a:cubicBezTo>
                    <a:pt x="2839250" y="207380"/>
                    <a:pt x="2839250" y="202945"/>
                    <a:pt x="2841934" y="200144"/>
                  </a:cubicBezTo>
                  <a:cubicBezTo>
                    <a:pt x="2844618" y="197343"/>
                    <a:pt x="2849053" y="197460"/>
                    <a:pt x="2851854" y="200144"/>
                  </a:cubicBezTo>
                  <a:lnTo>
                    <a:pt x="2860723" y="209014"/>
                  </a:lnTo>
                  <a:cubicBezTo>
                    <a:pt x="2863407" y="211698"/>
                    <a:pt x="2863407" y="216132"/>
                    <a:pt x="2860723" y="218933"/>
                  </a:cubicBezTo>
                  <a:cubicBezTo>
                    <a:pt x="2859322" y="220334"/>
                    <a:pt x="2857572" y="220917"/>
                    <a:pt x="2855822" y="220917"/>
                  </a:cubicBezTo>
                  <a:close/>
                  <a:moveTo>
                    <a:pt x="1954530" y="216016"/>
                  </a:moveTo>
                  <a:cubicBezTo>
                    <a:pt x="1952779" y="216016"/>
                    <a:pt x="1950912" y="215316"/>
                    <a:pt x="1949628" y="213915"/>
                  </a:cubicBezTo>
                  <a:lnTo>
                    <a:pt x="1940759" y="205046"/>
                  </a:lnTo>
                  <a:cubicBezTo>
                    <a:pt x="1938075" y="202362"/>
                    <a:pt x="1938075" y="197927"/>
                    <a:pt x="1940759" y="195126"/>
                  </a:cubicBezTo>
                  <a:cubicBezTo>
                    <a:pt x="1943443" y="192325"/>
                    <a:pt x="1947995" y="192442"/>
                    <a:pt x="1950679" y="195126"/>
                  </a:cubicBezTo>
                  <a:lnTo>
                    <a:pt x="1959548" y="203995"/>
                  </a:lnTo>
                  <a:cubicBezTo>
                    <a:pt x="1962232" y="206680"/>
                    <a:pt x="1962232" y="211114"/>
                    <a:pt x="1959548" y="213915"/>
                  </a:cubicBezTo>
                  <a:cubicBezTo>
                    <a:pt x="1958148" y="215316"/>
                    <a:pt x="1956397" y="215899"/>
                    <a:pt x="1954647" y="215899"/>
                  </a:cubicBezTo>
                  <a:close/>
                  <a:moveTo>
                    <a:pt x="1018227" y="206913"/>
                  </a:moveTo>
                  <a:cubicBezTo>
                    <a:pt x="1016477" y="206913"/>
                    <a:pt x="1014609" y="206213"/>
                    <a:pt x="1013326" y="204812"/>
                  </a:cubicBezTo>
                  <a:cubicBezTo>
                    <a:pt x="1010642" y="202012"/>
                    <a:pt x="1010642" y="197577"/>
                    <a:pt x="1013326" y="194893"/>
                  </a:cubicBezTo>
                  <a:lnTo>
                    <a:pt x="1022195" y="186023"/>
                  </a:lnTo>
                  <a:cubicBezTo>
                    <a:pt x="1024879" y="183223"/>
                    <a:pt x="1029314" y="183339"/>
                    <a:pt x="1032115" y="186023"/>
                  </a:cubicBezTo>
                  <a:cubicBezTo>
                    <a:pt x="1034799" y="188824"/>
                    <a:pt x="1034799" y="193259"/>
                    <a:pt x="1032115" y="195943"/>
                  </a:cubicBezTo>
                  <a:lnTo>
                    <a:pt x="1023246" y="204812"/>
                  </a:lnTo>
                  <a:cubicBezTo>
                    <a:pt x="1021845" y="206213"/>
                    <a:pt x="1020095" y="206796"/>
                    <a:pt x="1018344" y="206796"/>
                  </a:cubicBezTo>
                  <a:close/>
                  <a:moveTo>
                    <a:pt x="2330544" y="201428"/>
                  </a:moveTo>
                  <a:cubicBezTo>
                    <a:pt x="2328794" y="201428"/>
                    <a:pt x="2326927" y="200728"/>
                    <a:pt x="2325643" y="199327"/>
                  </a:cubicBezTo>
                  <a:cubicBezTo>
                    <a:pt x="2322959" y="196527"/>
                    <a:pt x="2322959" y="192092"/>
                    <a:pt x="2325643" y="189408"/>
                  </a:cubicBezTo>
                  <a:lnTo>
                    <a:pt x="2334513" y="180538"/>
                  </a:lnTo>
                  <a:cubicBezTo>
                    <a:pt x="2337197" y="177737"/>
                    <a:pt x="2341631" y="177854"/>
                    <a:pt x="2344432" y="180538"/>
                  </a:cubicBezTo>
                  <a:cubicBezTo>
                    <a:pt x="2347117" y="183339"/>
                    <a:pt x="2347117" y="187774"/>
                    <a:pt x="2344432" y="190458"/>
                  </a:cubicBezTo>
                  <a:lnTo>
                    <a:pt x="2335563" y="199327"/>
                  </a:lnTo>
                  <a:cubicBezTo>
                    <a:pt x="2334162" y="200728"/>
                    <a:pt x="2332412" y="201311"/>
                    <a:pt x="2330661" y="201311"/>
                  </a:cubicBezTo>
                  <a:close/>
                  <a:moveTo>
                    <a:pt x="2829214" y="194543"/>
                  </a:moveTo>
                  <a:cubicBezTo>
                    <a:pt x="2827463" y="194543"/>
                    <a:pt x="2825596" y="193842"/>
                    <a:pt x="2824312" y="192442"/>
                  </a:cubicBezTo>
                  <a:lnTo>
                    <a:pt x="2815442" y="183573"/>
                  </a:lnTo>
                  <a:cubicBezTo>
                    <a:pt x="2812758" y="180889"/>
                    <a:pt x="2812758" y="176454"/>
                    <a:pt x="2815442" y="173653"/>
                  </a:cubicBezTo>
                  <a:cubicBezTo>
                    <a:pt x="2818127" y="170852"/>
                    <a:pt x="2822562" y="170969"/>
                    <a:pt x="2825362" y="173653"/>
                  </a:cubicBezTo>
                  <a:lnTo>
                    <a:pt x="2834232" y="182522"/>
                  </a:lnTo>
                  <a:cubicBezTo>
                    <a:pt x="2836916" y="185206"/>
                    <a:pt x="2836916" y="189641"/>
                    <a:pt x="2834232" y="192442"/>
                  </a:cubicBezTo>
                  <a:cubicBezTo>
                    <a:pt x="2832832" y="193842"/>
                    <a:pt x="2831081" y="194426"/>
                    <a:pt x="2829330" y="194426"/>
                  </a:cubicBezTo>
                  <a:close/>
                  <a:moveTo>
                    <a:pt x="1928038" y="189408"/>
                  </a:moveTo>
                  <a:cubicBezTo>
                    <a:pt x="1926288" y="189408"/>
                    <a:pt x="1924421" y="188708"/>
                    <a:pt x="1923137" y="187307"/>
                  </a:cubicBezTo>
                  <a:lnTo>
                    <a:pt x="1914268" y="178438"/>
                  </a:lnTo>
                  <a:cubicBezTo>
                    <a:pt x="1911584" y="175637"/>
                    <a:pt x="1911584" y="171202"/>
                    <a:pt x="1914268" y="168518"/>
                  </a:cubicBezTo>
                  <a:cubicBezTo>
                    <a:pt x="1916951" y="165717"/>
                    <a:pt x="1921386" y="165834"/>
                    <a:pt x="1924187" y="168518"/>
                  </a:cubicBezTo>
                  <a:lnTo>
                    <a:pt x="1933056" y="177387"/>
                  </a:lnTo>
                  <a:cubicBezTo>
                    <a:pt x="1935741" y="180188"/>
                    <a:pt x="1935741" y="184623"/>
                    <a:pt x="1933056" y="187307"/>
                  </a:cubicBezTo>
                  <a:cubicBezTo>
                    <a:pt x="1931656" y="188708"/>
                    <a:pt x="1929906" y="189291"/>
                    <a:pt x="1928155" y="189291"/>
                  </a:cubicBezTo>
                  <a:close/>
                  <a:moveTo>
                    <a:pt x="1044719" y="180422"/>
                  </a:moveTo>
                  <a:cubicBezTo>
                    <a:pt x="1042969" y="180422"/>
                    <a:pt x="1041101" y="179721"/>
                    <a:pt x="1039817" y="178321"/>
                  </a:cubicBezTo>
                  <a:cubicBezTo>
                    <a:pt x="1037133" y="175637"/>
                    <a:pt x="1037133" y="171202"/>
                    <a:pt x="1039817" y="168401"/>
                  </a:cubicBezTo>
                  <a:lnTo>
                    <a:pt x="1048687" y="159532"/>
                  </a:lnTo>
                  <a:cubicBezTo>
                    <a:pt x="1051371" y="156731"/>
                    <a:pt x="1055806" y="156848"/>
                    <a:pt x="1058606" y="159532"/>
                  </a:cubicBezTo>
                  <a:cubicBezTo>
                    <a:pt x="1061407" y="162216"/>
                    <a:pt x="1061290" y="166651"/>
                    <a:pt x="1058606" y="169452"/>
                  </a:cubicBezTo>
                  <a:lnTo>
                    <a:pt x="1049737" y="178321"/>
                  </a:lnTo>
                  <a:cubicBezTo>
                    <a:pt x="1048336" y="179721"/>
                    <a:pt x="1046586" y="180305"/>
                    <a:pt x="1044836" y="180305"/>
                  </a:cubicBezTo>
                  <a:close/>
                  <a:moveTo>
                    <a:pt x="2357153" y="174937"/>
                  </a:moveTo>
                  <a:cubicBezTo>
                    <a:pt x="2355402" y="174937"/>
                    <a:pt x="2353535" y="174236"/>
                    <a:pt x="2352251" y="172836"/>
                  </a:cubicBezTo>
                  <a:cubicBezTo>
                    <a:pt x="2349567" y="170035"/>
                    <a:pt x="2349567" y="165600"/>
                    <a:pt x="2352251" y="162916"/>
                  </a:cubicBezTo>
                  <a:lnTo>
                    <a:pt x="2361120" y="154047"/>
                  </a:lnTo>
                  <a:cubicBezTo>
                    <a:pt x="2363921" y="151246"/>
                    <a:pt x="2368356" y="151363"/>
                    <a:pt x="2371041" y="154047"/>
                  </a:cubicBezTo>
                  <a:cubicBezTo>
                    <a:pt x="2373724" y="156848"/>
                    <a:pt x="2373724" y="161282"/>
                    <a:pt x="2371041" y="163967"/>
                  </a:cubicBezTo>
                  <a:lnTo>
                    <a:pt x="2362171" y="172836"/>
                  </a:lnTo>
                  <a:cubicBezTo>
                    <a:pt x="2360771" y="174236"/>
                    <a:pt x="2359020" y="174820"/>
                    <a:pt x="2357270" y="174820"/>
                  </a:cubicBezTo>
                  <a:close/>
                  <a:moveTo>
                    <a:pt x="2802722" y="167935"/>
                  </a:moveTo>
                  <a:cubicBezTo>
                    <a:pt x="2800971" y="167935"/>
                    <a:pt x="2799104" y="167234"/>
                    <a:pt x="2797821" y="165834"/>
                  </a:cubicBezTo>
                  <a:lnTo>
                    <a:pt x="2788951" y="156965"/>
                  </a:lnTo>
                  <a:cubicBezTo>
                    <a:pt x="2786267" y="154164"/>
                    <a:pt x="2786267" y="149729"/>
                    <a:pt x="2788951" y="147045"/>
                  </a:cubicBezTo>
                  <a:cubicBezTo>
                    <a:pt x="2791635" y="144244"/>
                    <a:pt x="2796070" y="144361"/>
                    <a:pt x="2798871" y="147045"/>
                  </a:cubicBezTo>
                  <a:lnTo>
                    <a:pt x="2807740" y="155914"/>
                  </a:lnTo>
                  <a:cubicBezTo>
                    <a:pt x="2810424" y="158715"/>
                    <a:pt x="2810424" y="163150"/>
                    <a:pt x="2807740" y="165834"/>
                  </a:cubicBezTo>
                  <a:cubicBezTo>
                    <a:pt x="2806340" y="167234"/>
                    <a:pt x="2804589" y="167818"/>
                    <a:pt x="2802839" y="167818"/>
                  </a:cubicBezTo>
                  <a:close/>
                  <a:moveTo>
                    <a:pt x="1901547" y="162916"/>
                  </a:moveTo>
                  <a:cubicBezTo>
                    <a:pt x="1899797" y="162916"/>
                    <a:pt x="1897929" y="162216"/>
                    <a:pt x="1896645" y="160816"/>
                  </a:cubicBezTo>
                  <a:lnTo>
                    <a:pt x="1887776" y="151946"/>
                  </a:lnTo>
                  <a:cubicBezTo>
                    <a:pt x="1885092" y="149262"/>
                    <a:pt x="1885092" y="144827"/>
                    <a:pt x="1887776" y="142027"/>
                  </a:cubicBezTo>
                  <a:cubicBezTo>
                    <a:pt x="1890461" y="139226"/>
                    <a:pt x="1894895" y="139342"/>
                    <a:pt x="1897696" y="142027"/>
                  </a:cubicBezTo>
                  <a:lnTo>
                    <a:pt x="1906566" y="150896"/>
                  </a:lnTo>
                  <a:cubicBezTo>
                    <a:pt x="1909249" y="153580"/>
                    <a:pt x="1909249" y="158015"/>
                    <a:pt x="1906566" y="160816"/>
                  </a:cubicBezTo>
                  <a:cubicBezTo>
                    <a:pt x="1905164" y="162216"/>
                    <a:pt x="1903414" y="162800"/>
                    <a:pt x="1901664" y="162800"/>
                  </a:cubicBezTo>
                  <a:close/>
                  <a:moveTo>
                    <a:pt x="1071327" y="153930"/>
                  </a:moveTo>
                  <a:cubicBezTo>
                    <a:pt x="1069576" y="153930"/>
                    <a:pt x="1067709" y="153230"/>
                    <a:pt x="1066425" y="151830"/>
                  </a:cubicBezTo>
                  <a:cubicBezTo>
                    <a:pt x="1063741" y="149029"/>
                    <a:pt x="1063741" y="144594"/>
                    <a:pt x="1066425" y="141910"/>
                  </a:cubicBezTo>
                  <a:lnTo>
                    <a:pt x="1075295" y="133041"/>
                  </a:lnTo>
                  <a:cubicBezTo>
                    <a:pt x="1078095" y="130240"/>
                    <a:pt x="1082530" y="130356"/>
                    <a:pt x="1085215" y="133041"/>
                  </a:cubicBezTo>
                  <a:cubicBezTo>
                    <a:pt x="1087899" y="135841"/>
                    <a:pt x="1087899" y="140276"/>
                    <a:pt x="1085215" y="142960"/>
                  </a:cubicBezTo>
                  <a:lnTo>
                    <a:pt x="1076345" y="151830"/>
                  </a:lnTo>
                  <a:cubicBezTo>
                    <a:pt x="1074945" y="153230"/>
                    <a:pt x="1073194" y="153813"/>
                    <a:pt x="1071443" y="153813"/>
                  </a:cubicBezTo>
                  <a:close/>
                  <a:moveTo>
                    <a:pt x="2772146" y="151246"/>
                  </a:moveTo>
                  <a:lnTo>
                    <a:pt x="2759659" y="151246"/>
                  </a:lnTo>
                  <a:cubicBezTo>
                    <a:pt x="2755808" y="151246"/>
                    <a:pt x="2752657" y="148095"/>
                    <a:pt x="2752657" y="144244"/>
                  </a:cubicBezTo>
                  <a:cubicBezTo>
                    <a:pt x="2752657" y="140393"/>
                    <a:pt x="2755808" y="137242"/>
                    <a:pt x="2759659" y="137242"/>
                  </a:cubicBezTo>
                  <a:lnTo>
                    <a:pt x="2772146" y="137242"/>
                  </a:lnTo>
                  <a:cubicBezTo>
                    <a:pt x="2775998" y="137242"/>
                    <a:pt x="2779148" y="140393"/>
                    <a:pt x="2779148" y="144244"/>
                  </a:cubicBezTo>
                  <a:cubicBezTo>
                    <a:pt x="2779148" y="148095"/>
                    <a:pt x="2775998" y="151246"/>
                    <a:pt x="2772146" y="151246"/>
                  </a:cubicBezTo>
                  <a:close/>
                  <a:moveTo>
                    <a:pt x="2734568" y="151246"/>
                  </a:moveTo>
                  <a:lnTo>
                    <a:pt x="2722080" y="151246"/>
                  </a:lnTo>
                  <a:cubicBezTo>
                    <a:pt x="2718230" y="151246"/>
                    <a:pt x="2715079" y="148095"/>
                    <a:pt x="2715079" y="144244"/>
                  </a:cubicBezTo>
                  <a:cubicBezTo>
                    <a:pt x="2715079" y="140393"/>
                    <a:pt x="2718230" y="137242"/>
                    <a:pt x="2722080" y="137242"/>
                  </a:cubicBezTo>
                  <a:lnTo>
                    <a:pt x="2734568" y="137242"/>
                  </a:lnTo>
                  <a:cubicBezTo>
                    <a:pt x="2738419" y="137242"/>
                    <a:pt x="2741570" y="140393"/>
                    <a:pt x="2741570" y="144244"/>
                  </a:cubicBezTo>
                  <a:cubicBezTo>
                    <a:pt x="2741570" y="148095"/>
                    <a:pt x="2738419" y="151246"/>
                    <a:pt x="2734568" y="151246"/>
                  </a:cubicBezTo>
                  <a:close/>
                  <a:moveTo>
                    <a:pt x="2697107" y="151129"/>
                  </a:moveTo>
                  <a:lnTo>
                    <a:pt x="2684619" y="151129"/>
                  </a:lnTo>
                  <a:cubicBezTo>
                    <a:pt x="2680768" y="151129"/>
                    <a:pt x="2677617" y="147978"/>
                    <a:pt x="2677617" y="144127"/>
                  </a:cubicBezTo>
                  <a:cubicBezTo>
                    <a:pt x="2677617" y="140276"/>
                    <a:pt x="2680768" y="137125"/>
                    <a:pt x="2684619" y="137125"/>
                  </a:cubicBezTo>
                  <a:lnTo>
                    <a:pt x="2697107" y="137125"/>
                  </a:lnTo>
                  <a:cubicBezTo>
                    <a:pt x="2700957" y="137125"/>
                    <a:pt x="2704109" y="140276"/>
                    <a:pt x="2704109" y="144127"/>
                  </a:cubicBezTo>
                  <a:cubicBezTo>
                    <a:pt x="2704109" y="147978"/>
                    <a:pt x="2700957" y="151129"/>
                    <a:pt x="2697107" y="151129"/>
                  </a:cubicBezTo>
                  <a:close/>
                  <a:moveTo>
                    <a:pt x="2659645" y="151129"/>
                  </a:moveTo>
                  <a:lnTo>
                    <a:pt x="2647158" y="151129"/>
                  </a:lnTo>
                  <a:cubicBezTo>
                    <a:pt x="2643306" y="151129"/>
                    <a:pt x="2640156" y="147978"/>
                    <a:pt x="2640156" y="144127"/>
                  </a:cubicBezTo>
                  <a:cubicBezTo>
                    <a:pt x="2640156" y="140276"/>
                    <a:pt x="2643306" y="137125"/>
                    <a:pt x="2647158" y="137125"/>
                  </a:cubicBezTo>
                  <a:lnTo>
                    <a:pt x="2659645" y="137125"/>
                  </a:lnTo>
                  <a:cubicBezTo>
                    <a:pt x="2663496" y="137125"/>
                    <a:pt x="2666647" y="140276"/>
                    <a:pt x="2666647" y="144127"/>
                  </a:cubicBezTo>
                  <a:cubicBezTo>
                    <a:pt x="2666647" y="147978"/>
                    <a:pt x="2663496" y="151129"/>
                    <a:pt x="2659645" y="151129"/>
                  </a:cubicBezTo>
                  <a:close/>
                  <a:moveTo>
                    <a:pt x="2622067" y="151013"/>
                  </a:moveTo>
                  <a:lnTo>
                    <a:pt x="2609580" y="151013"/>
                  </a:lnTo>
                  <a:cubicBezTo>
                    <a:pt x="2605729" y="151013"/>
                    <a:pt x="2602577" y="147862"/>
                    <a:pt x="2602577" y="144011"/>
                  </a:cubicBezTo>
                  <a:cubicBezTo>
                    <a:pt x="2602577" y="140159"/>
                    <a:pt x="2605729" y="137008"/>
                    <a:pt x="2609580" y="137008"/>
                  </a:cubicBezTo>
                  <a:lnTo>
                    <a:pt x="2622067" y="137008"/>
                  </a:lnTo>
                  <a:cubicBezTo>
                    <a:pt x="2625918" y="137008"/>
                    <a:pt x="2629069" y="140159"/>
                    <a:pt x="2629069" y="144011"/>
                  </a:cubicBezTo>
                  <a:cubicBezTo>
                    <a:pt x="2629069" y="147862"/>
                    <a:pt x="2625918" y="151013"/>
                    <a:pt x="2622067" y="151013"/>
                  </a:cubicBezTo>
                  <a:close/>
                  <a:moveTo>
                    <a:pt x="2584606" y="151013"/>
                  </a:moveTo>
                  <a:lnTo>
                    <a:pt x="2572118" y="151013"/>
                  </a:lnTo>
                  <a:cubicBezTo>
                    <a:pt x="2568267" y="151013"/>
                    <a:pt x="2565116" y="147862"/>
                    <a:pt x="2565116" y="144011"/>
                  </a:cubicBezTo>
                  <a:cubicBezTo>
                    <a:pt x="2565116" y="140159"/>
                    <a:pt x="2568267" y="137008"/>
                    <a:pt x="2572118" y="137008"/>
                  </a:cubicBezTo>
                  <a:lnTo>
                    <a:pt x="2584606" y="137008"/>
                  </a:lnTo>
                  <a:cubicBezTo>
                    <a:pt x="2588457" y="137008"/>
                    <a:pt x="2591607" y="140159"/>
                    <a:pt x="2591607" y="144011"/>
                  </a:cubicBezTo>
                  <a:cubicBezTo>
                    <a:pt x="2591607" y="147862"/>
                    <a:pt x="2588457" y="151013"/>
                    <a:pt x="2584606" y="151013"/>
                  </a:cubicBezTo>
                  <a:close/>
                  <a:moveTo>
                    <a:pt x="2547144" y="151013"/>
                  </a:moveTo>
                  <a:lnTo>
                    <a:pt x="2534657" y="151013"/>
                  </a:lnTo>
                  <a:cubicBezTo>
                    <a:pt x="2530806" y="151013"/>
                    <a:pt x="2527655" y="147862"/>
                    <a:pt x="2527655" y="144011"/>
                  </a:cubicBezTo>
                  <a:cubicBezTo>
                    <a:pt x="2527655" y="140159"/>
                    <a:pt x="2530806" y="137008"/>
                    <a:pt x="2534657" y="137008"/>
                  </a:cubicBezTo>
                  <a:lnTo>
                    <a:pt x="2547144" y="137008"/>
                  </a:lnTo>
                  <a:cubicBezTo>
                    <a:pt x="2550995" y="137008"/>
                    <a:pt x="2554146" y="140159"/>
                    <a:pt x="2554146" y="144011"/>
                  </a:cubicBezTo>
                  <a:cubicBezTo>
                    <a:pt x="2554146" y="147862"/>
                    <a:pt x="2550995" y="151013"/>
                    <a:pt x="2547144" y="151013"/>
                  </a:cubicBezTo>
                  <a:close/>
                  <a:moveTo>
                    <a:pt x="2509566" y="150896"/>
                  </a:moveTo>
                  <a:lnTo>
                    <a:pt x="2497079" y="150896"/>
                  </a:lnTo>
                  <a:cubicBezTo>
                    <a:pt x="2493227" y="150896"/>
                    <a:pt x="2490077" y="147745"/>
                    <a:pt x="2490077" y="143894"/>
                  </a:cubicBezTo>
                  <a:cubicBezTo>
                    <a:pt x="2490077" y="140043"/>
                    <a:pt x="2493227" y="136892"/>
                    <a:pt x="2497079" y="136892"/>
                  </a:cubicBezTo>
                  <a:lnTo>
                    <a:pt x="2509566" y="136892"/>
                  </a:lnTo>
                  <a:cubicBezTo>
                    <a:pt x="2513417" y="136892"/>
                    <a:pt x="2516568" y="140043"/>
                    <a:pt x="2516568" y="143894"/>
                  </a:cubicBezTo>
                  <a:cubicBezTo>
                    <a:pt x="2516568" y="147745"/>
                    <a:pt x="2513417" y="150896"/>
                    <a:pt x="2509566" y="150896"/>
                  </a:cubicBezTo>
                  <a:close/>
                  <a:moveTo>
                    <a:pt x="2472104" y="150779"/>
                  </a:moveTo>
                  <a:lnTo>
                    <a:pt x="2459617" y="150779"/>
                  </a:lnTo>
                  <a:cubicBezTo>
                    <a:pt x="2455766" y="150779"/>
                    <a:pt x="2452615" y="147628"/>
                    <a:pt x="2452615" y="143777"/>
                  </a:cubicBezTo>
                  <a:cubicBezTo>
                    <a:pt x="2452615" y="139926"/>
                    <a:pt x="2455766" y="136775"/>
                    <a:pt x="2459617" y="136775"/>
                  </a:cubicBezTo>
                  <a:lnTo>
                    <a:pt x="2472104" y="136775"/>
                  </a:lnTo>
                  <a:cubicBezTo>
                    <a:pt x="2475956" y="136775"/>
                    <a:pt x="2479107" y="139926"/>
                    <a:pt x="2479107" y="143777"/>
                  </a:cubicBezTo>
                  <a:cubicBezTo>
                    <a:pt x="2479107" y="147628"/>
                    <a:pt x="2475956" y="150779"/>
                    <a:pt x="2472104" y="150779"/>
                  </a:cubicBezTo>
                  <a:close/>
                  <a:moveTo>
                    <a:pt x="2434643" y="150779"/>
                  </a:moveTo>
                  <a:lnTo>
                    <a:pt x="2422156" y="150779"/>
                  </a:lnTo>
                  <a:cubicBezTo>
                    <a:pt x="2418305" y="150779"/>
                    <a:pt x="2415154" y="147628"/>
                    <a:pt x="2415154" y="143777"/>
                  </a:cubicBezTo>
                  <a:cubicBezTo>
                    <a:pt x="2415154" y="139926"/>
                    <a:pt x="2418305" y="136775"/>
                    <a:pt x="2422156" y="136775"/>
                  </a:cubicBezTo>
                  <a:lnTo>
                    <a:pt x="2434643" y="136775"/>
                  </a:lnTo>
                  <a:cubicBezTo>
                    <a:pt x="2438494" y="136775"/>
                    <a:pt x="2441645" y="139926"/>
                    <a:pt x="2441645" y="143777"/>
                  </a:cubicBezTo>
                  <a:cubicBezTo>
                    <a:pt x="2441645" y="147628"/>
                    <a:pt x="2438494" y="150779"/>
                    <a:pt x="2434643" y="150779"/>
                  </a:cubicBezTo>
                  <a:close/>
                  <a:moveTo>
                    <a:pt x="2397065" y="150662"/>
                  </a:moveTo>
                  <a:lnTo>
                    <a:pt x="2384578" y="150662"/>
                  </a:lnTo>
                  <a:cubicBezTo>
                    <a:pt x="2380726" y="150662"/>
                    <a:pt x="2377576" y="147512"/>
                    <a:pt x="2377576" y="143660"/>
                  </a:cubicBezTo>
                  <a:cubicBezTo>
                    <a:pt x="2377576" y="139809"/>
                    <a:pt x="2380726" y="136658"/>
                    <a:pt x="2384578" y="136658"/>
                  </a:cubicBezTo>
                  <a:lnTo>
                    <a:pt x="2397065" y="136658"/>
                  </a:lnTo>
                  <a:cubicBezTo>
                    <a:pt x="2400916" y="136658"/>
                    <a:pt x="2404067" y="139809"/>
                    <a:pt x="2404067" y="143660"/>
                  </a:cubicBezTo>
                  <a:cubicBezTo>
                    <a:pt x="2404067" y="147512"/>
                    <a:pt x="2400916" y="150662"/>
                    <a:pt x="2397065" y="150662"/>
                  </a:cubicBezTo>
                  <a:close/>
                  <a:moveTo>
                    <a:pt x="1875056" y="136308"/>
                  </a:moveTo>
                  <a:cubicBezTo>
                    <a:pt x="1873305" y="136308"/>
                    <a:pt x="1871438" y="135608"/>
                    <a:pt x="1870154" y="134208"/>
                  </a:cubicBezTo>
                  <a:lnTo>
                    <a:pt x="1861285" y="125338"/>
                  </a:lnTo>
                  <a:cubicBezTo>
                    <a:pt x="1858600" y="122537"/>
                    <a:pt x="1858600" y="118103"/>
                    <a:pt x="1861285" y="115419"/>
                  </a:cubicBezTo>
                  <a:cubicBezTo>
                    <a:pt x="1863969" y="112618"/>
                    <a:pt x="1868404" y="112734"/>
                    <a:pt x="1871204" y="115419"/>
                  </a:cubicBezTo>
                  <a:lnTo>
                    <a:pt x="1880074" y="124288"/>
                  </a:lnTo>
                  <a:cubicBezTo>
                    <a:pt x="1882758" y="127089"/>
                    <a:pt x="1882758" y="131523"/>
                    <a:pt x="1880074" y="134208"/>
                  </a:cubicBezTo>
                  <a:cubicBezTo>
                    <a:pt x="1878673" y="135608"/>
                    <a:pt x="1876923" y="136192"/>
                    <a:pt x="1875173" y="136192"/>
                  </a:cubicBezTo>
                  <a:close/>
                  <a:moveTo>
                    <a:pt x="1097935" y="127439"/>
                  </a:moveTo>
                  <a:cubicBezTo>
                    <a:pt x="1096185" y="127439"/>
                    <a:pt x="1094317" y="126739"/>
                    <a:pt x="1093034" y="125338"/>
                  </a:cubicBezTo>
                  <a:cubicBezTo>
                    <a:pt x="1090350" y="122537"/>
                    <a:pt x="1090350" y="118103"/>
                    <a:pt x="1093034" y="115419"/>
                  </a:cubicBezTo>
                  <a:lnTo>
                    <a:pt x="1101903" y="106549"/>
                  </a:lnTo>
                  <a:cubicBezTo>
                    <a:pt x="1104587" y="103748"/>
                    <a:pt x="1109022" y="103865"/>
                    <a:pt x="1111823" y="106549"/>
                  </a:cubicBezTo>
                  <a:cubicBezTo>
                    <a:pt x="1114506" y="109350"/>
                    <a:pt x="1114506" y="113785"/>
                    <a:pt x="1111823" y="116469"/>
                  </a:cubicBezTo>
                  <a:lnTo>
                    <a:pt x="1102953" y="125338"/>
                  </a:lnTo>
                  <a:cubicBezTo>
                    <a:pt x="1101553" y="126739"/>
                    <a:pt x="1099803" y="127322"/>
                    <a:pt x="1098052" y="127322"/>
                  </a:cubicBezTo>
                  <a:close/>
                  <a:moveTo>
                    <a:pt x="1848564" y="109817"/>
                  </a:moveTo>
                  <a:cubicBezTo>
                    <a:pt x="1846813" y="109817"/>
                    <a:pt x="1844946" y="109117"/>
                    <a:pt x="1843663" y="107716"/>
                  </a:cubicBezTo>
                  <a:lnTo>
                    <a:pt x="1834793" y="98847"/>
                  </a:lnTo>
                  <a:cubicBezTo>
                    <a:pt x="1832109" y="96046"/>
                    <a:pt x="1832109" y="91611"/>
                    <a:pt x="1834793" y="88927"/>
                  </a:cubicBezTo>
                  <a:cubicBezTo>
                    <a:pt x="1837477" y="86126"/>
                    <a:pt x="1841912" y="86243"/>
                    <a:pt x="1844713" y="88927"/>
                  </a:cubicBezTo>
                  <a:lnTo>
                    <a:pt x="1853582" y="97796"/>
                  </a:lnTo>
                  <a:cubicBezTo>
                    <a:pt x="1856266" y="100597"/>
                    <a:pt x="1856266" y="105032"/>
                    <a:pt x="1853582" y="107716"/>
                  </a:cubicBezTo>
                  <a:cubicBezTo>
                    <a:pt x="1852182" y="109117"/>
                    <a:pt x="1850431" y="109700"/>
                    <a:pt x="1848681" y="109700"/>
                  </a:cubicBezTo>
                  <a:close/>
                  <a:moveTo>
                    <a:pt x="1124427" y="101064"/>
                  </a:moveTo>
                  <a:cubicBezTo>
                    <a:pt x="1122676" y="101064"/>
                    <a:pt x="1120809" y="100364"/>
                    <a:pt x="1119525" y="98963"/>
                  </a:cubicBezTo>
                  <a:cubicBezTo>
                    <a:pt x="1116841" y="96279"/>
                    <a:pt x="1116841" y="91845"/>
                    <a:pt x="1119525" y="89044"/>
                  </a:cubicBezTo>
                  <a:lnTo>
                    <a:pt x="1128394" y="80174"/>
                  </a:lnTo>
                  <a:cubicBezTo>
                    <a:pt x="1131079" y="77373"/>
                    <a:pt x="1135513" y="77490"/>
                    <a:pt x="1138314" y="80174"/>
                  </a:cubicBezTo>
                  <a:cubicBezTo>
                    <a:pt x="1141115" y="82858"/>
                    <a:pt x="1140998" y="87293"/>
                    <a:pt x="1138314" y="90094"/>
                  </a:cubicBezTo>
                  <a:lnTo>
                    <a:pt x="1129445" y="98963"/>
                  </a:lnTo>
                  <a:cubicBezTo>
                    <a:pt x="1128044" y="100364"/>
                    <a:pt x="1126294" y="100947"/>
                    <a:pt x="1124543" y="100947"/>
                  </a:cubicBezTo>
                  <a:close/>
                  <a:moveTo>
                    <a:pt x="1822072" y="83209"/>
                  </a:moveTo>
                  <a:cubicBezTo>
                    <a:pt x="1820322" y="83209"/>
                    <a:pt x="1818455" y="82508"/>
                    <a:pt x="1817171" y="81108"/>
                  </a:cubicBezTo>
                  <a:lnTo>
                    <a:pt x="1808302" y="72239"/>
                  </a:lnTo>
                  <a:cubicBezTo>
                    <a:pt x="1805618" y="69438"/>
                    <a:pt x="1805618" y="65003"/>
                    <a:pt x="1808302" y="62319"/>
                  </a:cubicBezTo>
                  <a:cubicBezTo>
                    <a:pt x="1810986" y="59518"/>
                    <a:pt x="1815420" y="59635"/>
                    <a:pt x="1818222" y="62319"/>
                  </a:cubicBezTo>
                  <a:lnTo>
                    <a:pt x="1827091" y="71188"/>
                  </a:lnTo>
                  <a:cubicBezTo>
                    <a:pt x="1829775" y="73989"/>
                    <a:pt x="1829775" y="78424"/>
                    <a:pt x="1827091" y="81108"/>
                  </a:cubicBezTo>
                  <a:cubicBezTo>
                    <a:pt x="1825690" y="82508"/>
                    <a:pt x="1823940" y="83092"/>
                    <a:pt x="1822189" y="83092"/>
                  </a:cubicBezTo>
                  <a:close/>
                  <a:moveTo>
                    <a:pt x="1151034" y="74573"/>
                  </a:moveTo>
                  <a:cubicBezTo>
                    <a:pt x="1149284" y="74573"/>
                    <a:pt x="1147417" y="73872"/>
                    <a:pt x="1146133" y="72472"/>
                  </a:cubicBezTo>
                  <a:cubicBezTo>
                    <a:pt x="1143449" y="69788"/>
                    <a:pt x="1143449" y="65353"/>
                    <a:pt x="1146133" y="62552"/>
                  </a:cubicBezTo>
                  <a:lnTo>
                    <a:pt x="1155003" y="53683"/>
                  </a:lnTo>
                  <a:cubicBezTo>
                    <a:pt x="1157803" y="50882"/>
                    <a:pt x="1162238" y="50999"/>
                    <a:pt x="1164922" y="53683"/>
                  </a:cubicBezTo>
                  <a:cubicBezTo>
                    <a:pt x="1167607" y="56367"/>
                    <a:pt x="1167607" y="60802"/>
                    <a:pt x="1164922" y="63603"/>
                  </a:cubicBezTo>
                  <a:lnTo>
                    <a:pt x="1156052" y="72472"/>
                  </a:lnTo>
                  <a:cubicBezTo>
                    <a:pt x="1154652" y="73872"/>
                    <a:pt x="1152902" y="74456"/>
                    <a:pt x="1151151" y="74456"/>
                  </a:cubicBezTo>
                  <a:close/>
                  <a:moveTo>
                    <a:pt x="1496240" y="63603"/>
                  </a:moveTo>
                  <a:lnTo>
                    <a:pt x="1483753" y="63603"/>
                  </a:lnTo>
                  <a:cubicBezTo>
                    <a:pt x="1479901" y="63603"/>
                    <a:pt x="1476751" y="60452"/>
                    <a:pt x="1476751" y="56600"/>
                  </a:cubicBezTo>
                  <a:cubicBezTo>
                    <a:pt x="1476751" y="52749"/>
                    <a:pt x="1479901" y="49598"/>
                    <a:pt x="1483753" y="49598"/>
                  </a:cubicBezTo>
                  <a:lnTo>
                    <a:pt x="1496240" y="49598"/>
                  </a:lnTo>
                  <a:cubicBezTo>
                    <a:pt x="1500091" y="49598"/>
                    <a:pt x="1503242" y="52749"/>
                    <a:pt x="1503242" y="56600"/>
                  </a:cubicBezTo>
                  <a:cubicBezTo>
                    <a:pt x="1503242" y="60452"/>
                    <a:pt x="1500091" y="63603"/>
                    <a:pt x="1496240" y="63603"/>
                  </a:cubicBezTo>
                  <a:close/>
                  <a:moveTo>
                    <a:pt x="1458778" y="63603"/>
                  </a:moveTo>
                  <a:lnTo>
                    <a:pt x="1446292" y="63603"/>
                  </a:lnTo>
                  <a:cubicBezTo>
                    <a:pt x="1442440" y="63603"/>
                    <a:pt x="1439289" y="60452"/>
                    <a:pt x="1439289" y="56600"/>
                  </a:cubicBezTo>
                  <a:cubicBezTo>
                    <a:pt x="1439289" y="52749"/>
                    <a:pt x="1442440" y="49598"/>
                    <a:pt x="1446292" y="49598"/>
                  </a:cubicBezTo>
                  <a:lnTo>
                    <a:pt x="1458778" y="49598"/>
                  </a:lnTo>
                  <a:cubicBezTo>
                    <a:pt x="1462630" y="49598"/>
                    <a:pt x="1465781" y="52749"/>
                    <a:pt x="1465781" y="56600"/>
                  </a:cubicBezTo>
                  <a:cubicBezTo>
                    <a:pt x="1465781" y="60452"/>
                    <a:pt x="1462630" y="63603"/>
                    <a:pt x="1458778" y="63603"/>
                  </a:cubicBezTo>
                  <a:close/>
                  <a:moveTo>
                    <a:pt x="1421317" y="63486"/>
                  </a:moveTo>
                  <a:lnTo>
                    <a:pt x="1408830" y="63486"/>
                  </a:lnTo>
                  <a:cubicBezTo>
                    <a:pt x="1404979" y="63486"/>
                    <a:pt x="1401828" y="60335"/>
                    <a:pt x="1401828" y="56484"/>
                  </a:cubicBezTo>
                  <a:cubicBezTo>
                    <a:pt x="1401828" y="52633"/>
                    <a:pt x="1404979" y="49482"/>
                    <a:pt x="1408830" y="49482"/>
                  </a:cubicBezTo>
                  <a:lnTo>
                    <a:pt x="1421317" y="49482"/>
                  </a:lnTo>
                  <a:cubicBezTo>
                    <a:pt x="1425169" y="49482"/>
                    <a:pt x="1428319" y="52633"/>
                    <a:pt x="1428319" y="56484"/>
                  </a:cubicBezTo>
                  <a:cubicBezTo>
                    <a:pt x="1428319" y="60335"/>
                    <a:pt x="1425169" y="63486"/>
                    <a:pt x="1421317" y="63486"/>
                  </a:cubicBezTo>
                  <a:close/>
                  <a:moveTo>
                    <a:pt x="1383739" y="63486"/>
                  </a:moveTo>
                  <a:lnTo>
                    <a:pt x="1371251" y="63486"/>
                  </a:lnTo>
                  <a:cubicBezTo>
                    <a:pt x="1367401" y="63486"/>
                    <a:pt x="1364250" y="60335"/>
                    <a:pt x="1364250" y="56484"/>
                  </a:cubicBezTo>
                  <a:cubicBezTo>
                    <a:pt x="1364250" y="52633"/>
                    <a:pt x="1367401" y="49482"/>
                    <a:pt x="1371251" y="49482"/>
                  </a:cubicBezTo>
                  <a:lnTo>
                    <a:pt x="1383739" y="49482"/>
                  </a:lnTo>
                  <a:cubicBezTo>
                    <a:pt x="1387590" y="49482"/>
                    <a:pt x="1390741" y="52633"/>
                    <a:pt x="1390741" y="56484"/>
                  </a:cubicBezTo>
                  <a:cubicBezTo>
                    <a:pt x="1390741" y="60335"/>
                    <a:pt x="1387590" y="63486"/>
                    <a:pt x="1383739" y="63486"/>
                  </a:cubicBezTo>
                  <a:close/>
                  <a:moveTo>
                    <a:pt x="1346278" y="63369"/>
                  </a:moveTo>
                  <a:lnTo>
                    <a:pt x="1333791" y="63369"/>
                  </a:lnTo>
                  <a:cubicBezTo>
                    <a:pt x="1329939" y="63369"/>
                    <a:pt x="1326788" y="60218"/>
                    <a:pt x="1326788" y="56367"/>
                  </a:cubicBezTo>
                  <a:cubicBezTo>
                    <a:pt x="1326788" y="52516"/>
                    <a:pt x="1329939" y="49365"/>
                    <a:pt x="1333791" y="49365"/>
                  </a:cubicBezTo>
                  <a:lnTo>
                    <a:pt x="1346278" y="49365"/>
                  </a:lnTo>
                  <a:cubicBezTo>
                    <a:pt x="1350128" y="49365"/>
                    <a:pt x="1353280" y="52516"/>
                    <a:pt x="1353280" y="56367"/>
                  </a:cubicBezTo>
                  <a:cubicBezTo>
                    <a:pt x="1353280" y="60218"/>
                    <a:pt x="1350128" y="63369"/>
                    <a:pt x="1346278" y="63369"/>
                  </a:cubicBezTo>
                  <a:close/>
                  <a:moveTo>
                    <a:pt x="1308816" y="63369"/>
                  </a:moveTo>
                  <a:lnTo>
                    <a:pt x="1296329" y="63369"/>
                  </a:lnTo>
                  <a:cubicBezTo>
                    <a:pt x="1292477" y="63369"/>
                    <a:pt x="1289327" y="60218"/>
                    <a:pt x="1289327" y="56367"/>
                  </a:cubicBezTo>
                  <a:cubicBezTo>
                    <a:pt x="1289327" y="52516"/>
                    <a:pt x="1292477" y="49365"/>
                    <a:pt x="1296329" y="49365"/>
                  </a:cubicBezTo>
                  <a:lnTo>
                    <a:pt x="1308816" y="49365"/>
                  </a:lnTo>
                  <a:cubicBezTo>
                    <a:pt x="1312667" y="49365"/>
                    <a:pt x="1315818" y="52516"/>
                    <a:pt x="1315818" y="56367"/>
                  </a:cubicBezTo>
                  <a:cubicBezTo>
                    <a:pt x="1315818" y="60218"/>
                    <a:pt x="1312667" y="63369"/>
                    <a:pt x="1308816" y="63369"/>
                  </a:cubicBezTo>
                  <a:close/>
                  <a:moveTo>
                    <a:pt x="1271238" y="63253"/>
                  </a:moveTo>
                  <a:lnTo>
                    <a:pt x="1258751" y="63253"/>
                  </a:lnTo>
                  <a:cubicBezTo>
                    <a:pt x="1254900" y="63253"/>
                    <a:pt x="1251748" y="60102"/>
                    <a:pt x="1251748" y="56250"/>
                  </a:cubicBezTo>
                  <a:cubicBezTo>
                    <a:pt x="1251748" y="52399"/>
                    <a:pt x="1254900" y="49248"/>
                    <a:pt x="1258751" y="49248"/>
                  </a:cubicBezTo>
                  <a:lnTo>
                    <a:pt x="1271238" y="49248"/>
                  </a:lnTo>
                  <a:cubicBezTo>
                    <a:pt x="1275089" y="49248"/>
                    <a:pt x="1278240" y="52399"/>
                    <a:pt x="1278240" y="56250"/>
                  </a:cubicBezTo>
                  <a:cubicBezTo>
                    <a:pt x="1278240" y="60102"/>
                    <a:pt x="1275089" y="63253"/>
                    <a:pt x="1271238" y="63253"/>
                  </a:cubicBezTo>
                  <a:close/>
                  <a:moveTo>
                    <a:pt x="1233777" y="63136"/>
                  </a:moveTo>
                  <a:lnTo>
                    <a:pt x="1221289" y="63136"/>
                  </a:lnTo>
                  <a:cubicBezTo>
                    <a:pt x="1217438" y="63136"/>
                    <a:pt x="1214288" y="59985"/>
                    <a:pt x="1214288" y="56134"/>
                  </a:cubicBezTo>
                  <a:cubicBezTo>
                    <a:pt x="1214288" y="52283"/>
                    <a:pt x="1217438" y="49132"/>
                    <a:pt x="1221289" y="49132"/>
                  </a:cubicBezTo>
                  <a:lnTo>
                    <a:pt x="1233777" y="49132"/>
                  </a:lnTo>
                  <a:cubicBezTo>
                    <a:pt x="1237628" y="49132"/>
                    <a:pt x="1240778" y="52283"/>
                    <a:pt x="1240778" y="56134"/>
                  </a:cubicBezTo>
                  <a:cubicBezTo>
                    <a:pt x="1240778" y="59985"/>
                    <a:pt x="1237628" y="63136"/>
                    <a:pt x="1233777" y="63136"/>
                  </a:cubicBezTo>
                  <a:close/>
                  <a:moveTo>
                    <a:pt x="1196315" y="63136"/>
                  </a:moveTo>
                  <a:lnTo>
                    <a:pt x="1183828" y="63136"/>
                  </a:lnTo>
                  <a:cubicBezTo>
                    <a:pt x="1179977" y="63136"/>
                    <a:pt x="1176826" y="59985"/>
                    <a:pt x="1176826" y="56134"/>
                  </a:cubicBezTo>
                  <a:cubicBezTo>
                    <a:pt x="1176826" y="52283"/>
                    <a:pt x="1179977" y="49132"/>
                    <a:pt x="1183828" y="49132"/>
                  </a:cubicBezTo>
                  <a:lnTo>
                    <a:pt x="1196315" y="49132"/>
                  </a:lnTo>
                  <a:cubicBezTo>
                    <a:pt x="1200166" y="49132"/>
                    <a:pt x="1203317" y="52283"/>
                    <a:pt x="1203317" y="56134"/>
                  </a:cubicBezTo>
                  <a:cubicBezTo>
                    <a:pt x="1203317" y="59985"/>
                    <a:pt x="1200166" y="63136"/>
                    <a:pt x="1196315" y="63136"/>
                  </a:cubicBezTo>
                  <a:close/>
                  <a:moveTo>
                    <a:pt x="1518530" y="57067"/>
                  </a:moveTo>
                  <a:cubicBezTo>
                    <a:pt x="1516780" y="57067"/>
                    <a:pt x="1514912" y="56367"/>
                    <a:pt x="1513628" y="54967"/>
                  </a:cubicBezTo>
                  <a:cubicBezTo>
                    <a:pt x="1510944" y="52166"/>
                    <a:pt x="1510944" y="47731"/>
                    <a:pt x="1513628" y="45047"/>
                  </a:cubicBezTo>
                  <a:lnTo>
                    <a:pt x="1522498" y="36178"/>
                  </a:lnTo>
                  <a:cubicBezTo>
                    <a:pt x="1525182" y="33377"/>
                    <a:pt x="1529617" y="33493"/>
                    <a:pt x="1532417" y="36178"/>
                  </a:cubicBezTo>
                  <a:cubicBezTo>
                    <a:pt x="1535102" y="38979"/>
                    <a:pt x="1535102" y="43413"/>
                    <a:pt x="1532417" y="46097"/>
                  </a:cubicBezTo>
                  <a:lnTo>
                    <a:pt x="1523549" y="54967"/>
                  </a:lnTo>
                  <a:cubicBezTo>
                    <a:pt x="1522148" y="56367"/>
                    <a:pt x="1520397" y="56951"/>
                    <a:pt x="1518647" y="56951"/>
                  </a:cubicBezTo>
                  <a:close/>
                  <a:moveTo>
                    <a:pt x="1795698" y="56717"/>
                  </a:moveTo>
                  <a:cubicBezTo>
                    <a:pt x="1793948" y="56717"/>
                    <a:pt x="1792080" y="56017"/>
                    <a:pt x="1790796" y="54617"/>
                  </a:cubicBezTo>
                  <a:lnTo>
                    <a:pt x="1781927" y="45747"/>
                  </a:lnTo>
                  <a:cubicBezTo>
                    <a:pt x="1779243" y="42946"/>
                    <a:pt x="1779243" y="38512"/>
                    <a:pt x="1781927" y="35828"/>
                  </a:cubicBezTo>
                  <a:cubicBezTo>
                    <a:pt x="1784611" y="33027"/>
                    <a:pt x="1789046" y="33143"/>
                    <a:pt x="1791847" y="35828"/>
                  </a:cubicBezTo>
                  <a:lnTo>
                    <a:pt x="1800716" y="44697"/>
                  </a:lnTo>
                  <a:cubicBezTo>
                    <a:pt x="1803400" y="47498"/>
                    <a:pt x="1803400" y="51932"/>
                    <a:pt x="1800716" y="54617"/>
                  </a:cubicBezTo>
                  <a:cubicBezTo>
                    <a:pt x="1799316" y="56017"/>
                    <a:pt x="1797565" y="56600"/>
                    <a:pt x="1795814" y="56600"/>
                  </a:cubicBezTo>
                  <a:close/>
                  <a:moveTo>
                    <a:pt x="1545138" y="30576"/>
                  </a:moveTo>
                  <a:cubicBezTo>
                    <a:pt x="1543387" y="30576"/>
                    <a:pt x="1541520" y="29876"/>
                    <a:pt x="1540237" y="28475"/>
                  </a:cubicBezTo>
                  <a:cubicBezTo>
                    <a:pt x="1537552" y="25674"/>
                    <a:pt x="1537552" y="21240"/>
                    <a:pt x="1540237" y="18556"/>
                  </a:cubicBezTo>
                  <a:lnTo>
                    <a:pt x="1549106" y="9686"/>
                  </a:lnTo>
                  <a:cubicBezTo>
                    <a:pt x="1551790" y="6885"/>
                    <a:pt x="1556225" y="7002"/>
                    <a:pt x="1559026" y="9686"/>
                  </a:cubicBezTo>
                  <a:cubicBezTo>
                    <a:pt x="1561710" y="12487"/>
                    <a:pt x="1561710" y="16922"/>
                    <a:pt x="1559026" y="19606"/>
                  </a:cubicBezTo>
                  <a:lnTo>
                    <a:pt x="1550156" y="28475"/>
                  </a:lnTo>
                  <a:cubicBezTo>
                    <a:pt x="1548756" y="29876"/>
                    <a:pt x="1547005" y="30459"/>
                    <a:pt x="1545255" y="30459"/>
                  </a:cubicBezTo>
                  <a:close/>
                  <a:moveTo>
                    <a:pt x="1769207" y="30109"/>
                  </a:moveTo>
                  <a:cubicBezTo>
                    <a:pt x="1767456" y="30109"/>
                    <a:pt x="1765589" y="29409"/>
                    <a:pt x="1764305" y="28008"/>
                  </a:cubicBezTo>
                  <a:lnTo>
                    <a:pt x="1755436" y="19139"/>
                  </a:lnTo>
                  <a:cubicBezTo>
                    <a:pt x="1752751" y="16455"/>
                    <a:pt x="1752751" y="12020"/>
                    <a:pt x="1755436" y="9219"/>
                  </a:cubicBezTo>
                  <a:cubicBezTo>
                    <a:pt x="1758120" y="6418"/>
                    <a:pt x="1762555" y="6535"/>
                    <a:pt x="1765355" y="9219"/>
                  </a:cubicBezTo>
                  <a:lnTo>
                    <a:pt x="1774225" y="18089"/>
                  </a:lnTo>
                  <a:cubicBezTo>
                    <a:pt x="1776909" y="20773"/>
                    <a:pt x="1776909" y="25208"/>
                    <a:pt x="1774225" y="28008"/>
                  </a:cubicBezTo>
                  <a:cubicBezTo>
                    <a:pt x="1772824" y="29409"/>
                    <a:pt x="1771074" y="29992"/>
                    <a:pt x="1769324" y="29992"/>
                  </a:cubicBezTo>
                  <a:close/>
                  <a:moveTo>
                    <a:pt x="1738280" y="14238"/>
                  </a:moveTo>
                  <a:lnTo>
                    <a:pt x="1725793" y="14238"/>
                  </a:lnTo>
                  <a:cubicBezTo>
                    <a:pt x="1721942" y="14238"/>
                    <a:pt x="1718791" y="11087"/>
                    <a:pt x="1718791" y="7235"/>
                  </a:cubicBezTo>
                  <a:cubicBezTo>
                    <a:pt x="1718791" y="3384"/>
                    <a:pt x="1721942" y="233"/>
                    <a:pt x="1725793" y="233"/>
                  </a:cubicBezTo>
                  <a:lnTo>
                    <a:pt x="1738280" y="233"/>
                  </a:lnTo>
                  <a:cubicBezTo>
                    <a:pt x="1742132" y="233"/>
                    <a:pt x="1745283" y="3384"/>
                    <a:pt x="1745283" y="7235"/>
                  </a:cubicBezTo>
                  <a:cubicBezTo>
                    <a:pt x="1745283" y="11087"/>
                    <a:pt x="1742132" y="14238"/>
                    <a:pt x="1738280" y="14238"/>
                  </a:cubicBezTo>
                  <a:close/>
                  <a:moveTo>
                    <a:pt x="1700703" y="14238"/>
                  </a:moveTo>
                  <a:lnTo>
                    <a:pt x="1688215" y="14238"/>
                  </a:lnTo>
                  <a:cubicBezTo>
                    <a:pt x="1684364" y="14238"/>
                    <a:pt x="1681213" y="11087"/>
                    <a:pt x="1681213" y="7235"/>
                  </a:cubicBezTo>
                  <a:cubicBezTo>
                    <a:pt x="1681213" y="3384"/>
                    <a:pt x="1684364" y="233"/>
                    <a:pt x="1688215" y="233"/>
                  </a:cubicBezTo>
                  <a:lnTo>
                    <a:pt x="1700703" y="233"/>
                  </a:lnTo>
                  <a:cubicBezTo>
                    <a:pt x="1704553" y="233"/>
                    <a:pt x="1707704" y="3384"/>
                    <a:pt x="1707704" y="7235"/>
                  </a:cubicBezTo>
                  <a:cubicBezTo>
                    <a:pt x="1707704" y="11087"/>
                    <a:pt x="1704553" y="14238"/>
                    <a:pt x="1700703" y="14238"/>
                  </a:cubicBezTo>
                  <a:close/>
                  <a:moveTo>
                    <a:pt x="1663241" y="14121"/>
                  </a:moveTo>
                  <a:lnTo>
                    <a:pt x="1650754" y="14121"/>
                  </a:lnTo>
                  <a:cubicBezTo>
                    <a:pt x="1646903" y="14121"/>
                    <a:pt x="1643752" y="10970"/>
                    <a:pt x="1643752" y="7119"/>
                  </a:cubicBezTo>
                  <a:cubicBezTo>
                    <a:pt x="1643752" y="3268"/>
                    <a:pt x="1646903" y="117"/>
                    <a:pt x="1650754" y="117"/>
                  </a:cubicBezTo>
                  <a:lnTo>
                    <a:pt x="1663241" y="117"/>
                  </a:lnTo>
                  <a:cubicBezTo>
                    <a:pt x="1667092" y="117"/>
                    <a:pt x="1670243" y="3268"/>
                    <a:pt x="1670243" y="7119"/>
                  </a:cubicBezTo>
                  <a:cubicBezTo>
                    <a:pt x="1670243" y="10970"/>
                    <a:pt x="1667092" y="14121"/>
                    <a:pt x="1663241" y="14121"/>
                  </a:cubicBezTo>
                  <a:close/>
                  <a:moveTo>
                    <a:pt x="1625779" y="14121"/>
                  </a:moveTo>
                  <a:lnTo>
                    <a:pt x="1613293" y="14121"/>
                  </a:lnTo>
                  <a:cubicBezTo>
                    <a:pt x="1609441" y="14121"/>
                    <a:pt x="1606290" y="10970"/>
                    <a:pt x="1606290" y="7119"/>
                  </a:cubicBezTo>
                  <a:cubicBezTo>
                    <a:pt x="1606290" y="3268"/>
                    <a:pt x="1609441" y="117"/>
                    <a:pt x="1613293" y="117"/>
                  </a:cubicBezTo>
                  <a:lnTo>
                    <a:pt x="1625779" y="117"/>
                  </a:lnTo>
                  <a:cubicBezTo>
                    <a:pt x="1629631" y="117"/>
                    <a:pt x="1632782" y="3268"/>
                    <a:pt x="1632782" y="7119"/>
                  </a:cubicBezTo>
                  <a:cubicBezTo>
                    <a:pt x="1632782" y="10970"/>
                    <a:pt x="1629631" y="14121"/>
                    <a:pt x="1625779" y="14121"/>
                  </a:cubicBezTo>
                  <a:close/>
                  <a:moveTo>
                    <a:pt x="1588201" y="14004"/>
                  </a:moveTo>
                  <a:lnTo>
                    <a:pt x="1575714" y="14004"/>
                  </a:lnTo>
                  <a:cubicBezTo>
                    <a:pt x="1571863" y="14004"/>
                    <a:pt x="1568712" y="10853"/>
                    <a:pt x="1568712" y="7002"/>
                  </a:cubicBezTo>
                  <a:cubicBezTo>
                    <a:pt x="1568712" y="3151"/>
                    <a:pt x="1571863" y="0"/>
                    <a:pt x="1575714" y="0"/>
                  </a:cubicBezTo>
                  <a:lnTo>
                    <a:pt x="1588201" y="0"/>
                  </a:lnTo>
                  <a:cubicBezTo>
                    <a:pt x="1592053" y="0"/>
                    <a:pt x="1595203" y="3151"/>
                    <a:pt x="1595203" y="7002"/>
                  </a:cubicBezTo>
                  <a:cubicBezTo>
                    <a:pt x="1595203" y="10853"/>
                    <a:pt x="1592053" y="14004"/>
                    <a:pt x="1588201" y="14004"/>
                  </a:cubicBezTo>
                  <a:close/>
                </a:path>
              </a:pathLst>
            </a:custGeom>
            <a:solidFill>
              <a:srgbClr val="000000"/>
            </a:solidFill>
            <a:ln w="11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3" name="Free-form: Shape 72">
              <a:extLst>
                <a:ext uri="{FF2B5EF4-FFF2-40B4-BE49-F238E27FC236}">
                  <a16:creationId xmlns:a16="http://schemas.microsoft.com/office/drawing/2014/main" id="{63F096E9-3880-F319-1664-73A73D7C8448}"/>
                </a:ext>
              </a:extLst>
            </p:cNvPr>
            <p:cNvSpPr/>
            <p:nvPr/>
          </p:nvSpPr>
          <p:spPr>
            <a:xfrm>
              <a:off x="6238960" y="2625276"/>
              <a:ext cx="2438260" cy="512789"/>
            </a:xfrm>
            <a:custGeom>
              <a:avLst/>
              <a:gdLst>
                <a:gd name="connsiteX0" fmla="*/ 694612 w 2438260"/>
                <a:gd name="connsiteY0" fmla="*/ 512790 h 512789"/>
                <a:gd name="connsiteX1" fmla="*/ 682125 w 2438260"/>
                <a:gd name="connsiteY1" fmla="*/ 512790 h 512789"/>
                <a:gd name="connsiteX2" fmla="*/ 675123 w 2438260"/>
                <a:gd name="connsiteY2" fmla="*/ 505788 h 512789"/>
                <a:gd name="connsiteX3" fmla="*/ 682125 w 2438260"/>
                <a:gd name="connsiteY3" fmla="*/ 498785 h 512789"/>
                <a:gd name="connsiteX4" fmla="*/ 694612 w 2438260"/>
                <a:gd name="connsiteY4" fmla="*/ 498785 h 512789"/>
                <a:gd name="connsiteX5" fmla="*/ 701614 w 2438260"/>
                <a:gd name="connsiteY5" fmla="*/ 505788 h 512789"/>
                <a:gd name="connsiteX6" fmla="*/ 694612 w 2438260"/>
                <a:gd name="connsiteY6" fmla="*/ 512790 h 512789"/>
                <a:gd name="connsiteX7" fmla="*/ 657034 w 2438260"/>
                <a:gd name="connsiteY7" fmla="*/ 512790 h 512789"/>
                <a:gd name="connsiteX8" fmla="*/ 644547 w 2438260"/>
                <a:gd name="connsiteY8" fmla="*/ 512790 h 512789"/>
                <a:gd name="connsiteX9" fmla="*/ 637545 w 2438260"/>
                <a:gd name="connsiteY9" fmla="*/ 505788 h 512789"/>
                <a:gd name="connsiteX10" fmla="*/ 644547 w 2438260"/>
                <a:gd name="connsiteY10" fmla="*/ 498785 h 512789"/>
                <a:gd name="connsiteX11" fmla="*/ 657034 w 2438260"/>
                <a:gd name="connsiteY11" fmla="*/ 498785 h 512789"/>
                <a:gd name="connsiteX12" fmla="*/ 664036 w 2438260"/>
                <a:gd name="connsiteY12" fmla="*/ 505788 h 512789"/>
                <a:gd name="connsiteX13" fmla="*/ 657034 w 2438260"/>
                <a:gd name="connsiteY13" fmla="*/ 512790 h 512789"/>
                <a:gd name="connsiteX14" fmla="*/ 619572 w 2438260"/>
                <a:gd name="connsiteY14" fmla="*/ 512790 h 512789"/>
                <a:gd name="connsiteX15" fmla="*/ 607085 w 2438260"/>
                <a:gd name="connsiteY15" fmla="*/ 512790 h 512789"/>
                <a:gd name="connsiteX16" fmla="*/ 600083 w 2438260"/>
                <a:gd name="connsiteY16" fmla="*/ 505788 h 512789"/>
                <a:gd name="connsiteX17" fmla="*/ 607085 w 2438260"/>
                <a:gd name="connsiteY17" fmla="*/ 498785 h 512789"/>
                <a:gd name="connsiteX18" fmla="*/ 619572 w 2438260"/>
                <a:gd name="connsiteY18" fmla="*/ 498785 h 512789"/>
                <a:gd name="connsiteX19" fmla="*/ 626575 w 2438260"/>
                <a:gd name="connsiteY19" fmla="*/ 505788 h 512789"/>
                <a:gd name="connsiteX20" fmla="*/ 619572 w 2438260"/>
                <a:gd name="connsiteY20" fmla="*/ 512790 h 512789"/>
                <a:gd name="connsiteX21" fmla="*/ 582111 w 2438260"/>
                <a:gd name="connsiteY21" fmla="*/ 512673 h 512789"/>
                <a:gd name="connsiteX22" fmla="*/ 569624 w 2438260"/>
                <a:gd name="connsiteY22" fmla="*/ 512673 h 512789"/>
                <a:gd name="connsiteX23" fmla="*/ 562622 w 2438260"/>
                <a:gd name="connsiteY23" fmla="*/ 505671 h 512789"/>
                <a:gd name="connsiteX24" fmla="*/ 569624 w 2438260"/>
                <a:gd name="connsiteY24" fmla="*/ 498669 h 512789"/>
                <a:gd name="connsiteX25" fmla="*/ 582111 w 2438260"/>
                <a:gd name="connsiteY25" fmla="*/ 498669 h 512789"/>
                <a:gd name="connsiteX26" fmla="*/ 589113 w 2438260"/>
                <a:gd name="connsiteY26" fmla="*/ 505671 h 512789"/>
                <a:gd name="connsiteX27" fmla="*/ 582111 w 2438260"/>
                <a:gd name="connsiteY27" fmla="*/ 512673 h 512789"/>
                <a:gd name="connsiteX28" fmla="*/ 544533 w 2438260"/>
                <a:gd name="connsiteY28" fmla="*/ 512673 h 512789"/>
                <a:gd name="connsiteX29" fmla="*/ 532046 w 2438260"/>
                <a:gd name="connsiteY29" fmla="*/ 512673 h 512789"/>
                <a:gd name="connsiteX30" fmla="*/ 525043 w 2438260"/>
                <a:gd name="connsiteY30" fmla="*/ 505671 h 512789"/>
                <a:gd name="connsiteX31" fmla="*/ 532046 w 2438260"/>
                <a:gd name="connsiteY31" fmla="*/ 498669 h 512789"/>
                <a:gd name="connsiteX32" fmla="*/ 544533 w 2438260"/>
                <a:gd name="connsiteY32" fmla="*/ 498669 h 512789"/>
                <a:gd name="connsiteX33" fmla="*/ 551535 w 2438260"/>
                <a:gd name="connsiteY33" fmla="*/ 505671 h 512789"/>
                <a:gd name="connsiteX34" fmla="*/ 544533 w 2438260"/>
                <a:gd name="connsiteY34" fmla="*/ 512673 h 512789"/>
                <a:gd name="connsiteX35" fmla="*/ 507072 w 2438260"/>
                <a:gd name="connsiteY35" fmla="*/ 512673 h 512789"/>
                <a:gd name="connsiteX36" fmla="*/ 494584 w 2438260"/>
                <a:gd name="connsiteY36" fmla="*/ 512673 h 512789"/>
                <a:gd name="connsiteX37" fmla="*/ 487582 w 2438260"/>
                <a:gd name="connsiteY37" fmla="*/ 505671 h 512789"/>
                <a:gd name="connsiteX38" fmla="*/ 494584 w 2438260"/>
                <a:gd name="connsiteY38" fmla="*/ 498669 h 512789"/>
                <a:gd name="connsiteX39" fmla="*/ 507072 w 2438260"/>
                <a:gd name="connsiteY39" fmla="*/ 498669 h 512789"/>
                <a:gd name="connsiteX40" fmla="*/ 514073 w 2438260"/>
                <a:gd name="connsiteY40" fmla="*/ 505671 h 512789"/>
                <a:gd name="connsiteX41" fmla="*/ 507072 w 2438260"/>
                <a:gd name="connsiteY41" fmla="*/ 512673 h 512789"/>
                <a:gd name="connsiteX42" fmla="*/ 469610 w 2438260"/>
                <a:gd name="connsiteY42" fmla="*/ 512556 h 512789"/>
                <a:gd name="connsiteX43" fmla="*/ 457123 w 2438260"/>
                <a:gd name="connsiteY43" fmla="*/ 512556 h 512789"/>
                <a:gd name="connsiteX44" fmla="*/ 450121 w 2438260"/>
                <a:gd name="connsiteY44" fmla="*/ 505554 h 512789"/>
                <a:gd name="connsiteX45" fmla="*/ 457123 w 2438260"/>
                <a:gd name="connsiteY45" fmla="*/ 498552 h 512789"/>
                <a:gd name="connsiteX46" fmla="*/ 469610 w 2438260"/>
                <a:gd name="connsiteY46" fmla="*/ 498552 h 512789"/>
                <a:gd name="connsiteX47" fmla="*/ 476612 w 2438260"/>
                <a:gd name="connsiteY47" fmla="*/ 505554 h 512789"/>
                <a:gd name="connsiteX48" fmla="*/ 469610 w 2438260"/>
                <a:gd name="connsiteY48" fmla="*/ 512556 h 512789"/>
                <a:gd name="connsiteX49" fmla="*/ 432032 w 2438260"/>
                <a:gd name="connsiteY49" fmla="*/ 512556 h 512789"/>
                <a:gd name="connsiteX50" fmla="*/ 419545 w 2438260"/>
                <a:gd name="connsiteY50" fmla="*/ 512556 h 512789"/>
                <a:gd name="connsiteX51" fmla="*/ 412543 w 2438260"/>
                <a:gd name="connsiteY51" fmla="*/ 505554 h 512789"/>
                <a:gd name="connsiteX52" fmla="*/ 419545 w 2438260"/>
                <a:gd name="connsiteY52" fmla="*/ 498552 h 512789"/>
                <a:gd name="connsiteX53" fmla="*/ 432032 w 2438260"/>
                <a:gd name="connsiteY53" fmla="*/ 498552 h 512789"/>
                <a:gd name="connsiteX54" fmla="*/ 439034 w 2438260"/>
                <a:gd name="connsiteY54" fmla="*/ 505554 h 512789"/>
                <a:gd name="connsiteX55" fmla="*/ 432032 w 2438260"/>
                <a:gd name="connsiteY55" fmla="*/ 512556 h 512789"/>
                <a:gd name="connsiteX56" fmla="*/ 394570 w 2438260"/>
                <a:gd name="connsiteY56" fmla="*/ 512556 h 512789"/>
                <a:gd name="connsiteX57" fmla="*/ 382083 w 2438260"/>
                <a:gd name="connsiteY57" fmla="*/ 512556 h 512789"/>
                <a:gd name="connsiteX58" fmla="*/ 375081 w 2438260"/>
                <a:gd name="connsiteY58" fmla="*/ 505554 h 512789"/>
                <a:gd name="connsiteX59" fmla="*/ 382083 w 2438260"/>
                <a:gd name="connsiteY59" fmla="*/ 498552 h 512789"/>
                <a:gd name="connsiteX60" fmla="*/ 394570 w 2438260"/>
                <a:gd name="connsiteY60" fmla="*/ 498552 h 512789"/>
                <a:gd name="connsiteX61" fmla="*/ 401573 w 2438260"/>
                <a:gd name="connsiteY61" fmla="*/ 505554 h 512789"/>
                <a:gd name="connsiteX62" fmla="*/ 394570 w 2438260"/>
                <a:gd name="connsiteY62" fmla="*/ 512556 h 512789"/>
                <a:gd name="connsiteX63" fmla="*/ 357109 w 2438260"/>
                <a:gd name="connsiteY63" fmla="*/ 512440 h 512789"/>
                <a:gd name="connsiteX64" fmla="*/ 344622 w 2438260"/>
                <a:gd name="connsiteY64" fmla="*/ 512440 h 512789"/>
                <a:gd name="connsiteX65" fmla="*/ 337620 w 2438260"/>
                <a:gd name="connsiteY65" fmla="*/ 505437 h 512789"/>
                <a:gd name="connsiteX66" fmla="*/ 344622 w 2438260"/>
                <a:gd name="connsiteY66" fmla="*/ 498435 h 512789"/>
                <a:gd name="connsiteX67" fmla="*/ 357109 w 2438260"/>
                <a:gd name="connsiteY67" fmla="*/ 498435 h 512789"/>
                <a:gd name="connsiteX68" fmla="*/ 364111 w 2438260"/>
                <a:gd name="connsiteY68" fmla="*/ 505437 h 512789"/>
                <a:gd name="connsiteX69" fmla="*/ 357109 w 2438260"/>
                <a:gd name="connsiteY69" fmla="*/ 512440 h 512789"/>
                <a:gd name="connsiteX70" fmla="*/ 319531 w 2438260"/>
                <a:gd name="connsiteY70" fmla="*/ 512440 h 512789"/>
                <a:gd name="connsiteX71" fmla="*/ 307044 w 2438260"/>
                <a:gd name="connsiteY71" fmla="*/ 512440 h 512789"/>
                <a:gd name="connsiteX72" fmla="*/ 300041 w 2438260"/>
                <a:gd name="connsiteY72" fmla="*/ 505437 h 512789"/>
                <a:gd name="connsiteX73" fmla="*/ 307044 w 2438260"/>
                <a:gd name="connsiteY73" fmla="*/ 498435 h 512789"/>
                <a:gd name="connsiteX74" fmla="*/ 319531 w 2438260"/>
                <a:gd name="connsiteY74" fmla="*/ 498435 h 512789"/>
                <a:gd name="connsiteX75" fmla="*/ 326533 w 2438260"/>
                <a:gd name="connsiteY75" fmla="*/ 505437 h 512789"/>
                <a:gd name="connsiteX76" fmla="*/ 319531 w 2438260"/>
                <a:gd name="connsiteY76" fmla="*/ 512440 h 512789"/>
                <a:gd name="connsiteX77" fmla="*/ 282070 w 2438260"/>
                <a:gd name="connsiteY77" fmla="*/ 512323 h 512789"/>
                <a:gd name="connsiteX78" fmla="*/ 269582 w 2438260"/>
                <a:gd name="connsiteY78" fmla="*/ 512323 h 512789"/>
                <a:gd name="connsiteX79" fmla="*/ 262580 w 2438260"/>
                <a:gd name="connsiteY79" fmla="*/ 505321 h 512789"/>
                <a:gd name="connsiteX80" fmla="*/ 269582 w 2438260"/>
                <a:gd name="connsiteY80" fmla="*/ 498319 h 512789"/>
                <a:gd name="connsiteX81" fmla="*/ 282070 w 2438260"/>
                <a:gd name="connsiteY81" fmla="*/ 498319 h 512789"/>
                <a:gd name="connsiteX82" fmla="*/ 289071 w 2438260"/>
                <a:gd name="connsiteY82" fmla="*/ 505321 h 512789"/>
                <a:gd name="connsiteX83" fmla="*/ 282070 w 2438260"/>
                <a:gd name="connsiteY83" fmla="*/ 512323 h 512789"/>
                <a:gd name="connsiteX84" fmla="*/ 244608 w 2438260"/>
                <a:gd name="connsiteY84" fmla="*/ 512323 h 512789"/>
                <a:gd name="connsiteX85" fmla="*/ 232121 w 2438260"/>
                <a:gd name="connsiteY85" fmla="*/ 512323 h 512789"/>
                <a:gd name="connsiteX86" fmla="*/ 225119 w 2438260"/>
                <a:gd name="connsiteY86" fmla="*/ 505321 h 512789"/>
                <a:gd name="connsiteX87" fmla="*/ 232121 w 2438260"/>
                <a:gd name="connsiteY87" fmla="*/ 498319 h 512789"/>
                <a:gd name="connsiteX88" fmla="*/ 244608 w 2438260"/>
                <a:gd name="connsiteY88" fmla="*/ 498319 h 512789"/>
                <a:gd name="connsiteX89" fmla="*/ 251610 w 2438260"/>
                <a:gd name="connsiteY89" fmla="*/ 505321 h 512789"/>
                <a:gd name="connsiteX90" fmla="*/ 244608 w 2438260"/>
                <a:gd name="connsiteY90" fmla="*/ 512323 h 512789"/>
                <a:gd name="connsiteX91" fmla="*/ 207030 w 2438260"/>
                <a:gd name="connsiteY91" fmla="*/ 512323 h 512789"/>
                <a:gd name="connsiteX92" fmla="*/ 194543 w 2438260"/>
                <a:gd name="connsiteY92" fmla="*/ 512323 h 512789"/>
                <a:gd name="connsiteX93" fmla="*/ 187541 w 2438260"/>
                <a:gd name="connsiteY93" fmla="*/ 505321 h 512789"/>
                <a:gd name="connsiteX94" fmla="*/ 194543 w 2438260"/>
                <a:gd name="connsiteY94" fmla="*/ 498319 h 512789"/>
                <a:gd name="connsiteX95" fmla="*/ 207030 w 2438260"/>
                <a:gd name="connsiteY95" fmla="*/ 498319 h 512789"/>
                <a:gd name="connsiteX96" fmla="*/ 214032 w 2438260"/>
                <a:gd name="connsiteY96" fmla="*/ 505321 h 512789"/>
                <a:gd name="connsiteX97" fmla="*/ 207030 w 2438260"/>
                <a:gd name="connsiteY97" fmla="*/ 512323 h 512789"/>
                <a:gd name="connsiteX98" fmla="*/ 169568 w 2438260"/>
                <a:gd name="connsiteY98" fmla="*/ 512206 h 512789"/>
                <a:gd name="connsiteX99" fmla="*/ 157081 w 2438260"/>
                <a:gd name="connsiteY99" fmla="*/ 512206 h 512789"/>
                <a:gd name="connsiteX100" fmla="*/ 150079 w 2438260"/>
                <a:gd name="connsiteY100" fmla="*/ 505204 h 512789"/>
                <a:gd name="connsiteX101" fmla="*/ 157081 w 2438260"/>
                <a:gd name="connsiteY101" fmla="*/ 498202 h 512789"/>
                <a:gd name="connsiteX102" fmla="*/ 169568 w 2438260"/>
                <a:gd name="connsiteY102" fmla="*/ 498202 h 512789"/>
                <a:gd name="connsiteX103" fmla="*/ 176571 w 2438260"/>
                <a:gd name="connsiteY103" fmla="*/ 505204 h 512789"/>
                <a:gd name="connsiteX104" fmla="*/ 169568 w 2438260"/>
                <a:gd name="connsiteY104" fmla="*/ 512206 h 512789"/>
                <a:gd name="connsiteX105" fmla="*/ 131990 w 2438260"/>
                <a:gd name="connsiteY105" fmla="*/ 512206 h 512789"/>
                <a:gd name="connsiteX106" fmla="*/ 119503 w 2438260"/>
                <a:gd name="connsiteY106" fmla="*/ 512206 h 512789"/>
                <a:gd name="connsiteX107" fmla="*/ 112501 w 2438260"/>
                <a:gd name="connsiteY107" fmla="*/ 505204 h 512789"/>
                <a:gd name="connsiteX108" fmla="*/ 119503 w 2438260"/>
                <a:gd name="connsiteY108" fmla="*/ 498202 h 512789"/>
                <a:gd name="connsiteX109" fmla="*/ 131990 w 2438260"/>
                <a:gd name="connsiteY109" fmla="*/ 498202 h 512789"/>
                <a:gd name="connsiteX110" fmla="*/ 138992 w 2438260"/>
                <a:gd name="connsiteY110" fmla="*/ 505204 h 512789"/>
                <a:gd name="connsiteX111" fmla="*/ 131990 w 2438260"/>
                <a:gd name="connsiteY111" fmla="*/ 512206 h 512789"/>
                <a:gd name="connsiteX112" fmla="*/ 94529 w 2438260"/>
                <a:gd name="connsiteY112" fmla="*/ 512206 h 512789"/>
                <a:gd name="connsiteX113" fmla="*/ 82042 w 2438260"/>
                <a:gd name="connsiteY113" fmla="*/ 512206 h 512789"/>
                <a:gd name="connsiteX114" fmla="*/ 75039 w 2438260"/>
                <a:gd name="connsiteY114" fmla="*/ 505204 h 512789"/>
                <a:gd name="connsiteX115" fmla="*/ 82042 w 2438260"/>
                <a:gd name="connsiteY115" fmla="*/ 498202 h 512789"/>
                <a:gd name="connsiteX116" fmla="*/ 94529 w 2438260"/>
                <a:gd name="connsiteY116" fmla="*/ 498202 h 512789"/>
                <a:gd name="connsiteX117" fmla="*/ 101531 w 2438260"/>
                <a:gd name="connsiteY117" fmla="*/ 505204 h 512789"/>
                <a:gd name="connsiteX118" fmla="*/ 94529 w 2438260"/>
                <a:gd name="connsiteY118" fmla="*/ 512206 h 512789"/>
                <a:gd name="connsiteX119" fmla="*/ 57068 w 2438260"/>
                <a:gd name="connsiteY119" fmla="*/ 512089 h 512789"/>
                <a:gd name="connsiteX120" fmla="*/ 44580 w 2438260"/>
                <a:gd name="connsiteY120" fmla="*/ 512089 h 512789"/>
                <a:gd name="connsiteX121" fmla="*/ 37578 w 2438260"/>
                <a:gd name="connsiteY121" fmla="*/ 505087 h 512789"/>
                <a:gd name="connsiteX122" fmla="*/ 44580 w 2438260"/>
                <a:gd name="connsiteY122" fmla="*/ 498085 h 512789"/>
                <a:gd name="connsiteX123" fmla="*/ 57068 w 2438260"/>
                <a:gd name="connsiteY123" fmla="*/ 498085 h 512789"/>
                <a:gd name="connsiteX124" fmla="*/ 64069 w 2438260"/>
                <a:gd name="connsiteY124" fmla="*/ 505087 h 512789"/>
                <a:gd name="connsiteX125" fmla="*/ 57068 w 2438260"/>
                <a:gd name="connsiteY125" fmla="*/ 512089 h 512789"/>
                <a:gd name="connsiteX126" fmla="*/ 19489 w 2438260"/>
                <a:gd name="connsiteY126" fmla="*/ 512089 h 512789"/>
                <a:gd name="connsiteX127" fmla="*/ 7002 w 2438260"/>
                <a:gd name="connsiteY127" fmla="*/ 512089 h 512789"/>
                <a:gd name="connsiteX128" fmla="*/ 0 w 2438260"/>
                <a:gd name="connsiteY128" fmla="*/ 505087 h 512789"/>
                <a:gd name="connsiteX129" fmla="*/ 7002 w 2438260"/>
                <a:gd name="connsiteY129" fmla="*/ 498085 h 512789"/>
                <a:gd name="connsiteX130" fmla="*/ 19489 w 2438260"/>
                <a:gd name="connsiteY130" fmla="*/ 498085 h 512789"/>
                <a:gd name="connsiteX131" fmla="*/ 26491 w 2438260"/>
                <a:gd name="connsiteY131" fmla="*/ 505087 h 512789"/>
                <a:gd name="connsiteX132" fmla="*/ 19489 w 2438260"/>
                <a:gd name="connsiteY132" fmla="*/ 512089 h 512789"/>
                <a:gd name="connsiteX133" fmla="*/ 712351 w 2438260"/>
                <a:gd name="connsiteY133" fmla="*/ 495284 h 512789"/>
                <a:gd name="connsiteX134" fmla="*/ 707449 w 2438260"/>
                <a:gd name="connsiteY134" fmla="*/ 493184 h 512789"/>
                <a:gd name="connsiteX135" fmla="*/ 707449 w 2438260"/>
                <a:gd name="connsiteY135" fmla="*/ 483264 h 512789"/>
                <a:gd name="connsiteX136" fmla="*/ 716319 w 2438260"/>
                <a:gd name="connsiteY136" fmla="*/ 474395 h 512789"/>
                <a:gd name="connsiteX137" fmla="*/ 726238 w 2438260"/>
                <a:gd name="connsiteY137" fmla="*/ 474395 h 512789"/>
                <a:gd name="connsiteX138" fmla="*/ 726238 w 2438260"/>
                <a:gd name="connsiteY138" fmla="*/ 484314 h 512789"/>
                <a:gd name="connsiteX139" fmla="*/ 717369 w 2438260"/>
                <a:gd name="connsiteY139" fmla="*/ 493184 h 512789"/>
                <a:gd name="connsiteX140" fmla="*/ 712467 w 2438260"/>
                <a:gd name="connsiteY140" fmla="*/ 495168 h 512789"/>
                <a:gd name="connsiteX141" fmla="*/ 738842 w 2438260"/>
                <a:gd name="connsiteY141" fmla="*/ 468793 h 512789"/>
                <a:gd name="connsiteX142" fmla="*/ 733941 w 2438260"/>
                <a:gd name="connsiteY142" fmla="*/ 466692 h 512789"/>
                <a:gd name="connsiteX143" fmla="*/ 733941 w 2438260"/>
                <a:gd name="connsiteY143" fmla="*/ 456773 h 512789"/>
                <a:gd name="connsiteX144" fmla="*/ 742810 w 2438260"/>
                <a:gd name="connsiteY144" fmla="*/ 447903 h 512789"/>
                <a:gd name="connsiteX145" fmla="*/ 752730 w 2438260"/>
                <a:gd name="connsiteY145" fmla="*/ 447903 h 512789"/>
                <a:gd name="connsiteX146" fmla="*/ 752730 w 2438260"/>
                <a:gd name="connsiteY146" fmla="*/ 457823 h 512789"/>
                <a:gd name="connsiteX147" fmla="*/ 743860 w 2438260"/>
                <a:gd name="connsiteY147" fmla="*/ 466692 h 512789"/>
                <a:gd name="connsiteX148" fmla="*/ 738959 w 2438260"/>
                <a:gd name="connsiteY148" fmla="*/ 468676 h 512789"/>
                <a:gd name="connsiteX149" fmla="*/ 765450 w 2438260"/>
                <a:gd name="connsiteY149" fmla="*/ 442301 h 512789"/>
                <a:gd name="connsiteX150" fmla="*/ 760432 w 2438260"/>
                <a:gd name="connsiteY150" fmla="*/ 440201 h 512789"/>
                <a:gd name="connsiteX151" fmla="*/ 760432 w 2438260"/>
                <a:gd name="connsiteY151" fmla="*/ 430281 h 512789"/>
                <a:gd name="connsiteX152" fmla="*/ 769302 w 2438260"/>
                <a:gd name="connsiteY152" fmla="*/ 421412 h 512789"/>
                <a:gd name="connsiteX153" fmla="*/ 779221 w 2438260"/>
                <a:gd name="connsiteY153" fmla="*/ 421412 h 512789"/>
                <a:gd name="connsiteX154" fmla="*/ 779221 w 2438260"/>
                <a:gd name="connsiteY154" fmla="*/ 431331 h 512789"/>
                <a:gd name="connsiteX155" fmla="*/ 770352 w 2438260"/>
                <a:gd name="connsiteY155" fmla="*/ 440201 h 512789"/>
                <a:gd name="connsiteX156" fmla="*/ 765450 w 2438260"/>
                <a:gd name="connsiteY156" fmla="*/ 442185 h 512789"/>
                <a:gd name="connsiteX157" fmla="*/ 792058 w 2438260"/>
                <a:gd name="connsiteY157" fmla="*/ 415927 h 512789"/>
                <a:gd name="connsiteX158" fmla="*/ 787157 w 2438260"/>
                <a:gd name="connsiteY158" fmla="*/ 413826 h 512789"/>
                <a:gd name="connsiteX159" fmla="*/ 787157 w 2438260"/>
                <a:gd name="connsiteY159" fmla="*/ 403907 h 512789"/>
                <a:gd name="connsiteX160" fmla="*/ 796026 w 2438260"/>
                <a:gd name="connsiteY160" fmla="*/ 395037 h 512789"/>
                <a:gd name="connsiteX161" fmla="*/ 805946 w 2438260"/>
                <a:gd name="connsiteY161" fmla="*/ 395037 h 512789"/>
                <a:gd name="connsiteX162" fmla="*/ 805946 w 2438260"/>
                <a:gd name="connsiteY162" fmla="*/ 404957 h 512789"/>
                <a:gd name="connsiteX163" fmla="*/ 797076 w 2438260"/>
                <a:gd name="connsiteY163" fmla="*/ 413826 h 512789"/>
                <a:gd name="connsiteX164" fmla="*/ 792175 w 2438260"/>
                <a:gd name="connsiteY164" fmla="*/ 415810 h 512789"/>
                <a:gd name="connsiteX165" fmla="*/ 818550 w 2438260"/>
                <a:gd name="connsiteY165" fmla="*/ 389435 h 512789"/>
                <a:gd name="connsiteX166" fmla="*/ 813648 w 2438260"/>
                <a:gd name="connsiteY166" fmla="*/ 387335 h 512789"/>
                <a:gd name="connsiteX167" fmla="*/ 813648 w 2438260"/>
                <a:gd name="connsiteY167" fmla="*/ 377415 h 512789"/>
                <a:gd name="connsiteX168" fmla="*/ 822518 w 2438260"/>
                <a:gd name="connsiteY168" fmla="*/ 368546 h 512789"/>
                <a:gd name="connsiteX169" fmla="*/ 832437 w 2438260"/>
                <a:gd name="connsiteY169" fmla="*/ 368546 h 512789"/>
                <a:gd name="connsiteX170" fmla="*/ 832437 w 2438260"/>
                <a:gd name="connsiteY170" fmla="*/ 378465 h 512789"/>
                <a:gd name="connsiteX171" fmla="*/ 823568 w 2438260"/>
                <a:gd name="connsiteY171" fmla="*/ 387335 h 512789"/>
                <a:gd name="connsiteX172" fmla="*/ 818666 w 2438260"/>
                <a:gd name="connsiteY172" fmla="*/ 389319 h 512789"/>
                <a:gd name="connsiteX173" fmla="*/ 845158 w 2438260"/>
                <a:gd name="connsiteY173" fmla="*/ 362944 h 512789"/>
                <a:gd name="connsiteX174" fmla="*/ 840140 w 2438260"/>
                <a:gd name="connsiteY174" fmla="*/ 360843 h 512789"/>
                <a:gd name="connsiteX175" fmla="*/ 840140 w 2438260"/>
                <a:gd name="connsiteY175" fmla="*/ 350924 h 512789"/>
                <a:gd name="connsiteX176" fmla="*/ 849009 w 2438260"/>
                <a:gd name="connsiteY176" fmla="*/ 342171 h 512789"/>
                <a:gd name="connsiteX177" fmla="*/ 858929 w 2438260"/>
                <a:gd name="connsiteY177" fmla="*/ 342171 h 512789"/>
                <a:gd name="connsiteX178" fmla="*/ 858929 w 2438260"/>
                <a:gd name="connsiteY178" fmla="*/ 352091 h 512789"/>
                <a:gd name="connsiteX179" fmla="*/ 850059 w 2438260"/>
                <a:gd name="connsiteY179" fmla="*/ 360843 h 512789"/>
                <a:gd name="connsiteX180" fmla="*/ 845158 w 2438260"/>
                <a:gd name="connsiteY180" fmla="*/ 362827 h 512789"/>
                <a:gd name="connsiteX181" fmla="*/ 871766 w 2438260"/>
                <a:gd name="connsiteY181" fmla="*/ 336453 h 512789"/>
                <a:gd name="connsiteX182" fmla="*/ 866748 w 2438260"/>
                <a:gd name="connsiteY182" fmla="*/ 334352 h 512789"/>
                <a:gd name="connsiteX183" fmla="*/ 866748 w 2438260"/>
                <a:gd name="connsiteY183" fmla="*/ 324432 h 512789"/>
                <a:gd name="connsiteX184" fmla="*/ 875617 w 2438260"/>
                <a:gd name="connsiteY184" fmla="*/ 315563 h 512789"/>
                <a:gd name="connsiteX185" fmla="*/ 885537 w 2438260"/>
                <a:gd name="connsiteY185" fmla="*/ 315563 h 512789"/>
                <a:gd name="connsiteX186" fmla="*/ 885537 w 2438260"/>
                <a:gd name="connsiteY186" fmla="*/ 325483 h 512789"/>
                <a:gd name="connsiteX187" fmla="*/ 876668 w 2438260"/>
                <a:gd name="connsiteY187" fmla="*/ 334352 h 512789"/>
                <a:gd name="connsiteX188" fmla="*/ 871766 w 2438260"/>
                <a:gd name="connsiteY188" fmla="*/ 336336 h 512789"/>
                <a:gd name="connsiteX189" fmla="*/ 898374 w 2438260"/>
                <a:gd name="connsiteY189" fmla="*/ 310078 h 512789"/>
                <a:gd name="connsiteX190" fmla="*/ 893473 w 2438260"/>
                <a:gd name="connsiteY190" fmla="*/ 307977 h 512789"/>
                <a:gd name="connsiteX191" fmla="*/ 893473 w 2438260"/>
                <a:gd name="connsiteY191" fmla="*/ 298057 h 512789"/>
                <a:gd name="connsiteX192" fmla="*/ 902342 w 2438260"/>
                <a:gd name="connsiteY192" fmla="*/ 289188 h 512789"/>
                <a:gd name="connsiteX193" fmla="*/ 912262 w 2438260"/>
                <a:gd name="connsiteY193" fmla="*/ 289188 h 512789"/>
                <a:gd name="connsiteX194" fmla="*/ 912262 w 2438260"/>
                <a:gd name="connsiteY194" fmla="*/ 299108 h 512789"/>
                <a:gd name="connsiteX195" fmla="*/ 903392 w 2438260"/>
                <a:gd name="connsiteY195" fmla="*/ 307977 h 512789"/>
                <a:gd name="connsiteX196" fmla="*/ 898491 w 2438260"/>
                <a:gd name="connsiteY196" fmla="*/ 309961 h 512789"/>
                <a:gd name="connsiteX197" fmla="*/ 2431259 w 2438260"/>
                <a:gd name="connsiteY197" fmla="*/ 302492 h 512789"/>
                <a:gd name="connsiteX198" fmla="*/ 2418772 w 2438260"/>
                <a:gd name="connsiteY198" fmla="*/ 302492 h 512789"/>
                <a:gd name="connsiteX199" fmla="*/ 2411769 w 2438260"/>
                <a:gd name="connsiteY199" fmla="*/ 295490 h 512789"/>
                <a:gd name="connsiteX200" fmla="*/ 2418772 w 2438260"/>
                <a:gd name="connsiteY200" fmla="*/ 288488 h 512789"/>
                <a:gd name="connsiteX201" fmla="*/ 2431259 w 2438260"/>
                <a:gd name="connsiteY201" fmla="*/ 288488 h 512789"/>
                <a:gd name="connsiteX202" fmla="*/ 2438261 w 2438260"/>
                <a:gd name="connsiteY202" fmla="*/ 295490 h 512789"/>
                <a:gd name="connsiteX203" fmla="*/ 2431259 w 2438260"/>
                <a:gd name="connsiteY203" fmla="*/ 302492 h 512789"/>
                <a:gd name="connsiteX204" fmla="*/ 2393680 w 2438260"/>
                <a:gd name="connsiteY204" fmla="*/ 302492 h 512789"/>
                <a:gd name="connsiteX205" fmla="*/ 2381193 w 2438260"/>
                <a:gd name="connsiteY205" fmla="*/ 302492 h 512789"/>
                <a:gd name="connsiteX206" fmla="*/ 2374191 w 2438260"/>
                <a:gd name="connsiteY206" fmla="*/ 295490 h 512789"/>
                <a:gd name="connsiteX207" fmla="*/ 2381193 w 2438260"/>
                <a:gd name="connsiteY207" fmla="*/ 288488 h 512789"/>
                <a:gd name="connsiteX208" fmla="*/ 2393680 w 2438260"/>
                <a:gd name="connsiteY208" fmla="*/ 288488 h 512789"/>
                <a:gd name="connsiteX209" fmla="*/ 2400683 w 2438260"/>
                <a:gd name="connsiteY209" fmla="*/ 295490 h 512789"/>
                <a:gd name="connsiteX210" fmla="*/ 2393680 w 2438260"/>
                <a:gd name="connsiteY210" fmla="*/ 302492 h 512789"/>
                <a:gd name="connsiteX211" fmla="*/ 2356219 w 2438260"/>
                <a:gd name="connsiteY211" fmla="*/ 302492 h 512789"/>
                <a:gd name="connsiteX212" fmla="*/ 2343732 w 2438260"/>
                <a:gd name="connsiteY212" fmla="*/ 302492 h 512789"/>
                <a:gd name="connsiteX213" fmla="*/ 2336730 w 2438260"/>
                <a:gd name="connsiteY213" fmla="*/ 295490 h 512789"/>
                <a:gd name="connsiteX214" fmla="*/ 2343732 w 2438260"/>
                <a:gd name="connsiteY214" fmla="*/ 288488 h 512789"/>
                <a:gd name="connsiteX215" fmla="*/ 2356219 w 2438260"/>
                <a:gd name="connsiteY215" fmla="*/ 288488 h 512789"/>
                <a:gd name="connsiteX216" fmla="*/ 2363221 w 2438260"/>
                <a:gd name="connsiteY216" fmla="*/ 295490 h 512789"/>
                <a:gd name="connsiteX217" fmla="*/ 2356219 w 2438260"/>
                <a:gd name="connsiteY217" fmla="*/ 302492 h 512789"/>
                <a:gd name="connsiteX218" fmla="*/ 2318758 w 2438260"/>
                <a:gd name="connsiteY218" fmla="*/ 302492 h 512789"/>
                <a:gd name="connsiteX219" fmla="*/ 2306271 w 2438260"/>
                <a:gd name="connsiteY219" fmla="*/ 302492 h 512789"/>
                <a:gd name="connsiteX220" fmla="*/ 2299269 w 2438260"/>
                <a:gd name="connsiteY220" fmla="*/ 295490 h 512789"/>
                <a:gd name="connsiteX221" fmla="*/ 2306271 w 2438260"/>
                <a:gd name="connsiteY221" fmla="*/ 288488 h 512789"/>
                <a:gd name="connsiteX222" fmla="*/ 2318758 w 2438260"/>
                <a:gd name="connsiteY222" fmla="*/ 288488 h 512789"/>
                <a:gd name="connsiteX223" fmla="*/ 2325760 w 2438260"/>
                <a:gd name="connsiteY223" fmla="*/ 295490 h 512789"/>
                <a:gd name="connsiteX224" fmla="*/ 2318758 w 2438260"/>
                <a:gd name="connsiteY224" fmla="*/ 302492 h 512789"/>
                <a:gd name="connsiteX225" fmla="*/ 2281179 w 2438260"/>
                <a:gd name="connsiteY225" fmla="*/ 302492 h 512789"/>
                <a:gd name="connsiteX226" fmla="*/ 2268693 w 2438260"/>
                <a:gd name="connsiteY226" fmla="*/ 302492 h 512789"/>
                <a:gd name="connsiteX227" fmla="*/ 2261690 w 2438260"/>
                <a:gd name="connsiteY227" fmla="*/ 295490 h 512789"/>
                <a:gd name="connsiteX228" fmla="*/ 2268693 w 2438260"/>
                <a:gd name="connsiteY228" fmla="*/ 288488 h 512789"/>
                <a:gd name="connsiteX229" fmla="*/ 2281179 w 2438260"/>
                <a:gd name="connsiteY229" fmla="*/ 288488 h 512789"/>
                <a:gd name="connsiteX230" fmla="*/ 2288182 w 2438260"/>
                <a:gd name="connsiteY230" fmla="*/ 295490 h 512789"/>
                <a:gd name="connsiteX231" fmla="*/ 2281179 w 2438260"/>
                <a:gd name="connsiteY231" fmla="*/ 302492 h 512789"/>
                <a:gd name="connsiteX232" fmla="*/ 2243718 w 2438260"/>
                <a:gd name="connsiteY232" fmla="*/ 302492 h 512789"/>
                <a:gd name="connsiteX233" fmla="*/ 2231231 w 2438260"/>
                <a:gd name="connsiteY233" fmla="*/ 302492 h 512789"/>
                <a:gd name="connsiteX234" fmla="*/ 2224229 w 2438260"/>
                <a:gd name="connsiteY234" fmla="*/ 295490 h 512789"/>
                <a:gd name="connsiteX235" fmla="*/ 2231231 w 2438260"/>
                <a:gd name="connsiteY235" fmla="*/ 288488 h 512789"/>
                <a:gd name="connsiteX236" fmla="*/ 2243718 w 2438260"/>
                <a:gd name="connsiteY236" fmla="*/ 288488 h 512789"/>
                <a:gd name="connsiteX237" fmla="*/ 2250720 w 2438260"/>
                <a:gd name="connsiteY237" fmla="*/ 295490 h 512789"/>
                <a:gd name="connsiteX238" fmla="*/ 2243718 w 2438260"/>
                <a:gd name="connsiteY238" fmla="*/ 302492 h 512789"/>
                <a:gd name="connsiteX239" fmla="*/ 2206257 w 2438260"/>
                <a:gd name="connsiteY239" fmla="*/ 302492 h 512789"/>
                <a:gd name="connsiteX240" fmla="*/ 2193769 w 2438260"/>
                <a:gd name="connsiteY240" fmla="*/ 302492 h 512789"/>
                <a:gd name="connsiteX241" fmla="*/ 2186768 w 2438260"/>
                <a:gd name="connsiteY241" fmla="*/ 295490 h 512789"/>
                <a:gd name="connsiteX242" fmla="*/ 2193769 w 2438260"/>
                <a:gd name="connsiteY242" fmla="*/ 288488 h 512789"/>
                <a:gd name="connsiteX243" fmla="*/ 2206257 w 2438260"/>
                <a:gd name="connsiteY243" fmla="*/ 288488 h 512789"/>
                <a:gd name="connsiteX244" fmla="*/ 2213259 w 2438260"/>
                <a:gd name="connsiteY244" fmla="*/ 295490 h 512789"/>
                <a:gd name="connsiteX245" fmla="*/ 2206257 w 2438260"/>
                <a:gd name="connsiteY245" fmla="*/ 302492 h 512789"/>
                <a:gd name="connsiteX246" fmla="*/ 2168679 w 2438260"/>
                <a:gd name="connsiteY246" fmla="*/ 302492 h 512789"/>
                <a:gd name="connsiteX247" fmla="*/ 2156192 w 2438260"/>
                <a:gd name="connsiteY247" fmla="*/ 302492 h 512789"/>
                <a:gd name="connsiteX248" fmla="*/ 2149189 w 2438260"/>
                <a:gd name="connsiteY248" fmla="*/ 295490 h 512789"/>
                <a:gd name="connsiteX249" fmla="*/ 2156192 w 2438260"/>
                <a:gd name="connsiteY249" fmla="*/ 288488 h 512789"/>
                <a:gd name="connsiteX250" fmla="*/ 2168679 w 2438260"/>
                <a:gd name="connsiteY250" fmla="*/ 288488 h 512789"/>
                <a:gd name="connsiteX251" fmla="*/ 2175681 w 2438260"/>
                <a:gd name="connsiteY251" fmla="*/ 295490 h 512789"/>
                <a:gd name="connsiteX252" fmla="*/ 2168679 w 2438260"/>
                <a:gd name="connsiteY252" fmla="*/ 302492 h 512789"/>
                <a:gd name="connsiteX253" fmla="*/ 2131217 w 2438260"/>
                <a:gd name="connsiteY253" fmla="*/ 302492 h 512789"/>
                <a:gd name="connsiteX254" fmla="*/ 2118730 w 2438260"/>
                <a:gd name="connsiteY254" fmla="*/ 302492 h 512789"/>
                <a:gd name="connsiteX255" fmla="*/ 2111728 w 2438260"/>
                <a:gd name="connsiteY255" fmla="*/ 295490 h 512789"/>
                <a:gd name="connsiteX256" fmla="*/ 2118730 w 2438260"/>
                <a:gd name="connsiteY256" fmla="*/ 288488 h 512789"/>
                <a:gd name="connsiteX257" fmla="*/ 2131217 w 2438260"/>
                <a:gd name="connsiteY257" fmla="*/ 288488 h 512789"/>
                <a:gd name="connsiteX258" fmla="*/ 2138219 w 2438260"/>
                <a:gd name="connsiteY258" fmla="*/ 295490 h 512789"/>
                <a:gd name="connsiteX259" fmla="*/ 2131217 w 2438260"/>
                <a:gd name="connsiteY259" fmla="*/ 302492 h 512789"/>
                <a:gd name="connsiteX260" fmla="*/ 2093755 w 2438260"/>
                <a:gd name="connsiteY260" fmla="*/ 302492 h 512789"/>
                <a:gd name="connsiteX261" fmla="*/ 2081269 w 2438260"/>
                <a:gd name="connsiteY261" fmla="*/ 302492 h 512789"/>
                <a:gd name="connsiteX262" fmla="*/ 2074266 w 2438260"/>
                <a:gd name="connsiteY262" fmla="*/ 295490 h 512789"/>
                <a:gd name="connsiteX263" fmla="*/ 2081269 w 2438260"/>
                <a:gd name="connsiteY263" fmla="*/ 288488 h 512789"/>
                <a:gd name="connsiteX264" fmla="*/ 2093755 w 2438260"/>
                <a:gd name="connsiteY264" fmla="*/ 288488 h 512789"/>
                <a:gd name="connsiteX265" fmla="*/ 2100758 w 2438260"/>
                <a:gd name="connsiteY265" fmla="*/ 295490 h 512789"/>
                <a:gd name="connsiteX266" fmla="*/ 2093755 w 2438260"/>
                <a:gd name="connsiteY266" fmla="*/ 302492 h 512789"/>
                <a:gd name="connsiteX267" fmla="*/ 2056178 w 2438260"/>
                <a:gd name="connsiteY267" fmla="*/ 302492 h 512789"/>
                <a:gd name="connsiteX268" fmla="*/ 2043690 w 2438260"/>
                <a:gd name="connsiteY268" fmla="*/ 302492 h 512789"/>
                <a:gd name="connsiteX269" fmla="*/ 2036688 w 2438260"/>
                <a:gd name="connsiteY269" fmla="*/ 295490 h 512789"/>
                <a:gd name="connsiteX270" fmla="*/ 2043690 w 2438260"/>
                <a:gd name="connsiteY270" fmla="*/ 288488 h 512789"/>
                <a:gd name="connsiteX271" fmla="*/ 2056178 w 2438260"/>
                <a:gd name="connsiteY271" fmla="*/ 288488 h 512789"/>
                <a:gd name="connsiteX272" fmla="*/ 2063179 w 2438260"/>
                <a:gd name="connsiteY272" fmla="*/ 295490 h 512789"/>
                <a:gd name="connsiteX273" fmla="*/ 2056178 w 2438260"/>
                <a:gd name="connsiteY273" fmla="*/ 302492 h 512789"/>
                <a:gd name="connsiteX274" fmla="*/ 2018716 w 2438260"/>
                <a:gd name="connsiteY274" fmla="*/ 302492 h 512789"/>
                <a:gd name="connsiteX275" fmla="*/ 2010314 w 2438260"/>
                <a:gd name="connsiteY275" fmla="*/ 302492 h 512789"/>
                <a:gd name="connsiteX276" fmla="*/ 2005412 w 2438260"/>
                <a:gd name="connsiteY276" fmla="*/ 300392 h 512789"/>
                <a:gd name="connsiteX277" fmla="*/ 2002495 w 2438260"/>
                <a:gd name="connsiteY277" fmla="*/ 297474 h 512789"/>
                <a:gd name="connsiteX278" fmla="*/ 2002495 w 2438260"/>
                <a:gd name="connsiteY278" fmla="*/ 287554 h 512789"/>
                <a:gd name="connsiteX279" fmla="*/ 2012414 w 2438260"/>
                <a:gd name="connsiteY279" fmla="*/ 287554 h 512789"/>
                <a:gd name="connsiteX280" fmla="*/ 2013348 w 2438260"/>
                <a:gd name="connsiteY280" fmla="*/ 288488 h 512789"/>
                <a:gd name="connsiteX281" fmla="*/ 2018833 w 2438260"/>
                <a:gd name="connsiteY281" fmla="*/ 288488 h 512789"/>
                <a:gd name="connsiteX282" fmla="*/ 2025835 w 2438260"/>
                <a:gd name="connsiteY282" fmla="*/ 295490 h 512789"/>
                <a:gd name="connsiteX283" fmla="*/ 2018833 w 2438260"/>
                <a:gd name="connsiteY283" fmla="*/ 302492 h 512789"/>
                <a:gd name="connsiteX284" fmla="*/ 924866 w 2438260"/>
                <a:gd name="connsiteY284" fmla="*/ 283587 h 512789"/>
                <a:gd name="connsiteX285" fmla="*/ 919964 w 2438260"/>
                <a:gd name="connsiteY285" fmla="*/ 281486 h 512789"/>
                <a:gd name="connsiteX286" fmla="*/ 919964 w 2438260"/>
                <a:gd name="connsiteY286" fmla="*/ 271566 h 512789"/>
                <a:gd name="connsiteX287" fmla="*/ 928834 w 2438260"/>
                <a:gd name="connsiteY287" fmla="*/ 262697 h 512789"/>
                <a:gd name="connsiteX288" fmla="*/ 938753 w 2438260"/>
                <a:gd name="connsiteY288" fmla="*/ 262697 h 512789"/>
                <a:gd name="connsiteX289" fmla="*/ 938753 w 2438260"/>
                <a:gd name="connsiteY289" fmla="*/ 272616 h 512789"/>
                <a:gd name="connsiteX290" fmla="*/ 929884 w 2438260"/>
                <a:gd name="connsiteY290" fmla="*/ 281486 h 512789"/>
                <a:gd name="connsiteX291" fmla="*/ 924982 w 2438260"/>
                <a:gd name="connsiteY291" fmla="*/ 283470 h 512789"/>
                <a:gd name="connsiteX292" fmla="*/ 1989774 w 2438260"/>
                <a:gd name="connsiteY292" fmla="*/ 281836 h 512789"/>
                <a:gd name="connsiteX293" fmla="*/ 1984756 w 2438260"/>
                <a:gd name="connsiteY293" fmla="*/ 279735 h 512789"/>
                <a:gd name="connsiteX294" fmla="*/ 1975886 w 2438260"/>
                <a:gd name="connsiteY294" fmla="*/ 270866 h 512789"/>
                <a:gd name="connsiteX295" fmla="*/ 1975886 w 2438260"/>
                <a:gd name="connsiteY295" fmla="*/ 260946 h 512789"/>
                <a:gd name="connsiteX296" fmla="*/ 1985806 w 2438260"/>
                <a:gd name="connsiteY296" fmla="*/ 260946 h 512789"/>
                <a:gd name="connsiteX297" fmla="*/ 1994675 w 2438260"/>
                <a:gd name="connsiteY297" fmla="*/ 269816 h 512789"/>
                <a:gd name="connsiteX298" fmla="*/ 1994675 w 2438260"/>
                <a:gd name="connsiteY298" fmla="*/ 279735 h 512789"/>
                <a:gd name="connsiteX299" fmla="*/ 1989774 w 2438260"/>
                <a:gd name="connsiteY299" fmla="*/ 281719 h 512789"/>
                <a:gd name="connsiteX300" fmla="*/ 951474 w 2438260"/>
                <a:gd name="connsiteY300" fmla="*/ 257095 h 512789"/>
                <a:gd name="connsiteX301" fmla="*/ 946572 w 2438260"/>
                <a:gd name="connsiteY301" fmla="*/ 254994 h 512789"/>
                <a:gd name="connsiteX302" fmla="*/ 946572 w 2438260"/>
                <a:gd name="connsiteY302" fmla="*/ 245075 h 512789"/>
                <a:gd name="connsiteX303" fmla="*/ 955442 w 2438260"/>
                <a:gd name="connsiteY303" fmla="*/ 236205 h 512789"/>
                <a:gd name="connsiteX304" fmla="*/ 965361 w 2438260"/>
                <a:gd name="connsiteY304" fmla="*/ 236205 h 512789"/>
                <a:gd name="connsiteX305" fmla="*/ 965361 w 2438260"/>
                <a:gd name="connsiteY305" fmla="*/ 246125 h 512789"/>
                <a:gd name="connsiteX306" fmla="*/ 956492 w 2438260"/>
                <a:gd name="connsiteY306" fmla="*/ 254994 h 512789"/>
                <a:gd name="connsiteX307" fmla="*/ 951590 w 2438260"/>
                <a:gd name="connsiteY307" fmla="*/ 256978 h 512789"/>
                <a:gd name="connsiteX308" fmla="*/ 1963399 w 2438260"/>
                <a:gd name="connsiteY308" fmla="*/ 255344 h 512789"/>
                <a:gd name="connsiteX309" fmla="*/ 1958381 w 2438260"/>
                <a:gd name="connsiteY309" fmla="*/ 253244 h 512789"/>
                <a:gd name="connsiteX310" fmla="*/ 1949628 w 2438260"/>
                <a:gd name="connsiteY310" fmla="*/ 244375 h 512789"/>
                <a:gd name="connsiteX311" fmla="*/ 1949628 w 2438260"/>
                <a:gd name="connsiteY311" fmla="*/ 234455 h 512789"/>
                <a:gd name="connsiteX312" fmla="*/ 1959548 w 2438260"/>
                <a:gd name="connsiteY312" fmla="*/ 234455 h 512789"/>
                <a:gd name="connsiteX313" fmla="*/ 1968300 w 2438260"/>
                <a:gd name="connsiteY313" fmla="*/ 243324 h 512789"/>
                <a:gd name="connsiteX314" fmla="*/ 1968300 w 2438260"/>
                <a:gd name="connsiteY314" fmla="*/ 253244 h 512789"/>
                <a:gd name="connsiteX315" fmla="*/ 1963399 w 2438260"/>
                <a:gd name="connsiteY315" fmla="*/ 255228 h 512789"/>
                <a:gd name="connsiteX316" fmla="*/ 978082 w 2438260"/>
                <a:gd name="connsiteY316" fmla="*/ 230604 h 512789"/>
                <a:gd name="connsiteX317" fmla="*/ 973181 w 2438260"/>
                <a:gd name="connsiteY317" fmla="*/ 228503 h 512789"/>
                <a:gd name="connsiteX318" fmla="*/ 973181 w 2438260"/>
                <a:gd name="connsiteY318" fmla="*/ 218583 h 512789"/>
                <a:gd name="connsiteX319" fmla="*/ 982050 w 2438260"/>
                <a:gd name="connsiteY319" fmla="*/ 209714 h 512789"/>
                <a:gd name="connsiteX320" fmla="*/ 991969 w 2438260"/>
                <a:gd name="connsiteY320" fmla="*/ 209714 h 512789"/>
                <a:gd name="connsiteX321" fmla="*/ 991969 w 2438260"/>
                <a:gd name="connsiteY321" fmla="*/ 219634 h 512789"/>
                <a:gd name="connsiteX322" fmla="*/ 983100 w 2438260"/>
                <a:gd name="connsiteY322" fmla="*/ 228503 h 512789"/>
                <a:gd name="connsiteX323" fmla="*/ 978199 w 2438260"/>
                <a:gd name="connsiteY323" fmla="*/ 230487 h 512789"/>
                <a:gd name="connsiteX324" fmla="*/ 1936907 w 2438260"/>
                <a:gd name="connsiteY324" fmla="*/ 228736 h 512789"/>
                <a:gd name="connsiteX325" fmla="*/ 1932006 w 2438260"/>
                <a:gd name="connsiteY325" fmla="*/ 226636 h 512789"/>
                <a:gd name="connsiteX326" fmla="*/ 1923137 w 2438260"/>
                <a:gd name="connsiteY326" fmla="*/ 217766 h 512789"/>
                <a:gd name="connsiteX327" fmla="*/ 1923137 w 2438260"/>
                <a:gd name="connsiteY327" fmla="*/ 207847 h 512789"/>
                <a:gd name="connsiteX328" fmla="*/ 1933057 w 2438260"/>
                <a:gd name="connsiteY328" fmla="*/ 207847 h 512789"/>
                <a:gd name="connsiteX329" fmla="*/ 1941926 w 2438260"/>
                <a:gd name="connsiteY329" fmla="*/ 216716 h 512789"/>
                <a:gd name="connsiteX330" fmla="*/ 1941926 w 2438260"/>
                <a:gd name="connsiteY330" fmla="*/ 226636 h 512789"/>
                <a:gd name="connsiteX331" fmla="*/ 1937024 w 2438260"/>
                <a:gd name="connsiteY331" fmla="*/ 228620 h 512789"/>
                <a:gd name="connsiteX332" fmla="*/ 1004573 w 2438260"/>
                <a:gd name="connsiteY332" fmla="*/ 204229 h 512789"/>
                <a:gd name="connsiteX333" fmla="*/ 999555 w 2438260"/>
                <a:gd name="connsiteY333" fmla="*/ 202128 h 512789"/>
                <a:gd name="connsiteX334" fmla="*/ 999555 w 2438260"/>
                <a:gd name="connsiteY334" fmla="*/ 192209 h 512789"/>
                <a:gd name="connsiteX335" fmla="*/ 1008424 w 2438260"/>
                <a:gd name="connsiteY335" fmla="*/ 183339 h 512789"/>
                <a:gd name="connsiteX336" fmla="*/ 1018344 w 2438260"/>
                <a:gd name="connsiteY336" fmla="*/ 183339 h 512789"/>
                <a:gd name="connsiteX337" fmla="*/ 1018344 w 2438260"/>
                <a:gd name="connsiteY337" fmla="*/ 193259 h 512789"/>
                <a:gd name="connsiteX338" fmla="*/ 1009475 w 2438260"/>
                <a:gd name="connsiteY338" fmla="*/ 202128 h 512789"/>
                <a:gd name="connsiteX339" fmla="*/ 1004573 w 2438260"/>
                <a:gd name="connsiteY339" fmla="*/ 204112 h 512789"/>
                <a:gd name="connsiteX340" fmla="*/ 1910417 w 2438260"/>
                <a:gd name="connsiteY340" fmla="*/ 202128 h 512789"/>
                <a:gd name="connsiteX341" fmla="*/ 1905515 w 2438260"/>
                <a:gd name="connsiteY341" fmla="*/ 200028 h 512789"/>
                <a:gd name="connsiteX342" fmla="*/ 1896646 w 2438260"/>
                <a:gd name="connsiteY342" fmla="*/ 191158 h 512789"/>
                <a:gd name="connsiteX343" fmla="*/ 1896646 w 2438260"/>
                <a:gd name="connsiteY343" fmla="*/ 181239 h 512789"/>
                <a:gd name="connsiteX344" fmla="*/ 1906565 w 2438260"/>
                <a:gd name="connsiteY344" fmla="*/ 181239 h 512789"/>
                <a:gd name="connsiteX345" fmla="*/ 1915435 w 2438260"/>
                <a:gd name="connsiteY345" fmla="*/ 190108 h 512789"/>
                <a:gd name="connsiteX346" fmla="*/ 1915435 w 2438260"/>
                <a:gd name="connsiteY346" fmla="*/ 200028 h 512789"/>
                <a:gd name="connsiteX347" fmla="*/ 1910533 w 2438260"/>
                <a:gd name="connsiteY347" fmla="*/ 202012 h 512789"/>
                <a:gd name="connsiteX348" fmla="*/ 1031181 w 2438260"/>
                <a:gd name="connsiteY348" fmla="*/ 177737 h 512789"/>
                <a:gd name="connsiteX349" fmla="*/ 1026280 w 2438260"/>
                <a:gd name="connsiteY349" fmla="*/ 175637 h 512789"/>
                <a:gd name="connsiteX350" fmla="*/ 1026280 w 2438260"/>
                <a:gd name="connsiteY350" fmla="*/ 165717 h 512789"/>
                <a:gd name="connsiteX351" fmla="*/ 1035149 w 2438260"/>
                <a:gd name="connsiteY351" fmla="*/ 156848 h 512789"/>
                <a:gd name="connsiteX352" fmla="*/ 1045069 w 2438260"/>
                <a:gd name="connsiteY352" fmla="*/ 156848 h 512789"/>
                <a:gd name="connsiteX353" fmla="*/ 1045069 w 2438260"/>
                <a:gd name="connsiteY353" fmla="*/ 166767 h 512789"/>
                <a:gd name="connsiteX354" fmla="*/ 1036199 w 2438260"/>
                <a:gd name="connsiteY354" fmla="*/ 175637 h 512789"/>
                <a:gd name="connsiteX355" fmla="*/ 1031298 w 2438260"/>
                <a:gd name="connsiteY355" fmla="*/ 177621 h 512789"/>
                <a:gd name="connsiteX356" fmla="*/ 1883925 w 2438260"/>
                <a:gd name="connsiteY356" fmla="*/ 175520 h 512789"/>
                <a:gd name="connsiteX357" fmla="*/ 1879024 w 2438260"/>
                <a:gd name="connsiteY357" fmla="*/ 173420 h 512789"/>
                <a:gd name="connsiteX358" fmla="*/ 1870154 w 2438260"/>
                <a:gd name="connsiteY358" fmla="*/ 164550 h 512789"/>
                <a:gd name="connsiteX359" fmla="*/ 1870154 w 2438260"/>
                <a:gd name="connsiteY359" fmla="*/ 154630 h 512789"/>
                <a:gd name="connsiteX360" fmla="*/ 1880074 w 2438260"/>
                <a:gd name="connsiteY360" fmla="*/ 154630 h 512789"/>
                <a:gd name="connsiteX361" fmla="*/ 1888943 w 2438260"/>
                <a:gd name="connsiteY361" fmla="*/ 163500 h 512789"/>
                <a:gd name="connsiteX362" fmla="*/ 1888943 w 2438260"/>
                <a:gd name="connsiteY362" fmla="*/ 173420 h 512789"/>
                <a:gd name="connsiteX363" fmla="*/ 1884042 w 2438260"/>
                <a:gd name="connsiteY363" fmla="*/ 175403 h 512789"/>
                <a:gd name="connsiteX364" fmla="*/ 1057790 w 2438260"/>
                <a:gd name="connsiteY364" fmla="*/ 151246 h 512789"/>
                <a:gd name="connsiteX365" fmla="*/ 1052888 w 2438260"/>
                <a:gd name="connsiteY365" fmla="*/ 149145 h 512789"/>
                <a:gd name="connsiteX366" fmla="*/ 1052888 w 2438260"/>
                <a:gd name="connsiteY366" fmla="*/ 139226 h 512789"/>
                <a:gd name="connsiteX367" fmla="*/ 1061757 w 2438260"/>
                <a:gd name="connsiteY367" fmla="*/ 130356 h 512789"/>
                <a:gd name="connsiteX368" fmla="*/ 1071677 w 2438260"/>
                <a:gd name="connsiteY368" fmla="*/ 130356 h 512789"/>
                <a:gd name="connsiteX369" fmla="*/ 1071677 w 2438260"/>
                <a:gd name="connsiteY369" fmla="*/ 140276 h 512789"/>
                <a:gd name="connsiteX370" fmla="*/ 1062808 w 2438260"/>
                <a:gd name="connsiteY370" fmla="*/ 149145 h 512789"/>
                <a:gd name="connsiteX371" fmla="*/ 1057907 w 2438260"/>
                <a:gd name="connsiteY371" fmla="*/ 151129 h 512789"/>
                <a:gd name="connsiteX372" fmla="*/ 1857550 w 2438260"/>
                <a:gd name="connsiteY372" fmla="*/ 149029 h 512789"/>
                <a:gd name="connsiteX373" fmla="*/ 1852649 w 2438260"/>
                <a:gd name="connsiteY373" fmla="*/ 146928 h 512789"/>
                <a:gd name="connsiteX374" fmla="*/ 1843779 w 2438260"/>
                <a:gd name="connsiteY374" fmla="*/ 138059 h 512789"/>
                <a:gd name="connsiteX375" fmla="*/ 1843779 w 2438260"/>
                <a:gd name="connsiteY375" fmla="*/ 128139 h 512789"/>
                <a:gd name="connsiteX376" fmla="*/ 1853699 w 2438260"/>
                <a:gd name="connsiteY376" fmla="*/ 128139 h 512789"/>
                <a:gd name="connsiteX377" fmla="*/ 1862568 w 2438260"/>
                <a:gd name="connsiteY377" fmla="*/ 137008 h 512789"/>
                <a:gd name="connsiteX378" fmla="*/ 1862568 w 2438260"/>
                <a:gd name="connsiteY378" fmla="*/ 146928 h 512789"/>
                <a:gd name="connsiteX379" fmla="*/ 1857667 w 2438260"/>
                <a:gd name="connsiteY379" fmla="*/ 148912 h 512789"/>
                <a:gd name="connsiteX380" fmla="*/ 1084397 w 2438260"/>
                <a:gd name="connsiteY380" fmla="*/ 124755 h 512789"/>
                <a:gd name="connsiteX381" fmla="*/ 1079496 w 2438260"/>
                <a:gd name="connsiteY381" fmla="*/ 122654 h 512789"/>
                <a:gd name="connsiteX382" fmla="*/ 1079496 w 2438260"/>
                <a:gd name="connsiteY382" fmla="*/ 112734 h 512789"/>
                <a:gd name="connsiteX383" fmla="*/ 1088366 w 2438260"/>
                <a:gd name="connsiteY383" fmla="*/ 103865 h 512789"/>
                <a:gd name="connsiteX384" fmla="*/ 1098285 w 2438260"/>
                <a:gd name="connsiteY384" fmla="*/ 103865 h 512789"/>
                <a:gd name="connsiteX385" fmla="*/ 1098285 w 2438260"/>
                <a:gd name="connsiteY385" fmla="*/ 113785 h 512789"/>
                <a:gd name="connsiteX386" fmla="*/ 1089416 w 2438260"/>
                <a:gd name="connsiteY386" fmla="*/ 122654 h 512789"/>
                <a:gd name="connsiteX387" fmla="*/ 1084514 w 2438260"/>
                <a:gd name="connsiteY387" fmla="*/ 124638 h 512789"/>
                <a:gd name="connsiteX388" fmla="*/ 1831059 w 2438260"/>
                <a:gd name="connsiteY388" fmla="*/ 122421 h 512789"/>
                <a:gd name="connsiteX389" fmla="*/ 1826040 w 2438260"/>
                <a:gd name="connsiteY389" fmla="*/ 120320 h 512789"/>
                <a:gd name="connsiteX390" fmla="*/ 1817288 w 2438260"/>
                <a:gd name="connsiteY390" fmla="*/ 111451 h 512789"/>
                <a:gd name="connsiteX391" fmla="*/ 1817288 w 2438260"/>
                <a:gd name="connsiteY391" fmla="*/ 101531 h 512789"/>
                <a:gd name="connsiteX392" fmla="*/ 1827208 w 2438260"/>
                <a:gd name="connsiteY392" fmla="*/ 101531 h 512789"/>
                <a:gd name="connsiteX393" fmla="*/ 1835960 w 2438260"/>
                <a:gd name="connsiteY393" fmla="*/ 110400 h 512789"/>
                <a:gd name="connsiteX394" fmla="*/ 1835960 w 2438260"/>
                <a:gd name="connsiteY394" fmla="*/ 120320 h 512789"/>
                <a:gd name="connsiteX395" fmla="*/ 1831059 w 2438260"/>
                <a:gd name="connsiteY395" fmla="*/ 122304 h 512789"/>
                <a:gd name="connsiteX396" fmla="*/ 1110889 w 2438260"/>
                <a:gd name="connsiteY396" fmla="*/ 98380 h 512789"/>
                <a:gd name="connsiteX397" fmla="*/ 1105871 w 2438260"/>
                <a:gd name="connsiteY397" fmla="*/ 96279 h 512789"/>
                <a:gd name="connsiteX398" fmla="*/ 1105871 w 2438260"/>
                <a:gd name="connsiteY398" fmla="*/ 86360 h 512789"/>
                <a:gd name="connsiteX399" fmla="*/ 1114740 w 2438260"/>
                <a:gd name="connsiteY399" fmla="*/ 77490 h 512789"/>
                <a:gd name="connsiteX400" fmla="*/ 1124660 w 2438260"/>
                <a:gd name="connsiteY400" fmla="*/ 77490 h 512789"/>
                <a:gd name="connsiteX401" fmla="*/ 1124660 w 2438260"/>
                <a:gd name="connsiteY401" fmla="*/ 87410 h 512789"/>
                <a:gd name="connsiteX402" fmla="*/ 1115790 w 2438260"/>
                <a:gd name="connsiteY402" fmla="*/ 96279 h 512789"/>
                <a:gd name="connsiteX403" fmla="*/ 1110889 w 2438260"/>
                <a:gd name="connsiteY403" fmla="*/ 98263 h 512789"/>
                <a:gd name="connsiteX404" fmla="*/ 1804567 w 2438260"/>
                <a:gd name="connsiteY404" fmla="*/ 95812 h 512789"/>
                <a:gd name="connsiteX405" fmla="*/ 1799666 w 2438260"/>
                <a:gd name="connsiteY405" fmla="*/ 93712 h 512789"/>
                <a:gd name="connsiteX406" fmla="*/ 1790797 w 2438260"/>
                <a:gd name="connsiteY406" fmla="*/ 84842 h 512789"/>
                <a:gd name="connsiteX407" fmla="*/ 1790797 w 2438260"/>
                <a:gd name="connsiteY407" fmla="*/ 74923 h 512789"/>
                <a:gd name="connsiteX408" fmla="*/ 1800716 w 2438260"/>
                <a:gd name="connsiteY408" fmla="*/ 74923 h 512789"/>
                <a:gd name="connsiteX409" fmla="*/ 1809586 w 2438260"/>
                <a:gd name="connsiteY409" fmla="*/ 83792 h 512789"/>
                <a:gd name="connsiteX410" fmla="*/ 1809586 w 2438260"/>
                <a:gd name="connsiteY410" fmla="*/ 93712 h 512789"/>
                <a:gd name="connsiteX411" fmla="*/ 1804684 w 2438260"/>
                <a:gd name="connsiteY411" fmla="*/ 95696 h 512789"/>
                <a:gd name="connsiteX412" fmla="*/ 1137497 w 2438260"/>
                <a:gd name="connsiteY412" fmla="*/ 71889 h 512789"/>
                <a:gd name="connsiteX413" fmla="*/ 1132479 w 2438260"/>
                <a:gd name="connsiteY413" fmla="*/ 69788 h 512789"/>
                <a:gd name="connsiteX414" fmla="*/ 1132479 w 2438260"/>
                <a:gd name="connsiteY414" fmla="*/ 59868 h 512789"/>
                <a:gd name="connsiteX415" fmla="*/ 1141348 w 2438260"/>
                <a:gd name="connsiteY415" fmla="*/ 50999 h 512789"/>
                <a:gd name="connsiteX416" fmla="*/ 1151268 w 2438260"/>
                <a:gd name="connsiteY416" fmla="*/ 50999 h 512789"/>
                <a:gd name="connsiteX417" fmla="*/ 1151268 w 2438260"/>
                <a:gd name="connsiteY417" fmla="*/ 60919 h 512789"/>
                <a:gd name="connsiteX418" fmla="*/ 1142399 w 2438260"/>
                <a:gd name="connsiteY418" fmla="*/ 69788 h 512789"/>
                <a:gd name="connsiteX419" fmla="*/ 1137497 w 2438260"/>
                <a:gd name="connsiteY419" fmla="*/ 71772 h 512789"/>
                <a:gd name="connsiteX420" fmla="*/ 1778193 w 2438260"/>
                <a:gd name="connsiteY420" fmla="*/ 69321 h 512789"/>
                <a:gd name="connsiteX421" fmla="*/ 1773291 w 2438260"/>
                <a:gd name="connsiteY421" fmla="*/ 67220 h 512789"/>
                <a:gd name="connsiteX422" fmla="*/ 1764422 w 2438260"/>
                <a:gd name="connsiteY422" fmla="*/ 58351 h 512789"/>
                <a:gd name="connsiteX423" fmla="*/ 1764422 w 2438260"/>
                <a:gd name="connsiteY423" fmla="*/ 48431 h 512789"/>
                <a:gd name="connsiteX424" fmla="*/ 1774341 w 2438260"/>
                <a:gd name="connsiteY424" fmla="*/ 48431 h 512789"/>
                <a:gd name="connsiteX425" fmla="*/ 1783211 w 2438260"/>
                <a:gd name="connsiteY425" fmla="*/ 57301 h 512789"/>
                <a:gd name="connsiteX426" fmla="*/ 1783211 w 2438260"/>
                <a:gd name="connsiteY426" fmla="*/ 67220 h 512789"/>
                <a:gd name="connsiteX427" fmla="*/ 1778309 w 2438260"/>
                <a:gd name="connsiteY427" fmla="*/ 69204 h 512789"/>
                <a:gd name="connsiteX428" fmla="*/ 1164105 w 2438260"/>
                <a:gd name="connsiteY428" fmla="*/ 45397 h 512789"/>
                <a:gd name="connsiteX429" fmla="*/ 1159204 w 2438260"/>
                <a:gd name="connsiteY429" fmla="*/ 43296 h 512789"/>
                <a:gd name="connsiteX430" fmla="*/ 1159204 w 2438260"/>
                <a:gd name="connsiteY430" fmla="*/ 33377 h 512789"/>
                <a:gd name="connsiteX431" fmla="*/ 1168073 w 2438260"/>
                <a:gd name="connsiteY431" fmla="*/ 24507 h 512789"/>
                <a:gd name="connsiteX432" fmla="*/ 1177993 w 2438260"/>
                <a:gd name="connsiteY432" fmla="*/ 24507 h 512789"/>
                <a:gd name="connsiteX433" fmla="*/ 1177993 w 2438260"/>
                <a:gd name="connsiteY433" fmla="*/ 34427 h 512789"/>
                <a:gd name="connsiteX434" fmla="*/ 1169123 w 2438260"/>
                <a:gd name="connsiteY434" fmla="*/ 43296 h 512789"/>
                <a:gd name="connsiteX435" fmla="*/ 1164222 w 2438260"/>
                <a:gd name="connsiteY435" fmla="*/ 45280 h 512789"/>
                <a:gd name="connsiteX436" fmla="*/ 1751701 w 2438260"/>
                <a:gd name="connsiteY436" fmla="*/ 42713 h 512789"/>
                <a:gd name="connsiteX437" fmla="*/ 1746683 w 2438260"/>
                <a:gd name="connsiteY437" fmla="*/ 40612 h 512789"/>
                <a:gd name="connsiteX438" fmla="*/ 1737813 w 2438260"/>
                <a:gd name="connsiteY438" fmla="*/ 31743 h 512789"/>
                <a:gd name="connsiteX439" fmla="*/ 1737813 w 2438260"/>
                <a:gd name="connsiteY439" fmla="*/ 21823 h 512789"/>
                <a:gd name="connsiteX440" fmla="*/ 1747734 w 2438260"/>
                <a:gd name="connsiteY440" fmla="*/ 21823 h 512789"/>
                <a:gd name="connsiteX441" fmla="*/ 1756603 w 2438260"/>
                <a:gd name="connsiteY441" fmla="*/ 30693 h 512789"/>
                <a:gd name="connsiteX442" fmla="*/ 1756603 w 2438260"/>
                <a:gd name="connsiteY442" fmla="*/ 40612 h 512789"/>
                <a:gd name="connsiteX443" fmla="*/ 1751701 w 2438260"/>
                <a:gd name="connsiteY443" fmla="*/ 42596 h 512789"/>
                <a:gd name="connsiteX444" fmla="*/ 1190597 w 2438260"/>
                <a:gd name="connsiteY444" fmla="*/ 19022 h 512789"/>
                <a:gd name="connsiteX445" fmla="*/ 1185695 w 2438260"/>
                <a:gd name="connsiteY445" fmla="*/ 16922 h 512789"/>
                <a:gd name="connsiteX446" fmla="*/ 1185695 w 2438260"/>
                <a:gd name="connsiteY446" fmla="*/ 7002 h 512789"/>
                <a:gd name="connsiteX447" fmla="*/ 1190714 w 2438260"/>
                <a:gd name="connsiteY447" fmla="*/ 2101 h 512789"/>
                <a:gd name="connsiteX448" fmla="*/ 1195615 w 2438260"/>
                <a:gd name="connsiteY448" fmla="*/ 117 h 512789"/>
                <a:gd name="connsiteX449" fmla="*/ 1201100 w 2438260"/>
                <a:gd name="connsiteY449" fmla="*/ 117 h 512789"/>
                <a:gd name="connsiteX450" fmla="*/ 1208102 w 2438260"/>
                <a:gd name="connsiteY450" fmla="*/ 7119 h 512789"/>
                <a:gd name="connsiteX451" fmla="*/ 1201100 w 2438260"/>
                <a:gd name="connsiteY451" fmla="*/ 14121 h 512789"/>
                <a:gd name="connsiteX452" fmla="*/ 1198533 w 2438260"/>
                <a:gd name="connsiteY452" fmla="*/ 14121 h 512789"/>
                <a:gd name="connsiteX453" fmla="*/ 1195615 w 2438260"/>
                <a:gd name="connsiteY453" fmla="*/ 17038 h 512789"/>
                <a:gd name="connsiteX454" fmla="*/ 1190714 w 2438260"/>
                <a:gd name="connsiteY454" fmla="*/ 19022 h 512789"/>
                <a:gd name="connsiteX455" fmla="*/ 1725210 w 2438260"/>
                <a:gd name="connsiteY455" fmla="*/ 16105 h 512789"/>
                <a:gd name="connsiteX456" fmla="*/ 1720192 w 2438260"/>
                <a:gd name="connsiteY456" fmla="*/ 14004 h 512789"/>
                <a:gd name="connsiteX457" fmla="*/ 1720192 w 2438260"/>
                <a:gd name="connsiteY457" fmla="*/ 14004 h 512789"/>
                <a:gd name="connsiteX458" fmla="*/ 1713540 w 2438260"/>
                <a:gd name="connsiteY458" fmla="*/ 14004 h 512789"/>
                <a:gd name="connsiteX459" fmla="*/ 1706537 w 2438260"/>
                <a:gd name="connsiteY459" fmla="*/ 7002 h 512789"/>
                <a:gd name="connsiteX460" fmla="*/ 1713540 w 2438260"/>
                <a:gd name="connsiteY460" fmla="*/ 0 h 512789"/>
                <a:gd name="connsiteX461" fmla="*/ 1723110 w 2438260"/>
                <a:gd name="connsiteY461" fmla="*/ 0 h 512789"/>
                <a:gd name="connsiteX462" fmla="*/ 1728128 w 2438260"/>
                <a:gd name="connsiteY462" fmla="*/ 2101 h 512789"/>
                <a:gd name="connsiteX463" fmla="*/ 1730228 w 2438260"/>
                <a:gd name="connsiteY463" fmla="*/ 4201 h 512789"/>
                <a:gd name="connsiteX464" fmla="*/ 1730228 w 2438260"/>
                <a:gd name="connsiteY464" fmla="*/ 14121 h 512789"/>
                <a:gd name="connsiteX465" fmla="*/ 1725327 w 2438260"/>
                <a:gd name="connsiteY465" fmla="*/ 16105 h 512789"/>
                <a:gd name="connsiteX466" fmla="*/ 1688565 w 2438260"/>
                <a:gd name="connsiteY466" fmla="*/ 14004 h 512789"/>
                <a:gd name="connsiteX467" fmla="*/ 1676078 w 2438260"/>
                <a:gd name="connsiteY467" fmla="*/ 14004 h 512789"/>
                <a:gd name="connsiteX468" fmla="*/ 1669076 w 2438260"/>
                <a:gd name="connsiteY468" fmla="*/ 7002 h 512789"/>
                <a:gd name="connsiteX469" fmla="*/ 1676078 w 2438260"/>
                <a:gd name="connsiteY469" fmla="*/ 0 h 512789"/>
                <a:gd name="connsiteX470" fmla="*/ 1688565 w 2438260"/>
                <a:gd name="connsiteY470" fmla="*/ 0 h 512789"/>
                <a:gd name="connsiteX471" fmla="*/ 1695567 w 2438260"/>
                <a:gd name="connsiteY471" fmla="*/ 7002 h 512789"/>
                <a:gd name="connsiteX472" fmla="*/ 1688565 w 2438260"/>
                <a:gd name="connsiteY472" fmla="*/ 14004 h 512789"/>
                <a:gd name="connsiteX473" fmla="*/ 1651104 w 2438260"/>
                <a:gd name="connsiteY473" fmla="*/ 14004 h 512789"/>
                <a:gd name="connsiteX474" fmla="*/ 1638616 w 2438260"/>
                <a:gd name="connsiteY474" fmla="*/ 14004 h 512789"/>
                <a:gd name="connsiteX475" fmla="*/ 1631615 w 2438260"/>
                <a:gd name="connsiteY475" fmla="*/ 7002 h 512789"/>
                <a:gd name="connsiteX476" fmla="*/ 1638616 w 2438260"/>
                <a:gd name="connsiteY476" fmla="*/ 0 h 512789"/>
                <a:gd name="connsiteX477" fmla="*/ 1651104 w 2438260"/>
                <a:gd name="connsiteY477" fmla="*/ 0 h 512789"/>
                <a:gd name="connsiteX478" fmla="*/ 1658106 w 2438260"/>
                <a:gd name="connsiteY478" fmla="*/ 7002 h 512789"/>
                <a:gd name="connsiteX479" fmla="*/ 1651104 w 2438260"/>
                <a:gd name="connsiteY479" fmla="*/ 14004 h 512789"/>
                <a:gd name="connsiteX480" fmla="*/ 1613643 w 2438260"/>
                <a:gd name="connsiteY480" fmla="*/ 14004 h 512789"/>
                <a:gd name="connsiteX481" fmla="*/ 1601155 w 2438260"/>
                <a:gd name="connsiteY481" fmla="*/ 14004 h 512789"/>
                <a:gd name="connsiteX482" fmla="*/ 1594153 w 2438260"/>
                <a:gd name="connsiteY482" fmla="*/ 7002 h 512789"/>
                <a:gd name="connsiteX483" fmla="*/ 1601155 w 2438260"/>
                <a:gd name="connsiteY483" fmla="*/ 0 h 512789"/>
                <a:gd name="connsiteX484" fmla="*/ 1613643 w 2438260"/>
                <a:gd name="connsiteY484" fmla="*/ 0 h 512789"/>
                <a:gd name="connsiteX485" fmla="*/ 1620645 w 2438260"/>
                <a:gd name="connsiteY485" fmla="*/ 7002 h 512789"/>
                <a:gd name="connsiteX486" fmla="*/ 1613643 w 2438260"/>
                <a:gd name="connsiteY486" fmla="*/ 14004 h 512789"/>
                <a:gd name="connsiteX487" fmla="*/ 1576064 w 2438260"/>
                <a:gd name="connsiteY487" fmla="*/ 14004 h 512789"/>
                <a:gd name="connsiteX488" fmla="*/ 1563577 w 2438260"/>
                <a:gd name="connsiteY488" fmla="*/ 14004 h 512789"/>
                <a:gd name="connsiteX489" fmla="*/ 1556575 w 2438260"/>
                <a:gd name="connsiteY489" fmla="*/ 7002 h 512789"/>
                <a:gd name="connsiteX490" fmla="*/ 1563577 w 2438260"/>
                <a:gd name="connsiteY490" fmla="*/ 0 h 512789"/>
                <a:gd name="connsiteX491" fmla="*/ 1576064 w 2438260"/>
                <a:gd name="connsiteY491" fmla="*/ 0 h 512789"/>
                <a:gd name="connsiteX492" fmla="*/ 1583067 w 2438260"/>
                <a:gd name="connsiteY492" fmla="*/ 7002 h 512789"/>
                <a:gd name="connsiteX493" fmla="*/ 1576064 w 2438260"/>
                <a:gd name="connsiteY493" fmla="*/ 14004 h 512789"/>
                <a:gd name="connsiteX494" fmla="*/ 1538603 w 2438260"/>
                <a:gd name="connsiteY494" fmla="*/ 14004 h 512789"/>
                <a:gd name="connsiteX495" fmla="*/ 1526116 w 2438260"/>
                <a:gd name="connsiteY495" fmla="*/ 14004 h 512789"/>
                <a:gd name="connsiteX496" fmla="*/ 1519113 w 2438260"/>
                <a:gd name="connsiteY496" fmla="*/ 7002 h 512789"/>
                <a:gd name="connsiteX497" fmla="*/ 1526116 w 2438260"/>
                <a:gd name="connsiteY497" fmla="*/ 0 h 512789"/>
                <a:gd name="connsiteX498" fmla="*/ 1538603 w 2438260"/>
                <a:gd name="connsiteY498" fmla="*/ 0 h 512789"/>
                <a:gd name="connsiteX499" fmla="*/ 1545605 w 2438260"/>
                <a:gd name="connsiteY499" fmla="*/ 7002 h 512789"/>
                <a:gd name="connsiteX500" fmla="*/ 1538603 w 2438260"/>
                <a:gd name="connsiteY500" fmla="*/ 14004 h 512789"/>
                <a:gd name="connsiteX501" fmla="*/ 1501142 w 2438260"/>
                <a:gd name="connsiteY501" fmla="*/ 14004 h 512789"/>
                <a:gd name="connsiteX502" fmla="*/ 1488654 w 2438260"/>
                <a:gd name="connsiteY502" fmla="*/ 14004 h 512789"/>
                <a:gd name="connsiteX503" fmla="*/ 1481652 w 2438260"/>
                <a:gd name="connsiteY503" fmla="*/ 7002 h 512789"/>
                <a:gd name="connsiteX504" fmla="*/ 1488654 w 2438260"/>
                <a:gd name="connsiteY504" fmla="*/ 0 h 512789"/>
                <a:gd name="connsiteX505" fmla="*/ 1501142 w 2438260"/>
                <a:gd name="connsiteY505" fmla="*/ 0 h 512789"/>
                <a:gd name="connsiteX506" fmla="*/ 1508143 w 2438260"/>
                <a:gd name="connsiteY506" fmla="*/ 7002 h 512789"/>
                <a:gd name="connsiteX507" fmla="*/ 1501142 w 2438260"/>
                <a:gd name="connsiteY507" fmla="*/ 14004 h 512789"/>
                <a:gd name="connsiteX508" fmla="*/ 1463563 w 2438260"/>
                <a:gd name="connsiteY508" fmla="*/ 14004 h 512789"/>
                <a:gd name="connsiteX509" fmla="*/ 1451077 w 2438260"/>
                <a:gd name="connsiteY509" fmla="*/ 14004 h 512789"/>
                <a:gd name="connsiteX510" fmla="*/ 1444074 w 2438260"/>
                <a:gd name="connsiteY510" fmla="*/ 7002 h 512789"/>
                <a:gd name="connsiteX511" fmla="*/ 1451077 w 2438260"/>
                <a:gd name="connsiteY511" fmla="*/ 0 h 512789"/>
                <a:gd name="connsiteX512" fmla="*/ 1463563 w 2438260"/>
                <a:gd name="connsiteY512" fmla="*/ 0 h 512789"/>
                <a:gd name="connsiteX513" fmla="*/ 1470566 w 2438260"/>
                <a:gd name="connsiteY513" fmla="*/ 7002 h 512789"/>
                <a:gd name="connsiteX514" fmla="*/ 1463563 w 2438260"/>
                <a:gd name="connsiteY514" fmla="*/ 14004 h 512789"/>
                <a:gd name="connsiteX515" fmla="*/ 1426102 w 2438260"/>
                <a:gd name="connsiteY515" fmla="*/ 14004 h 512789"/>
                <a:gd name="connsiteX516" fmla="*/ 1413615 w 2438260"/>
                <a:gd name="connsiteY516" fmla="*/ 14004 h 512789"/>
                <a:gd name="connsiteX517" fmla="*/ 1406613 w 2438260"/>
                <a:gd name="connsiteY517" fmla="*/ 7002 h 512789"/>
                <a:gd name="connsiteX518" fmla="*/ 1413615 w 2438260"/>
                <a:gd name="connsiteY518" fmla="*/ 0 h 512789"/>
                <a:gd name="connsiteX519" fmla="*/ 1426102 w 2438260"/>
                <a:gd name="connsiteY519" fmla="*/ 0 h 512789"/>
                <a:gd name="connsiteX520" fmla="*/ 1433104 w 2438260"/>
                <a:gd name="connsiteY520" fmla="*/ 7002 h 512789"/>
                <a:gd name="connsiteX521" fmla="*/ 1426102 w 2438260"/>
                <a:gd name="connsiteY521" fmla="*/ 14004 h 512789"/>
                <a:gd name="connsiteX522" fmla="*/ 1388640 w 2438260"/>
                <a:gd name="connsiteY522" fmla="*/ 14004 h 512789"/>
                <a:gd name="connsiteX523" fmla="*/ 1376153 w 2438260"/>
                <a:gd name="connsiteY523" fmla="*/ 14004 h 512789"/>
                <a:gd name="connsiteX524" fmla="*/ 1369151 w 2438260"/>
                <a:gd name="connsiteY524" fmla="*/ 7002 h 512789"/>
                <a:gd name="connsiteX525" fmla="*/ 1376153 w 2438260"/>
                <a:gd name="connsiteY525" fmla="*/ 0 h 512789"/>
                <a:gd name="connsiteX526" fmla="*/ 1388640 w 2438260"/>
                <a:gd name="connsiteY526" fmla="*/ 0 h 512789"/>
                <a:gd name="connsiteX527" fmla="*/ 1395643 w 2438260"/>
                <a:gd name="connsiteY527" fmla="*/ 7002 h 512789"/>
                <a:gd name="connsiteX528" fmla="*/ 1388640 w 2438260"/>
                <a:gd name="connsiteY528" fmla="*/ 14004 h 512789"/>
                <a:gd name="connsiteX529" fmla="*/ 1351063 w 2438260"/>
                <a:gd name="connsiteY529" fmla="*/ 14004 h 512789"/>
                <a:gd name="connsiteX530" fmla="*/ 1338575 w 2438260"/>
                <a:gd name="connsiteY530" fmla="*/ 14004 h 512789"/>
                <a:gd name="connsiteX531" fmla="*/ 1331573 w 2438260"/>
                <a:gd name="connsiteY531" fmla="*/ 7002 h 512789"/>
                <a:gd name="connsiteX532" fmla="*/ 1338575 w 2438260"/>
                <a:gd name="connsiteY532" fmla="*/ 0 h 512789"/>
                <a:gd name="connsiteX533" fmla="*/ 1351063 w 2438260"/>
                <a:gd name="connsiteY533" fmla="*/ 0 h 512789"/>
                <a:gd name="connsiteX534" fmla="*/ 1358064 w 2438260"/>
                <a:gd name="connsiteY534" fmla="*/ 7002 h 512789"/>
                <a:gd name="connsiteX535" fmla="*/ 1351063 w 2438260"/>
                <a:gd name="connsiteY535" fmla="*/ 14004 h 512789"/>
                <a:gd name="connsiteX536" fmla="*/ 1313601 w 2438260"/>
                <a:gd name="connsiteY536" fmla="*/ 14004 h 512789"/>
                <a:gd name="connsiteX537" fmla="*/ 1301114 w 2438260"/>
                <a:gd name="connsiteY537" fmla="*/ 14004 h 512789"/>
                <a:gd name="connsiteX538" fmla="*/ 1294112 w 2438260"/>
                <a:gd name="connsiteY538" fmla="*/ 7002 h 512789"/>
                <a:gd name="connsiteX539" fmla="*/ 1301114 w 2438260"/>
                <a:gd name="connsiteY539" fmla="*/ 0 h 512789"/>
                <a:gd name="connsiteX540" fmla="*/ 1313601 w 2438260"/>
                <a:gd name="connsiteY540" fmla="*/ 0 h 512789"/>
                <a:gd name="connsiteX541" fmla="*/ 1320603 w 2438260"/>
                <a:gd name="connsiteY541" fmla="*/ 7002 h 512789"/>
                <a:gd name="connsiteX542" fmla="*/ 1313601 w 2438260"/>
                <a:gd name="connsiteY542" fmla="*/ 14004 h 512789"/>
                <a:gd name="connsiteX543" fmla="*/ 1276139 w 2438260"/>
                <a:gd name="connsiteY543" fmla="*/ 14004 h 512789"/>
                <a:gd name="connsiteX544" fmla="*/ 1263653 w 2438260"/>
                <a:gd name="connsiteY544" fmla="*/ 14004 h 512789"/>
                <a:gd name="connsiteX545" fmla="*/ 1256650 w 2438260"/>
                <a:gd name="connsiteY545" fmla="*/ 7002 h 512789"/>
                <a:gd name="connsiteX546" fmla="*/ 1263653 w 2438260"/>
                <a:gd name="connsiteY546" fmla="*/ 0 h 512789"/>
                <a:gd name="connsiteX547" fmla="*/ 1276139 w 2438260"/>
                <a:gd name="connsiteY547" fmla="*/ 0 h 512789"/>
                <a:gd name="connsiteX548" fmla="*/ 1283142 w 2438260"/>
                <a:gd name="connsiteY548" fmla="*/ 7002 h 512789"/>
                <a:gd name="connsiteX549" fmla="*/ 1276139 w 2438260"/>
                <a:gd name="connsiteY549" fmla="*/ 14004 h 512789"/>
                <a:gd name="connsiteX550" fmla="*/ 1238561 w 2438260"/>
                <a:gd name="connsiteY550" fmla="*/ 14004 h 512789"/>
                <a:gd name="connsiteX551" fmla="*/ 1226074 w 2438260"/>
                <a:gd name="connsiteY551" fmla="*/ 14004 h 512789"/>
                <a:gd name="connsiteX552" fmla="*/ 1219072 w 2438260"/>
                <a:gd name="connsiteY552" fmla="*/ 7002 h 512789"/>
                <a:gd name="connsiteX553" fmla="*/ 1226074 w 2438260"/>
                <a:gd name="connsiteY553" fmla="*/ 0 h 512789"/>
                <a:gd name="connsiteX554" fmla="*/ 1238561 w 2438260"/>
                <a:gd name="connsiteY554" fmla="*/ 0 h 512789"/>
                <a:gd name="connsiteX555" fmla="*/ 1245563 w 2438260"/>
                <a:gd name="connsiteY555" fmla="*/ 7002 h 512789"/>
                <a:gd name="connsiteX556" fmla="*/ 1238561 w 2438260"/>
                <a:gd name="connsiteY556" fmla="*/ 14004 h 512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</a:cxnLst>
              <a:rect l="l" t="t" r="r" b="b"/>
              <a:pathLst>
                <a:path w="2438260" h="512789">
                  <a:moveTo>
                    <a:pt x="694612" y="512790"/>
                  </a:moveTo>
                  <a:lnTo>
                    <a:pt x="682125" y="512790"/>
                  </a:lnTo>
                  <a:cubicBezTo>
                    <a:pt x="678274" y="512790"/>
                    <a:pt x="675123" y="509639"/>
                    <a:pt x="675123" y="505788"/>
                  </a:cubicBezTo>
                  <a:cubicBezTo>
                    <a:pt x="675123" y="501936"/>
                    <a:pt x="678274" y="498785"/>
                    <a:pt x="682125" y="498785"/>
                  </a:cubicBezTo>
                  <a:lnTo>
                    <a:pt x="694612" y="498785"/>
                  </a:lnTo>
                  <a:cubicBezTo>
                    <a:pt x="698463" y="498785"/>
                    <a:pt x="701614" y="501936"/>
                    <a:pt x="701614" y="505788"/>
                  </a:cubicBezTo>
                  <a:cubicBezTo>
                    <a:pt x="701614" y="509639"/>
                    <a:pt x="698463" y="512790"/>
                    <a:pt x="694612" y="512790"/>
                  </a:cubicBezTo>
                  <a:close/>
                  <a:moveTo>
                    <a:pt x="657034" y="512790"/>
                  </a:moveTo>
                  <a:lnTo>
                    <a:pt x="644547" y="512790"/>
                  </a:lnTo>
                  <a:cubicBezTo>
                    <a:pt x="640695" y="512790"/>
                    <a:pt x="637545" y="509639"/>
                    <a:pt x="637545" y="505788"/>
                  </a:cubicBezTo>
                  <a:cubicBezTo>
                    <a:pt x="637545" y="501936"/>
                    <a:pt x="640695" y="498785"/>
                    <a:pt x="644547" y="498785"/>
                  </a:cubicBezTo>
                  <a:lnTo>
                    <a:pt x="657034" y="498785"/>
                  </a:lnTo>
                  <a:cubicBezTo>
                    <a:pt x="660885" y="498785"/>
                    <a:pt x="664036" y="501936"/>
                    <a:pt x="664036" y="505788"/>
                  </a:cubicBezTo>
                  <a:cubicBezTo>
                    <a:pt x="664036" y="509639"/>
                    <a:pt x="660885" y="512790"/>
                    <a:pt x="657034" y="512790"/>
                  </a:cubicBezTo>
                  <a:close/>
                  <a:moveTo>
                    <a:pt x="619572" y="512790"/>
                  </a:moveTo>
                  <a:lnTo>
                    <a:pt x="607085" y="512790"/>
                  </a:lnTo>
                  <a:cubicBezTo>
                    <a:pt x="603234" y="512790"/>
                    <a:pt x="600083" y="509639"/>
                    <a:pt x="600083" y="505788"/>
                  </a:cubicBezTo>
                  <a:cubicBezTo>
                    <a:pt x="600083" y="501936"/>
                    <a:pt x="603234" y="498785"/>
                    <a:pt x="607085" y="498785"/>
                  </a:cubicBezTo>
                  <a:lnTo>
                    <a:pt x="619572" y="498785"/>
                  </a:lnTo>
                  <a:cubicBezTo>
                    <a:pt x="623424" y="498785"/>
                    <a:pt x="626575" y="501936"/>
                    <a:pt x="626575" y="505788"/>
                  </a:cubicBezTo>
                  <a:cubicBezTo>
                    <a:pt x="626575" y="509639"/>
                    <a:pt x="623424" y="512790"/>
                    <a:pt x="619572" y="512790"/>
                  </a:cubicBezTo>
                  <a:close/>
                  <a:moveTo>
                    <a:pt x="582111" y="512673"/>
                  </a:moveTo>
                  <a:lnTo>
                    <a:pt x="569624" y="512673"/>
                  </a:lnTo>
                  <a:cubicBezTo>
                    <a:pt x="565773" y="512673"/>
                    <a:pt x="562622" y="509522"/>
                    <a:pt x="562622" y="505671"/>
                  </a:cubicBezTo>
                  <a:cubicBezTo>
                    <a:pt x="562622" y="501820"/>
                    <a:pt x="565773" y="498669"/>
                    <a:pt x="569624" y="498669"/>
                  </a:cubicBezTo>
                  <a:lnTo>
                    <a:pt x="582111" y="498669"/>
                  </a:lnTo>
                  <a:cubicBezTo>
                    <a:pt x="585962" y="498669"/>
                    <a:pt x="589113" y="501820"/>
                    <a:pt x="589113" y="505671"/>
                  </a:cubicBezTo>
                  <a:cubicBezTo>
                    <a:pt x="589113" y="509522"/>
                    <a:pt x="585962" y="512673"/>
                    <a:pt x="582111" y="512673"/>
                  </a:cubicBezTo>
                  <a:close/>
                  <a:moveTo>
                    <a:pt x="544533" y="512673"/>
                  </a:moveTo>
                  <a:lnTo>
                    <a:pt x="532046" y="512673"/>
                  </a:lnTo>
                  <a:cubicBezTo>
                    <a:pt x="528195" y="512673"/>
                    <a:pt x="525043" y="509522"/>
                    <a:pt x="525043" y="505671"/>
                  </a:cubicBezTo>
                  <a:cubicBezTo>
                    <a:pt x="525043" y="501820"/>
                    <a:pt x="528195" y="498669"/>
                    <a:pt x="532046" y="498669"/>
                  </a:cubicBezTo>
                  <a:lnTo>
                    <a:pt x="544533" y="498669"/>
                  </a:lnTo>
                  <a:cubicBezTo>
                    <a:pt x="548384" y="498669"/>
                    <a:pt x="551535" y="501820"/>
                    <a:pt x="551535" y="505671"/>
                  </a:cubicBezTo>
                  <a:cubicBezTo>
                    <a:pt x="551535" y="509522"/>
                    <a:pt x="548384" y="512673"/>
                    <a:pt x="544533" y="512673"/>
                  </a:cubicBezTo>
                  <a:close/>
                  <a:moveTo>
                    <a:pt x="507072" y="512673"/>
                  </a:moveTo>
                  <a:lnTo>
                    <a:pt x="494584" y="512673"/>
                  </a:lnTo>
                  <a:cubicBezTo>
                    <a:pt x="490733" y="512673"/>
                    <a:pt x="487582" y="509522"/>
                    <a:pt x="487582" y="505671"/>
                  </a:cubicBezTo>
                  <a:cubicBezTo>
                    <a:pt x="487582" y="501820"/>
                    <a:pt x="490733" y="498669"/>
                    <a:pt x="494584" y="498669"/>
                  </a:cubicBezTo>
                  <a:lnTo>
                    <a:pt x="507072" y="498669"/>
                  </a:lnTo>
                  <a:cubicBezTo>
                    <a:pt x="510923" y="498669"/>
                    <a:pt x="514073" y="501820"/>
                    <a:pt x="514073" y="505671"/>
                  </a:cubicBezTo>
                  <a:cubicBezTo>
                    <a:pt x="514073" y="509522"/>
                    <a:pt x="510923" y="512673"/>
                    <a:pt x="507072" y="512673"/>
                  </a:cubicBezTo>
                  <a:close/>
                  <a:moveTo>
                    <a:pt x="469610" y="512556"/>
                  </a:moveTo>
                  <a:lnTo>
                    <a:pt x="457123" y="512556"/>
                  </a:lnTo>
                  <a:cubicBezTo>
                    <a:pt x="453272" y="512556"/>
                    <a:pt x="450121" y="509405"/>
                    <a:pt x="450121" y="505554"/>
                  </a:cubicBezTo>
                  <a:cubicBezTo>
                    <a:pt x="450121" y="501703"/>
                    <a:pt x="453272" y="498552"/>
                    <a:pt x="457123" y="498552"/>
                  </a:cubicBezTo>
                  <a:lnTo>
                    <a:pt x="469610" y="498552"/>
                  </a:lnTo>
                  <a:cubicBezTo>
                    <a:pt x="473461" y="498552"/>
                    <a:pt x="476612" y="501703"/>
                    <a:pt x="476612" y="505554"/>
                  </a:cubicBezTo>
                  <a:cubicBezTo>
                    <a:pt x="476612" y="509405"/>
                    <a:pt x="473461" y="512556"/>
                    <a:pt x="469610" y="512556"/>
                  </a:cubicBezTo>
                  <a:close/>
                  <a:moveTo>
                    <a:pt x="432032" y="512556"/>
                  </a:moveTo>
                  <a:lnTo>
                    <a:pt x="419545" y="512556"/>
                  </a:lnTo>
                  <a:cubicBezTo>
                    <a:pt x="415693" y="512556"/>
                    <a:pt x="412543" y="509405"/>
                    <a:pt x="412543" y="505554"/>
                  </a:cubicBezTo>
                  <a:cubicBezTo>
                    <a:pt x="412543" y="501703"/>
                    <a:pt x="415693" y="498552"/>
                    <a:pt x="419545" y="498552"/>
                  </a:cubicBezTo>
                  <a:lnTo>
                    <a:pt x="432032" y="498552"/>
                  </a:lnTo>
                  <a:cubicBezTo>
                    <a:pt x="435883" y="498552"/>
                    <a:pt x="439034" y="501703"/>
                    <a:pt x="439034" y="505554"/>
                  </a:cubicBezTo>
                  <a:cubicBezTo>
                    <a:pt x="439034" y="509405"/>
                    <a:pt x="435883" y="512556"/>
                    <a:pt x="432032" y="512556"/>
                  </a:cubicBezTo>
                  <a:close/>
                  <a:moveTo>
                    <a:pt x="394570" y="512556"/>
                  </a:moveTo>
                  <a:lnTo>
                    <a:pt x="382083" y="512556"/>
                  </a:lnTo>
                  <a:cubicBezTo>
                    <a:pt x="378232" y="512556"/>
                    <a:pt x="375081" y="509405"/>
                    <a:pt x="375081" y="505554"/>
                  </a:cubicBezTo>
                  <a:cubicBezTo>
                    <a:pt x="375081" y="501703"/>
                    <a:pt x="378232" y="498552"/>
                    <a:pt x="382083" y="498552"/>
                  </a:cubicBezTo>
                  <a:lnTo>
                    <a:pt x="394570" y="498552"/>
                  </a:lnTo>
                  <a:cubicBezTo>
                    <a:pt x="398422" y="498552"/>
                    <a:pt x="401573" y="501703"/>
                    <a:pt x="401573" y="505554"/>
                  </a:cubicBezTo>
                  <a:cubicBezTo>
                    <a:pt x="401573" y="509405"/>
                    <a:pt x="398422" y="512556"/>
                    <a:pt x="394570" y="512556"/>
                  </a:cubicBezTo>
                  <a:close/>
                  <a:moveTo>
                    <a:pt x="357109" y="512440"/>
                  </a:moveTo>
                  <a:lnTo>
                    <a:pt x="344622" y="512440"/>
                  </a:lnTo>
                  <a:cubicBezTo>
                    <a:pt x="340771" y="512440"/>
                    <a:pt x="337620" y="509289"/>
                    <a:pt x="337620" y="505437"/>
                  </a:cubicBezTo>
                  <a:cubicBezTo>
                    <a:pt x="337620" y="501586"/>
                    <a:pt x="340771" y="498435"/>
                    <a:pt x="344622" y="498435"/>
                  </a:cubicBezTo>
                  <a:lnTo>
                    <a:pt x="357109" y="498435"/>
                  </a:lnTo>
                  <a:cubicBezTo>
                    <a:pt x="360960" y="498435"/>
                    <a:pt x="364111" y="501586"/>
                    <a:pt x="364111" y="505437"/>
                  </a:cubicBezTo>
                  <a:cubicBezTo>
                    <a:pt x="364111" y="509289"/>
                    <a:pt x="360960" y="512440"/>
                    <a:pt x="357109" y="512440"/>
                  </a:cubicBezTo>
                  <a:close/>
                  <a:moveTo>
                    <a:pt x="319531" y="512440"/>
                  </a:moveTo>
                  <a:lnTo>
                    <a:pt x="307044" y="512440"/>
                  </a:lnTo>
                  <a:cubicBezTo>
                    <a:pt x="303193" y="512440"/>
                    <a:pt x="300041" y="509289"/>
                    <a:pt x="300041" y="505437"/>
                  </a:cubicBezTo>
                  <a:cubicBezTo>
                    <a:pt x="300041" y="501586"/>
                    <a:pt x="303193" y="498435"/>
                    <a:pt x="307044" y="498435"/>
                  </a:cubicBezTo>
                  <a:lnTo>
                    <a:pt x="319531" y="498435"/>
                  </a:lnTo>
                  <a:cubicBezTo>
                    <a:pt x="323382" y="498435"/>
                    <a:pt x="326533" y="501586"/>
                    <a:pt x="326533" y="505437"/>
                  </a:cubicBezTo>
                  <a:cubicBezTo>
                    <a:pt x="326533" y="509289"/>
                    <a:pt x="323382" y="512440"/>
                    <a:pt x="319531" y="512440"/>
                  </a:cubicBezTo>
                  <a:close/>
                  <a:moveTo>
                    <a:pt x="282070" y="512323"/>
                  </a:moveTo>
                  <a:lnTo>
                    <a:pt x="269582" y="512323"/>
                  </a:lnTo>
                  <a:cubicBezTo>
                    <a:pt x="265731" y="512323"/>
                    <a:pt x="262580" y="509172"/>
                    <a:pt x="262580" y="505321"/>
                  </a:cubicBezTo>
                  <a:cubicBezTo>
                    <a:pt x="262580" y="501470"/>
                    <a:pt x="265731" y="498319"/>
                    <a:pt x="269582" y="498319"/>
                  </a:cubicBezTo>
                  <a:lnTo>
                    <a:pt x="282070" y="498319"/>
                  </a:lnTo>
                  <a:cubicBezTo>
                    <a:pt x="285921" y="498319"/>
                    <a:pt x="289071" y="501470"/>
                    <a:pt x="289071" y="505321"/>
                  </a:cubicBezTo>
                  <a:cubicBezTo>
                    <a:pt x="289071" y="509172"/>
                    <a:pt x="285921" y="512323"/>
                    <a:pt x="282070" y="512323"/>
                  </a:cubicBezTo>
                  <a:close/>
                  <a:moveTo>
                    <a:pt x="244608" y="512323"/>
                  </a:moveTo>
                  <a:lnTo>
                    <a:pt x="232121" y="512323"/>
                  </a:lnTo>
                  <a:cubicBezTo>
                    <a:pt x="228270" y="512323"/>
                    <a:pt x="225119" y="509172"/>
                    <a:pt x="225119" y="505321"/>
                  </a:cubicBezTo>
                  <a:cubicBezTo>
                    <a:pt x="225119" y="501470"/>
                    <a:pt x="228270" y="498319"/>
                    <a:pt x="232121" y="498319"/>
                  </a:cubicBezTo>
                  <a:lnTo>
                    <a:pt x="244608" y="498319"/>
                  </a:lnTo>
                  <a:cubicBezTo>
                    <a:pt x="248459" y="498319"/>
                    <a:pt x="251610" y="501470"/>
                    <a:pt x="251610" y="505321"/>
                  </a:cubicBezTo>
                  <a:cubicBezTo>
                    <a:pt x="251610" y="509172"/>
                    <a:pt x="248459" y="512323"/>
                    <a:pt x="244608" y="512323"/>
                  </a:cubicBezTo>
                  <a:close/>
                  <a:moveTo>
                    <a:pt x="207030" y="512323"/>
                  </a:moveTo>
                  <a:lnTo>
                    <a:pt x="194543" y="512323"/>
                  </a:lnTo>
                  <a:cubicBezTo>
                    <a:pt x="190691" y="512323"/>
                    <a:pt x="187541" y="509172"/>
                    <a:pt x="187541" y="505321"/>
                  </a:cubicBezTo>
                  <a:cubicBezTo>
                    <a:pt x="187541" y="501470"/>
                    <a:pt x="190691" y="498319"/>
                    <a:pt x="194543" y="498319"/>
                  </a:cubicBezTo>
                  <a:lnTo>
                    <a:pt x="207030" y="498319"/>
                  </a:lnTo>
                  <a:cubicBezTo>
                    <a:pt x="210881" y="498319"/>
                    <a:pt x="214032" y="501470"/>
                    <a:pt x="214032" y="505321"/>
                  </a:cubicBezTo>
                  <a:cubicBezTo>
                    <a:pt x="214032" y="509172"/>
                    <a:pt x="210881" y="512323"/>
                    <a:pt x="207030" y="512323"/>
                  </a:cubicBezTo>
                  <a:close/>
                  <a:moveTo>
                    <a:pt x="169568" y="512206"/>
                  </a:moveTo>
                  <a:lnTo>
                    <a:pt x="157081" y="512206"/>
                  </a:lnTo>
                  <a:cubicBezTo>
                    <a:pt x="153230" y="512206"/>
                    <a:pt x="150079" y="509055"/>
                    <a:pt x="150079" y="505204"/>
                  </a:cubicBezTo>
                  <a:cubicBezTo>
                    <a:pt x="150079" y="501353"/>
                    <a:pt x="153230" y="498202"/>
                    <a:pt x="157081" y="498202"/>
                  </a:cubicBezTo>
                  <a:lnTo>
                    <a:pt x="169568" y="498202"/>
                  </a:lnTo>
                  <a:cubicBezTo>
                    <a:pt x="173419" y="498202"/>
                    <a:pt x="176571" y="501353"/>
                    <a:pt x="176571" y="505204"/>
                  </a:cubicBezTo>
                  <a:cubicBezTo>
                    <a:pt x="176571" y="509055"/>
                    <a:pt x="173419" y="512206"/>
                    <a:pt x="169568" y="512206"/>
                  </a:cubicBezTo>
                  <a:close/>
                  <a:moveTo>
                    <a:pt x="131990" y="512206"/>
                  </a:moveTo>
                  <a:lnTo>
                    <a:pt x="119503" y="512206"/>
                  </a:lnTo>
                  <a:cubicBezTo>
                    <a:pt x="115652" y="512206"/>
                    <a:pt x="112501" y="509055"/>
                    <a:pt x="112501" y="505204"/>
                  </a:cubicBezTo>
                  <a:cubicBezTo>
                    <a:pt x="112501" y="501353"/>
                    <a:pt x="115652" y="498202"/>
                    <a:pt x="119503" y="498202"/>
                  </a:cubicBezTo>
                  <a:lnTo>
                    <a:pt x="131990" y="498202"/>
                  </a:lnTo>
                  <a:cubicBezTo>
                    <a:pt x="135842" y="498202"/>
                    <a:pt x="138992" y="501353"/>
                    <a:pt x="138992" y="505204"/>
                  </a:cubicBezTo>
                  <a:cubicBezTo>
                    <a:pt x="138992" y="509055"/>
                    <a:pt x="135842" y="512206"/>
                    <a:pt x="131990" y="512206"/>
                  </a:cubicBezTo>
                  <a:close/>
                  <a:moveTo>
                    <a:pt x="94529" y="512206"/>
                  </a:moveTo>
                  <a:lnTo>
                    <a:pt x="82042" y="512206"/>
                  </a:lnTo>
                  <a:cubicBezTo>
                    <a:pt x="78191" y="512206"/>
                    <a:pt x="75039" y="509055"/>
                    <a:pt x="75039" y="505204"/>
                  </a:cubicBezTo>
                  <a:cubicBezTo>
                    <a:pt x="75039" y="501353"/>
                    <a:pt x="78191" y="498202"/>
                    <a:pt x="82042" y="498202"/>
                  </a:cubicBezTo>
                  <a:lnTo>
                    <a:pt x="94529" y="498202"/>
                  </a:lnTo>
                  <a:cubicBezTo>
                    <a:pt x="98380" y="498202"/>
                    <a:pt x="101531" y="501353"/>
                    <a:pt x="101531" y="505204"/>
                  </a:cubicBezTo>
                  <a:cubicBezTo>
                    <a:pt x="101531" y="509055"/>
                    <a:pt x="98380" y="512206"/>
                    <a:pt x="94529" y="512206"/>
                  </a:cubicBezTo>
                  <a:close/>
                  <a:moveTo>
                    <a:pt x="57068" y="512089"/>
                  </a:moveTo>
                  <a:lnTo>
                    <a:pt x="44580" y="512089"/>
                  </a:lnTo>
                  <a:cubicBezTo>
                    <a:pt x="40729" y="512089"/>
                    <a:pt x="37578" y="508939"/>
                    <a:pt x="37578" y="505087"/>
                  </a:cubicBezTo>
                  <a:cubicBezTo>
                    <a:pt x="37578" y="501236"/>
                    <a:pt x="40729" y="498085"/>
                    <a:pt x="44580" y="498085"/>
                  </a:cubicBezTo>
                  <a:lnTo>
                    <a:pt x="57068" y="498085"/>
                  </a:lnTo>
                  <a:cubicBezTo>
                    <a:pt x="60919" y="498085"/>
                    <a:pt x="64069" y="501236"/>
                    <a:pt x="64069" y="505087"/>
                  </a:cubicBezTo>
                  <a:cubicBezTo>
                    <a:pt x="64069" y="508939"/>
                    <a:pt x="60919" y="512089"/>
                    <a:pt x="57068" y="512089"/>
                  </a:cubicBezTo>
                  <a:close/>
                  <a:moveTo>
                    <a:pt x="19489" y="512089"/>
                  </a:moveTo>
                  <a:lnTo>
                    <a:pt x="7002" y="512089"/>
                  </a:lnTo>
                  <a:cubicBezTo>
                    <a:pt x="3151" y="512089"/>
                    <a:pt x="0" y="508939"/>
                    <a:pt x="0" y="505087"/>
                  </a:cubicBezTo>
                  <a:cubicBezTo>
                    <a:pt x="0" y="501236"/>
                    <a:pt x="3151" y="498085"/>
                    <a:pt x="7002" y="498085"/>
                  </a:cubicBezTo>
                  <a:lnTo>
                    <a:pt x="19489" y="498085"/>
                  </a:lnTo>
                  <a:cubicBezTo>
                    <a:pt x="23340" y="498085"/>
                    <a:pt x="26491" y="501236"/>
                    <a:pt x="26491" y="505087"/>
                  </a:cubicBezTo>
                  <a:cubicBezTo>
                    <a:pt x="26491" y="508939"/>
                    <a:pt x="23340" y="512089"/>
                    <a:pt x="19489" y="512089"/>
                  </a:cubicBezTo>
                  <a:close/>
                  <a:moveTo>
                    <a:pt x="712351" y="495284"/>
                  </a:moveTo>
                  <a:cubicBezTo>
                    <a:pt x="710600" y="495284"/>
                    <a:pt x="708733" y="494584"/>
                    <a:pt x="707449" y="493184"/>
                  </a:cubicBezTo>
                  <a:cubicBezTo>
                    <a:pt x="704765" y="490383"/>
                    <a:pt x="704765" y="485948"/>
                    <a:pt x="707449" y="483264"/>
                  </a:cubicBezTo>
                  <a:lnTo>
                    <a:pt x="716319" y="474395"/>
                  </a:lnTo>
                  <a:cubicBezTo>
                    <a:pt x="719003" y="471594"/>
                    <a:pt x="723437" y="471711"/>
                    <a:pt x="726238" y="474395"/>
                  </a:cubicBezTo>
                  <a:cubicBezTo>
                    <a:pt x="728922" y="477196"/>
                    <a:pt x="728922" y="481630"/>
                    <a:pt x="726238" y="484314"/>
                  </a:cubicBezTo>
                  <a:lnTo>
                    <a:pt x="717369" y="493184"/>
                  </a:lnTo>
                  <a:cubicBezTo>
                    <a:pt x="715969" y="494584"/>
                    <a:pt x="714218" y="495168"/>
                    <a:pt x="712467" y="495168"/>
                  </a:cubicBezTo>
                  <a:close/>
                  <a:moveTo>
                    <a:pt x="738842" y="468793"/>
                  </a:moveTo>
                  <a:cubicBezTo>
                    <a:pt x="737092" y="468793"/>
                    <a:pt x="735224" y="468093"/>
                    <a:pt x="733941" y="466692"/>
                  </a:cubicBezTo>
                  <a:cubicBezTo>
                    <a:pt x="731257" y="463891"/>
                    <a:pt x="731257" y="459457"/>
                    <a:pt x="733941" y="456773"/>
                  </a:cubicBezTo>
                  <a:lnTo>
                    <a:pt x="742810" y="447903"/>
                  </a:lnTo>
                  <a:cubicBezTo>
                    <a:pt x="745494" y="445102"/>
                    <a:pt x="749929" y="445219"/>
                    <a:pt x="752730" y="447903"/>
                  </a:cubicBezTo>
                  <a:cubicBezTo>
                    <a:pt x="755414" y="450704"/>
                    <a:pt x="755414" y="455139"/>
                    <a:pt x="752730" y="457823"/>
                  </a:cubicBezTo>
                  <a:lnTo>
                    <a:pt x="743860" y="466692"/>
                  </a:lnTo>
                  <a:cubicBezTo>
                    <a:pt x="742460" y="468093"/>
                    <a:pt x="740709" y="468676"/>
                    <a:pt x="738959" y="468676"/>
                  </a:cubicBezTo>
                  <a:close/>
                  <a:moveTo>
                    <a:pt x="765450" y="442301"/>
                  </a:moveTo>
                  <a:cubicBezTo>
                    <a:pt x="763700" y="442301"/>
                    <a:pt x="761833" y="441601"/>
                    <a:pt x="760432" y="440201"/>
                  </a:cubicBezTo>
                  <a:cubicBezTo>
                    <a:pt x="757748" y="437517"/>
                    <a:pt x="757748" y="433082"/>
                    <a:pt x="760432" y="430281"/>
                  </a:cubicBezTo>
                  <a:lnTo>
                    <a:pt x="769302" y="421412"/>
                  </a:lnTo>
                  <a:cubicBezTo>
                    <a:pt x="771986" y="418728"/>
                    <a:pt x="776420" y="418728"/>
                    <a:pt x="779221" y="421412"/>
                  </a:cubicBezTo>
                  <a:cubicBezTo>
                    <a:pt x="781905" y="424096"/>
                    <a:pt x="781905" y="428531"/>
                    <a:pt x="779221" y="431331"/>
                  </a:cubicBezTo>
                  <a:lnTo>
                    <a:pt x="770352" y="440201"/>
                  </a:lnTo>
                  <a:cubicBezTo>
                    <a:pt x="768952" y="441601"/>
                    <a:pt x="767201" y="442185"/>
                    <a:pt x="765450" y="442185"/>
                  </a:cubicBezTo>
                  <a:close/>
                  <a:moveTo>
                    <a:pt x="792058" y="415927"/>
                  </a:moveTo>
                  <a:cubicBezTo>
                    <a:pt x="790308" y="415927"/>
                    <a:pt x="788441" y="415227"/>
                    <a:pt x="787157" y="413826"/>
                  </a:cubicBezTo>
                  <a:cubicBezTo>
                    <a:pt x="784473" y="411025"/>
                    <a:pt x="784473" y="406591"/>
                    <a:pt x="787157" y="403907"/>
                  </a:cubicBezTo>
                  <a:lnTo>
                    <a:pt x="796026" y="395037"/>
                  </a:lnTo>
                  <a:cubicBezTo>
                    <a:pt x="798710" y="392236"/>
                    <a:pt x="803145" y="392353"/>
                    <a:pt x="805946" y="395037"/>
                  </a:cubicBezTo>
                  <a:cubicBezTo>
                    <a:pt x="808630" y="397838"/>
                    <a:pt x="808630" y="402273"/>
                    <a:pt x="805946" y="404957"/>
                  </a:cubicBezTo>
                  <a:lnTo>
                    <a:pt x="797076" y="413826"/>
                  </a:lnTo>
                  <a:cubicBezTo>
                    <a:pt x="795676" y="415227"/>
                    <a:pt x="793926" y="415810"/>
                    <a:pt x="792175" y="415810"/>
                  </a:cubicBezTo>
                  <a:close/>
                  <a:moveTo>
                    <a:pt x="818550" y="389435"/>
                  </a:moveTo>
                  <a:cubicBezTo>
                    <a:pt x="816799" y="389435"/>
                    <a:pt x="814932" y="388735"/>
                    <a:pt x="813648" y="387335"/>
                  </a:cubicBezTo>
                  <a:cubicBezTo>
                    <a:pt x="810964" y="384534"/>
                    <a:pt x="810964" y="380099"/>
                    <a:pt x="813648" y="377415"/>
                  </a:cubicBezTo>
                  <a:lnTo>
                    <a:pt x="822518" y="368546"/>
                  </a:lnTo>
                  <a:cubicBezTo>
                    <a:pt x="825319" y="365745"/>
                    <a:pt x="829753" y="365861"/>
                    <a:pt x="832437" y="368546"/>
                  </a:cubicBezTo>
                  <a:cubicBezTo>
                    <a:pt x="835122" y="371346"/>
                    <a:pt x="835122" y="375781"/>
                    <a:pt x="832437" y="378465"/>
                  </a:cubicBezTo>
                  <a:lnTo>
                    <a:pt x="823568" y="387335"/>
                  </a:lnTo>
                  <a:cubicBezTo>
                    <a:pt x="822168" y="388735"/>
                    <a:pt x="820417" y="389319"/>
                    <a:pt x="818666" y="389319"/>
                  </a:cubicBezTo>
                  <a:close/>
                  <a:moveTo>
                    <a:pt x="845158" y="362944"/>
                  </a:moveTo>
                  <a:cubicBezTo>
                    <a:pt x="843407" y="362944"/>
                    <a:pt x="841540" y="362244"/>
                    <a:pt x="840140" y="360843"/>
                  </a:cubicBezTo>
                  <a:cubicBezTo>
                    <a:pt x="837456" y="358159"/>
                    <a:pt x="837456" y="353725"/>
                    <a:pt x="840140" y="350924"/>
                  </a:cubicBezTo>
                  <a:lnTo>
                    <a:pt x="849009" y="342171"/>
                  </a:lnTo>
                  <a:cubicBezTo>
                    <a:pt x="851693" y="339487"/>
                    <a:pt x="856128" y="339487"/>
                    <a:pt x="858929" y="342171"/>
                  </a:cubicBezTo>
                  <a:cubicBezTo>
                    <a:pt x="861613" y="344855"/>
                    <a:pt x="861613" y="349290"/>
                    <a:pt x="858929" y="352091"/>
                  </a:cubicBezTo>
                  <a:lnTo>
                    <a:pt x="850059" y="360843"/>
                  </a:lnTo>
                  <a:cubicBezTo>
                    <a:pt x="848659" y="362244"/>
                    <a:pt x="846909" y="362827"/>
                    <a:pt x="845158" y="362827"/>
                  </a:cubicBezTo>
                  <a:close/>
                  <a:moveTo>
                    <a:pt x="871766" y="336453"/>
                  </a:moveTo>
                  <a:cubicBezTo>
                    <a:pt x="870015" y="336453"/>
                    <a:pt x="868148" y="335752"/>
                    <a:pt x="866748" y="334352"/>
                  </a:cubicBezTo>
                  <a:cubicBezTo>
                    <a:pt x="864064" y="331668"/>
                    <a:pt x="864064" y="327233"/>
                    <a:pt x="866748" y="324432"/>
                  </a:cubicBezTo>
                  <a:lnTo>
                    <a:pt x="875617" y="315563"/>
                  </a:lnTo>
                  <a:cubicBezTo>
                    <a:pt x="878302" y="312879"/>
                    <a:pt x="882736" y="312879"/>
                    <a:pt x="885537" y="315563"/>
                  </a:cubicBezTo>
                  <a:cubicBezTo>
                    <a:pt x="888221" y="318247"/>
                    <a:pt x="888221" y="322682"/>
                    <a:pt x="885537" y="325483"/>
                  </a:cubicBezTo>
                  <a:lnTo>
                    <a:pt x="876668" y="334352"/>
                  </a:lnTo>
                  <a:cubicBezTo>
                    <a:pt x="875267" y="335752"/>
                    <a:pt x="873517" y="336336"/>
                    <a:pt x="871766" y="336336"/>
                  </a:cubicBezTo>
                  <a:close/>
                  <a:moveTo>
                    <a:pt x="898374" y="310078"/>
                  </a:moveTo>
                  <a:cubicBezTo>
                    <a:pt x="896623" y="310078"/>
                    <a:pt x="894757" y="309378"/>
                    <a:pt x="893473" y="307977"/>
                  </a:cubicBezTo>
                  <a:cubicBezTo>
                    <a:pt x="890788" y="305176"/>
                    <a:pt x="890788" y="300742"/>
                    <a:pt x="893473" y="298057"/>
                  </a:cubicBezTo>
                  <a:lnTo>
                    <a:pt x="902342" y="289188"/>
                  </a:lnTo>
                  <a:cubicBezTo>
                    <a:pt x="905026" y="286387"/>
                    <a:pt x="909461" y="286504"/>
                    <a:pt x="912262" y="289188"/>
                  </a:cubicBezTo>
                  <a:cubicBezTo>
                    <a:pt x="914946" y="291989"/>
                    <a:pt x="914946" y="296424"/>
                    <a:pt x="912262" y="299108"/>
                  </a:cubicBezTo>
                  <a:lnTo>
                    <a:pt x="903392" y="307977"/>
                  </a:lnTo>
                  <a:cubicBezTo>
                    <a:pt x="901992" y="309378"/>
                    <a:pt x="900242" y="309961"/>
                    <a:pt x="898491" y="309961"/>
                  </a:cubicBezTo>
                  <a:close/>
                  <a:moveTo>
                    <a:pt x="2431259" y="302492"/>
                  </a:moveTo>
                  <a:lnTo>
                    <a:pt x="2418772" y="302492"/>
                  </a:lnTo>
                  <a:cubicBezTo>
                    <a:pt x="2414920" y="302492"/>
                    <a:pt x="2411769" y="299341"/>
                    <a:pt x="2411769" y="295490"/>
                  </a:cubicBezTo>
                  <a:cubicBezTo>
                    <a:pt x="2411769" y="291639"/>
                    <a:pt x="2414920" y="288488"/>
                    <a:pt x="2418772" y="288488"/>
                  </a:cubicBezTo>
                  <a:lnTo>
                    <a:pt x="2431259" y="288488"/>
                  </a:lnTo>
                  <a:cubicBezTo>
                    <a:pt x="2435110" y="288488"/>
                    <a:pt x="2438261" y="291639"/>
                    <a:pt x="2438261" y="295490"/>
                  </a:cubicBezTo>
                  <a:cubicBezTo>
                    <a:pt x="2438261" y="299341"/>
                    <a:pt x="2435110" y="302492"/>
                    <a:pt x="2431259" y="302492"/>
                  </a:cubicBezTo>
                  <a:close/>
                  <a:moveTo>
                    <a:pt x="2393680" y="302492"/>
                  </a:moveTo>
                  <a:lnTo>
                    <a:pt x="2381193" y="302492"/>
                  </a:lnTo>
                  <a:cubicBezTo>
                    <a:pt x="2377343" y="302492"/>
                    <a:pt x="2374191" y="299341"/>
                    <a:pt x="2374191" y="295490"/>
                  </a:cubicBezTo>
                  <a:cubicBezTo>
                    <a:pt x="2374191" y="291639"/>
                    <a:pt x="2377343" y="288488"/>
                    <a:pt x="2381193" y="288488"/>
                  </a:cubicBezTo>
                  <a:lnTo>
                    <a:pt x="2393680" y="288488"/>
                  </a:lnTo>
                  <a:cubicBezTo>
                    <a:pt x="2397532" y="288488"/>
                    <a:pt x="2400683" y="291639"/>
                    <a:pt x="2400683" y="295490"/>
                  </a:cubicBezTo>
                  <a:cubicBezTo>
                    <a:pt x="2400683" y="299341"/>
                    <a:pt x="2397532" y="302492"/>
                    <a:pt x="2393680" y="302492"/>
                  </a:cubicBezTo>
                  <a:close/>
                  <a:moveTo>
                    <a:pt x="2356219" y="302492"/>
                  </a:moveTo>
                  <a:lnTo>
                    <a:pt x="2343732" y="302492"/>
                  </a:lnTo>
                  <a:cubicBezTo>
                    <a:pt x="2339881" y="302492"/>
                    <a:pt x="2336730" y="299341"/>
                    <a:pt x="2336730" y="295490"/>
                  </a:cubicBezTo>
                  <a:cubicBezTo>
                    <a:pt x="2336730" y="291639"/>
                    <a:pt x="2339881" y="288488"/>
                    <a:pt x="2343732" y="288488"/>
                  </a:cubicBezTo>
                  <a:lnTo>
                    <a:pt x="2356219" y="288488"/>
                  </a:lnTo>
                  <a:cubicBezTo>
                    <a:pt x="2360070" y="288488"/>
                    <a:pt x="2363221" y="291639"/>
                    <a:pt x="2363221" y="295490"/>
                  </a:cubicBezTo>
                  <a:cubicBezTo>
                    <a:pt x="2363221" y="299341"/>
                    <a:pt x="2360070" y="302492"/>
                    <a:pt x="2356219" y="302492"/>
                  </a:cubicBezTo>
                  <a:close/>
                  <a:moveTo>
                    <a:pt x="2318758" y="302492"/>
                  </a:moveTo>
                  <a:lnTo>
                    <a:pt x="2306271" y="302492"/>
                  </a:lnTo>
                  <a:cubicBezTo>
                    <a:pt x="2302419" y="302492"/>
                    <a:pt x="2299269" y="299341"/>
                    <a:pt x="2299269" y="295490"/>
                  </a:cubicBezTo>
                  <a:cubicBezTo>
                    <a:pt x="2299269" y="291639"/>
                    <a:pt x="2302419" y="288488"/>
                    <a:pt x="2306271" y="288488"/>
                  </a:cubicBezTo>
                  <a:lnTo>
                    <a:pt x="2318758" y="288488"/>
                  </a:lnTo>
                  <a:cubicBezTo>
                    <a:pt x="2322609" y="288488"/>
                    <a:pt x="2325760" y="291639"/>
                    <a:pt x="2325760" y="295490"/>
                  </a:cubicBezTo>
                  <a:cubicBezTo>
                    <a:pt x="2325760" y="299341"/>
                    <a:pt x="2322609" y="302492"/>
                    <a:pt x="2318758" y="302492"/>
                  </a:cubicBezTo>
                  <a:close/>
                  <a:moveTo>
                    <a:pt x="2281179" y="302492"/>
                  </a:moveTo>
                  <a:lnTo>
                    <a:pt x="2268693" y="302492"/>
                  </a:lnTo>
                  <a:cubicBezTo>
                    <a:pt x="2264841" y="302492"/>
                    <a:pt x="2261690" y="299341"/>
                    <a:pt x="2261690" y="295490"/>
                  </a:cubicBezTo>
                  <a:cubicBezTo>
                    <a:pt x="2261690" y="291639"/>
                    <a:pt x="2264841" y="288488"/>
                    <a:pt x="2268693" y="288488"/>
                  </a:cubicBezTo>
                  <a:lnTo>
                    <a:pt x="2281179" y="288488"/>
                  </a:lnTo>
                  <a:cubicBezTo>
                    <a:pt x="2285031" y="288488"/>
                    <a:pt x="2288182" y="291639"/>
                    <a:pt x="2288182" y="295490"/>
                  </a:cubicBezTo>
                  <a:cubicBezTo>
                    <a:pt x="2288182" y="299341"/>
                    <a:pt x="2285031" y="302492"/>
                    <a:pt x="2281179" y="302492"/>
                  </a:cubicBezTo>
                  <a:close/>
                  <a:moveTo>
                    <a:pt x="2243718" y="302492"/>
                  </a:moveTo>
                  <a:lnTo>
                    <a:pt x="2231231" y="302492"/>
                  </a:lnTo>
                  <a:cubicBezTo>
                    <a:pt x="2227380" y="302492"/>
                    <a:pt x="2224229" y="299341"/>
                    <a:pt x="2224229" y="295490"/>
                  </a:cubicBezTo>
                  <a:cubicBezTo>
                    <a:pt x="2224229" y="291639"/>
                    <a:pt x="2227380" y="288488"/>
                    <a:pt x="2231231" y="288488"/>
                  </a:cubicBezTo>
                  <a:lnTo>
                    <a:pt x="2243718" y="288488"/>
                  </a:lnTo>
                  <a:cubicBezTo>
                    <a:pt x="2247570" y="288488"/>
                    <a:pt x="2250720" y="291639"/>
                    <a:pt x="2250720" y="295490"/>
                  </a:cubicBezTo>
                  <a:cubicBezTo>
                    <a:pt x="2250720" y="299341"/>
                    <a:pt x="2247570" y="302492"/>
                    <a:pt x="2243718" y="302492"/>
                  </a:cubicBezTo>
                  <a:close/>
                  <a:moveTo>
                    <a:pt x="2206257" y="302492"/>
                  </a:moveTo>
                  <a:lnTo>
                    <a:pt x="2193769" y="302492"/>
                  </a:lnTo>
                  <a:cubicBezTo>
                    <a:pt x="2189919" y="302492"/>
                    <a:pt x="2186768" y="299341"/>
                    <a:pt x="2186768" y="295490"/>
                  </a:cubicBezTo>
                  <a:cubicBezTo>
                    <a:pt x="2186768" y="291639"/>
                    <a:pt x="2189919" y="288488"/>
                    <a:pt x="2193769" y="288488"/>
                  </a:cubicBezTo>
                  <a:lnTo>
                    <a:pt x="2206257" y="288488"/>
                  </a:lnTo>
                  <a:cubicBezTo>
                    <a:pt x="2210108" y="288488"/>
                    <a:pt x="2213259" y="291639"/>
                    <a:pt x="2213259" y="295490"/>
                  </a:cubicBezTo>
                  <a:cubicBezTo>
                    <a:pt x="2213259" y="299341"/>
                    <a:pt x="2210108" y="302492"/>
                    <a:pt x="2206257" y="302492"/>
                  </a:cubicBezTo>
                  <a:close/>
                  <a:moveTo>
                    <a:pt x="2168679" y="302492"/>
                  </a:moveTo>
                  <a:lnTo>
                    <a:pt x="2156192" y="302492"/>
                  </a:lnTo>
                  <a:cubicBezTo>
                    <a:pt x="2152340" y="302492"/>
                    <a:pt x="2149189" y="299341"/>
                    <a:pt x="2149189" y="295490"/>
                  </a:cubicBezTo>
                  <a:cubicBezTo>
                    <a:pt x="2149189" y="291639"/>
                    <a:pt x="2152340" y="288488"/>
                    <a:pt x="2156192" y="288488"/>
                  </a:cubicBezTo>
                  <a:lnTo>
                    <a:pt x="2168679" y="288488"/>
                  </a:lnTo>
                  <a:cubicBezTo>
                    <a:pt x="2172529" y="288488"/>
                    <a:pt x="2175681" y="291639"/>
                    <a:pt x="2175681" y="295490"/>
                  </a:cubicBezTo>
                  <a:cubicBezTo>
                    <a:pt x="2175681" y="299341"/>
                    <a:pt x="2172529" y="302492"/>
                    <a:pt x="2168679" y="302492"/>
                  </a:cubicBezTo>
                  <a:close/>
                  <a:moveTo>
                    <a:pt x="2131217" y="302492"/>
                  </a:moveTo>
                  <a:lnTo>
                    <a:pt x="2118730" y="302492"/>
                  </a:lnTo>
                  <a:cubicBezTo>
                    <a:pt x="2114879" y="302492"/>
                    <a:pt x="2111728" y="299341"/>
                    <a:pt x="2111728" y="295490"/>
                  </a:cubicBezTo>
                  <a:cubicBezTo>
                    <a:pt x="2111728" y="291639"/>
                    <a:pt x="2114879" y="288488"/>
                    <a:pt x="2118730" y="288488"/>
                  </a:cubicBezTo>
                  <a:lnTo>
                    <a:pt x="2131217" y="288488"/>
                  </a:lnTo>
                  <a:cubicBezTo>
                    <a:pt x="2135068" y="288488"/>
                    <a:pt x="2138219" y="291639"/>
                    <a:pt x="2138219" y="295490"/>
                  </a:cubicBezTo>
                  <a:cubicBezTo>
                    <a:pt x="2138219" y="299341"/>
                    <a:pt x="2135068" y="302492"/>
                    <a:pt x="2131217" y="302492"/>
                  </a:cubicBezTo>
                  <a:close/>
                  <a:moveTo>
                    <a:pt x="2093755" y="302492"/>
                  </a:moveTo>
                  <a:lnTo>
                    <a:pt x="2081269" y="302492"/>
                  </a:lnTo>
                  <a:cubicBezTo>
                    <a:pt x="2077417" y="302492"/>
                    <a:pt x="2074266" y="299341"/>
                    <a:pt x="2074266" y="295490"/>
                  </a:cubicBezTo>
                  <a:cubicBezTo>
                    <a:pt x="2074266" y="291639"/>
                    <a:pt x="2077417" y="288488"/>
                    <a:pt x="2081269" y="288488"/>
                  </a:cubicBezTo>
                  <a:lnTo>
                    <a:pt x="2093755" y="288488"/>
                  </a:lnTo>
                  <a:cubicBezTo>
                    <a:pt x="2097607" y="288488"/>
                    <a:pt x="2100758" y="291639"/>
                    <a:pt x="2100758" y="295490"/>
                  </a:cubicBezTo>
                  <a:cubicBezTo>
                    <a:pt x="2100758" y="299341"/>
                    <a:pt x="2097607" y="302492"/>
                    <a:pt x="2093755" y="302492"/>
                  </a:cubicBezTo>
                  <a:close/>
                  <a:moveTo>
                    <a:pt x="2056178" y="302492"/>
                  </a:moveTo>
                  <a:lnTo>
                    <a:pt x="2043690" y="302492"/>
                  </a:lnTo>
                  <a:cubicBezTo>
                    <a:pt x="2039839" y="302492"/>
                    <a:pt x="2036688" y="299341"/>
                    <a:pt x="2036688" y="295490"/>
                  </a:cubicBezTo>
                  <a:cubicBezTo>
                    <a:pt x="2036688" y="291639"/>
                    <a:pt x="2039839" y="288488"/>
                    <a:pt x="2043690" y="288488"/>
                  </a:cubicBezTo>
                  <a:lnTo>
                    <a:pt x="2056178" y="288488"/>
                  </a:lnTo>
                  <a:cubicBezTo>
                    <a:pt x="2060029" y="288488"/>
                    <a:pt x="2063179" y="291639"/>
                    <a:pt x="2063179" y="295490"/>
                  </a:cubicBezTo>
                  <a:cubicBezTo>
                    <a:pt x="2063179" y="299341"/>
                    <a:pt x="2060029" y="302492"/>
                    <a:pt x="2056178" y="302492"/>
                  </a:cubicBezTo>
                  <a:close/>
                  <a:moveTo>
                    <a:pt x="2018716" y="302492"/>
                  </a:moveTo>
                  <a:lnTo>
                    <a:pt x="2010314" y="302492"/>
                  </a:lnTo>
                  <a:cubicBezTo>
                    <a:pt x="2008446" y="302492"/>
                    <a:pt x="2006696" y="301792"/>
                    <a:pt x="2005412" y="300392"/>
                  </a:cubicBezTo>
                  <a:lnTo>
                    <a:pt x="2002495" y="297474"/>
                  </a:lnTo>
                  <a:cubicBezTo>
                    <a:pt x="1999810" y="294673"/>
                    <a:pt x="1999810" y="290238"/>
                    <a:pt x="2002495" y="287554"/>
                  </a:cubicBezTo>
                  <a:cubicBezTo>
                    <a:pt x="2005179" y="284753"/>
                    <a:pt x="2009613" y="284870"/>
                    <a:pt x="2012414" y="287554"/>
                  </a:cubicBezTo>
                  <a:lnTo>
                    <a:pt x="2013348" y="288488"/>
                  </a:lnTo>
                  <a:lnTo>
                    <a:pt x="2018833" y="288488"/>
                  </a:lnTo>
                  <a:cubicBezTo>
                    <a:pt x="2022684" y="288488"/>
                    <a:pt x="2025835" y="291639"/>
                    <a:pt x="2025835" y="295490"/>
                  </a:cubicBezTo>
                  <a:cubicBezTo>
                    <a:pt x="2025835" y="299341"/>
                    <a:pt x="2022684" y="302492"/>
                    <a:pt x="2018833" y="302492"/>
                  </a:cubicBezTo>
                  <a:close/>
                  <a:moveTo>
                    <a:pt x="924866" y="283587"/>
                  </a:moveTo>
                  <a:cubicBezTo>
                    <a:pt x="923115" y="283587"/>
                    <a:pt x="921248" y="282886"/>
                    <a:pt x="919964" y="281486"/>
                  </a:cubicBezTo>
                  <a:cubicBezTo>
                    <a:pt x="917280" y="278685"/>
                    <a:pt x="917280" y="274250"/>
                    <a:pt x="919964" y="271566"/>
                  </a:cubicBezTo>
                  <a:lnTo>
                    <a:pt x="928834" y="262697"/>
                  </a:lnTo>
                  <a:cubicBezTo>
                    <a:pt x="931518" y="259896"/>
                    <a:pt x="935952" y="260013"/>
                    <a:pt x="938753" y="262697"/>
                  </a:cubicBezTo>
                  <a:cubicBezTo>
                    <a:pt x="941437" y="265498"/>
                    <a:pt x="941437" y="269932"/>
                    <a:pt x="938753" y="272616"/>
                  </a:cubicBezTo>
                  <a:lnTo>
                    <a:pt x="929884" y="281486"/>
                  </a:lnTo>
                  <a:cubicBezTo>
                    <a:pt x="928483" y="282886"/>
                    <a:pt x="926733" y="283470"/>
                    <a:pt x="924982" y="283470"/>
                  </a:cubicBezTo>
                  <a:close/>
                  <a:moveTo>
                    <a:pt x="1989774" y="281836"/>
                  </a:moveTo>
                  <a:cubicBezTo>
                    <a:pt x="1988023" y="281836"/>
                    <a:pt x="1986156" y="281136"/>
                    <a:pt x="1984756" y="279735"/>
                  </a:cubicBezTo>
                  <a:lnTo>
                    <a:pt x="1975886" y="270866"/>
                  </a:lnTo>
                  <a:cubicBezTo>
                    <a:pt x="1973202" y="268182"/>
                    <a:pt x="1973202" y="263747"/>
                    <a:pt x="1975886" y="260946"/>
                  </a:cubicBezTo>
                  <a:cubicBezTo>
                    <a:pt x="1978570" y="258262"/>
                    <a:pt x="1983005" y="258262"/>
                    <a:pt x="1985806" y="260946"/>
                  </a:cubicBezTo>
                  <a:lnTo>
                    <a:pt x="1994675" y="269816"/>
                  </a:lnTo>
                  <a:cubicBezTo>
                    <a:pt x="1997360" y="272500"/>
                    <a:pt x="1997360" y="276934"/>
                    <a:pt x="1994675" y="279735"/>
                  </a:cubicBezTo>
                  <a:cubicBezTo>
                    <a:pt x="1993275" y="281136"/>
                    <a:pt x="1991525" y="281719"/>
                    <a:pt x="1989774" y="281719"/>
                  </a:cubicBezTo>
                  <a:close/>
                  <a:moveTo>
                    <a:pt x="951474" y="257095"/>
                  </a:moveTo>
                  <a:cubicBezTo>
                    <a:pt x="949723" y="257095"/>
                    <a:pt x="947856" y="256395"/>
                    <a:pt x="946572" y="254994"/>
                  </a:cubicBezTo>
                  <a:cubicBezTo>
                    <a:pt x="943888" y="252194"/>
                    <a:pt x="943888" y="247759"/>
                    <a:pt x="946572" y="245075"/>
                  </a:cubicBezTo>
                  <a:lnTo>
                    <a:pt x="955442" y="236205"/>
                  </a:lnTo>
                  <a:cubicBezTo>
                    <a:pt x="958242" y="233405"/>
                    <a:pt x="962677" y="233521"/>
                    <a:pt x="965361" y="236205"/>
                  </a:cubicBezTo>
                  <a:cubicBezTo>
                    <a:pt x="968046" y="239006"/>
                    <a:pt x="968046" y="243441"/>
                    <a:pt x="965361" y="246125"/>
                  </a:cubicBezTo>
                  <a:lnTo>
                    <a:pt x="956492" y="254994"/>
                  </a:lnTo>
                  <a:cubicBezTo>
                    <a:pt x="955092" y="256395"/>
                    <a:pt x="953341" y="256978"/>
                    <a:pt x="951590" y="256978"/>
                  </a:cubicBezTo>
                  <a:close/>
                  <a:moveTo>
                    <a:pt x="1963399" y="255344"/>
                  </a:moveTo>
                  <a:cubicBezTo>
                    <a:pt x="1961649" y="255344"/>
                    <a:pt x="1959781" y="254644"/>
                    <a:pt x="1958381" y="253244"/>
                  </a:cubicBezTo>
                  <a:lnTo>
                    <a:pt x="1949628" y="244375"/>
                  </a:lnTo>
                  <a:cubicBezTo>
                    <a:pt x="1946944" y="241574"/>
                    <a:pt x="1946944" y="237139"/>
                    <a:pt x="1949628" y="234455"/>
                  </a:cubicBezTo>
                  <a:cubicBezTo>
                    <a:pt x="1952312" y="231771"/>
                    <a:pt x="1956864" y="231771"/>
                    <a:pt x="1959548" y="234455"/>
                  </a:cubicBezTo>
                  <a:lnTo>
                    <a:pt x="1968300" y="243324"/>
                  </a:lnTo>
                  <a:cubicBezTo>
                    <a:pt x="1970985" y="246125"/>
                    <a:pt x="1970985" y="250560"/>
                    <a:pt x="1968300" y="253244"/>
                  </a:cubicBezTo>
                  <a:cubicBezTo>
                    <a:pt x="1966900" y="254644"/>
                    <a:pt x="1965150" y="255228"/>
                    <a:pt x="1963399" y="255228"/>
                  </a:cubicBezTo>
                  <a:close/>
                  <a:moveTo>
                    <a:pt x="978082" y="230604"/>
                  </a:moveTo>
                  <a:cubicBezTo>
                    <a:pt x="976331" y="230604"/>
                    <a:pt x="974464" y="229903"/>
                    <a:pt x="973181" y="228503"/>
                  </a:cubicBezTo>
                  <a:cubicBezTo>
                    <a:pt x="970496" y="225702"/>
                    <a:pt x="970496" y="221267"/>
                    <a:pt x="973181" y="218583"/>
                  </a:cubicBezTo>
                  <a:lnTo>
                    <a:pt x="982050" y="209714"/>
                  </a:lnTo>
                  <a:cubicBezTo>
                    <a:pt x="984734" y="206913"/>
                    <a:pt x="989169" y="207030"/>
                    <a:pt x="991969" y="209714"/>
                  </a:cubicBezTo>
                  <a:cubicBezTo>
                    <a:pt x="994653" y="212515"/>
                    <a:pt x="994653" y="216949"/>
                    <a:pt x="991969" y="219634"/>
                  </a:cubicBezTo>
                  <a:lnTo>
                    <a:pt x="983100" y="228503"/>
                  </a:lnTo>
                  <a:cubicBezTo>
                    <a:pt x="981700" y="229903"/>
                    <a:pt x="979949" y="230487"/>
                    <a:pt x="978199" y="230487"/>
                  </a:cubicBezTo>
                  <a:close/>
                  <a:moveTo>
                    <a:pt x="1936907" y="228736"/>
                  </a:moveTo>
                  <a:cubicBezTo>
                    <a:pt x="1935157" y="228736"/>
                    <a:pt x="1933290" y="228036"/>
                    <a:pt x="1932006" y="226636"/>
                  </a:cubicBezTo>
                  <a:lnTo>
                    <a:pt x="1923137" y="217766"/>
                  </a:lnTo>
                  <a:cubicBezTo>
                    <a:pt x="1920453" y="214966"/>
                    <a:pt x="1920453" y="210531"/>
                    <a:pt x="1923137" y="207847"/>
                  </a:cubicBezTo>
                  <a:cubicBezTo>
                    <a:pt x="1925821" y="205046"/>
                    <a:pt x="1930256" y="205163"/>
                    <a:pt x="1933057" y="207847"/>
                  </a:cubicBezTo>
                  <a:lnTo>
                    <a:pt x="1941926" y="216716"/>
                  </a:lnTo>
                  <a:cubicBezTo>
                    <a:pt x="1944610" y="219517"/>
                    <a:pt x="1944610" y="223952"/>
                    <a:pt x="1941926" y="226636"/>
                  </a:cubicBezTo>
                  <a:cubicBezTo>
                    <a:pt x="1940526" y="228036"/>
                    <a:pt x="1938775" y="228620"/>
                    <a:pt x="1937024" y="228620"/>
                  </a:cubicBezTo>
                  <a:close/>
                  <a:moveTo>
                    <a:pt x="1004573" y="204229"/>
                  </a:moveTo>
                  <a:cubicBezTo>
                    <a:pt x="1002823" y="204229"/>
                    <a:pt x="1000956" y="203529"/>
                    <a:pt x="999555" y="202128"/>
                  </a:cubicBezTo>
                  <a:cubicBezTo>
                    <a:pt x="996871" y="199444"/>
                    <a:pt x="996871" y="195009"/>
                    <a:pt x="999555" y="192209"/>
                  </a:cubicBezTo>
                  <a:lnTo>
                    <a:pt x="1008424" y="183339"/>
                  </a:lnTo>
                  <a:cubicBezTo>
                    <a:pt x="1011109" y="180655"/>
                    <a:pt x="1015544" y="180655"/>
                    <a:pt x="1018344" y="183339"/>
                  </a:cubicBezTo>
                  <a:cubicBezTo>
                    <a:pt x="1021028" y="186023"/>
                    <a:pt x="1021028" y="190458"/>
                    <a:pt x="1018344" y="193259"/>
                  </a:cubicBezTo>
                  <a:lnTo>
                    <a:pt x="1009475" y="202128"/>
                  </a:lnTo>
                  <a:cubicBezTo>
                    <a:pt x="1008074" y="203529"/>
                    <a:pt x="1006324" y="204112"/>
                    <a:pt x="1004573" y="204112"/>
                  </a:cubicBezTo>
                  <a:close/>
                  <a:moveTo>
                    <a:pt x="1910417" y="202128"/>
                  </a:moveTo>
                  <a:cubicBezTo>
                    <a:pt x="1908666" y="202128"/>
                    <a:pt x="1906799" y="201428"/>
                    <a:pt x="1905515" y="200028"/>
                  </a:cubicBezTo>
                  <a:lnTo>
                    <a:pt x="1896646" y="191158"/>
                  </a:lnTo>
                  <a:cubicBezTo>
                    <a:pt x="1893961" y="188357"/>
                    <a:pt x="1893961" y="183923"/>
                    <a:pt x="1896646" y="181239"/>
                  </a:cubicBezTo>
                  <a:cubicBezTo>
                    <a:pt x="1899330" y="178438"/>
                    <a:pt x="1903764" y="178554"/>
                    <a:pt x="1906565" y="181239"/>
                  </a:cubicBezTo>
                  <a:lnTo>
                    <a:pt x="1915435" y="190108"/>
                  </a:lnTo>
                  <a:cubicBezTo>
                    <a:pt x="1918119" y="192909"/>
                    <a:pt x="1918119" y="197344"/>
                    <a:pt x="1915435" y="200028"/>
                  </a:cubicBezTo>
                  <a:cubicBezTo>
                    <a:pt x="1914034" y="201428"/>
                    <a:pt x="1912283" y="202012"/>
                    <a:pt x="1910533" y="202012"/>
                  </a:cubicBezTo>
                  <a:close/>
                  <a:moveTo>
                    <a:pt x="1031181" y="177737"/>
                  </a:moveTo>
                  <a:cubicBezTo>
                    <a:pt x="1029431" y="177737"/>
                    <a:pt x="1027563" y="177037"/>
                    <a:pt x="1026280" y="175637"/>
                  </a:cubicBezTo>
                  <a:cubicBezTo>
                    <a:pt x="1023596" y="172836"/>
                    <a:pt x="1023596" y="168401"/>
                    <a:pt x="1026280" y="165717"/>
                  </a:cubicBezTo>
                  <a:lnTo>
                    <a:pt x="1035149" y="156848"/>
                  </a:lnTo>
                  <a:cubicBezTo>
                    <a:pt x="1037833" y="154047"/>
                    <a:pt x="1042268" y="154164"/>
                    <a:pt x="1045069" y="156848"/>
                  </a:cubicBezTo>
                  <a:cubicBezTo>
                    <a:pt x="1047753" y="159649"/>
                    <a:pt x="1047753" y="164083"/>
                    <a:pt x="1045069" y="166767"/>
                  </a:cubicBezTo>
                  <a:lnTo>
                    <a:pt x="1036199" y="175637"/>
                  </a:lnTo>
                  <a:cubicBezTo>
                    <a:pt x="1034799" y="177037"/>
                    <a:pt x="1033049" y="177621"/>
                    <a:pt x="1031298" y="177621"/>
                  </a:cubicBezTo>
                  <a:close/>
                  <a:moveTo>
                    <a:pt x="1883925" y="175520"/>
                  </a:moveTo>
                  <a:cubicBezTo>
                    <a:pt x="1882175" y="175520"/>
                    <a:pt x="1880307" y="174820"/>
                    <a:pt x="1879024" y="173420"/>
                  </a:cubicBezTo>
                  <a:lnTo>
                    <a:pt x="1870154" y="164550"/>
                  </a:lnTo>
                  <a:cubicBezTo>
                    <a:pt x="1867470" y="161749"/>
                    <a:pt x="1867470" y="157315"/>
                    <a:pt x="1870154" y="154630"/>
                  </a:cubicBezTo>
                  <a:cubicBezTo>
                    <a:pt x="1872838" y="151830"/>
                    <a:pt x="1877273" y="151946"/>
                    <a:pt x="1880074" y="154630"/>
                  </a:cubicBezTo>
                  <a:lnTo>
                    <a:pt x="1888943" y="163500"/>
                  </a:lnTo>
                  <a:cubicBezTo>
                    <a:pt x="1891628" y="166301"/>
                    <a:pt x="1891628" y="170735"/>
                    <a:pt x="1888943" y="173420"/>
                  </a:cubicBezTo>
                  <a:cubicBezTo>
                    <a:pt x="1887543" y="174820"/>
                    <a:pt x="1885793" y="175403"/>
                    <a:pt x="1884042" y="175403"/>
                  </a:cubicBezTo>
                  <a:close/>
                  <a:moveTo>
                    <a:pt x="1057790" y="151246"/>
                  </a:moveTo>
                  <a:cubicBezTo>
                    <a:pt x="1056039" y="151246"/>
                    <a:pt x="1054172" y="150546"/>
                    <a:pt x="1052888" y="149145"/>
                  </a:cubicBezTo>
                  <a:cubicBezTo>
                    <a:pt x="1050204" y="146345"/>
                    <a:pt x="1050204" y="141910"/>
                    <a:pt x="1052888" y="139226"/>
                  </a:cubicBezTo>
                  <a:lnTo>
                    <a:pt x="1061757" y="130356"/>
                  </a:lnTo>
                  <a:cubicBezTo>
                    <a:pt x="1064442" y="127555"/>
                    <a:pt x="1068877" y="127672"/>
                    <a:pt x="1071677" y="130356"/>
                  </a:cubicBezTo>
                  <a:cubicBezTo>
                    <a:pt x="1074361" y="133157"/>
                    <a:pt x="1074361" y="137592"/>
                    <a:pt x="1071677" y="140276"/>
                  </a:cubicBezTo>
                  <a:lnTo>
                    <a:pt x="1062808" y="149145"/>
                  </a:lnTo>
                  <a:cubicBezTo>
                    <a:pt x="1061407" y="150546"/>
                    <a:pt x="1059657" y="151129"/>
                    <a:pt x="1057907" y="151129"/>
                  </a:cubicBezTo>
                  <a:close/>
                  <a:moveTo>
                    <a:pt x="1857550" y="149029"/>
                  </a:moveTo>
                  <a:cubicBezTo>
                    <a:pt x="1855800" y="149029"/>
                    <a:pt x="1853932" y="148328"/>
                    <a:pt x="1852649" y="146928"/>
                  </a:cubicBezTo>
                  <a:lnTo>
                    <a:pt x="1843779" y="138059"/>
                  </a:lnTo>
                  <a:cubicBezTo>
                    <a:pt x="1841095" y="135258"/>
                    <a:pt x="1841095" y="130823"/>
                    <a:pt x="1843779" y="128139"/>
                  </a:cubicBezTo>
                  <a:cubicBezTo>
                    <a:pt x="1846463" y="125338"/>
                    <a:pt x="1850898" y="125455"/>
                    <a:pt x="1853699" y="128139"/>
                  </a:cubicBezTo>
                  <a:lnTo>
                    <a:pt x="1862568" y="137008"/>
                  </a:lnTo>
                  <a:cubicBezTo>
                    <a:pt x="1865253" y="139809"/>
                    <a:pt x="1865253" y="144244"/>
                    <a:pt x="1862568" y="146928"/>
                  </a:cubicBezTo>
                  <a:cubicBezTo>
                    <a:pt x="1861168" y="148328"/>
                    <a:pt x="1859418" y="148912"/>
                    <a:pt x="1857667" y="148912"/>
                  </a:cubicBezTo>
                  <a:close/>
                  <a:moveTo>
                    <a:pt x="1084397" y="124755"/>
                  </a:moveTo>
                  <a:cubicBezTo>
                    <a:pt x="1082647" y="124755"/>
                    <a:pt x="1080780" y="124054"/>
                    <a:pt x="1079496" y="122654"/>
                  </a:cubicBezTo>
                  <a:cubicBezTo>
                    <a:pt x="1076812" y="119853"/>
                    <a:pt x="1076812" y="115419"/>
                    <a:pt x="1079496" y="112734"/>
                  </a:cubicBezTo>
                  <a:lnTo>
                    <a:pt x="1088366" y="103865"/>
                  </a:lnTo>
                  <a:cubicBezTo>
                    <a:pt x="1091166" y="101064"/>
                    <a:pt x="1095601" y="101181"/>
                    <a:pt x="1098285" y="103865"/>
                  </a:cubicBezTo>
                  <a:cubicBezTo>
                    <a:pt x="1100970" y="106666"/>
                    <a:pt x="1100970" y="111100"/>
                    <a:pt x="1098285" y="113785"/>
                  </a:cubicBezTo>
                  <a:lnTo>
                    <a:pt x="1089416" y="122654"/>
                  </a:lnTo>
                  <a:cubicBezTo>
                    <a:pt x="1088015" y="124054"/>
                    <a:pt x="1086265" y="124638"/>
                    <a:pt x="1084514" y="124638"/>
                  </a:cubicBezTo>
                  <a:close/>
                  <a:moveTo>
                    <a:pt x="1831059" y="122421"/>
                  </a:moveTo>
                  <a:cubicBezTo>
                    <a:pt x="1829308" y="122421"/>
                    <a:pt x="1827441" y="121720"/>
                    <a:pt x="1826040" y="120320"/>
                  </a:cubicBezTo>
                  <a:lnTo>
                    <a:pt x="1817288" y="111451"/>
                  </a:lnTo>
                  <a:cubicBezTo>
                    <a:pt x="1814604" y="108766"/>
                    <a:pt x="1814604" y="104332"/>
                    <a:pt x="1817288" y="101531"/>
                  </a:cubicBezTo>
                  <a:cubicBezTo>
                    <a:pt x="1820089" y="98847"/>
                    <a:pt x="1824524" y="98847"/>
                    <a:pt x="1827208" y="101531"/>
                  </a:cubicBezTo>
                  <a:lnTo>
                    <a:pt x="1835960" y="110400"/>
                  </a:lnTo>
                  <a:cubicBezTo>
                    <a:pt x="1838644" y="113085"/>
                    <a:pt x="1838644" y="117519"/>
                    <a:pt x="1835960" y="120320"/>
                  </a:cubicBezTo>
                  <a:cubicBezTo>
                    <a:pt x="1834560" y="121720"/>
                    <a:pt x="1832809" y="122304"/>
                    <a:pt x="1831059" y="122304"/>
                  </a:cubicBezTo>
                  <a:close/>
                  <a:moveTo>
                    <a:pt x="1110889" y="98380"/>
                  </a:moveTo>
                  <a:cubicBezTo>
                    <a:pt x="1109138" y="98380"/>
                    <a:pt x="1107271" y="97680"/>
                    <a:pt x="1105871" y="96279"/>
                  </a:cubicBezTo>
                  <a:cubicBezTo>
                    <a:pt x="1103187" y="93595"/>
                    <a:pt x="1103187" y="89161"/>
                    <a:pt x="1105871" y="86360"/>
                  </a:cubicBezTo>
                  <a:lnTo>
                    <a:pt x="1114740" y="77490"/>
                  </a:lnTo>
                  <a:cubicBezTo>
                    <a:pt x="1117424" y="74806"/>
                    <a:pt x="1121859" y="74806"/>
                    <a:pt x="1124660" y="77490"/>
                  </a:cubicBezTo>
                  <a:cubicBezTo>
                    <a:pt x="1127344" y="80174"/>
                    <a:pt x="1127344" y="84609"/>
                    <a:pt x="1124660" y="87410"/>
                  </a:cubicBezTo>
                  <a:lnTo>
                    <a:pt x="1115790" y="96279"/>
                  </a:lnTo>
                  <a:cubicBezTo>
                    <a:pt x="1114390" y="97680"/>
                    <a:pt x="1112640" y="98263"/>
                    <a:pt x="1110889" y="98263"/>
                  </a:cubicBezTo>
                  <a:close/>
                  <a:moveTo>
                    <a:pt x="1804567" y="95812"/>
                  </a:moveTo>
                  <a:cubicBezTo>
                    <a:pt x="1802817" y="95812"/>
                    <a:pt x="1800950" y="95112"/>
                    <a:pt x="1799666" y="93712"/>
                  </a:cubicBezTo>
                  <a:lnTo>
                    <a:pt x="1790797" y="84842"/>
                  </a:lnTo>
                  <a:cubicBezTo>
                    <a:pt x="1788112" y="82042"/>
                    <a:pt x="1788112" y="77607"/>
                    <a:pt x="1790797" y="74923"/>
                  </a:cubicBezTo>
                  <a:cubicBezTo>
                    <a:pt x="1793481" y="72122"/>
                    <a:pt x="1797915" y="72239"/>
                    <a:pt x="1800716" y="74923"/>
                  </a:cubicBezTo>
                  <a:lnTo>
                    <a:pt x="1809586" y="83792"/>
                  </a:lnTo>
                  <a:cubicBezTo>
                    <a:pt x="1812270" y="86593"/>
                    <a:pt x="1812270" y="91028"/>
                    <a:pt x="1809586" y="93712"/>
                  </a:cubicBezTo>
                  <a:cubicBezTo>
                    <a:pt x="1808185" y="95112"/>
                    <a:pt x="1806434" y="95696"/>
                    <a:pt x="1804684" y="95696"/>
                  </a:cubicBezTo>
                  <a:close/>
                  <a:moveTo>
                    <a:pt x="1137497" y="71889"/>
                  </a:moveTo>
                  <a:cubicBezTo>
                    <a:pt x="1135747" y="71889"/>
                    <a:pt x="1133879" y="71188"/>
                    <a:pt x="1132479" y="69788"/>
                  </a:cubicBezTo>
                  <a:cubicBezTo>
                    <a:pt x="1129795" y="67104"/>
                    <a:pt x="1129795" y="62669"/>
                    <a:pt x="1132479" y="59868"/>
                  </a:cubicBezTo>
                  <a:lnTo>
                    <a:pt x="1141348" y="50999"/>
                  </a:lnTo>
                  <a:cubicBezTo>
                    <a:pt x="1144033" y="48315"/>
                    <a:pt x="1148467" y="48315"/>
                    <a:pt x="1151268" y="50999"/>
                  </a:cubicBezTo>
                  <a:cubicBezTo>
                    <a:pt x="1153952" y="53683"/>
                    <a:pt x="1153952" y="58118"/>
                    <a:pt x="1151268" y="60919"/>
                  </a:cubicBezTo>
                  <a:lnTo>
                    <a:pt x="1142399" y="69788"/>
                  </a:lnTo>
                  <a:cubicBezTo>
                    <a:pt x="1140998" y="71188"/>
                    <a:pt x="1139248" y="71772"/>
                    <a:pt x="1137497" y="71772"/>
                  </a:cubicBezTo>
                  <a:close/>
                  <a:moveTo>
                    <a:pt x="1778193" y="69321"/>
                  </a:moveTo>
                  <a:cubicBezTo>
                    <a:pt x="1776442" y="69321"/>
                    <a:pt x="1774575" y="68621"/>
                    <a:pt x="1773291" y="67220"/>
                  </a:cubicBezTo>
                  <a:lnTo>
                    <a:pt x="1764422" y="58351"/>
                  </a:lnTo>
                  <a:cubicBezTo>
                    <a:pt x="1761738" y="55550"/>
                    <a:pt x="1761738" y="51115"/>
                    <a:pt x="1764422" y="48431"/>
                  </a:cubicBezTo>
                  <a:cubicBezTo>
                    <a:pt x="1767106" y="45631"/>
                    <a:pt x="1771541" y="45747"/>
                    <a:pt x="1774341" y="48431"/>
                  </a:cubicBezTo>
                  <a:lnTo>
                    <a:pt x="1783211" y="57301"/>
                  </a:lnTo>
                  <a:cubicBezTo>
                    <a:pt x="1785895" y="60102"/>
                    <a:pt x="1785895" y="64536"/>
                    <a:pt x="1783211" y="67220"/>
                  </a:cubicBezTo>
                  <a:cubicBezTo>
                    <a:pt x="1781810" y="68621"/>
                    <a:pt x="1780060" y="69204"/>
                    <a:pt x="1778309" y="69204"/>
                  </a:cubicBezTo>
                  <a:close/>
                  <a:moveTo>
                    <a:pt x="1164105" y="45397"/>
                  </a:moveTo>
                  <a:cubicBezTo>
                    <a:pt x="1162354" y="45397"/>
                    <a:pt x="1160488" y="44697"/>
                    <a:pt x="1159204" y="43296"/>
                  </a:cubicBezTo>
                  <a:cubicBezTo>
                    <a:pt x="1156519" y="40496"/>
                    <a:pt x="1156519" y="36061"/>
                    <a:pt x="1159204" y="33377"/>
                  </a:cubicBezTo>
                  <a:lnTo>
                    <a:pt x="1168073" y="24507"/>
                  </a:lnTo>
                  <a:cubicBezTo>
                    <a:pt x="1170757" y="21707"/>
                    <a:pt x="1175192" y="21823"/>
                    <a:pt x="1177993" y="24507"/>
                  </a:cubicBezTo>
                  <a:cubicBezTo>
                    <a:pt x="1180677" y="27308"/>
                    <a:pt x="1180677" y="31743"/>
                    <a:pt x="1177993" y="34427"/>
                  </a:cubicBezTo>
                  <a:lnTo>
                    <a:pt x="1169123" y="43296"/>
                  </a:lnTo>
                  <a:cubicBezTo>
                    <a:pt x="1167723" y="44697"/>
                    <a:pt x="1165972" y="45280"/>
                    <a:pt x="1164222" y="45280"/>
                  </a:cubicBezTo>
                  <a:close/>
                  <a:moveTo>
                    <a:pt x="1751701" y="42713"/>
                  </a:moveTo>
                  <a:cubicBezTo>
                    <a:pt x="1749951" y="42713"/>
                    <a:pt x="1748083" y="42013"/>
                    <a:pt x="1746683" y="40612"/>
                  </a:cubicBezTo>
                  <a:lnTo>
                    <a:pt x="1737813" y="31743"/>
                  </a:lnTo>
                  <a:cubicBezTo>
                    <a:pt x="1735129" y="29059"/>
                    <a:pt x="1735129" y="24624"/>
                    <a:pt x="1737813" y="21823"/>
                  </a:cubicBezTo>
                  <a:cubicBezTo>
                    <a:pt x="1740615" y="19139"/>
                    <a:pt x="1744933" y="19139"/>
                    <a:pt x="1747734" y="21823"/>
                  </a:cubicBezTo>
                  <a:lnTo>
                    <a:pt x="1756603" y="30693"/>
                  </a:lnTo>
                  <a:cubicBezTo>
                    <a:pt x="1759287" y="33377"/>
                    <a:pt x="1759287" y="37811"/>
                    <a:pt x="1756603" y="40612"/>
                  </a:cubicBezTo>
                  <a:cubicBezTo>
                    <a:pt x="1755203" y="42013"/>
                    <a:pt x="1753452" y="42596"/>
                    <a:pt x="1751701" y="42596"/>
                  </a:cubicBezTo>
                  <a:close/>
                  <a:moveTo>
                    <a:pt x="1190597" y="19022"/>
                  </a:moveTo>
                  <a:cubicBezTo>
                    <a:pt x="1188846" y="19022"/>
                    <a:pt x="1186979" y="18322"/>
                    <a:pt x="1185695" y="16922"/>
                  </a:cubicBezTo>
                  <a:cubicBezTo>
                    <a:pt x="1183011" y="14238"/>
                    <a:pt x="1183011" y="9803"/>
                    <a:pt x="1185695" y="7002"/>
                  </a:cubicBezTo>
                  <a:lnTo>
                    <a:pt x="1190714" y="2101"/>
                  </a:lnTo>
                  <a:cubicBezTo>
                    <a:pt x="1191997" y="817"/>
                    <a:pt x="1193747" y="117"/>
                    <a:pt x="1195615" y="117"/>
                  </a:cubicBezTo>
                  <a:lnTo>
                    <a:pt x="1201100" y="117"/>
                  </a:lnTo>
                  <a:cubicBezTo>
                    <a:pt x="1204951" y="117"/>
                    <a:pt x="1208102" y="3268"/>
                    <a:pt x="1208102" y="7119"/>
                  </a:cubicBezTo>
                  <a:cubicBezTo>
                    <a:pt x="1208102" y="10970"/>
                    <a:pt x="1204951" y="14121"/>
                    <a:pt x="1201100" y="14121"/>
                  </a:cubicBezTo>
                  <a:lnTo>
                    <a:pt x="1198533" y="14121"/>
                  </a:lnTo>
                  <a:lnTo>
                    <a:pt x="1195615" y="17038"/>
                  </a:lnTo>
                  <a:cubicBezTo>
                    <a:pt x="1194215" y="18439"/>
                    <a:pt x="1192464" y="19022"/>
                    <a:pt x="1190714" y="19022"/>
                  </a:cubicBezTo>
                  <a:close/>
                  <a:moveTo>
                    <a:pt x="1725210" y="16105"/>
                  </a:moveTo>
                  <a:cubicBezTo>
                    <a:pt x="1723459" y="16105"/>
                    <a:pt x="1721592" y="15405"/>
                    <a:pt x="1720192" y="14004"/>
                  </a:cubicBezTo>
                  <a:lnTo>
                    <a:pt x="1720192" y="14004"/>
                  </a:lnTo>
                  <a:cubicBezTo>
                    <a:pt x="1720192" y="14004"/>
                    <a:pt x="1713540" y="14004"/>
                    <a:pt x="1713540" y="14004"/>
                  </a:cubicBezTo>
                  <a:cubicBezTo>
                    <a:pt x="1709688" y="14004"/>
                    <a:pt x="1706537" y="10853"/>
                    <a:pt x="1706537" y="7002"/>
                  </a:cubicBezTo>
                  <a:cubicBezTo>
                    <a:pt x="1706537" y="3151"/>
                    <a:pt x="1709688" y="0"/>
                    <a:pt x="1713540" y="0"/>
                  </a:cubicBezTo>
                  <a:lnTo>
                    <a:pt x="1723110" y="0"/>
                  </a:lnTo>
                  <a:cubicBezTo>
                    <a:pt x="1724976" y="0"/>
                    <a:pt x="1726727" y="700"/>
                    <a:pt x="1728128" y="2101"/>
                  </a:cubicBezTo>
                  <a:lnTo>
                    <a:pt x="1730228" y="4201"/>
                  </a:lnTo>
                  <a:cubicBezTo>
                    <a:pt x="1732912" y="6885"/>
                    <a:pt x="1732912" y="11320"/>
                    <a:pt x="1730228" y="14121"/>
                  </a:cubicBezTo>
                  <a:cubicBezTo>
                    <a:pt x="1728828" y="15521"/>
                    <a:pt x="1727077" y="16105"/>
                    <a:pt x="1725327" y="16105"/>
                  </a:cubicBezTo>
                  <a:close/>
                  <a:moveTo>
                    <a:pt x="1688565" y="14004"/>
                  </a:moveTo>
                  <a:lnTo>
                    <a:pt x="1676078" y="14004"/>
                  </a:lnTo>
                  <a:cubicBezTo>
                    <a:pt x="1672227" y="14004"/>
                    <a:pt x="1669076" y="10853"/>
                    <a:pt x="1669076" y="7002"/>
                  </a:cubicBezTo>
                  <a:cubicBezTo>
                    <a:pt x="1669076" y="3151"/>
                    <a:pt x="1672227" y="0"/>
                    <a:pt x="1676078" y="0"/>
                  </a:cubicBezTo>
                  <a:lnTo>
                    <a:pt x="1688565" y="0"/>
                  </a:lnTo>
                  <a:cubicBezTo>
                    <a:pt x="1692417" y="0"/>
                    <a:pt x="1695567" y="3151"/>
                    <a:pt x="1695567" y="7002"/>
                  </a:cubicBezTo>
                  <a:cubicBezTo>
                    <a:pt x="1695567" y="10853"/>
                    <a:pt x="1692417" y="14004"/>
                    <a:pt x="1688565" y="14004"/>
                  </a:cubicBezTo>
                  <a:close/>
                  <a:moveTo>
                    <a:pt x="1651104" y="14004"/>
                  </a:moveTo>
                  <a:lnTo>
                    <a:pt x="1638616" y="14004"/>
                  </a:lnTo>
                  <a:cubicBezTo>
                    <a:pt x="1634766" y="14004"/>
                    <a:pt x="1631615" y="10853"/>
                    <a:pt x="1631615" y="7002"/>
                  </a:cubicBezTo>
                  <a:cubicBezTo>
                    <a:pt x="1631615" y="3151"/>
                    <a:pt x="1634766" y="0"/>
                    <a:pt x="1638616" y="0"/>
                  </a:cubicBezTo>
                  <a:lnTo>
                    <a:pt x="1651104" y="0"/>
                  </a:lnTo>
                  <a:cubicBezTo>
                    <a:pt x="1654955" y="0"/>
                    <a:pt x="1658106" y="3151"/>
                    <a:pt x="1658106" y="7002"/>
                  </a:cubicBezTo>
                  <a:cubicBezTo>
                    <a:pt x="1658106" y="10853"/>
                    <a:pt x="1654955" y="14004"/>
                    <a:pt x="1651104" y="14004"/>
                  </a:cubicBezTo>
                  <a:close/>
                  <a:moveTo>
                    <a:pt x="1613643" y="14004"/>
                  </a:moveTo>
                  <a:lnTo>
                    <a:pt x="1601155" y="14004"/>
                  </a:lnTo>
                  <a:cubicBezTo>
                    <a:pt x="1597304" y="14004"/>
                    <a:pt x="1594153" y="10853"/>
                    <a:pt x="1594153" y="7002"/>
                  </a:cubicBezTo>
                  <a:cubicBezTo>
                    <a:pt x="1594153" y="3151"/>
                    <a:pt x="1597304" y="0"/>
                    <a:pt x="1601155" y="0"/>
                  </a:cubicBezTo>
                  <a:lnTo>
                    <a:pt x="1613643" y="0"/>
                  </a:lnTo>
                  <a:cubicBezTo>
                    <a:pt x="1617493" y="0"/>
                    <a:pt x="1620645" y="3151"/>
                    <a:pt x="1620645" y="7002"/>
                  </a:cubicBezTo>
                  <a:cubicBezTo>
                    <a:pt x="1620645" y="10853"/>
                    <a:pt x="1617493" y="14004"/>
                    <a:pt x="1613643" y="14004"/>
                  </a:cubicBezTo>
                  <a:close/>
                  <a:moveTo>
                    <a:pt x="1576064" y="14004"/>
                  </a:moveTo>
                  <a:lnTo>
                    <a:pt x="1563577" y="14004"/>
                  </a:lnTo>
                  <a:cubicBezTo>
                    <a:pt x="1559726" y="14004"/>
                    <a:pt x="1556575" y="10853"/>
                    <a:pt x="1556575" y="7002"/>
                  </a:cubicBezTo>
                  <a:cubicBezTo>
                    <a:pt x="1556575" y="3151"/>
                    <a:pt x="1559726" y="0"/>
                    <a:pt x="1563577" y="0"/>
                  </a:cubicBezTo>
                  <a:lnTo>
                    <a:pt x="1576064" y="0"/>
                  </a:lnTo>
                  <a:cubicBezTo>
                    <a:pt x="1579916" y="0"/>
                    <a:pt x="1583067" y="3151"/>
                    <a:pt x="1583067" y="7002"/>
                  </a:cubicBezTo>
                  <a:cubicBezTo>
                    <a:pt x="1583067" y="10853"/>
                    <a:pt x="1579916" y="14004"/>
                    <a:pt x="1576064" y="14004"/>
                  </a:cubicBezTo>
                  <a:close/>
                  <a:moveTo>
                    <a:pt x="1538603" y="14004"/>
                  </a:moveTo>
                  <a:lnTo>
                    <a:pt x="1526116" y="14004"/>
                  </a:lnTo>
                  <a:cubicBezTo>
                    <a:pt x="1522265" y="14004"/>
                    <a:pt x="1519113" y="10853"/>
                    <a:pt x="1519113" y="7002"/>
                  </a:cubicBezTo>
                  <a:cubicBezTo>
                    <a:pt x="1519113" y="3151"/>
                    <a:pt x="1522265" y="0"/>
                    <a:pt x="1526116" y="0"/>
                  </a:cubicBezTo>
                  <a:lnTo>
                    <a:pt x="1538603" y="0"/>
                  </a:lnTo>
                  <a:cubicBezTo>
                    <a:pt x="1542454" y="0"/>
                    <a:pt x="1545605" y="3151"/>
                    <a:pt x="1545605" y="7002"/>
                  </a:cubicBezTo>
                  <a:cubicBezTo>
                    <a:pt x="1545605" y="10853"/>
                    <a:pt x="1542454" y="14004"/>
                    <a:pt x="1538603" y="14004"/>
                  </a:cubicBezTo>
                  <a:close/>
                  <a:moveTo>
                    <a:pt x="1501142" y="14004"/>
                  </a:moveTo>
                  <a:lnTo>
                    <a:pt x="1488654" y="14004"/>
                  </a:lnTo>
                  <a:cubicBezTo>
                    <a:pt x="1484803" y="14004"/>
                    <a:pt x="1481652" y="10853"/>
                    <a:pt x="1481652" y="7002"/>
                  </a:cubicBezTo>
                  <a:cubicBezTo>
                    <a:pt x="1481652" y="3151"/>
                    <a:pt x="1484803" y="0"/>
                    <a:pt x="1488654" y="0"/>
                  </a:cubicBezTo>
                  <a:lnTo>
                    <a:pt x="1501142" y="0"/>
                  </a:lnTo>
                  <a:cubicBezTo>
                    <a:pt x="1504993" y="0"/>
                    <a:pt x="1508143" y="3151"/>
                    <a:pt x="1508143" y="7002"/>
                  </a:cubicBezTo>
                  <a:cubicBezTo>
                    <a:pt x="1508143" y="10853"/>
                    <a:pt x="1504993" y="14004"/>
                    <a:pt x="1501142" y="14004"/>
                  </a:cubicBezTo>
                  <a:close/>
                  <a:moveTo>
                    <a:pt x="1463563" y="14004"/>
                  </a:moveTo>
                  <a:lnTo>
                    <a:pt x="1451077" y="14004"/>
                  </a:lnTo>
                  <a:cubicBezTo>
                    <a:pt x="1447225" y="14004"/>
                    <a:pt x="1444074" y="10853"/>
                    <a:pt x="1444074" y="7002"/>
                  </a:cubicBezTo>
                  <a:cubicBezTo>
                    <a:pt x="1444074" y="3151"/>
                    <a:pt x="1447225" y="0"/>
                    <a:pt x="1451077" y="0"/>
                  </a:cubicBezTo>
                  <a:lnTo>
                    <a:pt x="1463563" y="0"/>
                  </a:lnTo>
                  <a:cubicBezTo>
                    <a:pt x="1467414" y="0"/>
                    <a:pt x="1470566" y="3151"/>
                    <a:pt x="1470566" y="7002"/>
                  </a:cubicBezTo>
                  <a:cubicBezTo>
                    <a:pt x="1470566" y="10853"/>
                    <a:pt x="1467414" y="14004"/>
                    <a:pt x="1463563" y="14004"/>
                  </a:cubicBezTo>
                  <a:close/>
                  <a:moveTo>
                    <a:pt x="1426102" y="14004"/>
                  </a:moveTo>
                  <a:lnTo>
                    <a:pt x="1413615" y="14004"/>
                  </a:lnTo>
                  <a:cubicBezTo>
                    <a:pt x="1409763" y="14004"/>
                    <a:pt x="1406613" y="10853"/>
                    <a:pt x="1406613" y="7002"/>
                  </a:cubicBezTo>
                  <a:cubicBezTo>
                    <a:pt x="1406613" y="3151"/>
                    <a:pt x="1409763" y="0"/>
                    <a:pt x="1413615" y="0"/>
                  </a:cubicBezTo>
                  <a:lnTo>
                    <a:pt x="1426102" y="0"/>
                  </a:lnTo>
                  <a:cubicBezTo>
                    <a:pt x="1429953" y="0"/>
                    <a:pt x="1433104" y="3151"/>
                    <a:pt x="1433104" y="7002"/>
                  </a:cubicBezTo>
                  <a:cubicBezTo>
                    <a:pt x="1433104" y="10853"/>
                    <a:pt x="1429953" y="14004"/>
                    <a:pt x="1426102" y="14004"/>
                  </a:cubicBezTo>
                  <a:close/>
                  <a:moveTo>
                    <a:pt x="1388640" y="14004"/>
                  </a:moveTo>
                  <a:lnTo>
                    <a:pt x="1376153" y="14004"/>
                  </a:lnTo>
                  <a:cubicBezTo>
                    <a:pt x="1372302" y="14004"/>
                    <a:pt x="1369151" y="10853"/>
                    <a:pt x="1369151" y="7002"/>
                  </a:cubicBezTo>
                  <a:cubicBezTo>
                    <a:pt x="1369151" y="3151"/>
                    <a:pt x="1372302" y="0"/>
                    <a:pt x="1376153" y="0"/>
                  </a:cubicBezTo>
                  <a:lnTo>
                    <a:pt x="1388640" y="0"/>
                  </a:lnTo>
                  <a:cubicBezTo>
                    <a:pt x="1392492" y="0"/>
                    <a:pt x="1395643" y="3151"/>
                    <a:pt x="1395643" y="7002"/>
                  </a:cubicBezTo>
                  <a:cubicBezTo>
                    <a:pt x="1395643" y="10853"/>
                    <a:pt x="1392492" y="14004"/>
                    <a:pt x="1388640" y="14004"/>
                  </a:cubicBezTo>
                  <a:close/>
                  <a:moveTo>
                    <a:pt x="1351063" y="14004"/>
                  </a:moveTo>
                  <a:lnTo>
                    <a:pt x="1338575" y="14004"/>
                  </a:lnTo>
                  <a:cubicBezTo>
                    <a:pt x="1334724" y="14004"/>
                    <a:pt x="1331573" y="10853"/>
                    <a:pt x="1331573" y="7002"/>
                  </a:cubicBezTo>
                  <a:cubicBezTo>
                    <a:pt x="1331573" y="3151"/>
                    <a:pt x="1334724" y="0"/>
                    <a:pt x="1338575" y="0"/>
                  </a:cubicBezTo>
                  <a:lnTo>
                    <a:pt x="1351063" y="0"/>
                  </a:lnTo>
                  <a:cubicBezTo>
                    <a:pt x="1354913" y="0"/>
                    <a:pt x="1358064" y="3151"/>
                    <a:pt x="1358064" y="7002"/>
                  </a:cubicBezTo>
                  <a:cubicBezTo>
                    <a:pt x="1358064" y="10853"/>
                    <a:pt x="1354913" y="14004"/>
                    <a:pt x="1351063" y="14004"/>
                  </a:cubicBezTo>
                  <a:close/>
                  <a:moveTo>
                    <a:pt x="1313601" y="14004"/>
                  </a:moveTo>
                  <a:lnTo>
                    <a:pt x="1301114" y="14004"/>
                  </a:lnTo>
                  <a:cubicBezTo>
                    <a:pt x="1297262" y="14004"/>
                    <a:pt x="1294112" y="10853"/>
                    <a:pt x="1294112" y="7002"/>
                  </a:cubicBezTo>
                  <a:cubicBezTo>
                    <a:pt x="1294112" y="3151"/>
                    <a:pt x="1297262" y="0"/>
                    <a:pt x="1301114" y="0"/>
                  </a:cubicBezTo>
                  <a:lnTo>
                    <a:pt x="1313601" y="0"/>
                  </a:lnTo>
                  <a:cubicBezTo>
                    <a:pt x="1317452" y="0"/>
                    <a:pt x="1320603" y="3151"/>
                    <a:pt x="1320603" y="7002"/>
                  </a:cubicBezTo>
                  <a:cubicBezTo>
                    <a:pt x="1320603" y="10853"/>
                    <a:pt x="1317452" y="14004"/>
                    <a:pt x="1313601" y="14004"/>
                  </a:cubicBezTo>
                  <a:close/>
                  <a:moveTo>
                    <a:pt x="1276139" y="14004"/>
                  </a:moveTo>
                  <a:lnTo>
                    <a:pt x="1263653" y="14004"/>
                  </a:lnTo>
                  <a:cubicBezTo>
                    <a:pt x="1259801" y="14004"/>
                    <a:pt x="1256650" y="10853"/>
                    <a:pt x="1256650" y="7002"/>
                  </a:cubicBezTo>
                  <a:cubicBezTo>
                    <a:pt x="1256650" y="3151"/>
                    <a:pt x="1259801" y="0"/>
                    <a:pt x="1263653" y="0"/>
                  </a:cubicBezTo>
                  <a:lnTo>
                    <a:pt x="1276139" y="0"/>
                  </a:lnTo>
                  <a:cubicBezTo>
                    <a:pt x="1279991" y="0"/>
                    <a:pt x="1283142" y="3151"/>
                    <a:pt x="1283142" y="7002"/>
                  </a:cubicBezTo>
                  <a:cubicBezTo>
                    <a:pt x="1283142" y="10853"/>
                    <a:pt x="1279991" y="14004"/>
                    <a:pt x="1276139" y="14004"/>
                  </a:cubicBezTo>
                  <a:close/>
                  <a:moveTo>
                    <a:pt x="1238561" y="14004"/>
                  </a:moveTo>
                  <a:lnTo>
                    <a:pt x="1226074" y="14004"/>
                  </a:lnTo>
                  <a:cubicBezTo>
                    <a:pt x="1222223" y="14004"/>
                    <a:pt x="1219072" y="10853"/>
                    <a:pt x="1219072" y="7002"/>
                  </a:cubicBezTo>
                  <a:cubicBezTo>
                    <a:pt x="1219072" y="3151"/>
                    <a:pt x="1222223" y="0"/>
                    <a:pt x="1226074" y="0"/>
                  </a:cubicBezTo>
                  <a:lnTo>
                    <a:pt x="1238561" y="0"/>
                  </a:lnTo>
                  <a:cubicBezTo>
                    <a:pt x="1242413" y="0"/>
                    <a:pt x="1245563" y="3151"/>
                    <a:pt x="1245563" y="7002"/>
                  </a:cubicBezTo>
                  <a:cubicBezTo>
                    <a:pt x="1245563" y="10853"/>
                    <a:pt x="1242413" y="14004"/>
                    <a:pt x="1238561" y="14004"/>
                  </a:cubicBezTo>
                  <a:close/>
                </a:path>
              </a:pathLst>
            </a:custGeom>
            <a:solidFill>
              <a:srgbClr val="000000"/>
            </a:solidFill>
            <a:ln w="11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4" name="Free-form: Shape 73">
              <a:extLst>
                <a:ext uri="{FF2B5EF4-FFF2-40B4-BE49-F238E27FC236}">
                  <a16:creationId xmlns:a16="http://schemas.microsoft.com/office/drawing/2014/main" id="{3715A673-3279-4CD0-BA04-EBCB81246B4D}"/>
                </a:ext>
              </a:extLst>
            </p:cNvPr>
            <p:cNvSpPr/>
            <p:nvPr/>
          </p:nvSpPr>
          <p:spPr>
            <a:xfrm>
              <a:off x="6232891" y="3305577"/>
              <a:ext cx="3463986" cy="354497"/>
            </a:xfrm>
            <a:custGeom>
              <a:avLst/>
              <a:gdLst>
                <a:gd name="connsiteX0" fmla="*/ 1194214 w 3463986"/>
                <a:gd name="connsiteY0" fmla="*/ 354498 h 354497"/>
                <a:gd name="connsiteX1" fmla="*/ 1181727 w 3463986"/>
                <a:gd name="connsiteY1" fmla="*/ 354498 h 354497"/>
                <a:gd name="connsiteX2" fmla="*/ 1174725 w 3463986"/>
                <a:gd name="connsiteY2" fmla="*/ 347496 h 354497"/>
                <a:gd name="connsiteX3" fmla="*/ 1181727 w 3463986"/>
                <a:gd name="connsiteY3" fmla="*/ 340494 h 354497"/>
                <a:gd name="connsiteX4" fmla="*/ 1194214 w 3463986"/>
                <a:gd name="connsiteY4" fmla="*/ 340494 h 354497"/>
                <a:gd name="connsiteX5" fmla="*/ 1201216 w 3463986"/>
                <a:gd name="connsiteY5" fmla="*/ 347496 h 354497"/>
                <a:gd name="connsiteX6" fmla="*/ 1194214 w 3463986"/>
                <a:gd name="connsiteY6" fmla="*/ 354498 h 354497"/>
                <a:gd name="connsiteX7" fmla="*/ 1156753 w 3463986"/>
                <a:gd name="connsiteY7" fmla="*/ 354498 h 354497"/>
                <a:gd name="connsiteX8" fmla="*/ 1144266 w 3463986"/>
                <a:gd name="connsiteY8" fmla="*/ 354498 h 354497"/>
                <a:gd name="connsiteX9" fmla="*/ 1137264 w 3463986"/>
                <a:gd name="connsiteY9" fmla="*/ 347496 h 354497"/>
                <a:gd name="connsiteX10" fmla="*/ 1144266 w 3463986"/>
                <a:gd name="connsiteY10" fmla="*/ 340494 h 354497"/>
                <a:gd name="connsiteX11" fmla="*/ 1156753 w 3463986"/>
                <a:gd name="connsiteY11" fmla="*/ 340494 h 354497"/>
                <a:gd name="connsiteX12" fmla="*/ 1163755 w 3463986"/>
                <a:gd name="connsiteY12" fmla="*/ 347496 h 354497"/>
                <a:gd name="connsiteX13" fmla="*/ 1156753 w 3463986"/>
                <a:gd name="connsiteY13" fmla="*/ 354498 h 354497"/>
                <a:gd name="connsiteX14" fmla="*/ 1119175 w 3463986"/>
                <a:gd name="connsiteY14" fmla="*/ 354498 h 354497"/>
                <a:gd name="connsiteX15" fmla="*/ 1106688 w 3463986"/>
                <a:gd name="connsiteY15" fmla="*/ 354498 h 354497"/>
                <a:gd name="connsiteX16" fmla="*/ 1099686 w 3463986"/>
                <a:gd name="connsiteY16" fmla="*/ 347496 h 354497"/>
                <a:gd name="connsiteX17" fmla="*/ 1106688 w 3463986"/>
                <a:gd name="connsiteY17" fmla="*/ 340494 h 354497"/>
                <a:gd name="connsiteX18" fmla="*/ 1119175 w 3463986"/>
                <a:gd name="connsiteY18" fmla="*/ 340494 h 354497"/>
                <a:gd name="connsiteX19" fmla="*/ 1126177 w 3463986"/>
                <a:gd name="connsiteY19" fmla="*/ 347496 h 354497"/>
                <a:gd name="connsiteX20" fmla="*/ 1119175 w 3463986"/>
                <a:gd name="connsiteY20" fmla="*/ 354498 h 354497"/>
                <a:gd name="connsiteX21" fmla="*/ 1081713 w 3463986"/>
                <a:gd name="connsiteY21" fmla="*/ 354498 h 354497"/>
                <a:gd name="connsiteX22" fmla="*/ 1069226 w 3463986"/>
                <a:gd name="connsiteY22" fmla="*/ 354498 h 354497"/>
                <a:gd name="connsiteX23" fmla="*/ 1062224 w 3463986"/>
                <a:gd name="connsiteY23" fmla="*/ 347496 h 354497"/>
                <a:gd name="connsiteX24" fmla="*/ 1069226 w 3463986"/>
                <a:gd name="connsiteY24" fmla="*/ 340494 h 354497"/>
                <a:gd name="connsiteX25" fmla="*/ 1081713 w 3463986"/>
                <a:gd name="connsiteY25" fmla="*/ 340494 h 354497"/>
                <a:gd name="connsiteX26" fmla="*/ 1088716 w 3463986"/>
                <a:gd name="connsiteY26" fmla="*/ 347496 h 354497"/>
                <a:gd name="connsiteX27" fmla="*/ 1081713 w 3463986"/>
                <a:gd name="connsiteY27" fmla="*/ 354498 h 354497"/>
                <a:gd name="connsiteX28" fmla="*/ 1044252 w 3463986"/>
                <a:gd name="connsiteY28" fmla="*/ 354498 h 354497"/>
                <a:gd name="connsiteX29" fmla="*/ 1031765 w 3463986"/>
                <a:gd name="connsiteY29" fmla="*/ 354498 h 354497"/>
                <a:gd name="connsiteX30" fmla="*/ 1024762 w 3463986"/>
                <a:gd name="connsiteY30" fmla="*/ 347496 h 354497"/>
                <a:gd name="connsiteX31" fmla="*/ 1031765 w 3463986"/>
                <a:gd name="connsiteY31" fmla="*/ 340494 h 354497"/>
                <a:gd name="connsiteX32" fmla="*/ 1044252 w 3463986"/>
                <a:gd name="connsiteY32" fmla="*/ 340494 h 354497"/>
                <a:gd name="connsiteX33" fmla="*/ 1051254 w 3463986"/>
                <a:gd name="connsiteY33" fmla="*/ 347496 h 354497"/>
                <a:gd name="connsiteX34" fmla="*/ 1044252 w 3463986"/>
                <a:gd name="connsiteY34" fmla="*/ 354498 h 354497"/>
                <a:gd name="connsiteX35" fmla="*/ 1006674 w 3463986"/>
                <a:gd name="connsiteY35" fmla="*/ 354498 h 354497"/>
                <a:gd name="connsiteX36" fmla="*/ 994186 w 3463986"/>
                <a:gd name="connsiteY36" fmla="*/ 354498 h 354497"/>
                <a:gd name="connsiteX37" fmla="*/ 987185 w 3463986"/>
                <a:gd name="connsiteY37" fmla="*/ 347496 h 354497"/>
                <a:gd name="connsiteX38" fmla="*/ 994186 w 3463986"/>
                <a:gd name="connsiteY38" fmla="*/ 340494 h 354497"/>
                <a:gd name="connsiteX39" fmla="*/ 1006674 w 3463986"/>
                <a:gd name="connsiteY39" fmla="*/ 340494 h 354497"/>
                <a:gd name="connsiteX40" fmla="*/ 1013676 w 3463986"/>
                <a:gd name="connsiteY40" fmla="*/ 347496 h 354497"/>
                <a:gd name="connsiteX41" fmla="*/ 1006674 w 3463986"/>
                <a:gd name="connsiteY41" fmla="*/ 354498 h 354497"/>
                <a:gd name="connsiteX42" fmla="*/ 969213 w 3463986"/>
                <a:gd name="connsiteY42" fmla="*/ 354498 h 354497"/>
                <a:gd name="connsiteX43" fmla="*/ 956725 w 3463986"/>
                <a:gd name="connsiteY43" fmla="*/ 354498 h 354497"/>
                <a:gd name="connsiteX44" fmla="*/ 949723 w 3463986"/>
                <a:gd name="connsiteY44" fmla="*/ 347496 h 354497"/>
                <a:gd name="connsiteX45" fmla="*/ 956725 w 3463986"/>
                <a:gd name="connsiteY45" fmla="*/ 340494 h 354497"/>
                <a:gd name="connsiteX46" fmla="*/ 969213 w 3463986"/>
                <a:gd name="connsiteY46" fmla="*/ 340494 h 354497"/>
                <a:gd name="connsiteX47" fmla="*/ 976215 w 3463986"/>
                <a:gd name="connsiteY47" fmla="*/ 347496 h 354497"/>
                <a:gd name="connsiteX48" fmla="*/ 969213 w 3463986"/>
                <a:gd name="connsiteY48" fmla="*/ 354498 h 354497"/>
                <a:gd name="connsiteX49" fmla="*/ 931751 w 3463986"/>
                <a:gd name="connsiteY49" fmla="*/ 354498 h 354497"/>
                <a:gd name="connsiteX50" fmla="*/ 919264 w 3463986"/>
                <a:gd name="connsiteY50" fmla="*/ 354498 h 354497"/>
                <a:gd name="connsiteX51" fmla="*/ 912262 w 3463986"/>
                <a:gd name="connsiteY51" fmla="*/ 347496 h 354497"/>
                <a:gd name="connsiteX52" fmla="*/ 919264 w 3463986"/>
                <a:gd name="connsiteY52" fmla="*/ 340494 h 354497"/>
                <a:gd name="connsiteX53" fmla="*/ 931751 w 3463986"/>
                <a:gd name="connsiteY53" fmla="*/ 340494 h 354497"/>
                <a:gd name="connsiteX54" fmla="*/ 938753 w 3463986"/>
                <a:gd name="connsiteY54" fmla="*/ 347496 h 354497"/>
                <a:gd name="connsiteX55" fmla="*/ 931751 w 3463986"/>
                <a:gd name="connsiteY55" fmla="*/ 354498 h 354497"/>
                <a:gd name="connsiteX56" fmla="*/ 894173 w 3463986"/>
                <a:gd name="connsiteY56" fmla="*/ 354498 h 354497"/>
                <a:gd name="connsiteX57" fmla="*/ 881686 w 3463986"/>
                <a:gd name="connsiteY57" fmla="*/ 354498 h 354497"/>
                <a:gd name="connsiteX58" fmla="*/ 874683 w 3463986"/>
                <a:gd name="connsiteY58" fmla="*/ 347496 h 354497"/>
                <a:gd name="connsiteX59" fmla="*/ 881686 w 3463986"/>
                <a:gd name="connsiteY59" fmla="*/ 340494 h 354497"/>
                <a:gd name="connsiteX60" fmla="*/ 894173 w 3463986"/>
                <a:gd name="connsiteY60" fmla="*/ 340494 h 354497"/>
                <a:gd name="connsiteX61" fmla="*/ 901175 w 3463986"/>
                <a:gd name="connsiteY61" fmla="*/ 347496 h 354497"/>
                <a:gd name="connsiteX62" fmla="*/ 894173 w 3463986"/>
                <a:gd name="connsiteY62" fmla="*/ 354498 h 354497"/>
                <a:gd name="connsiteX63" fmla="*/ 856712 w 3463986"/>
                <a:gd name="connsiteY63" fmla="*/ 354498 h 354497"/>
                <a:gd name="connsiteX64" fmla="*/ 844224 w 3463986"/>
                <a:gd name="connsiteY64" fmla="*/ 354498 h 354497"/>
                <a:gd name="connsiteX65" fmla="*/ 837222 w 3463986"/>
                <a:gd name="connsiteY65" fmla="*/ 347496 h 354497"/>
                <a:gd name="connsiteX66" fmla="*/ 844224 w 3463986"/>
                <a:gd name="connsiteY66" fmla="*/ 340494 h 354497"/>
                <a:gd name="connsiteX67" fmla="*/ 856712 w 3463986"/>
                <a:gd name="connsiteY67" fmla="*/ 340494 h 354497"/>
                <a:gd name="connsiteX68" fmla="*/ 863713 w 3463986"/>
                <a:gd name="connsiteY68" fmla="*/ 347496 h 354497"/>
                <a:gd name="connsiteX69" fmla="*/ 856712 w 3463986"/>
                <a:gd name="connsiteY69" fmla="*/ 354498 h 354497"/>
                <a:gd name="connsiteX70" fmla="*/ 819250 w 3463986"/>
                <a:gd name="connsiteY70" fmla="*/ 354498 h 354497"/>
                <a:gd name="connsiteX71" fmla="*/ 806763 w 3463986"/>
                <a:gd name="connsiteY71" fmla="*/ 354498 h 354497"/>
                <a:gd name="connsiteX72" fmla="*/ 799761 w 3463986"/>
                <a:gd name="connsiteY72" fmla="*/ 347496 h 354497"/>
                <a:gd name="connsiteX73" fmla="*/ 806763 w 3463986"/>
                <a:gd name="connsiteY73" fmla="*/ 340494 h 354497"/>
                <a:gd name="connsiteX74" fmla="*/ 819250 w 3463986"/>
                <a:gd name="connsiteY74" fmla="*/ 340494 h 354497"/>
                <a:gd name="connsiteX75" fmla="*/ 826252 w 3463986"/>
                <a:gd name="connsiteY75" fmla="*/ 347496 h 354497"/>
                <a:gd name="connsiteX76" fmla="*/ 819250 w 3463986"/>
                <a:gd name="connsiteY76" fmla="*/ 354498 h 354497"/>
                <a:gd name="connsiteX77" fmla="*/ 781672 w 3463986"/>
                <a:gd name="connsiteY77" fmla="*/ 354498 h 354497"/>
                <a:gd name="connsiteX78" fmla="*/ 769185 w 3463986"/>
                <a:gd name="connsiteY78" fmla="*/ 354498 h 354497"/>
                <a:gd name="connsiteX79" fmla="*/ 762183 w 3463986"/>
                <a:gd name="connsiteY79" fmla="*/ 347496 h 354497"/>
                <a:gd name="connsiteX80" fmla="*/ 769185 w 3463986"/>
                <a:gd name="connsiteY80" fmla="*/ 340494 h 354497"/>
                <a:gd name="connsiteX81" fmla="*/ 781672 w 3463986"/>
                <a:gd name="connsiteY81" fmla="*/ 340494 h 354497"/>
                <a:gd name="connsiteX82" fmla="*/ 788674 w 3463986"/>
                <a:gd name="connsiteY82" fmla="*/ 347496 h 354497"/>
                <a:gd name="connsiteX83" fmla="*/ 781672 w 3463986"/>
                <a:gd name="connsiteY83" fmla="*/ 354498 h 354497"/>
                <a:gd name="connsiteX84" fmla="*/ 744210 w 3463986"/>
                <a:gd name="connsiteY84" fmla="*/ 354498 h 354497"/>
                <a:gd name="connsiteX85" fmla="*/ 731723 w 3463986"/>
                <a:gd name="connsiteY85" fmla="*/ 354498 h 354497"/>
                <a:gd name="connsiteX86" fmla="*/ 724721 w 3463986"/>
                <a:gd name="connsiteY86" fmla="*/ 347496 h 354497"/>
                <a:gd name="connsiteX87" fmla="*/ 731723 w 3463986"/>
                <a:gd name="connsiteY87" fmla="*/ 340494 h 354497"/>
                <a:gd name="connsiteX88" fmla="*/ 744210 w 3463986"/>
                <a:gd name="connsiteY88" fmla="*/ 340494 h 354497"/>
                <a:gd name="connsiteX89" fmla="*/ 751213 w 3463986"/>
                <a:gd name="connsiteY89" fmla="*/ 347496 h 354497"/>
                <a:gd name="connsiteX90" fmla="*/ 744210 w 3463986"/>
                <a:gd name="connsiteY90" fmla="*/ 354498 h 354497"/>
                <a:gd name="connsiteX91" fmla="*/ 706749 w 3463986"/>
                <a:gd name="connsiteY91" fmla="*/ 354498 h 354497"/>
                <a:gd name="connsiteX92" fmla="*/ 694262 w 3463986"/>
                <a:gd name="connsiteY92" fmla="*/ 354498 h 354497"/>
                <a:gd name="connsiteX93" fmla="*/ 687260 w 3463986"/>
                <a:gd name="connsiteY93" fmla="*/ 347496 h 354497"/>
                <a:gd name="connsiteX94" fmla="*/ 694262 w 3463986"/>
                <a:gd name="connsiteY94" fmla="*/ 340494 h 354497"/>
                <a:gd name="connsiteX95" fmla="*/ 706749 w 3463986"/>
                <a:gd name="connsiteY95" fmla="*/ 340494 h 354497"/>
                <a:gd name="connsiteX96" fmla="*/ 713751 w 3463986"/>
                <a:gd name="connsiteY96" fmla="*/ 347496 h 354497"/>
                <a:gd name="connsiteX97" fmla="*/ 706749 w 3463986"/>
                <a:gd name="connsiteY97" fmla="*/ 354498 h 354497"/>
                <a:gd name="connsiteX98" fmla="*/ 669171 w 3463986"/>
                <a:gd name="connsiteY98" fmla="*/ 354498 h 354497"/>
                <a:gd name="connsiteX99" fmla="*/ 656684 w 3463986"/>
                <a:gd name="connsiteY99" fmla="*/ 354498 h 354497"/>
                <a:gd name="connsiteX100" fmla="*/ 649681 w 3463986"/>
                <a:gd name="connsiteY100" fmla="*/ 347496 h 354497"/>
                <a:gd name="connsiteX101" fmla="*/ 656684 w 3463986"/>
                <a:gd name="connsiteY101" fmla="*/ 340494 h 354497"/>
                <a:gd name="connsiteX102" fmla="*/ 669171 w 3463986"/>
                <a:gd name="connsiteY102" fmla="*/ 340494 h 354497"/>
                <a:gd name="connsiteX103" fmla="*/ 676173 w 3463986"/>
                <a:gd name="connsiteY103" fmla="*/ 347496 h 354497"/>
                <a:gd name="connsiteX104" fmla="*/ 669171 w 3463986"/>
                <a:gd name="connsiteY104" fmla="*/ 354498 h 354497"/>
                <a:gd name="connsiteX105" fmla="*/ 631709 w 3463986"/>
                <a:gd name="connsiteY105" fmla="*/ 354498 h 354497"/>
                <a:gd name="connsiteX106" fmla="*/ 619222 w 3463986"/>
                <a:gd name="connsiteY106" fmla="*/ 354498 h 354497"/>
                <a:gd name="connsiteX107" fmla="*/ 612220 w 3463986"/>
                <a:gd name="connsiteY107" fmla="*/ 347496 h 354497"/>
                <a:gd name="connsiteX108" fmla="*/ 619222 w 3463986"/>
                <a:gd name="connsiteY108" fmla="*/ 340494 h 354497"/>
                <a:gd name="connsiteX109" fmla="*/ 631709 w 3463986"/>
                <a:gd name="connsiteY109" fmla="*/ 340494 h 354497"/>
                <a:gd name="connsiteX110" fmla="*/ 638711 w 3463986"/>
                <a:gd name="connsiteY110" fmla="*/ 347496 h 354497"/>
                <a:gd name="connsiteX111" fmla="*/ 631709 w 3463986"/>
                <a:gd name="connsiteY111" fmla="*/ 354498 h 354497"/>
                <a:gd name="connsiteX112" fmla="*/ 594248 w 3463986"/>
                <a:gd name="connsiteY112" fmla="*/ 354498 h 354497"/>
                <a:gd name="connsiteX113" fmla="*/ 581761 w 3463986"/>
                <a:gd name="connsiteY113" fmla="*/ 354498 h 354497"/>
                <a:gd name="connsiteX114" fmla="*/ 574759 w 3463986"/>
                <a:gd name="connsiteY114" fmla="*/ 347496 h 354497"/>
                <a:gd name="connsiteX115" fmla="*/ 581761 w 3463986"/>
                <a:gd name="connsiteY115" fmla="*/ 340494 h 354497"/>
                <a:gd name="connsiteX116" fmla="*/ 594248 w 3463986"/>
                <a:gd name="connsiteY116" fmla="*/ 340494 h 354497"/>
                <a:gd name="connsiteX117" fmla="*/ 601250 w 3463986"/>
                <a:gd name="connsiteY117" fmla="*/ 347496 h 354497"/>
                <a:gd name="connsiteX118" fmla="*/ 594248 w 3463986"/>
                <a:gd name="connsiteY118" fmla="*/ 354498 h 354497"/>
                <a:gd name="connsiteX119" fmla="*/ 556670 w 3463986"/>
                <a:gd name="connsiteY119" fmla="*/ 354498 h 354497"/>
                <a:gd name="connsiteX120" fmla="*/ 544182 w 3463986"/>
                <a:gd name="connsiteY120" fmla="*/ 354498 h 354497"/>
                <a:gd name="connsiteX121" fmla="*/ 537181 w 3463986"/>
                <a:gd name="connsiteY121" fmla="*/ 347496 h 354497"/>
                <a:gd name="connsiteX122" fmla="*/ 544182 w 3463986"/>
                <a:gd name="connsiteY122" fmla="*/ 340494 h 354497"/>
                <a:gd name="connsiteX123" fmla="*/ 556670 w 3463986"/>
                <a:gd name="connsiteY123" fmla="*/ 340494 h 354497"/>
                <a:gd name="connsiteX124" fmla="*/ 563672 w 3463986"/>
                <a:gd name="connsiteY124" fmla="*/ 347496 h 354497"/>
                <a:gd name="connsiteX125" fmla="*/ 556670 w 3463986"/>
                <a:gd name="connsiteY125" fmla="*/ 354498 h 354497"/>
                <a:gd name="connsiteX126" fmla="*/ 519208 w 3463986"/>
                <a:gd name="connsiteY126" fmla="*/ 354498 h 354497"/>
                <a:gd name="connsiteX127" fmla="*/ 506721 w 3463986"/>
                <a:gd name="connsiteY127" fmla="*/ 354498 h 354497"/>
                <a:gd name="connsiteX128" fmla="*/ 499719 w 3463986"/>
                <a:gd name="connsiteY128" fmla="*/ 347496 h 354497"/>
                <a:gd name="connsiteX129" fmla="*/ 506721 w 3463986"/>
                <a:gd name="connsiteY129" fmla="*/ 340494 h 354497"/>
                <a:gd name="connsiteX130" fmla="*/ 519208 w 3463986"/>
                <a:gd name="connsiteY130" fmla="*/ 340494 h 354497"/>
                <a:gd name="connsiteX131" fmla="*/ 526211 w 3463986"/>
                <a:gd name="connsiteY131" fmla="*/ 347496 h 354497"/>
                <a:gd name="connsiteX132" fmla="*/ 519208 w 3463986"/>
                <a:gd name="connsiteY132" fmla="*/ 354498 h 354497"/>
                <a:gd name="connsiteX133" fmla="*/ 481747 w 3463986"/>
                <a:gd name="connsiteY133" fmla="*/ 354498 h 354497"/>
                <a:gd name="connsiteX134" fmla="*/ 469260 w 3463986"/>
                <a:gd name="connsiteY134" fmla="*/ 354498 h 354497"/>
                <a:gd name="connsiteX135" fmla="*/ 462258 w 3463986"/>
                <a:gd name="connsiteY135" fmla="*/ 347496 h 354497"/>
                <a:gd name="connsiteX136" fmla="*/ 469260 w 3463986"/>
                <a:gd name="connsiteY136" fmla="*/ 340494 h 354497"/>
                <a:gd name="connsiteX137" fmla="*/ 481747 w 3463986"/>
                <a:gd name="connsiteY137" fmla="*/ 340494 h 354497"/>
                <a:gd name="connsiteX138" fmla="*/ 488749 w 3463986"/>
                <a:gd name="connsiteY138" fmla="*/ 347496 h 354497"/>
                <a:gd name="connsiteX139" fmla="*/ 481747 w 3463986"/>
                <a:gd name="connsiteY139" fmla="*/ 354498 h 354497"/>
                <a:gd name="connsiteX140" fmla="*/ 444169 w 3463986"/>
                <a:gd name="connsiteY140" fmla="*/ 354498 h 354497"/>
                <a:gd name="connsiteX141" fmla="*/ 431682 w 3463986"/>
                <a:gd name="connsiteY141" fmla="*/ 354498 h 354497"/>
                <a:gd name="connsiteX142" fmla="*/ 424679 w 3463986"/>
                <a:gd name="connsiteY142" fmla="*/ 347496 h 354497"/>
                <a:gd name="connsiteX143" fmla="*/ 431682 w 3463986"/>
                <a:gd name="connsiteY143" fmla="*/ 340494 h 354497"/>
                <a:gd name="connsiteX144" fmla="*/ 444169 w 3463986"/>
                <a:gd name="connsiteY144" fmla="*/ 340494 h 354497"/>
                <a:gd name="connsiteX145" fmla="*/ 451171 w 3463986"/>
                <a:gd name="connsiteY145" fmla="*/ 347496 h 354497"/>
                <a:gd name="connsiteX146" fmla="*/ 444169 w 3463986"/>
                <a:gd name="connsiteY146" fmla="*/ 354498 h 354497"/>
                <a:gd name="connsiteX147" fmla="*/ 406707 w 3463986"/>
                <a:gd name="connsiteY147" fmla="*/ 354498 h 354497"/>
                <a:gd name="connsiteX148" fmla="*/ 394220 w 3463986"/>
                <a:gd name="connsiteY148" fmla="*/ 354498 h 354497"/>
                <a:gd name="connsiteX149" fmla="*/ 387218 w 3463986"/>
                <a:gd name="connsiteY149" fmla="*/ 347496 h 354497"/>
                <a:gd name="connsiteX150" fmla="*/ 394220 w 3463986"/>
                <a:gd name="connsiteY150" fmla="*/ 340494 h 354497"/>
                <a:gd name="connsiteX151" fmla="*/ 406707 w 3463986"/>
                <a:gd name="connsiteY151" fmla="*/ 340494 h 354497"/>
                <a:gd name="connsiteX152" fmla="*/ 413709 w 3463986"/>
                <a:gd name="connsiteY152" fmla="*/ 347496 h 354497"/>
                <a:gd name="connsiteX153" fmla="*/ 406707 w 3463986"/>
                <a:gd name="connsiteY153" fmla="*/ 354498 h 354497"/>
                <a:gd name="connsiteX154" fmla="*/ 369246 w 3463986"/>
                <a:gd name="connsiteY154" fmla="*/ 354498 h 354497"/>
                <a:gd name="connsiteX155" fmla="*/ 356759 w 3463986"/>
                <a:gd name="connsiteY155" fmla="*/ 354498 h 354497"/>
                <a:gd name="connsiteX156" fmla="*/ 349757 w 3463986"/>
                <a:gd name="connsiteY156" fmla="*/ 347496 h 354497"/>
                <a:gd name="connsiteX157" fmla="*/ 356759 w 3463986"/>
                <a:gd name="connsiteY157" fmla="*/ 340494 h 354497"/>
                <a:gd name="connsiteX158" fmla="*/ 369246 w 3463986"/>
                <a:gd name="connsiteY158" fmla="*/ 340494 h 354497"/>
                <a:gd name="connsiteX159" fmla="*/ 376248 w 3463986"/>
                <a:gd name="connsiteY159" fmla="*/ 347496 h 354497"/>
                <a:gd name="connsiteX160" fmla="*/ 369246 w 3463986"/>
                <a:gd name="connsiteY160" fmla="*/ 354498 h 354497"/>
                <a:gd name="connsiteX161" fmla="*/ 331668 w 3463986"/>
                <a:gd name="connsiteY161" fmla="*/ 354498 h 354497"/>
                <a:gd name="connsiteX162" fmla="*/ 319180 w 3463986"/>
                <a:gd name="connsiteY162" fmla="*/ 354498 h 354497"/>
                <a:gd name="connsiteX163" fmla="*/ 312179 w 3463986"/>
                <a:gd name="connsiteY163" fmla="*/ 347496 h 354497"/>
                <a:gd name="connsiteX164" fmla="*/ 319180 w 3463986"/>
                <a:gd name="connsiteY164" fmla="*/ 340494 h 354497"/>
                <a:gd name="connsiteX165" fmla="*/ 331668 w 3463986"/>
                <a:gd name="connsiteY165" fmla="*/ 340494 h 354497"/>
                <a:gd name="connsiteX166" fmla="*/ 338670 w 3463986"/>
                <a:gd name="connsiteY166" fmla="*/ 347496 h 354497"/>
                <a:gd name="connsiteX167" fmla="*/ 331668 w 3463986"/>
                <a:gd name="connsiteY167" fmla="*/ 354498 h 354497"/>
                <a:gd name="connsiteX168" fmla="*/ 294206 w 3463986"/>
                <a:gd name="connsiteY168" fmla="*/ 354498 h 354497"/>
                <a:gd name="connsiteX169" fmla="*/ 281719 w 3463986"/>
                <a:gd name="connsiteY169" fmla="*/ 354498 h 354497"/>
                <a:gd name="connsiteX170" fmla="*/ 274717 w 3463986"/>
                <a:gd name="connsiteY170" fmla="*/ 347496 h 354497"/>
                <a:gd name="connsiteX171" fmla="*/ 281719 w 3463986"/>
                <a:gd name="connsiteY171" fmla="*/ 340494 h 354497"/>
                <a:gd name="connsiteX172" fmla="*/ 294206 w 3463986"/>
                <a:gd name="connsiteY172" fmla="*/ 340494 h 354497"/>
                <a:gd name="connsiteX173" fmla="*/ 301209 w 3463986"/>
                <a:gd name="connsiteY173" fmla="*/ 347496 h 354497"/>
                <a:gd name="connsiteX174" fmla="*/ 294206 w 3463986"/>
                <a:gd name="connsiteY174" fmla="*/ 354498 h 354497"/>
                <a:gd name="connsiteX175" fmla="*/ 1217672 w 3463986"/>
                <a:gd name="connsiteY175" fmla="*/ 350763 h 354497"/>
                <a:gd name="connsiteX176" fmla="*/ 1212653 w 3463986"/>
                <a:gd name="connsiteY176" fmla="*/ 348663 h 354497"/>
                <a:gd name="connsiteX177" fmla="*/ 1212653 w 3463986"/>
                <a:gd name="connsiteY177" fmla="*/ 338743 h 354497"/>
                <a:gd name="connsiteX178" fmla="*/ 1221523 w 3463986"/>
                <a:gd name="connsiteY178" fmla="*/ 329990 h 354497"/>
                <a:gd name="connsiteX179" fmla="*/ 1231442 w 3463986"/>
                <a:gd name="connsiteY179" fmla="*/ 329990 h 354497"/>
                <a:gd name="connsiteX180" fmla="*/ 1231442 w 3463986"/>
                <a:gd name="connsiteY180" fmla="*/ 339910 h 354497"/>
                <a:gd name="connsiteX181" fmla="*/ 1222573 w 3463986"/>
                <a:gd name="connsiteY181" fmla="*/ 348663 h 354497"/>
                <a:gd name="connsiteX182" fmla="*/ 1217672 w 3463986"/>
                <a:gd name="connsiteY182" fmla="*/ 350647 h 354497"/>
                <a:gd name="connsiteX183" fmla="*/ 261646 w 3463986"/>
                <a:gd name="connsiteY183" fmla="*/ 342828 h 354497"/>
                <a:gd name="connsiteX184" fmla="*/ 256628 w 3463986"/>
                <a:gd name="connsiteY184" fmla="*/ 340727 h 354497"/>
                <a:gd name="connsiteX185" fmla="*/ 247876 w 3463986"/>
                <a:gd name="connsiteY185" fmla="*/ 331858 h 354497"/>
                <a:gd name="connsiteX186" fmla="*/ 247876 w 3463986"/>
                <a:gd name="connsiteY186" fmla="*/ 321938 h 354497"/>
                <a:gd name="connsiteX187" fmla="*/ 257795 w 3463986"/>
                <a:gd name="connsiteY187" fmla="*/ 321938 h 354497"/>
                <a:gd name="connsiteX188" fmla="*/ 266548 w 3463986"/>
                <a:gd name="connsiteY188" fmla="*/ 330807 h 354497"/>
                <a:gd name="connsiteX189" fmla="*/ 266548 w 3463986"/>
                <a:gd name="connsiteY189" fmla="*/ 340727 h 354497"/>
                <a:gd name="connsiteX190" fmla="*/ 261646 w 3463986"/>
                <a:gd name="connsiteY190" fmla="*/ 342711 h 354497"/>
                <a:gd name="connsiteX191" fmla="*/ 1244279 w 3463986"/>
                <a:gd name="connsiteY191" fmla="*/ 324272 h 354497"/>
                <a:gd name="connsiteX192" fmla="*/ 1239261 w 3463986"/>
                <a:gd name="connsiteY192" fmla="*/ 322171 h 354497"/>
                <a:gd name="connsiteX193" fmla="*/ 1239261 w 3463986"/>
                <a:gd name="connsiteY193" fmla="*/ 312252 h 354497"/>
                <a:gd name="connsiteX194" fmla="*/ 1248131 w 3463986"/>
                <a:gd name="connsiteY194" fmla="*/ 303499 h 354497"/>
                <a:gd name="connsiteX195" fmla="*/ 1258051 w 3463986"/>
                <a:gd name="connsiteY195" fmla="*/ 303499 h 354497"/>
                <a:gd name="connsiteX196" fmla="*/ 1258051 w 3463986"/>
                <a:gd name="connsiteY196" fmla="*/ 313419 h 354497"/>
                <a:gd name="connsiteX197" fmla="*/ 1249181 w 3463986"/>
                <a:gd name="connsiteY197" fmla="*/ 322171 h 354497"/>
                <a:gd name="connsiteX198" fmla="*/ 1244279 w 3463986"/>
                <a:gd name="connsiteY198" fmla="*/ 324155 h 354497"/>
                <a:gd name="connsiteX199" fmla="*/ 235272 w 3463986"/>
                <a:gd name="connsiteY199" fmla="*/ 316103 h 354497"/>
                <a:gd name="connsiteX200" fmla="*/ 230253 w 3463986"/>
                <a:gd name="connsiteY200" fmla="*/ 314002 h 354497"/>
                <a:gd name="connsiteX201" fmla="*/ 221501 w 3463986"/>
                <a:gd name="connsiteY201" fmla="*/ 305133 h 354497"/>
                <a:gd name="connsiteX202" fmla="*/ 221501 w 3463986"/>
                <a:gd name="connsiteY202" fmla="*/ 295213 h 354497"/>
                <a:gd name="connsiteX203" fmla="*/ 231420 w 3463986"/>
                <a:gd name="connsiteY203" fmla="*/ 295213 h 354497"/>
                <a:gd name="connsiteX204" fmla="*/ 240173 w 3463986"/>
                <a:gd name="connsiteY204" fmla="*/ 304083 h 354497"/>
                <a:gd name="connsiteX205" fmla="*/ 240173 w 3463986"/>
                <a:gd name="connsiteY205" fmla="*/ 314002 h 354497"/>
                <a:gd name="connsiteX206" fmla="*/ 235272 w 3463986"/>
                <a:gd name="connsiteY206" fmla="*/ 315986 h 354497"/>
                <a:gd name="connsiteX207" fmla="*/ 3184222 w 3463986"/>
                <a:gd name="connsiteY207" fmla="*/ 301865 h 354497"/>
                <a:gd name="connsiteX208" fmla="*/ 3171735 w 3463986"/>
                <a:gd name="connsiteY208" fmla="*/ 301865 h 354497"/>
                <a:gd name="connsiteX209" fmla="*/ 3164732 w 3463986"/>
                <a:gd name="connsiteY209" fmla="*/ 294863 h 354497"/>
                <a:gd name="connsiteX210" fmla="*/ 3171735 w 3463986"/>
                <a:gd name="connsiteY210" fmla="*/ 287861 h 354497"/>
                <a:gd name="connsiteX211" fmla="*/ 3184222 w 3463986"/>
                <a:gd name="connsiteY211" fmla="*/ 287861 h 354497"/>
                <a:gd name="connsiteX212" fmla="*/ 3191224 w 3463986"/>
                <a:gd name="connsiteY212" fmla="*/ 294863 h 354497"/>
                <a:gd name="connsiteX213" fmla="*/ 3184222 w 3463986"/>
                <a:gd name="connsiteY213" fmla="*/ 301865 h 354497"/>
                <a:gd name="connsiteX214" fmla="*/ 3146760 w 3463986"/>
                <a:gd name="connsiteY214" fmla="*/ 301865 h 354497"/>
                <a:gd name="connsiteX215" fmla="*/ 3134273 w 3463986"/>
                <a:gd name="connsiteY215" fmla="*/ 301865 h 354497"/>
                <a:gd name="connsiteX216" fmla="*/ 3127271 w 3463986"/>
                <a:gd name="connsiteY216" fmla="*/ 294863 h 354497"/>
                <a:gd name="connsiteX217" fmla="*/ 3134273 w 3463986"/>
                <a:gd name="connsiteY217" fmla="*/ 287861 h 354497"/>
                <a:gd name="connsiteX218" fmla="*/ 3146760 w 3463986"/>
                <a:gd name="connsiteY218" fmla="*/ 287861 h 354497"/>
                <a:gd name="connsiteX219" fmla="*/ 3153762 w 3463986"/>
                <a:gd name="connsiteY219" fmla="*/ 294863 h 354497"/>
                <a:gd name="connsiteX220" fmla="*/ 3146760 w 3463986"/>
                <a:gd name="connsiteY220" fmla="*/ 301865 h 354497"/>
                <a:gd name="connsiteX221" fmla="*/ 3109182 w 3463986"/>
                <a:gd name="connsiteY221" fmla="*/ 301749 h 354497"/>
                <a:gd name="connsiteX222" fmla="*/ 3096695 w 3463986"/>
                <a:gd name="connsiteY222" fmla="*/ 301749 h 354497"/>
                <a:gd name="connsiteX223" fmla="*/ 3089693 w 3463986"/>
                <a:gd name="connsiteY223" fmla="*/ 294746 h 354497"/>
                <a:gd name="connsiteX224" fmla="*/ 3096695 w 3463986"/>
                <a:gd name="connsiteY224" fmla="*/ 287744 h 354497"/>
                <a:gd name="connsiteX225" fmla="*/ 3109182 w 3463986"/>
                <a:gd name="connsiteY225" fmla="*/ 287744 h 354497"/>
                <a:gd name="connsiteX226" fmla="*/ 3116184 w 3463986"/>
                <a:gd name="connsiteY226" fmla="*/ 294746 h 354497"/>
                <a:gd name="connsiteX227" fmla="*/ 3109182 w 3463986"/>
                <a:gd name="connsiteY227" fmla="*/ 301749 h 354497"/>
                <a:gd name="connsiteX228" fmla="*/ 3071721 w 3463986"/>
                <a:gd name="connsiteY228" fmla="*/ 301749 h 354497"/>
                <a:gd name="connsiteX229" fmla="*/ 3059234 w 3463986"/>
                <a:gd name="connsiteY229" fmla="*/ 301749 h 354497"/>
                <a:gd name="connsiteX230" fmla="*/ 3052232 w 3463986"/>
                <a:gd name="connsiteY230" fmla="*/ 294746 h 354497"/>
                <a:gd name="connsiteX231" fmla="*/ 3059234 w 3463986"/>
                <a:gd name="connsiteY231" fmla="*/ 287744 h 354497"/>
                <a:gd name="connsiteX232" fmla="*/ 3071721 w 3463986"/>
                <a:gd name="connsiteY232" fmla="*/ 287744 h 354497"/>
                <a:gd name="connsiteX233" fmla="*/ 3078723 w 3463986"/>
                <a:gd name="connsiteY233" fmla="*/ 294746 h 354497"/>
                <a:gd name="connsiteX234" fmla="*/ 3071721 w 3463986"/>
                <a:gd name="connsiteY234" fmla="*/ 301749 h 354497"/>
                <a:gd name="connsiteX235" fmla="*/ 3034259 w 3463986"/>
                <a:gd name="connsiteY235" fmla="*/ 301632 h 354497"/>
                <a:gd name="connsiteX236" fmla="*/ 3021772 w 3463986"/>
                <a:gd name="connsiteY236" fmla="*/ 301632 h 354497"/>
                <a:gd name="connsiteX237" fmla="*/ 3014770 w 3463986"/>
                <a:gd name="connsiteY237" fmla="*/ 294630 h 354497"/>
                <a:gd name="connsiteX238" fmla="*/ 3021772 w 3463986"/>
                <a:gd name="connsiteY238" fmla="*/ 287628 h 354497"/>
                <a:gd name="connsiteX239" fmla="*/ 3034259 w 3463986"/>
                <a:gd name="connsiteY239" fmla="*/ 287628 h 354497"/>
                <a:gd name="connsiteX240" fmla="*/ 3041262 w 3463986"/>
                <a:gd name="connsiteY240" fmla="*/ 294630 h 354497"/>
                <a:gd name="connsiteX241" fmla="*/ 3034259 w 3463986"/>
                <a:gd name="connsiteY241" fmla="*/ 301632 h 354497"/>
                <a:gd name="connsiteX242" fmla="*/ 2996681 w 3463986"/>
                <a:gd name="connsiteY242" fmla="*/ 301632 h 354497"/>
                <a:gd name="connsiteX243" fmla="*/ 2989329 w 3463986"/>
                <a:gd name="connsiteY243" fmla="*/ 301632 h 354497"/>
                <a:gd name="connsiteX244" fmla="*/ 2984428 w 3463986"/>
                <a:gd name="connsiteY244" fmla="*/ 299531 h 354497"/>
                <a:gd name="connsiteX245" fmla="*/ 2980810 w 3463986"/>
                <a:gd name="connsiteY245" fmla="*/ 295913 h 354497"/>
                <a:gd name="connsiteX246" fmla="*/ 2980810 w 3463986"/>
                <a:gd name="connsiteY246" fmla="*/ 285994 h 354497"/>
                <a:gd name="connsiteX247" fmla="*/ 2990729 w 3463986"/>
                <a:gd name="connsiteY247" fmla="*/ 285994 h 354497"/>
                <a:gd name="connsiteX248" fmla="*/ 2992363 w 3463986"/>
                <a:gd name="connsiteY248" fmla="*/ 287628 h 354497"/>
                <a:gd name="connsiteX249" fmla="*/ 2996798 w 3463986"/>
                <a:gd name="connsiteY249" fmla="*/ 287628 h 354497"/>
                <a:gd name="connsiteX250" fmla="*/ 3003800 w 3463986"/>
                <a:gd name="connsiteY250" fmla="*/ 294630 h 354497"/>
                <a:gd name="connsiteX251" fmla="*/ 2996798 w 3463986"/>
                <a:gd name="connsiteY251" fmla="*/ 301632 h 354497"/>
                <a:gd name="connsiteX252" fmla="*/ 3208963 w 3463986"/>
                <a:gd name="connsiteY252" fmla="*/ 301398 h 354497"/>
                <a:gd name="connsiteX253" fmla="*/ 3204061 w 3463986"/>
                <a:gd name="connsiteY253" fmla="*/ 299298 h 354497"/>
                <a:gd name="connsiteX254" fmla="*/ 3204061 w 3463986"/>
                <a:gd name="connsiteY254" fmla="*/ 289378 h 354497"/>
                <a:gd name="connsiteX255" fmla="*/ 3212930 w 3463986"/>
                <a:gd name="connsiteY255" fmla="*/ 280509 h 354497"/>
                <a:gd name="connsiteX256" fmla="*/ 3222850 w 3463986"/>
                <a:gd name="connsiteY256" fmla="*/ 280509 h 354497"/>
                <a:gd name="connsiteX257" fmla="*/ 3222850 w 3463986"/>
                <a:gd name="connsiteY257" fmla="*/ 290428 h 354497"/>
                <a:gd name="connsiteX258" fmla="*/ 3213981 w 3463986"/>
                <a:gd name="connsiteY258" fmla="*/ 299298 h 354497"/>
                <a:gd name="connsiteX259" fmla="*/ 3209080 w 3463986"/>
                <a:gd name="connsiteY259" fmla="*/ 301282 h 354497"/>
                <a:gd name="connsiteX260" fmla="*/ 1270888 w 3463986"/>
                <a:gd name="connsiteY260" fmla="*/ 297897 h 354497"/>
                <a:gd name="connsiteX261" fmla="*/ 1265870 w 3463986"/>
                <a:gd name="connsiteY261" fmla="*/ 295797 h 354497"/>
                <a:gd name="connsiteX262" fmla="*/ 1265870 w 3463986"/>
                <a:gd name="connsiteY262" fmla="*/ 285877 h 354497"/>
                <a:gd name="connsiteX263" fmla="*/ 1274739 w 3463986"/>
                <a:gd name="connsiteY263" fmla="*/ 277124 h 354497"/>
                <a:gd name="connsiteX264" fmla="*/ 1284659 w 3463986"/>
                <a:gd name="connsiteY264" fmla="*/ 277124 h 354497"/>
                <a:gd name="connsiteX265" fmla="*/ 1284659 w 3463986"/>
                <a:gd name="connsiteY265" fmla="*/ 287044 h 354497"/>
                <a:gd name="connsiteX266" fmla="*/ 1275789 w 3463986"/>
                <a:gd name="connsiteY266" fmla="*/ 295797 h 354497"/>
                <a:gd name="connsiteX267" fmla="*/ 1270888 w 3463986"/>
                <a:gd name="connsiteY267" fmla="*/ 297781 h 354497"/>
                <a:gd name="connsiteX268" fmla="*/ 208897 w 3463986"/>
                <a:gd name="connsiteY268" fmla="*/ 289495 h 354497"/>
                <a:gd name="connsiteX269" fmla="*/ 203879 w 3463986"/>
                <a:gd name="connsiteY269" fmla="*/ 287394 h 354497"/>
                <a:gd name="connsiteX270" fmla="*/ 195126 w 3463986"/>
                <a:gd name="connsiteY270" fmla="*/ 278525 h 354497"/>
                <a:gd name="connsiteX271" fmla="*/ 195126 w 3463986"/>
                <a:gd name="connsiteY271" fmla="*/ 268605 h 354497"/>
                <a:gd name="connsiteX272" fmla="*/ 205046 w 3463986"/>
                <a:gd name="connsiteY272" fmla="*/ 268605 h 354497"/>
                <a:gd name="connsiteX273" fmla="*/ 213798 w 3463986"/>
                <a:gd name="connsiteY273" fmla="*/ 277474 h 354497"/>
                <a:gd name="connsiteX274" fmla="*/ 213798 w 3463986"/>
                <a:gd name="connsiteY274" fmla="*/ 287394 h 354497"/>
                <a:gd name="connsiteX275" fmla="*/ 208897 w 3463986"/>
                <a:gd name="connsiteY275" fmla="*/ 289378 h 354497"/>
                <a:gd name="connsiteX276" fmla="*/ 2968089 w 3463986"/>
                <a:gd name="connsiteY276" fmla="*/ 280275 h 354497"/>
                <a:gd name="connsiteX277" fmla="*/ 2963188 w 3463986"/>
                <a:gd name="connsiteY277" fmla="*/ 278175 h 354497"/>
                <a:gd name="connsiteX278" fmla="*/ 2954318 w 3463986"/>
                <a:gd name="connsiteY278" fmla="*/ 269305 h 354497"/>
                <a:gd name="connsiteX279" fmla="*/ 2954318 w 3463986"/>
                <a:gd name="connsiteY279" fmla="*/ 259386 h 354497"/>
                <a:gd name="connsiteX280" fmla="*/ 2964238 w 3463986"/>
                <a:gd name="connsiteY280" fmla="*/ 259386 h 354497"/>
                <a:gd name="connsiteX281" fmla="*/ 2973107 w 3463986"/>
                <a:gd name="connsiteY281" fmla="*/ 268255 h 354497"/>
                <a:gd name="connsiteX282" fmla="*/ 2973107 w 3463986"/>
                <a:gd name="connsiteY282" fmla="*/ 278175 h 354497"/>
                <a:gd name="connsiteX283" fmla="*/ 2968206 w 3463986"/>
                <a:gd name="connsiteY283" fmla="*/ 280159 h 354497"/>
                <a:gd name="connsiteX284" fmla="*/ 3235570 w 3463986"/>
                <a:gd name="connsiteY284" fmla="*/ 274907 h 354497"/>
                <a:gd name="connsiteX285" fmla="*/ 3230669 w 3463986"/>
                <a:gd name="connsiteY285" fmla="*/ 272806 h 354497"/>
                <a:gd name="connsiteX286" fmla="*/ 3230669 w 3463986"/>
                <a:gd name="connsiteY286" fmla="*/ 262887 h 354497"/>
                <a:gd name="connsiteX287" fmla="*/ 3239539 w 3463986"/>
                <a:gd name="connsiteY287" fmla="*/ 254017 h 354497"/>
                <a:gd name="connsiteX288" fmla="*/ 3249458 w 3463986"/>
                <a:gd name="connsiteY288" fmla="*/ 254017 h 354497"/>
                <a:gd name="connsiteX289" fmla="*/ 3249458 w 3463986"/>
                <a:gd name="connsiteY289" fmla="*/ 263937 h 354497"/>
                <a:gd name="connsiteX290" fmla="*/ 3240589 w 3463986"/>
                <a:gd name="connsiteY290" fmla="*/ 272806 h 354497"/>
                <a:gd name="connsiteX291" fmla="*/ 3235687 w 3463986"/>
                <a:gd name="connsiteY291" fmla="*/ 274790 h 354497"/>
                <a:gd name="connsiteX292" fmla="*/ 1297496 w 3463986"/>
                <a:gd name="connsiteY292" fmla="*/ 271406 h 354497"/>
                <a:gd name="connsiteX293" fmla="*/ 1292477 w 3463986"/>
                <a:gd name="connsiteY293" fmla="*/ 269305 h 354497"/>
                <a:gd name="connsiteX294" fmla="*/ 1292477 w 3463986"/>
                <a:gd name="connsiteY294" fmla="*/ 259386 h 354497"/>
                <a:gd name="connsiteX295" fmla="*/ 1301347 w 3463986"/>
                <a:gd name="connsiteY295" fmla="*/ 250516 h 354497"/>
                <a:gd name="connsiteX296" fmla="*/ 1311267 w 3463986"/>
                <a:gd name="connsiteY296" fmla="*/ 250516 h 354497"/>
                <a:gd name="connsiteX297" fmla="*/ 1311267 w 3463986"/>
                <a:gd name="connsiteY297" fmla="*/ 260436 h 354497"/>
                <a:gd name="connsiteX298" fmla="*/ 1302398 w 3463986"/>
                <a:gd name="connsiteY298" fmla="*/ 269305 h 354497"/>
                <a:gd name="connsiteX299" fmla="*/ 1297496 w 3463986"/>
                <a:gd name="connsiteY299" fmla="*/ 271289 h 354497"/>
                <a:gd name="connsiteX300" fmla="*/ 182522 w 3463986"/>
                <a:gd name="connsiteY300" fmla="*/ 262770 h 354497"/>
                <a:gd name="connsiteX301" fmla="*/ 177504 w 3463986"/>
                <a:gd name="connsiteY301" fmla="*/ 260669 h 354497"/>
                <a:gd name="connsiteX302" fmla="*/ 168751 w 3463986"/>
                <a:gd name="connsiteY302" fmla="*/ 251800 h 354497"/>
                <a:gd name="connsiteX303" fmla="*/ 168751 w 3463986"/>
                <a:gd name="connsiteY303" fmla="*/ 241880 h 354497"/>
                <a:gd name="connsiteX304" fmla="*/ 178671 w 3463986"/>
                <a:gd name="connsiteY304" fmla="*/ 241880 h 354497"/>
                <a:gd name="connsiteX305" fmla="*/ 187424 w 3463986"/>
                <a:gd name="connsiteY305" fmla="*/ 250750 h 354497"/>
                <a:gd name="connsiteX306" fmla="*/ 187424 w 3463986"/>
                <a:gd name="connsiteY306" fmla="*/ 260669 h 354497"/>
                <a:gd name="connsiteX307" fmla="*/ 182522 w 3463986"/>
                <a:gd name="connsiteY307" fmla="*/ 262653 h 354497"/>
                <a:gd name="connsiteX308" fmla="*/ 2941597 w 3463986"/>
                <a:gd name="connsiteY308" fmla="*/ 253667 h 354497"/>
                <a:gd name="connsiteX309" fmla="*/ 2936696 w 3463986"/>
                <a:gd name="connsiteY309" fmla="*/ 251566 h 354497"/>
                <a:gd name="connsiteX310" fmla="*/ 2927827 w 3463986"/>
                <a:gd name="connsiteY310" fmla="*/ 242697 h 354497"/>
                <a:gd name="connsiteX311" fmla="*/ 2927827 w 3463986"/>
                <a:gd name="connsiteY311" fmla="*/ 232777 h 354497"/>
                <a:gd name="connsiteX312" fmla="*/ 2937747 w 3463986"/>
                <a:gd name="connsiteY312" fmla="*/ 232777 h 354497"/>
                <a:gd name="connsiteX313" fmla="*/ 2946616 w 3463986"/>
                <a:gd name="connsiteY313" fmla="*/ 241647 h 354497"/>
                <a:gd name="connsiteX314" fmla="*/ 2946616 w 3463986"/>
                <a:gd name="connsiteY314" fmla="*/ 251566 h 354497"/>
                <a:gd name="connsiteX315" fmla="*/ 2941714 w 3463986"/>
                <a:gd name="connsiteY315" fmla="*/ 253550 h 354497"/>
                <a:gd name="connsiteX316" fmla="*/ 3262179 w 3463986"/>
                <a:gd name="connsiteY316" fmla="*/ 248416 h 354497"/>
                <a:gd name="connsiteX317" fmla="*/ 3257278 w 3463986"/>
                <a:gd name="connsiteY317" fmla="*/ 246315 h 354497"/>
                <a:gd name="connsiteX318" fmla="*/ 3257278 w 3463986"/>
                <a:gd name="connsiteY318" fmla="*/ 236395 h 354497"/>
                <a:gd name="connsiteX319" fmla="*/ 3266146 w 3463986"/>
                <a:gd name="connsiteY319" fmla="*/ 227526 h 354497"/>
                <a:gd name="connsiteX320" fmla="*/ 3276067 w 3463986"/>
                <a:gd name="connsiteY320" fmla="*/ 227526 h 354497"/>
                <a:gd name="connsiteX321" fmla="*/ 3276067 w 3463986"/>
                <a:gd name="connsiteY321" fmla="*/ 237446 h 354497"/>
                <a:gd name="connsiteX322" fmla="*/ 3267197 w 3463986"/>
                <a:gd name="connsiteY322" fmla="*/ 246315 h 354497"/>
                <a:gd name="connsiteX323" fmla="*/ 3262296 w 3463986"/>
                <a:gd name="connsiteY323" fmla="*/ 248299 h 354497"/>
                <a:gd name="connsiteX324" fmla="*/ 1323987 w 3463986"/>
                <a:gd name="connsiteY324" fmla="*/ 244915 h 354497"/>
                <a:gd name="connsiteX325" fmla="*/ 1318969 w 3463986"/>
                <a:gd name="connsiteY325" fmla="*/ 242814 h 354497"/>
                <a:gd name="connsiteX326" fmla="*/ 1318969 w 3463986"/>
                <a:gd name="connsiteY326" fmla="*/ 232894 h 354497"/>
                <a:gd name="connsiteX327" fmla="*/ 1327839 w 3463986"/>
                <a:gd name="connsiteY327" fmla="*/ 224025 h 354497"/>
                <a:gd name="connsiteX328" fmla="*/ 1337758 w 3463986"/>
                <a:gd name="connsiteY328" fmla="*/ 224025 h 354497"/>
                <a:gd name="connsiteX329" fmla="*/ 1337758 w 3463986"/>
                <a:gd name="connsiteY329" fmla="*/ 233945 h 354497"/>
                <a:gd name="connsiteX330" fmla="*/ 1328889 w 3463986"/>
                <a:gd name="connsiteY330" fmla="*/ 242814 h 354497"/>
                <a:gd name="connsiteX331" fmla="*/ 1323987 w 3463986"/>
                <a:gd name="connsiteY331" fmla="*/ 244798 h 354497"/>
                <a:gd name="connsiteX332" fmla="*/ 156147 w 3463986"/>
                <a:gd name="connsiteY332" fmla="*/ 236162 h 354497"/>
                <a:gd name="connsiteX333" fmla="*/ 151129 w 3463986"/>
                <a:gd name="connsiteY333" fmla="*/ 234061 h 354497"/>
                <a:gd name="connsiteX334" fmla="*/ 142377 w 3463986"/>
                <a:gd name="connsiteY334" fmla="*/ 225192 h 354497"/>
                <a:gd name="connsiteX335" fmla="*/ 142377 w 3463986"/>
                <a:gd name="connsiteY335" fmla="*/ 215272 h 354497"/>
                <a:gd name="connsiteX336" fmla="*/ 152296 w 3463986"/>
                <a:gd name="connsiteY336" fmla="*/ 215272 h 354497"/>
                <a:gd name="connsiteX337" fmla="*/ 161049 w 3463986"/>
                <a:gd name="connsiteY337" fmla="*/ 224142 h 354497"/>
                <a:gd name="connsiteX338" fmla="*/ 161049 w 3463986"/>
                <a:gd name="connsiteY338" fmla="*/ 234061 h 354497"/>
                <a:gd name="connsiteX339" fmla="*/ 156147 w 3463986"/>
                <a:gd name="connsiteY339" fmla="*/ 236045 h 354497"/>
                <a:gd name="connsiteX340" fmla="*/ 2915106 w 3463986"/>
                <a:gd name="connsiteY340" fmla="*/ 227059 h 354497"/>
                <a:gd name="connsiteX341" fmla="*/ 2910204 w 3463986"/>
                <a:gd name="connsiteY341" fmla="*/ 224958 h 354497"/>
                <a:gd name="connsiteX342" fmla="*/ 2901336 w 3463986"/>
                <a:gd name="connsiteY342" fmla="*/ 216089 h 354497"/>
                <a:gd name="connsiteX343" fmla="*/ 2901336 w 3463986"/>
                <a:gd name="connsiteY343" fmla="*/ 206169 h 354497"/>
                <a:gd name="connsiteX344" fmla="*/ 2911255 w 3463986"/>
                <a:gd name="connsiteY344" fmla="*/ 206169 h 354497"/>
                <a:gd name="connsiteX345" fmla="*/ 2920125 w 3463986"/>
                <a:gd name="connsiteY345" fmla="*/ 215039 h 354497"/>
                <a:gd name="connsiteX346" fmla="*/ 2920125 w 3463986"/>
                <a:gd name="connsiteY346" fmla="*/ 224958 h 354497"/>
                <a:gd name="connsiteX347" fmla="*/ 2915223 w 3463986"/>
                <a:gd name="connsiteY347" fmla="*/ 226942 h 354497"/>
                <a:gd name="connsiteX348" fmla="*/ 3288671 w 3463986"/>
                <a:gd name="connsiteY348" fmla="*/ 221924 h 354497"/>
                <a:gd name="connsiteX349" fmla="*/ 3283769 w 3463986"/>
                <a:gd name="connsiteY349" fmla="*/ 219823 h 354497"/>
                <a:gd name="connsiteX350" fmla="*/ 3283769 w 3463986"/>
                <a:gd name="connsiteY350" fmla="*/ 209904 h 354497"/>
                <a:gd name="connsiteX351" fmla="*/ 3292638 w 3463986"/>
                <a:gd name="connsiteY351" fmla="*/ 201034 h 354497"/>
                <a:gd name="connsiteX352" fmla="*/ 3302557 w 3463986"/>
                <a:gd name="connsiteY352" fmla="*/ 201034 h 354497"/>
                <a:gd name="connsiteX353" fmla="*/ 3302557 w 3463986"/>
                <a:gd name="connsiteY353" fmla="*/ 210954 h 354497"/>
                <a:gd name="connsiteX354" fmla="*/ 3293689 w 3463986"/>
                <a:gd name="connsiteY354" fmla="*/ 219823 h 354497"/>
                <a:gd name="connsiteX355" fmla="*/ 3288787 w 3463986"/>
                <a:gd name="connsiteY355" fmla="*/ 221808 h 354497"/>
                <a:gd name="connsiteX356" fmla="*/ 1350596 w 3463986"/>
                <a:gd name="connsiteY356" fmla="*/ 218540 h 354497"/>
                <a:gd name="connsiteX357" fmla="*/ 1345578 w 3463986"/>
                <a:gd name="connsiteY357" fmla="*/ 216439 h 354497"/>
                <a:gd name="connsiteX358" fmla="*/ 1345578 w 3463986"/>
                <a:gd name="connsiteY358" fmla="*/ 206519 h 354497"/>
                <a:gd name="connsiteX359" fmla="*/ 1352463 w 3463986"/>
                <a:gd name="connsiteY359" fmla="*/ 199751 h 354497"/>
                <a:gd name="connsiteX360" fmla="*/ 1357364 w 3463986"/>
                <a:gd name="connsiteY360" fmla="*/ 197767 h 354497"/>
                <a:gd name="connsiteX361" fmla="*/ 1360165 w 3463986"/>
                <a:gd name="connsiteY361" fmla="*/ 197767 h 354497"/>
                <a:gd name="connsiteX362" fmla="*/ 1367167 w 3463986"/>
                <a:gd name="connsiteY362" fmla="*/ 204769 h 354497"/>
                <a:gd name="connsiteX363" fmla="*/ 1360281 w 3463986"/>
                <a:gd name="connsiteY363" fmla="*/ 211771 h 354497"/>
                <a:gd name="connsiteX364" fmla="*/ 1355497 w 3463986"/>
                <a:gd name="connsiteY364" fmla="*/ 216556 h 354497"/>
                <a:gd name="connsiteX365" fmla="*/ 1350596 w 3463986"/>
                <a:gd name="connsiteY365" fmla="*/ 218540 h 354497"/>
                <a:gd name="connsiteX366" fmla="*/ 1997826 w 3463986"/>
                <a:gd name="connsiteY366" fmla="*/ 212705 h 354497"/>
                <a:gd name="connsiteX367" fmla="*/ 1985339 w 3463986"/>
                <a:gd name="connsiteY367" fmla="*/ 212705 h 354497"/>
                <a:gd name="connsiteX368" fmla="*/ 1978337 w 3463986"/>
                <a:gd name="connsiteY368" fmla="*/ 205703 h 354497"/>
                <a:gd name="connsiteX369" fmla="*/ 1985339 w 3463986"/>
                <a:gd name="connsiteY369" fmla="*/ 198700 h 354497"/>
                <a:gd name="connsiteX370" fmla="*/ 1997826 w 3463986"/>
                <a:gd name="connsiteY370" fmla="*/ 198700 h 354497"/>
                <a:gd name="connsiteX371" fmla="*/ 2004829 w 3463986"/>
                <a:gd name="connsiteY371" fmla="*/ 205703 h 354497"/>
                <a:gd name="connsiteX372" fmla="*/ 1997826 w 3463986"/>
                <a:gd name="connsiteY372" fmla="*/ 212705 h 354497"/>
                <a:gd name="connsiteX373" fmla="*/ 1960365 w 3463986"/>
                <a:gd name="connsiteY373" fmla="*/ 212588 h 354497"/>
                <a:gd name="connsiteX374" fmla="*/ 1947878 w 3463986"/>
                <a:gd name="connsiteY374" fmla="*/ 212588 h 354497"/>
                <a:gd name="connsiteX375" fmla="*/ 1940875 w 3463986"/>
                <a:gd name="connsiteY375" fmla="*/ 205586 h 354497"/>
                <a:gd name="connsiteX376" fmla="*/ 1947878 w 3463986"/>
                <a:gd name="connsiteY376" fmla="*/ 198584 h 354497"/>
                <a:gd name="connsiteX377" fmla="*/ 1960365 w 3463986"/>
                <a:gd name="connsiteY377" fmla="*/ 198584 h 354497"/>
                <a:gd name="connsiteX378" fmla="*/ 1967367 w 3463986"/>
                <a:gd name="connsiteY378" fmla="*/ 205586 h 354497"/>
                <a:gd name="connsiteX379" fmla="*/ 1960365 w 3463986"/>
                <a:gd name="connsiteY379" fmla="*/ 212588 h 354497"/>
                <a:gd name="connsiteX380" fmla="*/ 1922787 w 3463986"/>
                <a:gd name="connsiteY380" fmla="*/ 212588 h 354497"/>
                <a:gd name="connsiteX381" fmla="*/ 1910299 w 3463986"/>
                <a:gd name="connsiteY381" fmla="*/ 212588 h 354497"/>
                <a:gd name="connsiteX382" fmla="*/ 1903298 w 3463986"/>
                <a:gd name="connsiteY382" fmla="*/ 205586 h 354497"/>
                <a:gd name="connsiteX383" fmla="*/ 1910299 w 3463986"/>
                <a:gd name="connsiteY383" fmla="*/ 198584 h 354497"/>
                <a:gd name="connsiteX384" fmla="*/ 1922787 w 3463986"/>
                <a:gd name="connsiteY384" fmla="*/ 198584 h 354497"/>
                <a:gd name="connsiteX385" fmla="*/ 1929789 w 3463986"/>
                <a:gd name="connsiteY385" fmla="*/ 205586 h 354497"/>
                <a:gd name="connsiteX386" fmla="*/ 1922787 w 3463986"/>
                <a:gd name="connsiteY386" fmla="*/ 212588 h 354497"/>
                <a:gd name="connsiteX387" fmla="*/ 1885326 w 3463986"/>
                <a:gd name="connsiteY387" fmla="*/ 212471 h 354497"/>
                <a:gd name="connsiteX388" fmla="*/ 1872838 w 3463986"/>
                <a:gd name="connsiteY388" fmla="*/ 212471 h 354497"/>
                <a:gd name="connsiteX389" fmla="*/ 1865836 w 3463986"/>
                <a:gd name="connsiteY389" fmla="*/ 205469 h 354497"/>
                <a:gd name="connsiteX390" fmla="*/ 1872838 w 3463986"/>
                <a:gd name="connsiteY390" fmla="*/ 198467 h 354497"/>
                <a:gd name="connsiteX391" fmla="*/ 1885326 w 3463986"/>
                <a:gd name="connsiteY391" fmla="*/ 198467 h 354497"/>
                <a:gd name="connsiteX392" fmla="*/ 1892327 w 3463986"/>
                <a:gd name="connsiteY392" fmla="*/ 205469 h 354497"/>
                <a:gd name="connsiteX393" fmla="*/ 1885326 w 3463986"/>
                <a:gd name="connsiteY393" fmla="*/ 212471 h 354497"/>
                <a:gd name="connsiteX394" fmla="*/ 1847864 w 3463986"/>
                <a:gd name="connsiteY394" fmla="*/ 212471 h 354497"/>
                <a:gd name="connsiteX395" fmla="*/ 1835377 w 3463986"/>
                <a:gd name="connsiteY395" fmla="*/ 212471 h 354497"/>
                <a:gd name="connsiteX396" fmla="*/ 1828375 w 3463986"/>
                <a:gd name="connsiteY396" fmla="*/ 205469 h 354497"/>
                <a:gd name="connsiteX397" fmla="*/ 1835377 w 3463986"/>
                <a:gd name="connsiteY397" fmla="*/ 198467 h 354497"/>
                <a:gd name="connsiteX398" fmla="*/ 1847864 w 3463986"/>
                <a:gd name="connsiteY398" fmla="*/ 198467 h 354497"/>
                <a:gd name="connsiteX399" fmla="*/ 1854866 w 3463986"/>
                <a:gd name="connsiteY399" fmla="*/ 205469 h 354497"/>
                <a:gd name="connsiteX400" fmla="*/ 1847864 w 3463986"/>
                <a:gd name="connsiteY400" fmla="*/ 212471 h 354497"/>
                <a:gd name="connsiteX401" fmla="*/ 1810285 w 3463986"/>
                <a:gd name="connsiteY401" fmla="*/ 212355 h 354497"/>
                <a:gd name="connsiteX402" fmla="*/ 1797799 w 3463986"/>
                <a:gd name="connsiteY402" fmla="*/ 212355 h 354497"/>
                <a:gd name="connsiteX403" fmla="*/ 1790796 w 3463986"/>
                <a:gd name="connsiteY403" fmla="*/ 205352 h 354497"/>
                <a:gd name="connsiteX404" fmla="*/ 1797799 w 3463986"/>
                <a:gd name="connsiteY404" fmla="*/ 198350 h 354497"/>
                <a:gd name="connsiteX405" fmla="*/ 1810285 w 3463986"/>
                <a:gd name="connsiteY405" fmla="*/ 198350 h 354497"/>
                <a:gd name="connsiteX406" fmla="*/ 1817288 w 3463986"/>
                <a:gd name="connsiteY406" fmla="*/ 205352 h 354497"/>
                <a:gd name="connsiteX407" fmla="*/ 1810285 w 3463986"/>
                <a:gd name="connsiteY407" fmla="*/ 212355 h 354497"/>
                <a:gd name="connsiteX408" fmla="*/ 1772824 w 3463986"/>
                <a:gd name="connsiteY408" fmla="*/ 212355 h 354497"/>
                <a:gd name="connsiteX409" fmla="*/ 1760337 w 3463986"/>
                <a:gd name="connsiteY409" fmla="*/ 212355 h 354497"/>
                <a:gd name="connsiteX410" fmla="*/ 1753335 w 3463986"/>
                <a:gd name="connsiteY410" fmla="*/ 205352 h 354497"/>
                <a:gd name="connsiteX411" fmla="*/ 1760337 w 3463986"/>
                <a:gd name="connsiteY411" fmla="*/ 198350 h 354497"/>
                <a:gd name="connsiteX412" fmla="*/ 1772824 w 3463986"/>
                <a:gd name="connsiteY412" fmla="*/ 198350 h 354497"/>
                <a:gd name="connsiteX413" fmla="*/ 1779826 w 3463986"/>
                <a:gd name="connsiteY413" fmla="*/ 205352 h 354497"/>
                <a:gd name="connsiteX414" fmla="*/ 1772824 w 3463986"/>
                <a:gd name="connsiteY414" fmla="*/ 212355 h 354497"/>
                <a:gd name="connsiteX415" fmla="*/ 1735363 w 3463986"/>
                <a:gd name="connsiteY415" fmla="*/ 212238 h 354497"/>
                <a:gd name="connsiteX416" fmla="*/ 1722876 w 3463986"/>
                <a:gd name="connsiteY416" fmla="*/ 212238 h 354497"/>
                <a:gd name="connsiteX417" fmla="*/ 1715874 w 3463986"/>
                <a:gd name="connsiteY417" fmla="*/ 205236 h 354497"/>
                <a:gd name="connsiteX418" fmla="*/ 1722876 w 3463986"/>
                <a:gd name="connsiteY418" fmla="*/ 198234 h 354497"/>
                <a:gd name="connsiteX419" fmla="*/ 1735363 w 3463986"/>
                <a:gd name="connsiteY419" fmla="*/ 198234 h 354497"/>
                <a:gd name="connsiteX420" fmla="*/ 1742365 w 3463986"/>
                <a:gd name="connsiteY420" fmla="*/ 205236 h 354497"/>
                <a:gd name="connsiteX421" fmla="*/ 1735363 w 3463986"/>
                <a:gd name="connsiteY421" fmla="*/ 212238 h 354497"/>
                <a:gd name="connsiteX422" fmla="*/ 1697785 w 3463986"/>
                <a:gd name="connsiteY422" fmla="*/ 212238 h 354497"/>
                <a:gd name="connsiteX423" fmla="*/ 1685298 w 3463986"/>
                <a:gd name="connsiteY423" fmla="*/ 212238 h 354497"/>
                <a:gd name="connsiteX424" fmla="*/ 1678295 w 3463986"/>
                <a:gd name="connsiteY424" fmla="*/ 205236 h 354497"/>
                <a:gd name="connsiteX425" fmla="*/ 1685298 w 3463986"/>
                <a:gd name="connsiteY425" fmla="*/ 198234 h 354497"/>
                <a:gd name="connsiteX426" fmla="*/ 1697785 w 3463986"/>
                <a:gd name="connsiteY426" fmla="*/ 198234 h 354497"/>
                <a:gd name="connsiteX427" fmla="*/ 1704787 w 3463986"/>
                <a:gd name="connsiteY427" fmla="*/ 205236 h 354497"/>
                <a:gd name="connsiteX428" fmla="*/ 1697785 w 3463986"/>
                <a:gd name="connsiteY428" fmla="*/ 212238 h 354497"/>
                <a:gd name="connsiteX429" fmla="*/ 1660323 w 3463986"/>
                <a:gd name="connsiteY429" fmla="*/ 212121 h 354497"/>
                <a:gd name="connsiteX430" fmla="*/ 1647836 w 3463986"/>
                <a:gd name="connsiteY430" fmla="*/ 212121 h 354497"/>
                <a:gd name="connsiteX431" fmla="*/ 1640834 w 3463986"/>
                <a:gd name="connsiteY431" fmla="*/ 205119 h 354497"/>
                <a:gd name="connsiteX432" fmla="*/ 1647836 w 3463986"/>
                <a:gd name="connsiteY432" fmla="*/ 198117 h 354497"/>
                <a:gd name="connsiteX433" fmla="*/ 1660323 w 3463986"/>
                <a:gd name="connsiteY433" fmla="*/ 198117 h 354497"/>
                <a:gd name="connsiteX434" fmla="*/ 1667325 w 3463986"/>
                <a:gd name="connsiteY434" fmla="*/ 205119 h 354497"/>
                <a:gd name="connsiteX435" fmla="*/ 1660323 w 3463986"/>
                <a:gd name="connsiteY435" fmla="*/ 212121 h 354497"/>
                <a:gd name="connsiteX436" fmla="*/ 1622862 w 3463986"/>
                <a:gd name="connsiteY436" fmla="*/ 212121 h 354497"/>
                <a:gd name="connsiteX437" fmla="*/ 1610374 w 3463986"/>
                <a:gd name="connsiteY437" fmla="*/ 212121 h 354497"/>
                <a:gd name="connsiteX438" fmla="*/ 1603373 w 3463986"/>
                <a:gd name="connsiteY438" fmla="*/ 205119 h 354497"/>
                <a:gd name="connsiteX439" fmla="*/ 1610374 w 3463986"/>
                <a:gd name="connsiteY439" fmla="*/ 198117 h 354497"/>
                <a:gd name="connsiteX440" fmla="*/ 1622862 w 3463986"/>
                <a:gd name="connsiteY440" fmla="*/ 198117 h 354497"/>
                <a:gd name="connsiteX441" fmla="*/ 1629864 w 3463986"/>
                <a:gd name="connsiteY441" fmla="*/ 205119 h 354497"/>
                <a:gd name="connsiteX442" fmla="*/ 1622862 w 3463986"/>
                <a:gd name="connsiteY442" fmla="*/ 212121 h 354497"/>
                <a:gd name="connsiteX443" fmla="*/ 1585284 w 3463986"/>
                <a:gd name="connsiteY443" fmla="*/ 212004 h 354497"/>
                <a:gd name="connsiteX444" fmla="*/ 1572797 w 3463986"/>
                <a:gd name="connsiteY444" fmla="*/ 212004 h 354497"/>
                <a:gd name="connsiteX445" fmla="*/ 1565795 w 3463986"/>
                <a:gd name="connsiteY445" fmla="*/ 205002 h 354497"/>
                <a:gd name="connsiteX446" fmla="*/ 1572797 w 3463986"/>
                <a:gd name="connsiteY446" fmla="*/ 198000 h 354497"/>
                <a:gd name="connsiteX447" fmla="*/ 1585284 w 3463986"/>
                <a:gd name="connsiteY447" fmla="*/ 198000 h 354497"/>
                <a:gd name="connsiteX448" fmla="*/ 1592286 w 3463986"/>
                <a:gd name="connsiteY448" fmla="*/ 205002 h 354497"/>
                <a:gd name="connsiteX449" fmla="*/ 1585284 w 3463986"/>
                <a:gd name="connsiteY449" fmla="*/ 212004 h 354497"/>
                <a:gd name="connsiteX450" fmla="*/ 1547822 w 3463986"/>
                <a:gd name="connsiteY450" fmla="*/ 212004 h 354497"/>
                <a:gd name="connsiteX451" fmla="*/ 1535335 w 3463986"/>
                <a:gd name="connsiteY451" fmla="*/ 212004 h 354497"/>
                <a:gd name="connsiteX452" fmla="*/ 1528333 w 3463986"/>
                <a:gd name="connsiteY452" fmla="*/ 205002 h 354497"/>
                <a:gd name="connsiteX453" fmla="*/ 1535335 w 3463986"/>
                <a:gd name="connsiteY453" fmla="*/ 198000 h 354497"/>
                <a:gd name="connsiteX454" fmla="*/ 1547822 w 3463986"/>
                <a:gd name="connsiteY454" fmla="*/ 198000 h 354497"/>
                <a:gd name="connsiteX455" fmla="*/ 1554825 w 3463986"/>
                <a:gd name="connsiteY455" fmla="*/ 205002 h 354497"/>
                <a:gd name="connsiteX456" fmla="*/ 1547822 w 3463986"/>
                <a:gd name="connsiteY456" fmla="*/ 212004 h 354497"/>
                <a:gd name="connsiteX457" fmla="*/ 1510361 w 3463986"/>
                <a:gd name="connsiteY457" fmla="*/ 211888 h 354497"/>
                <a:gd name="connsiteX458" fmla="*/ 1497874 w 3463986"/>
                <a:gd name="connsiteY458" fmla="*/ 211888 h 354497"/>
                <a:gd name="connsiteX459" fmla="*/ 1490871 w 3463986"/>
                <a:gd name="connsiteY459" fmla="*/ 204886 h 354497"/>
                <a:gd name="connsiteX460" fmla="*/ 1497874 w 3463986"/>
                <a:gd name="connsiteY460" fmla="*/ 197884 h 354497"/>
                <a:gd name="connsiteX461" fmla="*/ 1510361 w 3463986"/>
                <a:gd name="connsiteY461" fmla="*/ 197884 h 354497"/>
                <a:gd name="connsiteX462" fmla="*/ 1517363 w 3463986"/>
                <a:gd name="connsiteY462" fmla="*/ 204886 h 354497"/>
                <a:gd name="connsiteX463" fmla="*/ 1510361 w 3463986"/>
                <a:gd name="connsiteY463" fmla="*/ 211888 h 354497"/>
                <a:gd name="connsiteX464" fmla="*/ 1472783 w 3463986"/>
                <a:gd name="connsiteY464" fmla="*/ 211888 h 354497"/>
                <a:gd name="connsiteX465" fmla="*/ 1460295 w 3463986"/>
                <a:gd name="connsiteY465" fmla="*/ 211888 h 354497"/>
                <a:gd name="connsiteX466" fmla="*/ 1453294 w 3463986"/>
                <a:gd name="connsiteY466" fmla="*/ 204886 h 354497"/>
                <a:gd name="connsiteX467" fmla="*/ 1460295 w 3463986"/>
                <a:gd name="connsiteY467" fmla="*/ 197884 h 354497"/>
                <a:gd name="connsiteX468" fmla="*/ 1472783 w 3463986"/>
                <a:gd name="connsiteY468" fmla="*/ 197884 h 354497"/>
                <a:gd name="connsiteX469" fmla="*/ 1479785 w 3463986"/>
                <a:gd name="connsiteY469" fmla="*/ 204886 h 354497"/>
                <a:gd name="connsiteX470" fmla="*/ 1472783 w 3463986"/>
                <a:gd name="connsiteY470" fmla="*/ 211888 h 354497"/>
                <a:gd name="connsiteX471" fmla="*/ 1435321 w 3463986"/>
                <a:gd name="connsiteY471" fmla="*/ 211771 h 354497"/>
                <a:gd name="connsiteX472" fmla="*/ 1422834 w 3463986"/>
                <a:gd name="connsiteY472" fmla="*/ 211771 h 354497"/>
                <a:gd name="connsiteX473" fmla="*/ 1415832 w 3463986"/>
                <a:gd name="connsiteY473" fmla="*/ 204769 h 354497"/>
                <a:gd name="connsiteX474" fmla="*/ 1422834 w 3463986"/>
                <a:gd name="connsiteY474" fmla="*/ 197767 h 354497"/>
                <a:gd name="connsiteX475" fmla="*/ 1435321 w 3463986"/>
                <a:gd name="connsiteY475" fmla="*/ 197767 h 354497"/>
                <a:gd name="connsiteX476" fmla="*/ 1442324 w 3463986"/>
                <a:gd name="connsiteY476" fmla="*/ 204769 h 354497"/>
                <a:gd name="connsiteX477" fmla="*/ 1435321 w 3463986"/>
                <a:gd name="connsiteY477" fmla="*/ 211771 h 354497"/>
                <a:gd name="connsiteX478" fmla="*/ 1397860 w 3463986"/>
                <a:gd name="connsiteY478" fmla="*/ 211771 h 354497"/>
                <a:gd name="connsiteX479" fmla="*/ 1385373 w 3463986"/>
                <a:gd name="connsiteY479" fmla="*/ 211771 h 354497"/>
                <a:gd name="connsiteX480" fmla="*/ 1378371 w 3463986"/>
                <a:gd name="connsiteY480" fmla="*/ 204769 h 354497"/>
                <a:gd name="connsiteX481" fmla="*/ 1385373 w 3463986"/>
                <a:gd name="connsiteY481" fmla="*/ 197767 h 354497"/>
                <a:gd name="connsiteX482" fmla="*/ 1397860 w 3463986"/>
                <a:gd name="connsiteY482" fmla="*/ 197767 h 354497"/>
                <a:gd name="connsiteX483" fmla="*/ 1404862 w 3463986"/>
                <a:gd name="connsiteY483" fmla="*/ 204769 h 354497"/>
                <a:gd name="connsiteX484" fmla="*/ 1397860 w 3463986"/>
                <a:gd name="connsiteY484" fmla="*/ 211771 h 354497"/>
                <a:gd name="connsiteX485" fmla="*/ 129773 w 3463986"/>
                <a:gd name="connsiteY485" fmla="*/ 209437 h 354497"/>
                <a:gd name="connsiteX486" fmla="*/ 124755 w 3463986"/>
                <a:gd name="connsiteY486" fmla="*/ 207336 h 354497"/>
                <a:gd name="connsiteX487" fmla="*/ 121604 w 3463986"/>
                <a:gd name="connsiteY487" fmla="*/ 204185 h 354497"/>
                <a:gd name="connsiteX488" fmla="*/ 119386 w 3463986"/>
                <a:gd name="connsiteY488" fmla="*/ 204185 h 354497"/>
                <a:gd name="connsiteX489" fmla="*/ 112384 w 3463986"/>
                <a:gd name="connsiteY489" fmla="*/ 197183 h 354497"/>
                <a:gd name="connsiteX490" fmla="*/ 119386 w 3463986"/>
                <a:gd name="connsiteY490" fmla="*/ 190181 h 354497"/>
                <a:gd name="connsiteX491" fmla="*/ 124521 w 3463986"/>
                <a:gd name="connsiteY491" fmla="*/ 190181 h 354497"/>
                <a:gd name="connsiteX492" fmla="*/ 129539 w 3463986"/>
                <a:gd name="connsiteY492" fmla="*/ 192282 h 354497"/>
                <a:gd name="connsiteX493" fmla="*/ 134674 w 3463986"/>
                <a:gd name="connsiteY493" fmla="*/ 197533 h 354497"/>
                <a:gd name="connsiteX494" fmla="*/ 134674 w 3463986"/>
                <a:gd name="connsiteY494" fmla="*/ 207453 h 354497"/>
                <a:gd name="connsiteX495" fmla="*/ 129773 w 3463986"/>
                <a:gd name="connsiteY495" fmla="*/ 209437 h 354497"/>
                <a:gd name="connsiteX496" fmla="*/ 2021050 w 3463986"/>
                <a:gd name="connsiteY496" fmla="*/ 208270 h 354497"/>
                <a:gd name="connsiteX497" fmla="*/ 2016148 w 3463986"/>
                <a:gd name="connsiteY497" fmla="*/ 206169 h 354497"/>
                <a:gd name="connsiteX498" fmla="*/ 2016148 w 3463986"/>
                <a:gd name="connsiteY498" fmla="*/ 196250 h 354497"/>
                <a:gd name="connsiteX499" fmla="*/ 2025018 w 3463986"/>
                <a:gd name="connsiteY499" fmla="*/ 187380 h 354497"/>
                <a:gd name="connsiteX500" fmla="*/ 2034937 w 3463986"/>
                <a:gd name="connsiteY500" fmla="*/ 187380 h 354497"/>
                <a:gd name="connsiteX501" fmla="*/ 2034937 w 3463986"/>
                <a:gd name="connsiteY501" fmla="*/ 197300 h 354497"/>
                <a:gd name="connsiteX502" fmla="*/ 2026069 w 3463986"/>
                <a:gd name="connsiteY502" fmla="*/ 206169 h 354497"/>
                <a:gd name="connsiteX503" fmla="*/ 2021167 w 3463986"/>
                <a:gd name="connsiteY503" fmla="*/ 208153 h 354497"/>
                <a:gd name="connsiteX504" fmla="*/ 94529 w 3463986"/>
                <a:gd name="connsiteY504" fmla="*/ 204185 h 354497"/>
                <a:gd name="connsiteX505" fmla="*/ 82042 w 3463986"/>
                <a:gd name="connsiteY505" fmla="*/ 204185 h 354497"/>
                <a:gd name="connsiteX506" fmla="*/ 75039 w 3463986"/>
                <a:gd name="connsiteY506" fmla="*/ 197183 h 354497"/>
                <a:gd name="connsiteX507" fmla="*/ 82042 w 3463986"/>
                <a:gd name="connsiteY507" fmla="*/ 190181 h 354497"/>
                <a:gd name="connsiteX508" fmla="*/ 94529 w 3463986"/>
                <a:gd name="connsiteY508" fmla="*/ 190181 h 354497"/>
                <a:gd name="connsiteX509" fmla="*/ 101531 w 3463986"/>
                <a:gd name="connsiteY509" fmla="*/ 197183 h 354497"/>
                <a:gd name="connsiteX510" fmla="*/ 94529 w 3463986"/>
                <a:gd name="connsiteY510" fmla="*/ 204185 h 354497"/>
                <a:gd name="connsiteX511" fmla="*/ 56950 w 3463986"/>
                <a:gd name="connsiteY511" fmla="*/ 204185 h 354497"/>
                <a:gd name="connsiteX512" fmla="*/ 44464 w 3463986"/>
                <a:gd name="connsiteY512" fmla="*/ 204185 h 354497"/>
                <a:gd name="connsiteX513" fmla="*/ 37461 w 3463986"/>
                <a:gd name="connsiteY513" fmla="*/ 197183 h 354497"/>
                <a:gd name="connsiteX514" fmla="*/ 44464 w 3463986"/>
                <a:gd name="connsiteY514" fmla="*/ 190181 h 354497"/>
                <a:gd name="connsiteX515" fmla="*/ 56950 w 3463986"/>
                <a:gd name="connsiteY515" fmla="*/ 190181 h 354497"/>
                <a:gd name="connsiteX516" fmla="*/ 63953 w 3463986"/>
                <a:gd name="connsiteY516" fmla="*/ 197183 h 354497"/>
                <a:gd name="connsiteX517" fmla="*/ 56950 w 3463986"/>
                <a:gd name="connsiteY517" fmla="*/ 204185 h 354497"/>
                <a:gd name="connsiteX518" fmla="*/ 19489 w 3463986"/>
                <a:gd name="connsiteY518" fmla="*/ 204185 h 354497"/>
                <a:gd name="connsiteX519" fmla="*/ 7002 w 3463986"/>
                <a:gd name="connsiteY519" fmla="*/ 204185 h 354497"/>
                <a:gd name="connsiteX520" fmla="*/ 0 w 3463986"/>
                <a:gd name="connsiteY520" fmla="*/ 197183 h 354497"/>
                <a:gd name="connsiteX521" fmla="*/ 7002 w 3463986"/>
                <a:gd name="connsiteY521" fmla="*/ 190181 h 354497"/>
                <a:gd name="connsiteX522" fmla="*/ 19489 w 3463986"/>
                <a:gd name="connsiteY522" fmla="*/ 190181 h 354497"/>
                <a:gd name="connsiteX523" fmla="*/ 26491 w 3463986"/>
                <a:gd name="connsiteY523" fmla="*/ 197183 h 354497"/>
                <a:gd name="connsiteX524" fmla="*/ 19489 w 3463986"/>
                <a:gd name="connsiteY524" fmla="*/ 204185 h 354497"/>
                <a:gd name="connsiteX525" fmla="*/ 2888615 w 3463986"/>
                <a:gd name="connsiteY525" fmla="*/ 200568 h 354497"/>
                <a:gd name="connsiteX526" fmla="*/ 2883714 w 3463986"/>
                <a:gd name="connsiteY526" fmla="*/ 198467 h 354497"/>
                <a:gd name="connsiteX527" fmla="*/ 2874844 w 3463986"/>
                <a:gd name="connsiteY527" fmla="*/ 189598 h 354497"/>
                <a:gd name="connsiteX528" fmla="*/ 2874844 w 3463986"/>
                <a:gd name="connsiteY528" fmla="*/ 179678 h 354497"/>
                <a:gd name="connsiteX529" fmla="*/ 2884763 w 3463986"/>
                <a:gd name="connsiteY529" fmla="*/ 179678 h 354497"/>
                <a:gd name="connsiteX530" fmla="*/ 2893633 w 3463986"/>
                <a:gd name="connsiteY530" fmla="*/ 188547 h 354497"/>
                <a:gd name="connsiteX531" fmla="*/ 2893633 w 3463986"/>
                <a:gd name="connsiteY531" fmla="*/ 198467 h 354497"/>
                <a:gd name="connsiteX532" fmla="*/ 2888732 w 3463986"/>
                <a:gd name="connsiteY532" fmla="*/ 200451 h 354497"/>
                <a:gd name="connsiteX533" fmla="*/ 3315278 w 3463986"/>
                <a:gd name="connsiteY533" fmla="*/ 195433 h 354497"/>
                <a:gd name="connsiteX534" fmla="*/ 3310377 w 3463986"/>
                <a:gd name="connsiteY534" fmla="*/ 193332 h 354497"/>
                <a:gd name="connsiteX535" fmla="*/ 3310377 w 3463986"/>
                <a:gd name="connsiteY535" fmla="*/ 183412 h 354497"/>
                <a:gd name="connsiteX536" fmla="*/ 3319247 w 3463986"/>
                <a:gd name="connsiteY536" fmla="*/ 174543 h 354497"/>
                <a:gd name="connsiteX537" fmla="*/ 3329166 w 3463986"/>
                <a:gd name="connsiteY537" fmla="*/ 174543 h 354497"/>
                <a:gd name="connsiteX538" fmla="*/ 3329166 w 3463986"/>
                <a:gd name="connsiteY538" fmla="*/ 184463 h 354497"/>
                <a:gd name="connsiteX539" fmla="*/ 3320296 w 3463986"/>
                <a:gd name="connsiteY539" fmla="*/ 193332 h 354497"/>
                <a:gd name="connsiteX540" fmla="*/ 3315395 w 3463986"/>
                <a:gd name="connsiteY540" fmla="*/ 195316 h 354497"/>
                <a:gd name="connsiteX541" fmla="*/ 2047541 w 3463986"/>
                <a:gd name="connsiteY541" fmla="*/ 181895 h 354497"/>
                <a:gd name="connsiteX542" fmla="*/ 2042640 w 3463986"/>
                <a:gd name="connsiteY542" fmla="*/ 179795 h 354497"/>
                <a:gd name="connsiteX543" fmla="*/ 2042640 w 3463986"/>
                <a:gd name="connsiteY543" fmla="*/ 169875 h 354497"/>
                <a:gd name="connsiteX544" fmla="*/ 2051510 w 3463986"/>
                <a:gd name="connsiteY544" fmla="*/ 161006 h 354497"/>
                <a:gd name="connsiteX545" fmla="*/ 2061429 w 3463986"/>
                <a:gd name="connsiteY545" fmla="*/ 161006 h 354497"/>
                <a:gd name="connsiteX546" fmla="*/ 2061429 w 3463986"/>
                <a:gd name="connsiteY546" fmla="*/ 170925 h 354497"/>
                <a:gd name="connsiteX547" fmla="*/ 2052559 w 3463986"/>
                <a:gd name="connsiteY547" fmla="*/ 179795 h 354497"/>
                <a:gd name="connsiteX548" fmla="*/ 2047658 w 3463986"/>
                <a:gd name="connsiteY548" fmla="*/ 181779 h 354497"/>
                <a:gd name="connsiteX549" fmla="*/ 2862240 w 3463986"/>
                <a:gd name="connsiteY549" fmla="*/ 173960 h 354497"/>
                <a:gd name="connsiteX550" fmla="*/ 2857339 w 3463986"/>
                <a:gd name="connsiteY550" fmla="*/ 171859 h 354497"/>
                <a:gd name="connsiteX551" fmla="*/ 2848469 w 3463986"/>
                <a:gd name="connsiteY551" fmla="*/ 162990 h 354497"/>
                <a:gd name="connsiteX552" fmla="*/ 2848469 w 3463986"/>
                <a:gd name="connsiteY552" fmla="*/ 153070 h 354497"/>
                <a:gd name="connsiteX553" fmla="*/ 2858389 w 3463986"/>
                <a:gd name="connsiteY553" fmla="*/ 153070 h 354497"/>
                <a:gd name="connsiteX554" fmla="*/ 2867258 w 3463986"/>
                <a:gd name="connsiteY554" fmla="*/ 161939 h 354497"/>
                <a:gd name="connsiteX555" fmla="*/ 2867258 w 3463986"/>
                <a:gd name="connsiteY555" fmla="*/ 171859 h 354497"/>
                <a:gd name="connsiteX556" fmla="*/ 2862357 w 3463986"/>
                <a:gd name="connsiteY556" fmla="*/ 173843 h 354497"/>
                <a:gd name="connsiteX557" fmla="*/ 3341770 w 3463986"/>
                <a:gd name="connsiteY557" fmla="*/ 169058 h 354497"/>
                <a:gd name="connsiteX558" fmla="*/ 3336868 w 3463986"/>
                <a:gd name="connsiteY558" fmla="*/ 166957 h 354497"/>
                <a:gd name="connsiteX559" fmla="*/ 3336868 w 3463986"/>
                <a:gd name="connsiteY559" fmla="*/ 157038 h 354497"/>
                <a:gd name="connsiteX560" fmla="*/ 3345737 w 3463986"/>
                <a:gd name="connsiteY560" fmla="*/ 148168 h 354497"/>
                <a:gd name="connsiteX561" fmla="*/ 3355658 w 3463986"/>
                <a:gd name="connsiteY561" fmla="*/ 148168 h 354497"/>
                <a:gd name="connsiteX562" fmla="*/ 3355658 w 3463986"/>
                <a:gd name="connsiteY562" fmla="*/ 158088 h 354497"/>
                <a:gd name="connsiteX563" fmla="*/ 3346788 w 3463986"/>
                <a:gd name="connsiteY563" fmla="*/ 166957 h 354497"/>
                <a:gd name="connsiteX564" fmla="*/ 3341887 w 3463986"/>
                <a:gd name="connsiteY564" fmla="*/ 168941 h 354497"/>
                <a:gd name="connsiteX565" fmla="*/ 2074150 w 3463986"/>
                <a:gd name="connsiteY565" fmla="*/ 155404 h 354497"/>
                <a:gd name="connsiteX566" fmla="*/ 2069248 w 3463986"/>
                <a:gd name="connsiteY566" fmla="*/ 153303 h 354497"/>
                <a:gd name="connsiteX567" fmla="*/ 2069248 w 3463986"/>
                <a:gd name="connsiteY567" fmla="*/ 143384 h 354497"/>
                <a:gd name="connsiteX568" fmla="*/ 2078117 w 3463986"/>
                <a:gd name="connsiteY568" fmla="*/ 134514 h 354497"/>
                <a:gd name="connsiteX569" fmla="*/ 2088037 w 3463986"/>
                <a:gd name="connsiteY569" fmla="*/ 134514 h 354497"/>
                <a:gd name="connsiteX570" fmla="*/ 2088037 w 3463986"/>
                <a:gd name="connsiteY570" fmla="*/ 144434 h 354497"/>
                <a:gd name="connsiteX571" fmla="*/ 2079168 w 3463986"/>
                <a:gd name="connsiteY571" fmla="*/ 153303 h 354497"/>
                <a:gd name="connsiteX572" fmla="*/ 2074266 w 3463986"/>
                <a:gd name="connsiteY572" fmla="*/ 155287 h 354497"/>
                <a:gd name="connsiteX573" fmla="*/ 2835748 w 3463986"/>
                <a:gd name="connsiteY573" fmla="*/ 147468 h 354497"/>
                <a:gd name="connsiteX574" fmla="*/ 2830847 w 3463986"/>
                <a:gd name="connsiteY574" fmla="*/ 145368 h 354497"/>
                <a:gd name="connsiteX575" fmla="*/ 2821978 w 3463986"/>
                <a:gd name="connsiteY575" fmla="*/ 136498 h 354497"/>
                <a:gd name="connsiteX576" fmla="*/ 2821978 w 3463986"/>
                <a:gd name="connsiteY576" fmla="*/ 126578 h 354497"/>
                <a:gd name="connsiteX577" fmla="*/ 2831898 w 3463986"/>
                <a:gd name="connsiteY577" fmla="*/ 126578 h 354497"/>
                <a:gd name="connsiteX578" fmla="*/ 2840767 w 3463986"/>
                <a:gd name="connsiteY578" fmla="*/ 135448 h 354497"/>
                <a:gd name="connsiteX579" fmla="*/ 2840767 w 3463986"/>
                <a:gd name="connsiteY579" fmla="*/ 145368 h 354497"/>
                <a:gd name="connsiteX580" fmla="*/ 2835865 w 3463986"/>
                <a:gd name="connsiteY580" fmla="*/ 147351 h 354497"/>
                <a:gd name="connsiteX581" fmla="*/ 3368378 w 3463986"/>
                <a:gd name="connsiteY581" fmla="*/ 142567 h 354497"/>
                <a:gd name="connsiteX582" fmla="*/ 3363476 w 3463986"/>
                <a:gd name="connsiteY582" fmla="*/ 140466 h 354497"/>
                <a:gd name="connsiteX583" fmla="*/ 3363476 w 3463986"/>
                <a:gd name="connsiteY583" fmla="*/ 130546 h 354497"/>
                <a:gd name="connsiteX584" fmla="*/ 3372346 w 3463986"/>
                <a:gd name="connsiteY584" fmla="*/ 121677 h 354497"/>
                <a:gd name="connsiteX585" fmla="*/ 3382265 w 3463986"/>
                <a:gd name="connsiteY585" fmla="*/ 121677 h 354497"/>
                <a:gd name="connsiteX586" fmla="*/ 3382265 w 3463986"/>
                <a:gd name="connsiteY586" fmla="*/ 131597 h 354497"/>
                <a:gd name="connsiteX587" fmla="*/ 3373396 w 3463986"/>
                <a:gd name="connsiteY587" fmla="*/ 140466 h 354497"/>
                <a:gd name="connsiteX588" fmla="*/ 3368495 w 3463986"/>
                <a:gd name="connsiteY588" fmla="*/ 142450 h 354497"/>
                <a:gd name="connsiteX589" fmla="*/ 2100641 w 3463986"/>
                <a:gd name="connsiteY589" fmla="*/ 128912 h 354497"/>
                <a:gd name="connsiteX590" fmla="*/ 2095739 w 3463986"/>
                <a:gd name="connsiteY590" fmla="*/ 126812 h 354497"/>
                <a:gd name="connsiteX591" fmla="*/ 2095739 w 3463986"/>
                <a:gd name="connsiteY591" fmla="*/ 116892 h 354497"/>
                <a:gd name="connsiteX592" fmla="*/ 2104609 w 3463986"/>
                <a:gd name="connsiteY592" fmla="*/ 108023 h 354497"/>
                <a:gd name="connsiteX593" fmla="*/ 2114528 w 3463986"/>
                <a:gd name="connsiteY593" fmla="*/ 108023 h 354497"/>
                <a:gd name="connsiteX594" fmla="*/ 2114528 w 3463986"/>
                <a:gd name="connsiteY594" fmla="*/ 117942 h 354497"/>
                <a:gd name="connsiteX595" fmla="*/ 2105659 w 3463986"/>
                <a:gd name="connsiteY595" fmla="*/ 126812 h 354497"/>
                <a:gd name="connsiteX596" fmla="*/ 2100758 w 3463986"/>
                <a:gd name="connsiteY596" fmla="*/ 128796 h 354497"/>
                <a:gd name="connsiteX597" fmla="*/ 2809257 w 3463986"/>
                <a:gd name="connsiteY597" fmla="*/ 120860 h 354497"/>
                <a:gd name="connsiteX598" fmla="*/ 2804356 w 3463986"/>
                <a:gd name="connsiteY598" fmla="*/ 118759 h 354497"/>
                <a:gd name="connsiteX599" fmla="*/ 2795487 w 3463986"/>
                <a:gd name="connsiteY599" fmla="*/ 109890 h 354497"/>
                <a:gd name="connsiteX600" fmla="*/ 2795487 w 3463986"/>
                <a:gd name="connsiteY600" fmla="*/ 99970 h 354497"/>
                <a:gd name="connsiteX601" fmla="*/ 2805406 w 3463986"/>
                <a:gd name="connsiteY601" fmla="*/ 99970 h 354497"/>
                <a:gd name="connsiteX602" fmla="*/ 2814276 w 3463986"/>
                <a:gd name="connsiteY602" fmla="*/ 108840 h 354497"/>
                <a:gd name="connsiteX603" fmla="*/ 2814276 w 3463986"/>
                <a:gd name="connsiteY603" fmla="*/ 118759 h 354497"/>
                <a:gd name="connsiteX604" fmla="*/ 2809374 w 3463986"/>
                <a:gd name="connsiteY604" fmla="*/ 120743 h 354497"/>
                <a:gd name="connsiteX605" fmla="*/ 3394869 w 3463986"/>
                <a:gd name="connsiteY605" fmla="*/ 116075 h 354497"/>
                <a:gd name="connsiteX606" fmla="*/ 3389968 w 3463986"/>
                <a:gd name="connsiteY606" fmla="*/ 113975 h 354497"/>
                <a:gd name="connsiteX607" fmla="*/ 3389968 w 3463986"/>
                <a:gd name="connsiteY607" fmla="*/ 104055 h 354497"/>
                <a:gd name="connsiteX608" fmla="*/ 3398837 w 3463986"/>
                <a:gd name="connsiteY608" fmla="*/ 95186 h 354497"/>
                <a:gd name="connsiteX609" fmla="*/ 3408757 w 3463986"/>
                <a:gd name="connsiteY609" fmla="*/ 95186 h 354497"/>
                <a:gd name="connsiteX610" fmla="*/ 3408757 w 3463986"/>
                <a:gd name="connsiteY610" fmla="*/ 105105 h 354497"/>
                <a:gd name="connsiteX611" fmla="*/ 3399887 w 3463986"/>
                <a:gd name="connsiteY611" fmla="*/ 113975 h 354497"/>
                <a:gd name="connsiteX612" fmla="*/ 3394986 w 3463986"/>
                <a:gd name="connsiteY612" fmla="*/ 115959 h 354497"/>
                <a:gd name="connsiteX613" fmla="*/ 2127249 w 3463986"/>
                <a:gd name="connsiteY613" fmla="*/ 102421 h 354497"/>
                <a:gd name="connsiteX614" fmla="*/ 2122348 w 3463986"/>
                <a:gd name="connsiteY614" fmla="*/ 100320 h 354497"/>
                <a:gd name="connsiteX615" fmla="*/ 2122348 w 3463986"/>
                <a:gd name="connsiteY615" fmla="*/ 90401 h 354497"/>
                <a:gd name="connsiteX616" fmla="*/ 2131217 w 3463986"/>
                <a:gd name="connsiteY616" fmla="*/ 81531 h 354497"/>
                <a:gd name="connsiteX617" fmla="*/ 2141137 w 3463986"/>
                <a:gd name="connsiteY617" fmla="*/ 81531 h 354497"/>
                <a:gd name="connsiteX618" fmla="*/ 2141137 w 3463986"/>
                <a:gd name="connsiteY618" fmla="*/ 91451 h 354497"/>
                <a:gd name="connsiteX619" fmla="*/ 2132267 w 3463986"/>
                <a:gd name="connsiteY619" fmla="*/ 100320 h 354497"/>
                <a:gd name="connsiteX620" fmla="*/ 2127366 w 3463986"/>
                <a:gd name="connsiteY620" fmla="*/ 102304 h 354497"/>
                <a:gd name="connsiteX621" fmla="*/ 2782766 w 3463986"/>
                <a:gd name="connsiteY621" fmla="*/ 94369 h 354497"/>
                <a:gd name="connsiteX622" fmla="*/ 2777864 w 3463986"/>
                <a:gd name="connsiteY622" fmla="*/ 92268 h 354497"/>
                <a:gd name="connsiteX623" fmla="*/ 2768995 w 3463986"/>
                <a:gd name="connsiteY623" fmla="*/ 83399 h 354497"/>
                <a:gd name="connsiteX624" fmla="*/ 2768995 w 3463986"/>
                <a:gd name="connsiteY624" fmla="*/ 73479 h 354497"/>
                <a:gd name="connsiteX625" fmla="*/ 2778914 w 3463986"/>
                <a:gd name="connsiteY625" fmla="*/ 73479 h 354497"/>
                <a:gd name="connsiteX626" fmla="*/ 2787784 w 3463986"/>
                <a:gd name="connsiteY626" fmla="*/ 82348 h 354497"/>
                <a:gd name="connsiteX627" fmla="*/ 2787784 w 3463986"/>
                <a:gd name="connsiteY627" fmla="*/ 92268 h 354497"/>
                <a:gd name="connsiteX628" fmla="*/ 2782883 w 3463986"/>
                <a:gd name="connsiteY628" fmla="*/ 94252 h 354497"/>
                <a:gd name="connsiteX629" fmla="*/ 3421477 w 3463986"/>
                <a:gd name="connsiteY629" fmla="*/ 89584 h 354497"/>
                <a:gd name="connsiteX630" fmla="*/ 3416576 w 3463986"/>
                <a:gd name="connsiteY630" fmla="*/ 87483 h 354497"/>
                <a:gd name="connsiteX631" fmla="*/ 3416576 w 3463986"/>
                <a:gd name="connsiteY631" fmla="*/ 77564 h 354497"/>
                <a:gd name="connsiteX632" fmla="*/ 3425445 w 3463986"/>
                <a:gd name="connsiteY632" fmla="*/ 68694 h 354497"/>
                <a:gd name="connsiteX633" fmla="*/ 3435365 w 3463986"/>
                <a:gd name="connsiteY633" fmla="*/ 68694 h 354497"/>
                <a:gd name="connsiteX634" fmla="*/ 3435365 w 3463986"/>
                <a:gd name="connsiteY634" fmla="*/ 78614 h 354497"/>
                <a:gd name="connsiteX635" fmla="*/ 3426496 w 3463986"/>
                <a:gd name="connsiteY635" fmla="*/ 87483 h 354497"/>
                <a:gd name="connsiteX636" fmla="*/ 3421594 w 3463986"/>
                <a:gd name="connsiteY636" fmla="*/ 89467 h 354497"/>
                <a:gd name="connsiteX637" fmla="*/ 2153857 w 3463986"/>
                <a:gd name="connsiteY637" fmla="*/ 75930 h 354497"/>
                <a:gd name="connsiteX638" fmla="*/ 2148956 w 3463986"/>
                <a:gd name="connsiteY638" fmla="*/ 73829 h 354497"/>
                <a:gd name="connsiteX639" fmla="*/ 2148956 w 3463986"/>
                <a:gd name="connsiteY639" fmla="*/ 63909 h 354497"/>
                <a:gd name="connsiteX640" fmla="*/ 2157825 w 3463986"/>
                <a:gd name="connsiteY640" fmla="*/ 55040 h 354497"/>
                <a:gd name="connsiteX641" fmla="*/ 2167745 w 3463986"/>
                <a:gd name="connsiteY641" fmla="*/ 55040 h 354497"/>
                <a:gd name="connsiteX642" fmla="*/ 2167745 w 3463986"/>
                <a:gd name="connsiteY642" fmla="*/ 64960 h 354497"/>
                <a:gd name="connsiteX643" fmla="*/ 2158875 w 3463986"/>
                <a:gd name="connsiteY643" fmla="*/ 73829 h 354497"/>
                <a:gd name="connsiteX644" fmla="*/ 2153974 w 3463986"/>
                <a:gd name="connsiteY644" fmla="*/ 75813 h 354497"/>
                <a:gd name="connsiteX645" fmla="*/ 2756274 w 3463986"/>
                <a:gd name="connsiteY645" fmla="*/ 67760 h 354497"/>
                <a:gd name="connsiteX646" fmla="*/ 2751373 w 3463986"/>
                <a:gd name="connsiteY646" fmla="*/ 65660 h 354497"/>
                <a:gd name="connsiteX647" fmla="*/ 2742503 w 3463986"/>
                <a:gd name="connsiteY647" fmla="*/ 56791 h 354497"/>
                <a:gd name="connsiteX648" fmla="*/ 2742503 w 3463986"/>
                <a:gd name="connsiteY648" fmla="*/ 46871 h 354497"/>
                <a:gd name="connsiteX649" fmla="*/ 2752423 w 3463986"/>
                <a:gd name="connsiteY649" fmla="*/ 46871 h 354497"/>
                <a:gd name="connsiteX650" fmla="*/ 2761293 w 3463986"/>
                <a:gd name="connsiteY650" fmla="*/ 55740 h 354497"/>
                <a:gd name="connsiteX651" fmla="*/ 2761293 w 3463986"/>
                <a:gd name="connsiteY651" fmla="*/ 65660 h 354497"/>
                <a:gd name="connsiteX652" fmla="*/ 2756391 w 3463986"/>
                <a:gd name="connsiteY652" fmla="*/ 67644 h 354497"/>
                <a:gd name="connsiteX653" fmla="*/ 3448086 w 3463986"/>
                <a:gd name="connsiteY653" fmla="*/ 63092 h 354497"/>
                <a:gd name="connsiteX654" fmla="*/ 3443184 w 3463986"/>
                <a:gd name="connsiteY654" fmla="*/ 60992 h 354497"/>
                <a:gd name="connsiteX655" fmla="*/ 3443184 w 3463986"/>
                <a:gd name="connsiteY655" fmla="*/ 51072 h 354497"/>
                <a:gd name="connsiteX656" fmla="*/ 3452054 w 3463986"/>
                <a:gd name="connsiteY656" fmla="*/ 42203 h 354497"/>
                <a:gd name="connsiteX657" fmla="*/ 3461973 w 3463986"/>
                <a:gd name="connsiteY657" fmla="*/ 42203 h 354497"/>
                <a:gd name="connsiteX658" fmla="*/ 3461973 w 3463986"/>
                <a:gd name="connsiteY658" fmla="*/ 52122 h 354497"/>
                <a:gd name="connsiteX659" fmla="*/ 3453104 w 3463986"/>
                <a:gd name="connsiteY659" fmla="*/ 60992 h 354497"/>
                <a:gd name="connsiteX660" fmla="*/ 3448202 w 3463986"/>
                <a:gd name="connsiteY660" fmla="*/ 62976 h 354497"/>
                <a:gd name="connsiteX661" fmla="*/ 2180349 w 3463986"/>
                <a:gd name="connsiteY661" fmla="*/ 49438 h 354497"/>
                <a:gd name="connsiteX662" fmla="*/ 2175447 w 3463986"/>
                <a:gd name="connsiteY662" fmla="*/ 47338 h 354497"/>
                <a:gd name="connsiteX663" fmla="*/ 2175447 w 3463986"/>
                <a:gd name="connsiteY663" fmla="*/ 37418 h 354497"/>
                <a:gd name="connsiteX664" fmla="*/ 2184317 w 3463986"/>
                <a:gd name="connsiteY664" fmla="*/ 28548 h 354497"/>
                <a:gd name="connsiteX665" fmla="*/ 2194236 w 3463986"/>
                <a:gd name="connsiteY665" fmla="*/ 28548 h 354497"/>
                <a:gd name="connsiteX666" fmla="*/ 2194236 w 3463986"/>
                <a:gd name="connsiteY666" fmla="*/ 38468 h 354497"/>
                <a:gd name="connsiteX667" fmla="*/ 2185367 w 3463986"/>
                <a:gd name="connsiteY667" fmla="*/ 47338 h 354497"/>
                <a:gd name="connsiteX668" fmla="*/ 2180465 w 3463986"/>
                <a:gd name="connsiteY668" fmla="*/ 49321 h 354497"/>
                <a:gd name="connsiteX669" fmla="*/ 2729783 w 3463986"/>
                <a:gd name="connsiteY669" fmla="*/ 41152 h 354497"/>
                <a:gd name="connsiteX670" fmla="*/ 2724881 w 3463986"/>
                <a:gd name="connsiteY670" fmla="*/ 39052 h 354497"/>
                <a:gd name="connsiteX671" fmla="*/ 2716012 w 3463986"/>
                <a:gd name="connsiteY671" fmla="*/ 30182 h 354497"/>
                <a:gd name="connsiteX672" fmla="*/ 2716012 w 3463986"/>
                <a:gd name="connsiteY672" fmla="*/ 20263 h 354497"/>
                <a:gd name="connsiteX673" fmla="*/ 2725932 w 3463986"/>
                <a:gd name="connsiteY673" fmla="*/ 20263 h 354497"/>
                <a:gd name="connsiteX674" fmla="*/ 2734801 w 3463986"/>
                <a:gd name="connsiteY674" fmla="*/ 29132 h 354497"/>
                <a:gd name="connsiteX675" fmla="*/ 2734801 w 3463986"/>
                <a:gd name="connsiteY675" fmla="*/ 39052 h 354497"/>
                <a:gd name="connsiteX676" fmla="*/ 2729900 w 3463986"/>
                <a:gd name="connsiteY676" fmla="*/ 41036 h 354497"/>
                <a:gd name="connsiteX677" fmla="*/ 2206957 w 3463986"/>
                <a:gd name="connsiteY677" fmla="*/ 22947 h 354497"/>
                <a:gd name="connsiteX678" fmla="*/ 2202055 w 3463986"/>
                <a:gd name="connsiteY678" fmla="*/ 20846 h 354497"/>
                <a:gd name="connsiteX679" fmla="*/ 2202055 w 3463986"/>
                <a:gd name="connsiteY679" fmla="*/ 10926 h 354497"/>
                <a:gd name="connsiteX680" fmla="*/ 2210925 w 3463986"/>
                <a:gd name="connsiteY680" fmla="*/ 2057 h 354497"/>
                <a:gd name="connsiteX681" fmla="*/ 2220845 w 3463986"/>
                <a:gd name="connsiteY681" fmla="*/ 2057 h 354497"/>
                <a:gd name="connsiteX682" fmla="*/ 2220845 w 3463986"/>
                <a:gd name="connsiteY682" fmla="*/ 11977 h 354497"/>
                <a:gd name="connsiteX683" fmla="*/ 2211975 w 3463986"/>
                <a:gd name="connsiteY683" fmla="*/ 20846 h 354497"/>
                <a:gd name="connsiteX684" fmla="*/ 2207073 w 3463986"/>
                <a:gd name="connsiteY684" fmla="*/ 22830 h 354497"/>
                <a:gd name="connsiteX685" fmla="*/ 2703292 w 3463986"/>
                <a:gd name="connsiteY685" fmla="*/ 14894 h 354497"/>
                <a:gd name="connsiteX686" fmla="*/ 2690804 w 3463986"/>
                <a:gd name="connsiteY686" fmla="*/ 14894 h 354497"/>
                <a:gd name="connsiteX687" fmla="*/ 2683802 w 3463986"/>
                <a:gd name="connsiteY687" fmla="*/ 7892 h 354497"/>
                <a:gd name="connsiteX688" fmla="*/ 2690804 w 3463986"/>
                <a:gd name="connsiteY688" fmla="*/ 890 h 354497"/>
                <a:gd name="connsiteX689" fmla="*/ 2703292 w 3463986"/>
                <a:gd name="connsiteY689" fmla="*/ 890 h 354497"/>
                <a:gd name="connsiteX690" fmla="*/ 2710293 w 3463986"/>
                <a:gd name="connsiteY690" fmla="*/ 7892 h 354497"/>
                <a:gd name="connsiteX691" fmla="*/ 2703292 w 3463986"/>
                <a:gd name="connsiteY691" fmla="*/ 14894 h 354497"/>
                <a:gd name="connsiteX692" fmla="*/ 2665714 w 3463986"/>
                <a:gd name="connsiteY692" fmla="*/ 14778 h 354497"/>
                <a:gd name="connsiteX693" fmla="*/ 2653227 w 3463986"/>
                <a:gd name="connsiteY693" fmla="*/ 14778 h 354497"/>
                <a:gd name="connsiteX694" fmla="*/ 2646224 w 3463986"/>
                <a:gd name="connsiteY694" fmla="*/ 7775 h 354497"/>
                <a:gd name="connsiteX695" fmla="*/ 2653227 w 3463986"/>
                <a:gd name="connsiteY695" fmla="*/ 773 h 354497"/>
                <a:gd name="connsiteX696" fmla="*/ 2665714 w 3463986"/>
                <a:gd name="connsiteY696" fmla="*/ 773 h 354497"/>
                <a:gd name="connsiteX697" fmla="*/ 2672716 w 3463986"/>
                <a:gd name="connsiteY697" fmla="*/ 7775 h 354497"/>
                <a:gd name="connsiteX698" fmla="*/ 2665714 w 3463986"/>
                <a:gd name="connsiteY698" fmla="*/ 14778 h 354497"/>
                <a:gd name="connsiteX699" fmla="*/ 2628252 w 3463986"/>
                <a:gd name="connsiteY699" fmla="*/ 14778 h 354497"/>
                <a:gd name="connsiteX700" fmla="*/ 2615765 w 3463986"/>
                <a:gd name="connsiteY700" fmla="*/ 14778 h 354497"/>
                <a:gd name="connsiteX701" fmla="*/ 2608763 w 3463986"/>
                <a:gd name="connsiteY701" fmla="*/ 7775 h 354497"/>
                <a:gd name="connsiteX702" fmla="*/ 2615765 w 3463986"/>
                <a:gd name="connsiteY702" fmla="*/ 773 h 354497"/>
                <a:gd name="connsiteX703" fmla="*/ 2628252 w 3463986"/>
                <a:gd name="connsiteY703" fmla="*/ 773 h 354497"/>
                <a:gd name="connsiteX704" fmla="*/ 2635254 w 3463986"/>
                <a:gd name="connsiteY704" fmla="*/ 7775 h 354497"/>
                <a:gd name="connsiteX705" fmla="*/ 2628252 w 3463986"/>
                <a:gd name="connsiteY705" fmla="*/ 14778 h 354497"/>
                <a:gd name="connsiteX706" fmla="*/ 2590790 w 3463986"/>
                <a:gd name="connsiteY706" fmla="*/ 14661 h 354497"/>
                <a:gd name="connsiteX707" fmla="*/ 2578303 w 3463986"/>
                <a:gd name="connsiteY707" fmla="*/ 14661 h 354497"/>
                <a:gd name="connsiteX708" fmla="*/ 2571301 w 3463986"/>
                <a:gd name="connsiteY708" fmla="*/ 7659 h 354497"/>
                <a:gd name="connsiteX709" fmla="*/ 2578303 w 3463986"/>
                <a:gd name="connsiteY709" fmla="*/ 657 h 354497"/>
                <a:gd name="connsiteX710" fmla="*/ 2590790 w 3463986"/>
                <a:gd name="connsiteY710" fmla="*/ 657 h 354497"/>
                <a:gd name="connsiteX711" fmla="*/ 2597793 w 3463986"/>
                <a:gd name="connsiteY711" fmla="*/ 7659 h 354497"/>
                <a:gd name="connsiteX712" fmla="*/ 2590790 w 3463986"/>
                <a:gd name="connsiteY712" fmla="*/ 14661 h 354497"/>
                <a:gd name="connsiteX713" fmla="*/ 2553213 w 3463986"/>
                <a:gd name="connsiteY713" fmla="*/ 14661 h 354497"/>
                <a:gd name="connsiteX714" fmla="*/ 2540725 w 3463986"/>
                <a:gd name="connsiteY714" fmla="*/ 14661 h 354497"/>
                <a:gd name="connsiteX715" fmla="*/ 2533724 w 3463986"/>
                <a:gd name="connsiteY715" fmla="*/ 7659 h 354497"/>
                <a:gd name="connsiteX716" fmla="*/ 2540725 w 3463986"/>
                <a:gd name="connsiteY716" fmla="*/ 657 h 354497"/>
                <a:gd name="connsiteX717" fmla="*/ 2553213 w 3463986"/>
                <a:gd name="connsiteY717" fmla="*/ 657 h 354497"/>
                <a:gd name="connsiteX718" fmla="*/ 2560214 w 3463986"/>
                <a:gd name="connsiteY718" fmla="*/ 7659 h 354497"/>
                <a:gd name="connsiteX719" fmla="*/ 2553213 w 3463986"/>
                <a:gd name="connsiteY719" fmla="*/ 14661 h 354497"/>
                <a:gd name="connsiteX720" fmla="*/ 2515751 w 3463986"/>
                <a:gd name="connsiteY720" fmla="*/ 14544 h 354497"/>
                <a:gd name="connsiteX721" fmla="*/ 2503264 w 3463986"/>
                <a:gd name="connsiteY721" fmla="*/ 14544 h 354497"/>
                <a:gd name="connsiteX722" fmla="*/ 2496262 w 3463986"/>
                <a:gd name="connsiteY722" fmla="*/ 7542 h 354497"/>
                <a:gd name="connsiteX723" fmla="*/ 2503264 w 3463986"/>
                <a:gd name="connsiteY723" fmla="*/ 540 h 354497"/>
                <a:gd name="connsiteX724" fmla="*/ 2515751 w 3463986"/>
                <a:gd name="connsiteY724" fmla="*/ 540 h 354497"/>
                <a:gd name="connsiteX725" fmla="*/ 2522753 w 3463986"/>
                <a:gd name="connsiteY725" fmla="*/ 7542 h 354497"/>
                <a:gd name="connsiteX726" fmla="*/ 2515751 w 3463986"/>
                <a:gd name="connsiteY726" fmla="*/ 14544 h 354497"/>
                <a:gd name="connsiteX727" fmla="*/ 2478290 w 3463986"/>
                <a:gd name="connsiteY727" fmla="*/ 14544 h 354497"/>
                <a:gd name="connsiteX728" fmla="*/ 2465803 w 3463986"/>
                <a:gd name="connsiteY728" fmla="*/ 14544 h 354497"/>
                <a:gd name="connsiteX729" fmla="*/ 2458800 w 3463986"/>
                <a:gd name="connsiteY729" fmla="*/ 7542 h 354497"/>
                <a:gd name="connsiteX730" fmla="*/ 2465803 w 3463986"/>
                <a:gd name="connsiteY730" fmla="*/ 540 h 354497"/>
                <a:gd name="connsiteX731" fmla="*/ 2478290 w 3463986"/>
                <a:gd name="connsiteY731" fmla="*/ 540 h 354497"/>
                <a:gd name="connsiteX732" fmla="*/ 2485292 w 3463986"/>
                <a:gd name="connsiteY732" fmla="*/ 7542 h 354497"/>
                <a:gd name="connsiteX733" fmla="*/ 2478290 w 3463986"/>
                <a:gd name="connsiteY733" fmla="*/ 14544 h 354497"/>
                <a:gd name="connsiteX734" fmla="*/ 2440711 w 3463986"/>
                <a:gd name="connsiteY734" fmla="*/ 14428 h 354497"/>
                <a:gd name="connsiteX735" fmla="*/ 2428224 w 3463986"/>
                <a:gd name="connsiteY735" fmla="*/ 14428 h 354497"/>
                <a:gd name="connsiteX736" fmla="*/ 2421222 w 3463986"/>
                <a:gd name="connsiteY736" fmla="*/ 7425 h 354497"/>
                <a:gd name="connsiteX737" fmla="*/ 2428224 w 3463986"/>
                <a:gd name="connsiteY737" fmla="*/ 423 h 354497"/>
                <a:gd name="connsiteX738" fmla="*/ 2440711 w 3463986"/>
                <a:gd name="connsiteY738" fmla="*/ 423 h 354497"/>
                <a:gd name="connsiteX739" fmla="*/ 2447713 w 3463986"/>
                <a:gd name="connsiteY739" fmla="*/ 7425 h 354497"/>
                <a:gd name="connsiteX740" fmla="*/ 2440711 w 3463986"/>
                <a:gd name="connsiteY740" fmla="*/ 14428 h 354497"/>
                <a:gd name="connsiteX741" fmla="*/ 2403250 w 3463986"/>
                <a:gd name="connsiteY741" fmla="*/ 14428 h 354497"/>
                <a:gd name="connsiteX742" fmla="*/ 2390763 w 3463986"/>
                <a:gd name="connsiteY742" fmla="*/ 14428 h 354497"/>
                <a:gd name="connsiteX743" fmla="*/ 2383761 w 3463986"/>
                <a:gd name="connsiteY743" fmla="*/ 7425 h 354497"/>
                <a:gd name="connsiteX744" fmla="*/ 2390763 w 3463986"/>
                <a:gd name="connsiteY744" fmla="*/ 423 h 354497"/>
                <a:gd name="connsiteX745" fmla="*/ 2403250 w 3463986"/>
                <a:gd name="connsiteY745" fmla="*/ 423 h 354497"/>
                <a:gd name="connsiteX746" fmla="*/ 2410252 w 3463986"/>
                <a:gd name="connsiteY746" fmla="*/ 7425 h 354497"/>
                <a:gd name="connsiteX747" fmla="*/ 2403250 w 3463986"/>
                <a:gd name="connsiteY747" fmla="*/ 14428 h 354497"/>
                <a:gd name="connsiteX748" fmla="*/ 2365789 w 3463986"/>
                <a:gd name="connsiteY748" fmla="*/ 14311 h 354497"/>
                <a:gd name="connsiteX749" fmla="*/ 2353302 w 3463986"/>
                <a:gd name="connsiteY749" fmla="*/ 14311 h 354497"/>
                <a:gd name="connsiteX750" fmla="*/ 2346300 w 3463986"/>
                <a:gd name="connsiteY750" fmla="*/ 7309 h 354497"/>
                <a:gd name="connsiteX751" fmla="*/ 2353302 w 3463986"/>
                <a:gd name="connsiteY751" fmla="*/ 307 h 354497"/>
                <a:gd name="connsiteX752" fmla="*/ 2365789 w 3463986"/>
                <a:gd name="connsiteY752" fmla="*/ 307 h 354497"/>
                <a:gd name="connsiteX753" fmla="*/ 2372791 w 3463986"/>
                <a:gd name="connsiteY753" fmla="*/ 7309 h 354497"/>
                <a:gd name="connsiteX754" fmla="*/ 2365789 w 3463986"/>
                <a:gd name="connsiteY754" fmla="*/ 14311 h 354497"/>
                <a:gd name="connsiteX755" fmla="*/ 2328210 w 3463986"/>
                <a:gd name="connsiteY755" fmla="*/ 14311 h 354497"/>
                <a:gd name="connsiteX756" fmla="*/ 2315723 w 3463986"/>
                <a:gd name="connsiteY756" fmla="*/ 14311 h 354497"/>
                <a:gd name="connsiteX757" fmla="*/ 2308721 w 3463986"/>
                <a:gd name="connsiteY757" fmla="*/ 7309 h 354497"/>
                <a:gd name="connsiteX758" fmla="*/ 2315723 w 3463986"/>
                <a:gd name="connsiteY758" fmla="*/ 307 h 354497"/>
                <a:gd name="connsiteX759" fmla="*/ 2328210 w 3463986"/>
                <a:gd name="connsiteY759" fmla="*/ 307 h 354497"/>
                <a:gd name="connsiteX760" fmla="*/ 2335213 w 3463986"/>
                <a:gd name="connsiteY760" fmla="*/ 7309 h 354497"/>
                <a:gd name="connsiteX761" fmla="*/ 2328210 w 3463986"/>
                <a:gd name="connsiteY761" fmla="*/ 14311 h 354497"/>
                <a:gd name="connsiteX762" fmla="*/ 2290749 w 3463986"/>
                <a:gd name="connsiteY762" fmla="*/ 14194 h 354497"/>
                <a:gd name="connsiteX763" fmla="*/ 2278262 w 3463986"/>
                <a:gd name="connsiteY763" fmla="*/ 14194 h 354497"/>
                <a:gd name="connsiteX764" fmla="*/ 2271259 w 3463986"/>
                <a:gd name="connsiteY764" fmla="*/ 7192 h 354497"/>
                <a:gd name="connsiteX765" fmla="*/ 2278262 w 3463986"/>
                <a:gd name="connsiteY765" fmla="*/ 190 h 354497"/>
                <a:gd name="connsiteX766" fmla="*/ 2290749 w 3463986"/>
                <a:gd name="connsiteY766" fmla="*/ 190 h 354497"/>
                <a:gd name="connsiteX767" fmla="*/ 2297751 w 3463986"/>
                <a:gd name="connsiteY767" fmla="*/ 7192 h 354497"/>
                <a:gd name="connsiteX768" fmla="*/ 2290749 w 3463986"/>
                <a:gd name="connsiteY768" fmla="*/ 14194 h 354497"/>
                <a:gd name="connsiteX769" fmla="*/ 2253288 w 3463986"/>
                <a:gd name="connsiteY769" fmla="*/ 14194 h 354497"/>
                <a:gd name="connsiteX770" fmla="*/ 2240800 w 3463986"/>
                <a:gd name="connsiteY770" fmla="*/ 14194 h 354497"/>
                <a:gd name="connsiteX771" fmla="*/ 2233799 w 3463986"/>
                <a:gd name="connsiteY771" fmla="*/ 7192 h 354497"/>
                <a:gd name="connsiteX772" fmla="*/ 2240800 w 3463986"/>
                <a:gd name="connsiteY772" fmla="*/ 190 h 354497"/>
                <a:gd name="connsiteX773" fmla="*/ 2253288 w 3463986"/>
                <a:gd name="connsiteY773" fmla="*/ 190 h 354497"/>
                <a:gd name="connsiteX774" fmla="*/ 2260289 w 3463986"/>
                <a:gd name="connsiteY774" fmla="*/ 7192 h 354497"/>
                <a:gd name="connsiteX775" fmla="*/ 2253288 w 3463986"/>
                <a:gd name="connsiteY775" fmla="*/ 14194 h 354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</a:cxnLst>
              <a:rect l="l" t="t" r="r" b="b"/>
              <a:pathLst>
                <a:path w="3463986" h="354497">
                  <a:moveTo>
                    <a:pt x="1194214" y="354498"/>
                  </a:moveTo>
                  <a:lnTo>
                    <a:pt x="1181727" y="354498"/>
                  </a:lnTo>
                  <a:cubicBezTo>
                    <a:pt x="1177876" y="354498"/>
                    <a:pt x="1174725" y="351347"/>
                    <a:pt x="1174725" y="347496"/>
                  </a:cubicBezTo>
                  <a:cubicBezTo>
                    <a:pt x="1174725" y="343645"/>
                    <a:pt x="1177876" y="340494"/>
                    <a:pt x="1181727" y="340494"/>
                  </a:cubicBezTo>
                  <a:lnTo>
                    <a:pt x="1194214" y="340494"/>
                  </a:lnTo>
                  <a:cubicBezTo>
                    <a:pt x="1198066" y="340494"/>
                    <a:pt x="1201216" y="343645"/>
                    <a:pt x="1201216" y="347496"/>
                  </a:cubicBezTo>
                  <a:cubicBezTo>
                    <a:pt x="1201216" y="351347"/>
                    <a:pt x="1198066" y="354498"/>
                    <a:pt x="1194214" y="354498"/>
                  </a:cubicBezTo>
                  <a:close/>
                  <a:moveTo>
                    <a:pt x="1156753" y="354498"/>
                  </a:moveTo>
                  <a:lnTo>
                    <a:pt x="1144266" y="354498"/>
                  </a:lnTo>
                  <a:cubicBezTo>
                    <a:pt x="1140415" y="354498"/>
                    <a:pt x="1137264" y="351347"/>
                    <a:pt x="1137264" y="347496"/>
                  </a:cubicBezTo>
                  <a:cubicBezTo>
                    <a:pt x="1137264" y="343645"/>
                    <a:pt x="1140415" y="340494"/>
                    <a:pt x="1144266" y="340494"/>
                  </a:cubicBezTo>
                  <a:lnTo>
                    <a:pt x="1156753" y="340494"/>
                  </a:lnTo>
                  <a:cubicBezTo>
                    <a:pt x="1160604" y="340494"/>
                    <a:pt x="1163755" y="343645"/>
                    <a:pt x="1163755" y="347496"/>
                  </a:cubicBezTo>
                  <a:cubicBezTo>
                    <a:pt x="1163755" y="351347"/>
                    <a:pt x="1160604" y="354498"/>
                    <a:pt x="1156753" y="354498"/>
                  </a:cubicBezTo>
                  <a:close/>
                  <a:moveTo>
                    <a:pt x="1119175" y="354498"/>
                  </a:moveTo>
                  <a:lnTo>
                    <a:pt x="1106688" y="354498"/>
                  </a:lnTo>
                  <a:cubicBezTo>
                    <a:pt x="1102836" y="354498"/>
                    <a:pt x="1099686" y="351347"/>
                    <a:pt x="1099686" y="347496"/>
                  </a:cubicBezTo>
                  <a:cubicBezTo>
                    <a:pt x="1099686" y="343645"/>
                    <a:pt x="1102836" y="340494"/>
                    <a:pt x="1106688" y="340494"/>
                  </a:cubicBezTo>
                  <a:lnTo>
                    <a:pt x="1119175" y="340494"/>
                  </a:lnTo>
                  <a:cubicBezTo>
                    <a:pt x="1123026" y="340494"/>
                    <a:pt x="1126177" y="343645"/>
                    <a:pt x="1126177" y="347496"/>
                  </a:cubicBezTo>
                  <a:cubicBezTo>
                    <a:pt x="1126177" y="351347"/>
                    <a:pt x="1123026" y="354498"/>
                    <a:pt x="1119175" y="354498"/>
                  </a:cubicBezTo>
                  <a:close/>
                  <a:moveTo>
                    <a:pt x="1081713" y="354498"/>
                  </a:moveTo>
                  <a:lnTo>
                    <a:pt x="1069226" y="354498"/>
                  </a:lnTo>
                  <a:cubicBezTo>
                    <a:pt x="1065375" y="354498"/>
                    <a:pt x="1062224" y="351347"/>
                    <a:pt x="1062224" y="347496"/>
                  </a:cubicBezTo>
                  <a:cubicBezTo>
                    <a:pt x="1062224" y="343645"/>
                    <a:pt x="1065375" y="340494"/>
                    <a:pt x="1069226" y="340494"/>
                  </a:cubicBezTo>
                  <a:lnTo>
                    <a:pt x="1081713" y="340494"/>
                  </a:lnTo>
                  <a:cubicBezTo>
                    <a:pt x="1085565" y="340494"/>
                    <a:pt x="1088716" y="343645"/>
                    <a:pt x="1088716" y="347496"/>
                  </a:cubicBezTo>
                  <a:cubicBezTo>
                    <a:pt x="1088716" y="351347"/>
                    <a:pt x="1085565" y="354498"/>
                    <a:pt x="1081713" y="354498"/>
                  </a:cubicBezTo>
                  <a:close/>
                  <a:moveTo>
                    <a:pt x="1044252" y="354498"/>
                  </a:moveTo>
                  <a:lnTo>
                    <a:pt x="1031765" y="354498"/>
                  </a:lnTo>
                  <a:cubicBezTo>
                    <a:pt x="1027914" y="354498"/>
                    <a:pt x="1024762" y="351347"/>
                    <a:pt x="1024762" y="347496"/>
                  </a:cubicBezTo>
                  <a:cubicBezTo>
                    <a:pt x="1024762" y="343645"/>
                    <a:pt x="1027914" y="340494"/>
                    <a:pt x="1031765" y="340494"/>
                  </a:cubicBezTo>
                  <a:lnTo>
                    <a:pt x="1044252" y="340494"/>
                  </a:lnTo>
                  <a:cubicBezTo>
                    <a:pt x="1048103" y="340494"/>
                    <a:pt x="1051254" y="343645"/>
                    <a:pt x="1051254" y="347496"/>
                  </a:cubicBezTo>
                  <a:cubicBezTo>
                    <a:pt x="1051254" y="351347"/>
                    <a:pt x="1048103" y="354498"/>
                    <a:pt x="1044252" y="354498"/>
                  </a:cubicBezTo>
                  <a:close/>
                  <a:moveTo>
                    <a:pt x="1006674" y="354498"/>
                  </a:moveTo>
                  <a:lnTo>
                    <a:pt x="994186" y="354498"/>
                  </a:lnTo>
                  <a:cubicBezTo>
                    <a:pt x="990336" y="354498"/>
                    <a:pt x="987185" y="351347"/>
                    <a:pt x="987185" y="347496"/>
                  </a:cubicBezTo>
                  <a:cubicBezTo>
                    <a:pt x="987185" y="343645"/>
                    <a:pt x="990336" y="340494"/>
                    <a:pt x="994186" y="340494"/>
                  </a:cubicBezTo>
                  <a:lnTo>
                    <a:pt x="1006674" y="340494"/>
                  </a:lnTo>
                  <a:cubicBezTo>
                    <a:pt x="1010525" y="340494"/>
                    <a:pt x="1013676" y="343645"/>
                    <a:pt x="1013676" y="347496"/>
                  </a:cubicBezTo>
                  <a:cubicBezTo>
                    <a:pt x="1013676" y="351347"/>
                    <a:pt x="1010525" y="354498"/>
                    <a:pt x="1006674" y="354498"/>
                  </a:cubicBezTo>
                  <a:close/>
                  <a:moveTo>
                    <a:pt x="969213" y="354498"/>
                  </a:moveTo>
                  <a:lnTo>
                    <a:pt x="956725" y="354498"/>
                  </a:lnTo>
                  <a:cubicBezTo>
                    <a:pt x="952874" y="354498"/>
                    <a:pt x="949723" y="351347"/>
                    <a:pt x="949723" y="347496"/>
                  </a:cubicBezTo>
                  <a:cubicBezTo>
                    <a:pt x="949723" y="343645"/>
                    <a:pt x="952874" y="340494"/>
                    <a:pt x="956725" y="340494"/>
                  </a:cubicBezTo>
                  <a:lnTo>
                    <a:pt x="969213" y="340494"/>
                  </a:lnTo>
                  <a:cubicBezTo>
                    <a:pt x="973063" y="340494"/>
                    <a:pt x="976215" y="343645"/>
                    <a:pt x="976215" y="347496"/>
                  </a:cubicBezTo>
                  <a:cubicBezTo>
                    <a:pt x="976215" y="351347"/>
                    <a:pt x="973063" y="354498"/>
                    <a:pt x="969213" y="354498"/>
                  </a:cubicBezTo>
                  <a:close/>
                  <a:moveTo>
                    <a:pt x="931751" y="354498"/>
                  </a:moveTo>
                  <a:lnTo>
                    <a:pt x="919264" y="354498"/>
                  </a:lnTo>
                  <a:cubicBezTo>
                    <a:pt x="915413" y="354498"/>
                    <a:pt x="912262" y="351347"/>
                    <a:pt x="912262" y="347496"/>
                  </a:cubicBezTo>
                  <a:cubicBezTo>
                    <a:pt x="912262" y="343645"/>
                    <a:pt x="915413" y="340494"/>
                    <a:pt x="919264" y="340494"/>
                  </a:cubicBezTo>
                  <a:lnTo>
                    <a:pt x="931751" y="340494"/>
                  </a:lnTo>
                  <a:cubicBezTo>
                    <a:pt x="935602" y="340494"/>
                    <a:pt x="938753" y="343645"/>
                    <a:pt x="938753" y="347496"/>
                  </a:cubicBezTo>
                  <a:cubicBezTo>
                    <a:pt x="938753" y="351347"/>
                    <a:pt x="935602" y="354498"/>
                    <a:pt x="931751" y="354498"/>
                  </a:cubicBezTo>
                  <a:close/>
                  <a:moveTo>
                    <a:pt x="894173" y="354498"/>
                  </a:moveTo>
                  <a:lnTo>
                    <a:pt x="881686" y="354498"/>
                  </a:lnTo>
                  <a:cubicBezTo>
                    <a:pt x="877835" y="354498"/>
                    <a:pt x="874683" y="351347"/>
                    <a:pt x="874683" y="347496"/>
                  </a:cubicBezTo>
                  <a:cubicBezTo>
                    <a:pt x="874683" y="343645"/>
                    <a:pt x="877835" y="340494"/>
                    <a:pt x="881686" y="340494"/>
                  </a:cubicBezTo>
                  <a:lnTo>
                    <a:pt x="894173" y="340494"/>
                  </a:lnTo>
                  <a:cubicBezTo>
                    <a:pt x="898024" y="340494"/>
                    <a:pt x="901175" y="343645"/>
                    <a:pt x="901175" y="347496"/>
                  </a:cubicBezTo>
                  <a:cubicBezTo>
                    <a:pt x="901175" y="351347"/>
                    <a:pt x="898024" y="354498"/>
                    <a:pt x="894173" y="354498"/>
                  </a:cubicBezTo>
                  <a:close/>
                  <a:moveTo>
                    <a:pt x="856712" y="354498"/>
                  </a:moveTo>
                  <a:lnTo>
                    <a:pt x="844224" y="354498"/>
                  </a:lnTo>
                  <a:cubicBezTo>
                    <a:pt x="840373" y="354498"/>
                    <a:pt x="837222" y="351347"/>
                    <a:pt x="837222" y="347496"/>
                  </a:cubicBezTo>
                  <a:cubicBezTo>
                    <a:pt x="837222" y="343645"/>
                    <a:pt x="840373" y="340494"/>
                    <a:pt x="844224" y="340494"/>
                  </a:cubicBezTo>
                  <a:lnTo>
                    <a:pt x="856712" y="340494"/>
                  </a:lnTo>
                  <a:cubicBezTo>
                    <a:pt x="860563" y="340494"/>
                    <a:pt x="863713" y="343645"/>
                    <a:pt x="863713" y="347496"/>
                  </a:cubicBezTo>
                  <a:cubicBezTo>
                    <a:pt x="863713" y="351347"/>
                    <a:pt x="860563" y="354498"/>
                    <a:pt x="856712" y="354498"/>
                  </a:cubicBezTo>
                  <a:close/>
                  <a:moveTo>
                    <a:pt x="819250" y="354498"/>
                  </a:moveTo>
                  <a:lnTo>
                    <a:pt x="806763" y="354498"/>
                  </a:lnTo>
                  <a:cubicBezTo>
                    <a:pt x="802912" y="354498"/>
                    <a:pt x="799761" y="351347"/>
                    <a:pt x="799761" y="347496"/>
                  </a:cubicBezTo>
                  <a:cubicBezTo>
                    <a:pt x="799761" y="343645"/>
                    <a:pt x="802912" y="340494"/>
                    <a:pt x="806763" y="340494"/>
                  </a:cubicBezTo>
                  <a:lnTo>
                    <a:pt x="819250" y="340494"/>
                  </a:lnTo>
                  <a:cubicBezTo>
                    <a:pt x="823101" y="340494"/>
                    <a:pt x="826252" y="343645"/>
                    <a:pt x="826252" y="347496"/>
                  </a:cubicBezTo>
                  <a:cubicBezTo>
                    <a:pt x="826252" y="351347"/>
                    <a:pt x="823101" y="354498"/>
                    <a:pt x="819250" y="354498"/>
                  </a:cubicBezTo>
                  <a:close/>
                  <a:moveTo>
                    <a:pt x="781672" y="354498"/>
                  </a:moveTo>
                  <a:lnTo>
                    <a:pt x="769185" y="354498"/>
                  </a:lnTo>
                  <a:cubicBezTo>
                    <a:pt x="765333" y="354498"/>
                    <a:pt x="762183" y="351347"/>
                    <a:pt x="762183" y="347496"/>
                  </a:cubicBezTo>
                  <a:cubicBezTo>
                    <a:pt x="762183" y="343645"/>
                    <a:pt x="765333" y="340494"/>
                    <a:pt x="769185" y="340494"/>
                  </a:cubicBezTo>
                  <a:lnTo>
                    <a:pt x="781672" y="340494"/>
                  </a:lnTo>
                  <a:cubicBezTo>
                    <a:pt x="785523" y="340494"/>
                    <a:pt x="788674" y="343645"/>
                    <a:pt x="788674" y="347496"/>
                  </a:cubicBezTo>
                  <a:cubicBezTo>
                    <a:pt x="788674" y="351347"/>
                    <a:pt x="785523" y="354498"/>
                    <a:pt x="781672" y="354498"/>
                  </a:cubicBezTo>
                  <a:close/>
                  <a:moveTo>
                    <a:pt x="744210" y="354498"/>
                  </a:moveTo>
                  <a:lnTo>
                    <a:pt x="731723" y="354498"/>
                  </a:lnTo>
                  <a:cubicBezTo>
                    <a:pt x="727872" y="354498"/>
                    <a:pt x="724721" y="351347"/>
                    <a:pt x="724721" y="347496"/>
                  </a:cubicBezTo>
                  <a:cubicBezTo>
                    <a:pt x="724721" y="343645"/>
                    <a:pt x="727872" y="340494"/>
                    <a:pt x="731723" y="340494"/>
                  </a:cubicBezTo>
                  <a:lnTo>
                    <a:pt x="744210" y="340494"/>
                  </a:lnTo>
                  <a:cubicBezTo>
                    <a:pt x="748061" y="340494"/>
                    <a:pt x="751213" y="343645"/>
                    <a:pt x="751213" y="347496"/>
                  </a:cubicBezTo>
                  <a:cubicBezTo>
                    <a:pt x="751213" y="351347"/>
                    <a:pt x="748061" y="354498"/>
                    <a:pt x="744210" y="354498"/>
                  </a:cubicBezTo>
                  <a:close/>
                  <a:moveTo>
                    <a:pt x="706749" y="354498"/>
                  </a:moveTo>
                  <a:lnTo>
                    <a:pt x="694262" y="354498"/>
                  </a:lnTo>
                  <a:cubicBezTo>
                    <a:pt x="690411" y="354498"/>
                    <a:pt x="687260" y="351347"/>
                    <a:pt x="687260" y="347496"/>
                  </a:cubicBezTo>
                  <a:cubicBezTo>
                    <a:pt x="687260" y="343645"/>
                    <a:pt x="690411" y="340494"/>
                    <a:pt x="694262" y="340494"/>
                  </a:cubicBezTo>
                  <a:lnTo>
                    <a:pt x="706749" y="340494"/>
                  </a:lnTo>
                  <a:cubicBezTo>
                    <a:pt x="710600" y="340494"/>
                    <a:pt x="713751" y="343645"/>
                    <a:pt x="713751" y="347496"/>
                  </a:cubicBezTo>
                  <a:cubicBezTo>
                    <a:pt x="713751" y="351347"/>
                    <a:pt x="710600" y="354498"/>
                    <a:pt x="706749" y="354498"/>
                  </a:cubicBezTo>
                  <a:close/>
                  <a:moveTo>
                    <a:pt x="669171" y="354498"/>
                  </a:moveTo>
                  <a:lnTo>
                    <a:pt x="656684" y="354498"/>
                  </a:lnTo>
                  <a:cubicBezTo>
                    <a:pt x="652833" y="354498"/>
                    <a:pt x="649681" y="351347"/>
                    <a:pt x="649681" y="347496"/>
                  </a:cubicBezTo>
                  <a:cubicBezTo>
                    <a:pt x="649681" y="343645"/>
                    <a:pt x="652833" y="340494"/>
                    <a:pt x="656684" y="340494"/>
                  </a:cubicBezTo>
                  <a:lnTo>
                    <a:pt x="669171" y="340494"/>
                  </a:lnTo>
                  <a:cubicBezTo>
                    <a:pt x="673022" y="340494"/>
                    <a:pt x="676173" y="343645"/>
                    <a:pt x="676173" y="347496"/>
                  </a:cubicBezTo>
                  <a:cubicBezTo>
                    <a:pt x="676173" y="351347"/>
                    <a:pt x="673022" y="354498"/>
                    <a:pt x="669171" y="354498"/>
                  </a:cubicBezTo>
                  <a:close/>
                  <a:moveTo>
                    <a:pt x="631709" y="354498"/>
                  </a:moveTo>
                  <a:lnTo>
                    <a:pt x="619222" y="354498"/>
                  </a:lnTo>
                  <a:cubicBezTo>
                    <a:pt x="615371" y="354498"/>
                    <a:pt x="612220" y="351347"/>
                    <a:pt x="612220" y="347496"/>
                  </a:cubicBezTo>
                  <a:cubicBezTo>
                    <a:pt x="612220" y="343645"/>
                    <a:pt x="615371" y="340494"/>
                    <a:pt x="619222" y="340494"/>
                  </a:cubicBezTo>
                  <a:lnTo>
                    <a:pt x="631709" y="340494"/>
                  </a:lnTo>
                  <a:cubicBezTo>
                    <a:pt x="635561" y="340494"/>
                    <a:pt x="638711" y="343645"/>
                    <a:pt x="638711" y="347496"/>
                  </a:cubicBezTo>
                  <a:cubicBezTo>
                    <a:pt x="638711" y="351347"/>
                    <a:pt x="635561" y="354498"/>
                    <a:pt x="631709" y="354498"/>
                  </a:cubicBezTo>
                  <a:close/>
                  <a:moveTo>
                    <a:pt x="594248" y="354498"/>
                  </a:moveTo>
                  <a:lnTo>
                    <a:pt x="581761" y="354498"/>
                  </a:lnTo>
                  <a:cubicBezTo>
                    <a:pt x="577910" y="354498"/>
                    <a:pt x="574759" y="351347"/>
                    <a:pt x="574759" y="347496"/>
                  </a:cubicBezTo>
                  <a:cubicBezTo>
                    <a:pt x="574759" y="343645"/>
                    <a:pt x="577910" y="340494"/>
                    <a:pt x="581761" y="340494"/>
                  </a:cubicBezTo>
                  <a:lnTo>
                    <a:pt x="594248" y="340494"/>
                  </a:lnTo>
                  <a:cubicBezTo>
                    <a:pt x="598099" y="340494"/>
                    <a:pt x="601250" y="343645"/>
                    <a:pt x="601250" y="347496"/>
                  </a:cubicBezTo>
                  <a:cubicBezTo>
                    <a:pt x="601250" y="351347"/>
                    <a:pt x="598099" y="354498"/>
                    <a:pt x="594248" y="354498"/>
                  </a:cubicBezTo>
                  <a:close/>
                  <a:moveTo>
                    <a:pt x="556670" y="354498"/>
                  </a:moveTo>
                  <a:lnTo>
                    <a:pt x="544182" y="354498"/>
                  </a:lnTo>
                  <a:cubicBezTo>
                    <a:pt x="540331" y="354498"/>
                    <a:pt x="537181" y="351347"/>
                    <a:pt x="537181" y="347496"/>
                  </a:cubicBezTo>
                  <a:cubicBezTo>
                    <a:pt x="537181" y="343645"/>
                    <a:pt x="540331" y="340494"/>
                    <a:pt x="544182" y="340494"/>
                  </a:cubicBezTo>
                  <a:lnTo>
                    <a:pt x="556670" y="340494"/>
                  </a:lnTo>
                  <a:cubicBezTo>
                    <a:pt x="560521" y="340494"/>
                    <a:pt x="563672" y="343645"/>
                    <a:pt x="563672" y="347496"/>
                  </a:cubicBezTo>
                  <a:cubicBezTo>
                    <a:pt x="563672" y="351347"/>
                    <a:pt x="560521" y="354498"/>
                    <a:pt x="556670" y="354498"/>
                  </a:cubicBezTo>
                  <a:close/>
                  <a:moveTo>
                    <a:pt x="519208" y="354498"/>
                  </a:moveTo>
                  <a:lnTo>
                    <a:pt x="506721" y="354498"/>
                  </a:lnTo>
                  <a:cubicBezTo>
                    <a:pt x="502870" y="354498"/>
                    <a:pt x="499719" y="351347"/>
                    <a:pt x="499719" y="347496"/>
                  </a:cubicBezTo>
                  <a:cubicBezTo>
                    <a:pt x="499719" y="343645"/>
                    <a:pt x="502870" y="340494"/>
                    <a:pt x="506721" y="340494"/>
                  </a:cubicBezTo>
                  <a:lnTo>
                    <a:pt x="519208" y="340494"/>
                  </a:lnTo>
                  <a:cubicBezTo>
                    <a:pt x="523059" y="340494"/>
                    <a:pt x="526211" y="343645"/>
                    <a:pt x="526211" y="347496"/>
                  </a:cubicBezTo>
                  <a:cubicBezTo>
                    <a:pt x="526211" y="351347"/>
                    <a:pt x="523059" y="354498"/>
                    <a:pt x="519208" y="354498"/>
                  </a:cubicBezTo>
                  <a:close/>
                  <a:moveTo>
                    <a:pt x="481747" y="354498"/>
                  </a:moveTo>
                  <a:lnTo>
                    <a:pt x="469260" y="354498"/>
                  </a:lnTo>
                  <a:cubicBezTo>
                    <a:pt x="465408" y="354498"/>
                    <a:pt x="462258" y="351347"/>
                    <a:pt x="462258" y="347496"/>
                  </a:cubicBezTo>
                  <a:cubicBezTo>
                    <a:pt x="462258" y="343645"/>
                    <a:pt x="465408" y="340494"/>
                    <a:pt x="469260" y="340494"/>
                  </a:cubicBezTo>
                  <a:lnTo>
                    <a:pt x="481747" y="340494"/>
                  </a:lnTo>
                  <a:cubicBezTo>
                    <a:pt x="485598" y="340494"/>
                    <a:pt x="488749" y="343645"/>
                    <a:pt x="488749" y="347496"/>
                  </a:cubicBezTo>
                  <a:cubicBezTo>
                    <a:pt x="488749" y="351347"/>
                    <a:pt x="485598" y="354498"/>
                    <a:pt x="481747" y="354498"/>
                  </a:cubicBezTo>
                  <a:close/>
                  <a:moveTo>
                    <a:pt x="444169" y="354498"/>
                  </a:moveTo>
                  <a:lnTo>
                    <a:pt x="431682" y="354498"/>
                  </a:lnTo>
                  <a:cubicBezTo>
                    <a:pt x="427831" y="354498"/>
                    <a:pt x="424679" y="351347"/>
                    <a:pt x="424679" y="347496"/>
                  </a:cubicBezTo>
                  <a:cubicBezTo>
                    <a:pt x="424679" y="343645"/>
                    <a:pt x="427831" y="340494"/>
                    <a:pt x="431682" y="340494"/>
                  </a:cubicBezTo>
                  <a:lnTo>
                    <a:pt x="444169" y="340494"/>
                  </a:lnTo>
                  <a:cubicBezTo>
                    <a:pt x="448020" y="340494"/>
                    <a:pt x="451171" y="343645"/>
                    <a:pt x="451171" y="347496"/>
                  </a:cubicBezTo>
                  <a:cubicBezTo>
                    <a:pt x="451171" y="351347"/>
                    <a:pt x="448020" y="354498"/>
                    <a:pt x="444169" y="354498"/>
                  </a:cubicBezTo>
                  <a:close/>
                  <a:moveTo>
                    <a:pt x="406707" y="354498"/>
                  </a:moveTo>
                  <a:lnTo>
                    <a:pt x="394220" y="354498"/>
                  </a:lnTo>
                  <a:cubicBezTo>
                    <a:pt x="390369" y="354498"/>
                    <a:pt x="387218" y="351347"/>
                    <a:pt x="387218" y="347496"/>
                  </a:cubicBezTo>
                  <a:cubicBezTo>
                    <a:pt x="387218" y="343645"/>
                    <a:pt x="390369" y="340494"/>
                    <a:pt x="394220" y="340494"/>
                  </a:cubicBezTo>
                  <a:lnTo>
                    <a:pt x="406707" y="340494"/>
                  </a:lnTo>
                  <a:cubicBezTo>
                    <a:pt x="410559" y="340494"/>
                    <a:pt x="413709" y="343645"/>
                    <a:pt x="413709" y="347496"/>
                  </a:cubicBezTo>
                  <a:cubicBezTo>
                    <a:pt x="413709" y="351347"/>
                    <a:pt x="410559" y="354498"/>
                    <a:pt x="406707" y="354498"/>
                  </a:cubicBezTo>
                  <a:close/>
                  <a:moveTo>
                    <a:pt x="369246" y="354498"/>
                  </a:moveTo>
                  <a:lnTo>
                    <a:pt x="356759" y="354498"/>
                  </a:lnTo>
                  <a:cubicBezTo>
                    <a:pt x="352908" y="354498"/>
                    <a:pt x="349757" y="351347"/>
                    <a:pt x="349757" y="347496"/>
                  </a:cubicBezTo>
                  <a:cubicBezTo>
                    <a:pt x="349757" y="343645"/>
                    <a:pt x="352908" y="340494"/>
                    <a:pt x="356759" y="340494"/>
                  </a:cubicBezTo>
                  <a:lnTo>
                    <a:pt x="369246" y="340494"/>
                  </a:lnTo>
                  <a:cubicBezTo>
                    <a:pt x="373097" y="340494"/>
                    <a:pt x="376248" y="343645"/>
                    <a:pt x="376248" y="347496"/>
                  </a:cubicBezTo>
                  <a:cubicBezTo>
                    <a:pt x="376248" y="351347"/>
                    <a:pt x="373097" y="354498"/>
                    <a:pt x="369246" y="354498"/>
                  </a:cubicBezTo>
                  <a:close/>
                  <a:moveTo>
                    <a:pt x="331668" y="354498"/>
                  </a:moveTo>
                  <a:lnTo>
                    <a:pt x="319180" y="354498"/>
                  </a:lnTo>
                  <a:cubicBezTo>
                    <a:pt x="315329" y="354498"/>
                    <a:pt x="312179" y="351347"/>
                    <a:pt x="312179" y="347496"/>
                  </a:cubicBezTo>
                  <a:cubicBezTo>
                    <a:pt x="312179" y="343645"/>
                    <a:pt x="315329" y="340494"/>
                    <a:pt x="319180" y="340494"/>
                  </a:cubicBezTo>
                  <a:lnTo>
                    <a:pt x="331668" y="340494"/>
                  </a:lnTo>
                  <a:cubicBezTo>
                    <a:pt x="335519" y="340494"/>
                    <a:pt x="338670" y="343645"/>
                    <a:pt x="338670" y="347496"/>
                  </a:cubicBezTo>
                  <a:cubicBezTo>
                    <a:pt x="338670" y="351347"/>
                    <a:pt x="335519" y="354498"/>
                    <a:pt x="331668" y="354498"/>
                  </a:cubicBezTo>
                  <a:close/>
                  <a:moveTo>
                    <a:pt x="294206" y="354498"/>
                  </a:moveTo>
                  <a:lnTo>
                    <a:pt x="281719" y="354498"/>
                  </a:lnTo>
                  <a:cubicBezTo>
                    <a:pt x="277868" y="354498"/>
                    <a:pt x="274717" y="351347"/>
                    <a:pt x="274717" y="347496"/>
                  </a:cubicBezTo>
                  <a:cubicBezTo>
                    <a:pt x="274717" y="343645"/>
                    <a:pt x="277868" y="340494"/>
                    <a:pt x="281719" y="340494"/>
                  </a:cubicBezTo>
                  <a:lnTo>
                    <a:pt x="294206" y="340494"/>
                  </a:lnTo>
                  <a:cubicBezTo>
                    <a:pt x="298057" y="340494"/>
                    <a:pt x="301209" y="343645"/>
                    <a:pt x="301209" y="347496"/>
                  </a:cubicBezTo>
                  <a:cubicBezTo>
                    <a:pt x="301209" y="351347"/>
                    <a:pt x="298057" y="354498"/>
                    <a:pt x="294206" y="354498"/>
                  </a:cubicBezTo>
                  <a:close/>
                  <a:moveTo>
                    <a:pt x="1217672" y="350763"/>
                  </a:moveTo>
                  <a:cubicBezTo>
                    <a:pt x="1215921" y="350763"/>
                    <a:pt x="1214054" y="350063"/>
                    <a:pt x="1212653" y="348663"/>
                  </a:cubicBezTo>
                  <a:cubicBezTo>
                    <a:pt x="1209969" y="345979"/>
                    <a:pt x="1209969" y="341544"/>
                    <a:pt x="1212653" y="338743"/>
                  </a:cubicBezTo>
                  <a:lnTo>
                    <a:pt x="1221523" y="329990"/>
                  </a:lnTo>
                  <a:cubicBezTo>
                    <a:pt x="1224207" y="327306"/>
                    <a:pt x="1228642" y="327306"/>
                    <a:pt x="1231442" y="329990"/>
                  </a:cubicBezTo>
                  <a:cubicBezTo>
                    <a:pt x="1234126" y="332675"/>
                    <a:pt x="1234126" y="337109"/>
                    <a:pt x="1231442" y="339910"/>
                  </a:cubicBezTo>
                  <a:lnTo>
                    <a:pt x="1222573" y="348663"/>
                  </a:lnTo>
                  <a:cubicBezTo>
                    <a:pt x="1221173" y="350063"/>
                    <a:pt x="1219422" y="350647"/>
                    <a:pt x="1217672" y="350647"/>
                  </a:cubicBezTo>
                  <a:close/>
                  <a:moveTo>
                    <a:pt x="261646" y="342828"/>
                  </a:moveTo>
                  <a:cubicBezTo>
                    <a:pt x="259896" y="342828"/>
                    <a:pt x="258029" y="342128"/>
                    <a:pt x="256628" y="340727"/>
                  </a:cubicBezTo>
                  <a:lnTo>
                    <a:pt x="247876" y="331858"/>
                  </a:lnTo>
                  <a:cubicBezTo>
                    <a:pt x="245191" y="329057"/>
                    <a:pt x="245191" y="324622"/>
                    <a:pt x="247876" y="321938"/>
                  </a:cubicBezTo>
                  <a:cubicBezTo>
                    <a:pt x="250676" y="319254"/>
                    <a:pt x="255111" y="319254"/>
                    <a:pt x="257795" y="321938"/>
                  </a:cubicBezTo>
                  <a:lnTo>
                    <a:pt x="266548" y="330807"/>
                  </a:lnTo>
                  <a:cubicBezTo>
                    <a:pt x="269232" y="333608"/>
                    <a:pt x="269232" y="338043"/>
                    <a:pt x="266548" y="340727"/>
                  </a:cubicBezTo>
                  <a:cubicBezTo>
                    <a:pt x="265148" y="342128"/>
                    <a:pt x="263397" y="342711"/>
                    <a:pt x="261646" y="342711"/>
                  </a:cubicBezTo>
                  <a:close/>
                  <a:moveTo>
                    <a:pt x="1244279" y="324272"/>
                  </a:moveTo>
                  <a:cubicBezTo>
                    <a:pt x="1242529" y="324272"/>
                    <a:pt x="1240662" y="323572"/>
                    <a:pt x="1239261" y="322171"/>
                  </a:cubicBezTo>
                  <a:cubicBezTo>
                    <a:pt x="1236577" y="319371"/>
                    <a:pt x="1236577" y="314936"/>
                    <a:pt x="1239261" y="312252"/>
                  </a:cubicBezTo>
                  <a:lnTo>
                    <a:pt x="1248131" y="303499"/>
                  </a:lnTo>
                  <a:cubicBezTo>
                    <a:pt x="1250815" y="300815"/>
                    <a:pt x="1255249" y="300815"/>
                    <a:pt x="1258051" y="303499"/>
                  </a:cubicBezTo>
                  <a:cubicBezTo>
                    <a:pt x="1260735" y="306300"/>
                    <a:pt x="1260735" y="310735"/>
                    <a:pt x="1258051" y="313419"/>
                  </a:cubicBezTo>
                  <a:lnTo>
                    <a:pt x="1249181" y="322171"/>
                  </a:lnTo>
                  <a:cubicBezTo>
                    <a:pt x="1247781" y="323572"/>
                    <a:pt x="1246030" y="324155"/>
                    <a:pt x="1244279" y="324155"/>
                  </a:cubicBezTo>
                  <a:close/>
                  <a:moveTo>
                    <a:pt x="235272" y="316103"/>
                  </a:moveTo>
                  <a:cubicBezTo>
                    <a:pt x="233521" y="316103"/>
                    <a:pt x="231654" y="315403"/>
                    <a:pt x="230253" y="314002"/>
                  </a:cubicBezTo>
                  <a:lnTo>
                    <a:pt x="221501" y="305133"/>
                  </a:lnTo>
                  <a:cubicBezTo>
                    <a:pt x="218817" y="302332"/>
                    <a:pt x="218817" y="297897"/>
                    <a:pt x="221501" y="295213"/>
                  </a:cubicBezTo>
                  <a:cubicBezTo>
                    <a:pt x="224302" y="292529"/>
                    <a:pt x="228736" y="292529"/>
                    <a:pt x="231420" y="295213"/>
                  </a:cubicBezTo>
                  <a:lnTo>
                    <a:pt x="240173" y="304083"/>
                  </a:lnTo>
                  <a:cubicBezTo>
                    <a:pt x="242857" y="306883"/>
                    <a:pt x="242857" y="311318"/>
                    <a:pt x="240173" y="314002"/>
                  </a:cubicBezTo>
                  <a:cubicBezTo>
                    <a:pt x="238773" y="315403"/>
                    <a:pt x="237022" y="315986"/>
                    <a:pt x="235272" y="315986"/>
                  </a:cubicBezTo>
                  <a:close/>
                  <a:moveTo>
                    <a:pt x="3184222" y="301865"/>
                  </a:moveTo>
                  <a:lnTo>
                    <a:pt x="3171735" y="301865"/>
                  </a:lnTo>
                  <a:cubicBezTo>
                    <a:pt x="3167883" y="301865"/>
                    <a:pt x="3164732" y="298714"/>
                    <a:pt x="3164732" y="294863"/>
                  </a:cubicBezTo>
                  <a:cubicBezTo>
                    <a:pt x="3164732" y="291012"/>
                    <a:pt x="3167883" y="287861"/>
                    <a:pt x="3171735" y="287861"/>
                  </a:cubicBezTo>
                  <a:lnTo>
                    <a:pt x="3184222" y="287861"/>
                  </a:lnTo>
                  <a:cubicBezTo>
                    <a:pt x="3188073" y="287861"/>
                    <a:pt x="3191224" y="291012"/>
                    <a:pt x="3191224" y="294863"/>
                  </a:cubicBezTo>
                  <a:cubicBezTo>
                    <a:pt x="3191224" y="298714"/>
                    <a:pt x="3188073" y="301865"/>
                    <a:pt x="3184222" y="301865"/>
                  </a:cubicBezTo>
                  <a:close/>
                  <a:moveTo>
                    <a:pt x="3146760" y="301865"/>
                  </a:moveTo>
                  <a:lnTo>
                    <a:pt x="3134273" y="301865"/>
                  </a:lnTo>
                  <a:cubicBezTo>
                    <a:pt x="3130422" y="301865"/>
                    <a:pt x="3127271" y="298714"/>
                    <a:pt x="3127271" y="294863"/>
                  </a:cubicBezTo>
                  <a:cubicBezTo>
                    <a:pt x="3127271" y="291012"/>
                    <a:pt x="3130422" y="287861"/>
                    <a:pt x="3134273" y="287861"/>
                  </a:cubicBezTo>
                  <a:lnTo>
                    <a:pt x="3146760" y="287861"/>
                  </a:lnTo>
                  <a:cubicBezTo>
                    <a:pt x="3150612" y="287861"/>
                    <a:pt x="3153762" y="291012"/>
                    <a:pt x="3153762" y="294863"/>
                  </a:cubicBezTo>
                  <a:cubicBezTo>
                    <a:pt x="3153762" y="298714"/>
                    <a:pt x="3150612" y="301865"/>
                    <a:pt x="3146760" y="301865"/>
                  </a:cubicBezTo>
                  <a:close/>
                  <a:moveTo>
                    <a:pt x="3109182" y="301749"/>
                  </a:moveTo>
                  <a:lnTo>
                    <a:pt x="3096695" y="301749"/>
                  </a:lnTo>
                  <a:cubicBezTo>
                    <a:pt x="3092844" y="301749"/>
                    <a:pt x="3089693" y="298597"/>
                    <a:pt x="3089693" y="294746"/>
                  </a:cubicBezTo>
                  <a:cubicBezTo>
                    <a:pt x="3089693" y="290895"/>
                    <a:pt x="3092844" y="287744"/>
                    <a:pt x="3096695" y="287744"/>
                  </a:cubicBezTo>
                  <a:lnTo>
                    <a:pt x="3109182" y="287744"/>
                  </a:lnTo>
                  <a:cubicBezTo>
                    <a:pt x="3113033" y="287744"/>
                    <a:pt x="3116184" y="290895"/>
                    <a:pt x="3116184" y="294746"/>
                  </a:cubicBezTo>
                  <a:cubicBezTo>
                    <a:pt x="3116184" y="298597"/>
                    <a:pt x="3113033" y="301749"/>
                    <a:pt x="3109182" y="301749"/>
                  </a:cubicBezTo>
                  <a:close/>
                  <a:moveTo>
                    <a:pt x="3071721" y="301749"/>
                  </a:moveTo>
                  <a:lnTo>
                    <a:pt x="3059234" y="301749"/>
                  </a:lnTo>
                  <a:cubicBezTo>
                    <a:pt x="3055382" y="301749"/>
                    <a:pt x="3052232" y="298597"/>
                    <a:pt x="3052232" y="294746"/>
                  </a:cubicBezTo>
                  <a:cubicBezTo>
                    <a:pt x="3052232" y="290895"/>
                    <a:pt x="3055382" y="287744"/>
                    <a:pt x="3059234" y="287744"/>
                  </a:cubicBezTo>
                  <a:lnTo>
                    <a:pt x="3071721" y="287744"/>
                  </a:lnTo>
                  <a:cubicBezTo>
                    <a:pt x="3075572" y="287744"/>
                    <a:pt x="3078723" y="290895"/>
                    <a:pt x="3078723" y="294746"/>
                  </a:cubicBezTo>
                  <a:cubicBezTo>
                    <a:pt x="3078723" y="298597"/>
                    <a:pt x="3075572" y="301749"/>
                    <a:pt x="3071721" y="301749"/>
                  </a:cubicBezTo>
                  <a:close/>
                  <a:moveTo>
                    <a:pt x="3034259" y="301632"/>
                  </a:moveTo>
                  <a:lnTo>
                    <a:pt x="3021772" y="301632"/>
                  </a:lnTo>
                  <a:cubicBezTo>
                    <a:pt x="3017921" y="301632"/>
                    <a:pt x="3014770" y="298481"/>
                    <a:pt x="3014770" y="294630"/>
                  </a:cubicBezTo>
                  <a:cubicBezTo>
                    <a:pt x="3014770" y="290778"/>
                    <a:pt x="3017921" y="287628"/>
                    <a:pt x="3021772" y="287628"/>
                  </a:cubicBezTo>
                  <a:lnTo>
                    <a:pt x="3034259" y="287628"/>
                  </a:lnTo>
                  <a:cubicBezTo>
                    <a:pt x="3038110" y="287628"/>
                    <a:pt x="3041262" y="290778"/>
                    <a:pt x="3041262" y="294630"/>
                  </a:cubicBezTo>
                  <a:cubicBezTo>
                    <a:pt x="3041262" y="298481"/>
                    <a:pt x="3038110" y="301632"/>
                    <a:pt x="3034259" y="301632"/>
                  </a:cubicBezTo>
                  <a:close/>
                  <a:moveTo>
                    <a:pt x="2996681" y="301632"/>
                  </a:moveTo>
                  <a:lnTo>
                    <a:pt x="2989329" y="301632"/>
                  </a:lnTo>
                  <a:cubicBezTo>
                    <a:pt x="2987461" y="301632"/>
                    <a:pt x="2985711" y="300932"/>
                    <a:pt x="2984428" y="299531"/>
                  </a:cubicBezTo>
                  <a:lnTo>
                    <a:pt x="2980810" y="295913"/>
                  </a:lnTo>
                  <a:cubicBezTo>
                    <a:pt x="2978125" y="293113"/>
                    <a:pt x="2978125" y="288678"/>
                    <a:pt x="2980810" y="285994"/>
                  </a:cubicBezTo>
                  <a:cubicBezTo>
                    <a:pt x="2983494" y="283193"/>
                    <a:pt x="2987929" y="283310"/>
                    <a:pt x="2990729" y="285994"/>
                  </a:cubicBezTo>
                  <a:lnTo>
                    <a:pt x="2992363" y="287628"/>
                  </a:lnTo>
                  <a:lnTo>
                    <a:pt x="2996798" y="287628"/>
                  </a:lnTo>
                  <a:cubicBezTo>
                    <a:pt x="3000649" y="287628"/>
                    <a:pt x="3003800" y="290778"/>
                    <a:pt x="3003800" y="294630"/>
                  </a:cubicBezTo>
                  <a:cubicBezTo>
                    <a:pt x="3003800" y="298481"/>
                    <a:pt x="3000649" y="301632"/>
                    <a:pt x="2996798" y="301632"/>
                  </a:cubicBezTo>
                  <a:close/>
                  <a:moveTo>
                    <a:pt x="3208963" y="301398"/>
                  </a:moveTo>
                  <a:cubicBezTo>
                    <a:pt x="3207212" y="301398"/>
                    <a:pt x="3205345" y="300698"/>
                    <a:pt x="3204061" y="299298"/>
                  </a:cubicBezTo>
                  <a:cubicBezTo>
                    <a:pt x="3201377" y="296497"/>
                    <a:pt x="3201377" y="292062"/>
                    <a:pt x="3204061" y="289378"/>
                  </a:cubicBezTo>
                  <a:lnTo>
                    <a:pt x="3212930" y="280509"/>
                  </a:lnTo>
                  <a:cubicBezTo>
                    <a:pt x="3215615" y="277708"/>
                    <a:pt x="3220050" y="277825"/>
                    <a:pt x="3222850" y="280509"/>
                  </a:cubicBezTo>
                  <a:cubicBezTo>
                    <a:pt x="3225534" y="283310"/>
                    <a:pt x="3225534" y="287744"/>
                    <a:pt x="3222850" y="290428"/>
                  </a:cubicBezTo>
                  <a:lnTo>
                    <a:pt x="3213981" y="299298"/>
                  </a:lnTo>
                  <a:cubicBezTo>
                    <a:pt x="3212580" y="300698"/>
                    <a:pt x="3210830" y="301282"/>
                    <a:pt x="3209080" y="301282"/>
                  </a:cubicBezTo>
                  <a:close/>
                  <a:moveTo>
                    <a:pt x="1270888" y="297897"/>
                  </a:moveTo>
                  <a:cubicBezTo>
                    <a:pt x="1269137" y="297897"/>
                    <a:pt x="1267270" y="297197"/>
                    <a:pt x="1265870" y="295797"/>
                  </a:cubicBezTo>
                  <a:cubicBezTo>
                    <a:pt x="1263185" y="292996"/>
                    <a:pt x="1263185" y="288561"/>
                    <a:pt x="1265870" y="285877"/>
                  </a:cubicBezTo>
                  <a:lnTo>
                    <a:pt x="1274739" y="277124"/>
                  </a:lnTo>
                  <a:cubicBezTo>
                    <a:pt x="1277423" y="274440"/>
                    <a:pt x="1281858" y="274440"/>
                    <a:pt x="1284659" y="277124"/>
                  </a:cubicBezTo>
                  <a:cubicBezTo>
                    <a:pt x="1287343" y="279925"/>
                    <a:pt x="1287343" y="284360"/>
                    <a:pt x="1284659" y="287044"/>
                  </a:cubicBezTo>
                  <a:lnTo>
                    <a:pt x="1275789" y="295797"/>
                  </a:lnTo>
                  <a:cubicBezTo>
                    <a:pt x="1274389" y="297197"/>
                    <a:pt x="1272639" y="297781"/>
                    <a:pt x="1270888" y="297781"/>
                  </a:cubicBezTo>
                  <a:close/>
                  <a:moveTo>
                    <a:pt x="208897" y="289495"/>
                  </a:moveTo>
                  <a:cubicBezTo>
                    <a:pt x="207147" y="289495"/>
                    <a:pt x="205279" y="288795"/>
                    <a:pt x="203879" y="287394"/>
                  </a:cubicBezTo>
                  <a:lnTo>
                    <a:pt x="195126" y="278525"/>
                  </a:lnTo>
                  <a:cubicBezTo>
                    <a:pt x="192442" y="275724"/>
                    <a:pt x="192442" y="271289"/>
                    <a:pt x="195126" y="268605"/>
                  </a:cubicBezTo>
                  <a:cubicBezTo>
                    <a:pt x="197810" y="265921"/>
                    <a:pt x="202362" y="265921"/>
                    <a:pt x="205046" y="268605"/>
                  </a:cubicBezTo>
                  <a:lnTo>
                    <a:pt x="213798" y="277474"/>
                  </a:lnTo>
                  <a:cubicBezTo>
                    <a:pt x="216483" y="280275"/>
                    <a:pt x="216483" y="284710"/>
                    <a:pt x="213798" y="287394"/>
                  </a:cubicBezTo>
                  <a:cubicBezTo>
                    <a:pt x="212398" y="288795"/>
                    <a:pt x="210647" y="289378"/>
                    <a:pt x="208897" y="289378"/>
                  </a:cubicBezTo>
                  <a:close/>
                  <a:moveTo>
                    <a:pt x="2968089" y="280275"/>
                  </a:moveTo>
                  <a:cubicBezTo>
                    <a:pt x="2966338" y="280275"/>
                    <a:pt x="2964471" y="279575"/>
                    <a:pt x="2963188" y="278175"/>
                  </a:cubicBezTo>
                  <a:lnTo>
                    <a:pt x="2954318" y="269305"/>
                  </a:lnTo>
                  <a:cubicBezTo>
                    <a:pt x="2951634" y="266621"/>
                    <a:pt x="2951634" y="262186"/>
                    <a:pt x="2954318" y="259386"/>
                  </a:cubicBezTo>
                  <a:cubicBezTo>
                    <a:pt x="2957002" y="256585"/>
                    <a:pt x="2961437" y="256701"/>
                    <a:pt x="2964238" y="259386"/>
                  </a:cubicBezTo>
                  <a:lnTo>
                    <a:pt x="2973107" y="268255"/>
                  </a:lnTo>
                  <a:cubicBezTo>
                    <a:pt x="2975791" y="270939"/>
                    <a:pt x="2975791" y="275374"/>
                    <a:pt x="2973107" y="278175"/>
                  </a:cubicBezTo>
                  <a:cubicBezTo>
                    <a:pt x="2971707" y="279575"/>
                    <a:pt x="2969956" y="280159"/>
                    <a:pt x="2968206" y="280159"/>
                  </a:cubicBezTo>
                  <a:close/>
                  <a:moveTo>
                    <a:pt x="3235570" y="274907"/>
                  </a:moveTo>
                  <a:cubicBezTo>
                    <a:pt x="3233820" y="274907"/>
                    <a:pt x="3231953" y="274207"/>
                    <a:pt x="3230669" y="272806"/>
                  </a:cubicBezTo>
                  <a:cubicBezTo>
                    <a:pt x="3227985" y="270005"/>
                    <a:pt x="3227985" y="265571"/>
                    <a:pt x="3230669" y="262887"/>
                  </a:cubicBezTo>
                  <a:lnTo>
                    <a:pt x="3239539" y="254017"/>
                  </a:lnTo>
                  <a:cubicBezTo>
                    <a:pt x="3242223" y="251216"/>
                    <a:pt x="3246657" y="251333"/>
                    <a:pt x="3249458" y="254017"/>
                  </a:cubicBezTo>
                  <a:cubicBezTo>
                    <a:pt x="3252143" y="256818"/>
                    <a:pt x="3252143" y="261253"/>
                    <a:pt x="3249458" y="263937"/>
                  </a:cubicBezTo>
                  <a:lnTo>
                    <a:pt x="3240589" y="272806"/>
                  </a:lnTo>
                  <a:cubicBezTo>
                    <a:pt x="3239188" y="274207"/>
                    <a:pt x="3237438" y="274790"/>
                    <a:pt x="3235687" y="274790"/>
                  </a:cubicBezTo>
                  <a:close/>
                  <a:moveTo>
                    <a:pt x="1297496" y="271406"/>
                  </a:moveTo>
                  <a:cubicBezTo>
                    <a:pt x="1295745" y="271406"/>
                    <a:pt x="1293878" y="270706"/>
                    <a:pt x="1292477" y="269305"/>
                  </a:cubicBezTo>
                  <a:cubicBezTo>
                    <a:pt x="1289794" y="266621"/>
                    <a:pt x="1289794" y="262186"/>
                    <a:pt x="1292477" y="259386"/>
                  </a:cubicBezTo>
                  <a:lnTo>
                    <a:pt x="1301347" y="250516"/>
                  </a:lnTo>
                  <a:cubicBezTo>
                    <a:pt x="1304031" y="247832"/>
                    <a:pt x="1308466" y="247832"/>
                    <a:pt x="1311267" y="250516"/>
                  </a:cubicBezTo>
                  <a:cubicBezTo>
                    <a:pt x="1313951" y="253200"/>
                    <a:pt x="1313951" y="257635"/>
                    <a:pt x="1311267" y="260436"/>
                  </a:cubicBezTo>
                  <a:lnTo>
                    <a:pt x="1302398" y="269305"/>
                  </a:lnTo>
                  <a:cubicBezTo>
                    <a:pt x="1300997" y="270706"/>
                    <a:pt x="1299246" y="271289"/>
                    <a:pt x="1297496" y="271289"/>
                  </a:cubicBezTo>
                  <a:close/>
                  <a:moveTo>
                    <a:pt x="182522" y="262770"/>
                  </a:moveTo>
                  <a:cubicBezTo>
                    <a:pt x="180655" y="262770"/>
                    <a:pt x="178904" y="262070"/>
                    <a:pt x="177504" y="260669"/>
                  </a:cubicBezTo>
                  <a:lnTo>
                    <a:pt x="168751" y="251800"/>
                  </a:lnTo>
                  <a:cubicBezTo>
                    <a:pt x="166067" y="248999"/>
                    <a:pt x="166067" y="244564"/>
                    <a:pt x="168751" y="241880"/>
                  </a:cubicBezTo>
                  <a:cubicBezTo>
                    <a:pt x="171552" y="239196"/>
                    <a:pt x="175987" y="239196"/>
                    <a:pt x="178671" y="241880"/>
                  </a:cubicBezTo>
                  <a:lnTo>
                    <a:pt x="187424" y="250750"/>
                  </a:lnTo>
                  <a:cubicBezTo>
                    <a:pt x="190108" y="253550"/>
                    <a:pt x="190108" y="257985"/>
                    <a:pt x="187424" y="260669"/>
                  </a:cubicBezTo>
                  <a:cubicBezTo>
                    <a:pt x="186023" y="262070"/>
                    <a:pt x="184273" y="262653"/>
                    <a:pt x="182522" y="262653"/>
                  </a:cubicBezTo>
                  <a:close/>
                  <a:moveTo>
                    <a:pt x="2941597" y="253667"/>
                  </a:moveTo>
                  <a:cubicBezTo>
                    <a:pt x="2939847" y="253667"/>
                    <a:pt x="2937980" y="252967"/>
                    <a:pt x="2936696" y="251566"/>
                  </a:cubicBezTo>
                  <a:lnTo>
                    <a:pt x="2927827" y="242697"/>
                  </a:lnTo>
                  <a:cubicBezTo>
                    <a:pt x="2925143" y="239896"/>
                    <a:pt x="2925143" y="235462"/>
                    <a:pt x="2927827" y="232777"/>
                  </a:cubicBezTo>
                  <a:cubicBezTo>
                    <a:pt x="2930511" y="229977"/>
                    <a:pt x="2934945" y="230093"/>
                    <a:pt x="2937747" y="232777"/>
                  </a:cubicBezTo>
                  <a:lnTo>
                    <a:pt x="2946616" y="241647"/>
                  </a:lnTo>
                  <a:cubicBezTo>
                    <a:pt x="2949300" y="244448"/>
                    <a:pt x="2949300" y="248882"/>
                    <a:pt x="2946616" y="251566"/>
                  </a:cubicBezTo>
                  <a:cubicBezTo>
                    <a:pt x="2945215" y="252967"/>
                    <a:pt x="2943465" y="253550"/>
                    <a:pt x="2941714" y="253550"/>
                  </a:cubicBezTo>
                  <a:close/>
                  <a:moveTo>
                    <a:pt x="3262179" y="248416"/>
                  </a:moveTo>
                  <a:cubicBezTo>
                    <a:pt x="3260428" y="248416"/>
                    <a:pt x="3258561" y="247715"/>
                    <a:pt x="3257278" y="246315"/>
                  </a:cubicBezTo>
                  <a:cubicBezTo>
                    <a:pt x="3254593" y="243631"/>
                    <a:pt x="3254593" y="239196"/>
                    <a:pt x="3257278" y="236395"/>
                  </a:cubicBezTo>
                  <a:lnTo>
                    <a:pt x="3266146" y="227526"/>
                  </a:lnTo>
                  <a:cubicBezTo>
                    <a:pt x="3268948" y="224725"/>
                    <a:pt x="3273382" y="224842"/>
                    <a:pt x="3276067" y="227526"/>
                  </a:cubicBezTo>
                  <a:cubicBezTo>
                    <a:pt x="3278750" y="230210"/>
                    <a:pt x="3278750" y="234645"/>
                    <a:pt x="3276067" y="237446"/>
                  </a:cubicBezTo>
                  <a:lnTo>
                    <a:pt x="3267197" y="246315"/>
                  </a:lnTo>
                  <a:cubicBezTo>
                    <a:pt x="3265797" y="247715"/>
                    <a:pt x="3264046" y="248299"/>
                    <a:pt x="3262296" y="248299"/>
                  </a:cubicBezTo>
                  <a:close/>
                  <a:moveTo>
                    <a:pt x="1323987" y="244915"/>
                  </a:moveTo>
                  <a:cubicBezTo>
                    <a:pt x="1322237" y="244915"/>
                    <a:pt x="1320369" y="244214"/>
                    <a:pt x="1318969" y="242814"/>
                  </a:cubicBezTo>
                  <a:cubicBezTo>
                    <a:pt x="1316285" y="240130"/>
                    <a:pt x="1316285" y="235695"/>
                    <a:pt x="1318969" y="232894"/>
                  </a:cubicBezTo>
                  <a:lnTo>
                    <a:pt x="1327839" y="224025"/>
                  </a:lnTo>
                  <a:cubicBezTo>
                    <a:pt x="1330639" y="221341"/>
                    <a:pt x="1334957" y="221341"/>
                    <a:pt x="1337758" y="224025"/>
                  </a:cubicBezTo>
                  <a:cubicBezTo>
                    <a:pt x="1340443" y="226709"/>
                    <a:pt x="1340443" y="231144"/>
                    <a:pt x="1337758" y="233945"/>
                  </a:cubicBezTo>
                  <a:lnTo>
                    <a:pt x="1328889" y="242814"/>
                  </a:lnTo>
                  <a:cubicBezTo>
                    <a:pt x="1327488" y="244214"/>
                    <a:pt x="1325738" y="244798"/>
                    <a:pt x="1323987" y="244798"/>
                  </a:cubicBezTo>
                  <a:close/>
                  <a:moveTo>
                    <a:pt x="156147" y="236162"/>
                  </a:moveTo>
                  <a:cubicBezTo>
                    <a:pt x="154397" y="236162"/>
                    <a:pt x="152530" y="235462"/>
                    <a:pt x="151129" y="234061"/>
                  </a:cubicBezTo>
                  <a:lnTo>
                    <a:pt x="142377" y="225192"/>
                  </a:lnTo>
                  <a:cubicBezTo>
                    <a:pt x="139693" y="222391"/>
                    <a:pt x="139693" y="217956"/>
                    <a:pt x="142377" y="215272"/>
                  </a:cubicBezTo>
                  <a:cubicBezTo>
                    <a:pt x="145178" y="212588"/>
                    <a:pt x="149612" y="212588"/>
                    <a:pt x="152296" y="215272"/>
                  </a:cubicBezTo>
                  <a:lnTo>
                    <a:pt x="161049" y="224142"/>
                  </a:lnTo>
                  <a:cubicBezTo>
                    <a:pt x="163733" y="226942"/>
                    <a:pt x="163733" y="231377"/>
                    <a:pt x="161049" y="234061"/>
                  </a:cubicBezTo>
                  <a:cubicBezTo>
                    <a:pt x="159649" y="235462"/>
                    <a:pt x="157898" y="236045"/>
                    <a:pt x="156147" y="236045"/>
                  </a:cubicBezTo>
                  <a:close/>
                  <a:moveTo>
                    <a:pt x="2915106" y="227059"/>
                  </a:moveTo>
                  <a:cubicBezTo>
                    <a:pt x="2913356" y="227059"/>
                    <a:pt x="2911489" y="226359"/>
                    <a:pt x="2910204" y="224958"/>
                  </a:cubicBezTo>
                  <a:lnTo>
                    <a:pt x="2901336" y="216089"/>
                  </a:lnTo>
                  <a:cubicBezTo>
                    <a:pt x="2898651" y="213288"/>
                    <a:pt x="2898651" y="208854"/>
                    <a:pt x="2901336" y="206169"/>
                  </a:cubicBezTo>
                  <a:cubicBezTo>
                    <a:pt x="2904020" y="203369"/>
                    <a:pt x="2908454" y="203485"/>
                    <a:pt x="2911255" y="206169"/>
                  </a:cubicBezTo>
                  <a:lnTo>
                    <a:pt x="2920125" y="215039"/>
                  </a:lnTo>
                  <a:cubicBezTo>
                    <a:pt x="2922809" y="217840"/>
                    <a:pt x="2922809" y="222274"/>
                    <a:pt x="2920125" y="224958"/>
                  </a:cubicBezTo>
                  <a:cubicBezTo>
                    <a:pt x="2918724" y="226359"/>
                    <a:pt x="2916973" y="226942"/>
                    <a:pt x="2915223" y="226942"/>
                  </a:cubicBezTo>
                  <a:close/>
                  <a:moveTo>
                    <a:pt x="3288671" y="221924"/>
                  </a:moveTo>
                  <a:cubicBezTo>
                    <a:pt x="3286920" y="221924"/>
                    <a:pt x="3285052" y="221224"/>
                    <a:pt x="3283769" y="219823"/>
                  </a:cubicBezTo>
                  <a:cubicBezTo>
                    <a:pt x="3281085" y="217023"/>
                    <a:pt x="3281085" y="212588"/>
                    <a:pt x="3283769" y="209904"/>
                  </a:cubicBezTo>
                  <a:lnTo>
                    <a:pt x="3292638" y="201034"/>
                  </a:lnTo>
                  <a:cubicBezTo>
                    <a:pt x="3295322" y="198234"/>
                    <a:pt x="3299757" y="198350"/>
                    <a:pt x="3302557" y="201034"/>
                  </a:cubicBezTo>
                  <a:cubicBezTo>
                    <a:pt x="3305242" y="203835"/>
                    <a:pt x="3305242" y="208270"/>
                    <a:pt x="3302557" y="210954"/>
                  </a:cubicBezTo>
                  <a:lnTo>
                    <a:pt x="3293689" y="219823"/>
                  </a:lnTo>
                  <a:cubicBezTo>
                    <a:pt x="3292288" y="221224"/>
                    <a:pt x="3290538" y="221808"/>
                    <a:pt x="3288787" y="221808"/>
                  </a:cubicBezTo>
                  <a:close/>
                  <a:moveTo>
                    <a:pt x="1350596" y="218540"/>
                  </a:moveTo>
                  <a:cubicBezTo>
                    <a:pt x="1348845" y="218540"/>
                    <a:pt x="1346978" y="217840"/>
                    <a:pt x="1345578" y="216439"/>
                  </a:cubicBezTo>
                  <a:cubicBezTo>
                    <a:pt x="1342893" y="213755"/>
                    <a:pt x="1342893" y="209320"/>
                    <a:pt x="1345578" y="206519"/>
                  </a:cubicBezTo>
                  <a:lnTo>
                    <a:pt x="1352463" y="199751"/>
                  </a:lnTo>
                  <a:cubicBezTo>
                    <a:pt x="1353746" y="198467"/>
                    <a:pt x="1355497" y="197767"/>
                    <a:pt x="1357364" y="197767"/>
                  </a:cubicBezTo>
                  <a:lnTo>
                    <a:pt x="1360165" y="197767"/>
                  </a:lnTo>
                  <a:cubicBezTo>
                    <a:pt x="1364016" y="197767"/>
                    <a:pt x="1367167" y="200918"/>
                    <a:pt x="1367167" y="204769"/>
                  </a:cubicBezTo>
                  <a:cubicBezTo>
                    <a:pt x="1367167" y="208620"/>
                    <a:pt x="1364016" y="211771"/>
                    <a:pt x="1360281" y="211771"/>
                  </a:cubicBezTo>
                  <a:lnTo>
                    <a:pt x="1355497" y="216556"/>
                  </a:lnTo>
                  <a:cubicBezTo>
                    <a:pt x="1354097" y="217956"/>
                    <a:pt x="1352346" y="218540"/>
                    <a:pt x="1350596" y="218540"/>
                  </a:cubicBezTo>
                  <a:close/>
                  <a:moveTo>
                    <a:pt x="1997826" y="212705"/>
                  </a:moveTo>
                  <a:lnTo>
                    <a:pt x="1985339" y="212705"/>
                  </a:lnTo>
                  <a:cubicBezTo>
                    <a:pt x="1981488" y="212705"/>
                    <a:pt x="1978337" y="209554"/>
                    <a:pt x="1978337" y="205703"/>
                  </a:cubicBezTo>
                  <a:cubicBezTo>
                    <a:pt x="1978337" y="201851"/>
                    <a:pt x="1981488" y="198700"/>
                    <a:pt x="1985339" y="198700"/>
                  </a:cubicBezTo>
                  <a:lnTo>
                    <a:pt x="1997826" y="198700"/>
                  </a:lnTo>
                  <a:cubicBezTo>
                    <a:pt x="2001677" y="198700"/>
                    <a:pt x="2004829" y="201851"/>
                    <a:pt x="2004829" y="205703"/>
                  </a:cubicBezTo>
                  <a:cubicBezTo>
                    <a:pt x="2004829" y="209554"/>
                    <a:pt x="2001677" y="212705"/>
                    <a:pt x="1997826" y="212705"/>
                  </a:cubicBezTo>
                  <a:close/>
                  <a:moveTo>
                    <a:pt x="1960365" y="212588"/>
                  </a:moveTo>
                  <a:lnTo>
                    <a:pt x="1947878" y="212588"/>
                  </a:lnTo>
                  <a:cubicBezTo>
                    <a:pt x="1944026" y="212588"/>
                    <a:pt x="1940875" y="209437"/>
                    <a:pt x="1940875" y="205586"/>
                  </a:cubicBezTo>
                  <a:cubicBezTo>
                    <a:pt x="1940875" y="201735"/>
                    <a:pt x="1944026" y="198584"/>
                    <a:pt x="1947878" y="198584"/>
                  </a:cubicBezTo>
                  <a:lnTo>
                    <a:pt x="1960365" y="198584"/>
                  </a:lnTo>
                  <a:cubicBezTo>
                    <a:pt x="1964216" y="198584"/>
                    <a:pt x="1967367" y="201735"/>
                    <a:pt x="1967367" y="205586"/>
                  </a:cubicBezTo>
                  <a:cubicBezTo>
                    <a:pt x="1967367" y="209437"/>
                    <a:pt x="1964216" y="212588"/>
                    <a:pt x="1960365" y="212588"/>
                  </a:cubicBezTo>
                  <a:close/>
                  <a:moveTo>
                    <a:pt x="1922787" y="212588"/>
                  </a:moveTo>
                  <a:lnTo>
                    <a:pt x="1910299" y="212588"/>
                  </a:lnTo>
                  <a:cubicBezTo>
                    <a:pt x="1906449" y="212588"/>
                    <a:pt x="1903298" y="209437"/>
                    <a:pt x="1903298" y="205586"/>
                  </a:cubicBezTo>
                  <a:cubicBezTo>
                    <a:pt x="1903298" y="201735"/>
                    <a:pt x="1906449" y="198584"/>
                    <a:pt x="1910299" y="198584"/>
                  </a:cubicBezTo>
                  <a:lnTo>
                    <a:pt x="1922787" y="198584"/>
                  </a:lnTo>
                  <a:cubicBezTo>
                    <a:pt x="1926638" y="198584"/>
                    <a:pt x="1929789" y="201735"/>
                    <a:pt x="1929789" y="205586"/>
                  </a:cubicBezTo>
                  <a:cubicBezTo>
                    <a:pt x="1929789" y="209437"/>
                    <a:pt x="1926638" y="212588"/>
                    <a:pt x="1922787" y="212588"/>
                  </a:cubicBezTo>
                  <a:close/>
                  <a:moveTo>
                    <a:pt x="1885326" y="212471"/>
                  </a:moveTo>
                  <a:lnTo>
                    <a:pt x="1872838" y="212471"/>
                  </a:lnTo>
                  <a:cubicBezTo>
                    <a:pt x="1868987" y="212471"/>
                    <a:pt x="1865836" y="209320"/>
                    <a:pt x="1865836" y="205469"/>
                  </a:cubicBezTo>
                  <a:cubicBezTo>
                    <a:pt x="1865836" y="201618"/>
                    <a:pt x="1868987" y="198467"/>
                    <a:pt x="1872838" y="198467"/>
                  </a:cubicBezTo>
                  <a:lnTo>
                    <a:pt x="1885326" y="198467"/>
                  </a:lnTo>
                  <a:cubicBezTo>
                    <a:pt x="1889176" y="198467"/>
                    <a:pt x="1892327" y="201618"/>
                    <a:pt x="1892327" y="205469"/>
                  </a:cubicBezTo>
                  <a:cubicBezTo>
                    <a:pt x="1892327" y="209320"/>
                    <a:pt x="1889176" y="212471"/>
                    <a:pt x="1885326" y="212471"/>
                  </a:cubicBezTo>
                  <a:close/>
                  <a:moveTo>
                    <a:pt x="1847864" y="212471"/>
                  </a:moveTo>
                  <a:lnTo>
                    <a:pt x="1835377" y="212471"/>
                  </a:lnTo>
                  <a:cubicBezTo>
                    <a:pt x="1831525" y="212471"/>
                    <a:pt x="1828375" y="209320"/>
                    <a:pt x="1828375" y="205469"/>
                  </a:cubicBezTo>
                  <a:cubicBezTo>
                    <a:pt x="1828375" y="201618"/>
                    <a:pt x="1831525" y="198467"/>
                    <a:pt x="1835377" y="198467"/>
                  </a:cubicBezTo>
                  <a:lnTo>
                    <a:pt x="1847864" y="198467"/>
                  </a:lnTo>
                  <a:cubicBezTo>
                    <a:pt x="1851715" y="198467"/>
                    <a:pt x="1854866" y="201618"/>
                    <a:pt x="1854866" y="205469"/>
                  </a:cubicBezTo>
                  <a:cubicBezTo>
                    <a:pt x="1854866" y="209320"/>
                    <a:pt x="1851715" y="212471"/>
                    <a:pt x="1847864" y="212471"/>
                  </a:cubicBezTo>
                  <a:close/>
                  <a:moveTo>
                    <a:pt x="1810285" y="212355"/>
                  </a:moveTo>
                  <a:lnTo>
                    <a:pt x="1797799" y="212355"/>
                  </a:lnTo>
                  <a:cubicBezTo>
                    <a:pt x="1793948" y="212355"/>
                    <a:pt x="1790796" y="209204"/>
                    <a:pt x="1790796" y="205352"/>
                  </a:cubicBezTo>
                  <a:cubicBezTo>
                    <a:pt x="1790796" y="201501"/>
                    <a:pt x="1793948" y="198350"/>
                    <a:pt x="1797799" y="198350"/>
                  </a:cubicBezTo>
                  <a:lnTo>
                    <a:pt x="1810285" y="198350"/>
                  </a:lnTo>
                  <a:cubicBezTo>
                    <a:pt x="1814137" y="198350"/>
                    <a:pt x="1817288" y="201501"/>
                    <a:pt x="1817288" y="205352"/>
                  </a:cubicBezTo>
                  <a:cubicBezTo>
                    <a:pt x="1817288" y="209204"/>
                    <a:pt x="1814137" y="212355"/>
                    <a:pt x="1810285" y="212355"/>
                  </a:cubicBezTo>
                  <a:close/>
                  <a:moveTo>
                    <a:pt x="1772824" y="212355"/>
                  </a:moveTo>
                  <a:lnTo>
                    <a:pt x="1760337" y="212355"/>
                  </a:lnTo>
                  <a:cubicBezTo>
                    <a:pt x="1756486" y="212355"/>
                    <a:pt x="1753335" y="209204"/>
                    <a:pt x="1753335" y="205352"/>
                  </a:cubicBezTo>
                  <a:cubicBezTo>
                    <a:pt x="1753335" y="201501"/>
                    <a:pt x="1756486" y="198350"/>
                    <a:pt x="1760337" y="198350"/>
                  </a:cubicBezTo>
                  <a:lnTo>
                    <a:pt x="1772824" y="198350"/>
                  </a:lnTo>
                  <a:cubicBezTo>
                    <a:pt x="1776675" y="198350"/>
                    <a:pt x="1779826" y="201501"/>
                    <a:pt x="1779826" y="205352"/>
                  </a:cubicBezTo>
                  <a:cubicBezTo>
                    <a:pt x="1779826" y="209204"/>
                    <a:pt x="1776675" y="212355"/>
                    <a:pt x="1772824" y="212355"/>
                  </a:cubicBezTo>
                  <a:close/>
                  <a:moveTo>
                    <a:pt x="1735363" y="212238"/>
                  </a:moveTo>
                  <a:lnTo>
                    <a:pt x="1722876" y="212238"/>
                  </a:lnTo>
                  <a:cubicBezTo>
                    <a:pt x="1719025" y="212238"/>
                    <a:pt x="1715874" y="209087"/>
                    <a:pt x="1715874" y="205236"/>
                  </a:cubicBezTo>
                  <a:cubicBezTo>
                    <a:pt x="1715874" y="201385"/>
                    <a:pt x="1719025" y="198234"/>
                    <a:pt x="1722876" y="198234"/>
                  </a:cubicBezTo>
                  <a:lnTo>
                    <a:pt x="1735363" y="198234"/>
                  </a:lnTo>
                  <a:cubicBezTo>
                    <a:pt x="1739214" y="198234"/>
                    <a:pt x="1742365" y="201385"/>
                    <a:pt x="1742365" y="205236"/>
                  </a:cubicBezTo>
                  <a:cubicBezTo>
                    <a:pt x="1742365" y="209087"/>
                    <a:pt x="1739214" y="212238"/>
                    <a:pt x="1735363" y="212238"/>
                  </a:cubicBezTo>
                  <a:close/>
                  <a:moveTo>
                    <a:pt x="1697785" y="212238"/>
                  </a:moveTo>
                  <a:lnTo>
                    <a:pt x="1685298" y="212238"/>
                  </a:lnTo>
                  <a:cubicBezTo>
                    <a:pt x="1681446" y="212238"/>
                    <a:pt x="1678295" y="209087"/>
                    <a:pt x="1678295" y="205236"/>
                  </a:cubicBezTo>
                  <a:cubicBezTo>
                    <a:pt x="1678295" y="201385"/>
                    <a:pt x="1681446" y="198234"/>
                    <a:pt x="1685298" y="198234"/>
                  </a:cubicBezTo>
                  <a:lnTo>
                    <a:pt x="1697785" y="198234"/>
                  </a:lnTo>
                  <a:cubicBezTo>
                    <a:pt x="1701636" y="198234"/>
                    <a:pt x="1704787" y="201385"/>
                    <a:pt x="1704787" y="205236"/>
                  </a:cubicBezTo>
                  <a:cubicBezTo>
                    <a:pt x="1704787" y="209087"/>
                    <a:pt x="1701636" y="212238"/>
                    <a:pt x="1697785" y="212238"/>
                  </a:cubicBezTo>
                  <a:close/>
                  <a:moveTo>
                    <a:pt x="1660323" y="212121"/>
                  </a:moveTo>
                  <a:lnTo>
                    <a:pt x="1647836" y="212121"/>
                  </a:lnTo>
                  <a:cubicBezTo>
                    <a:pt x="1643985" y="212121"/>
                    <a:pt x="1640834" y="208970"/>
                    <a:pt x="1640834" y="205119"/>
                  </a:cubicBezTo>
                  <a:cubicBezTo>
                    <a:pt x="1640834" y="201268"/>
                    <a:pt x="1643985" y="198117"/>
                    <a:pt x="1647836" y="198117"/>
                  </a:cubicBezTo>
                  <a:lnTo>
                    <a:pt x="1660323" y="198117"/>
                  </a:lnTo>
                  <a:cubicBezTo>
                    <a:pt x="1664175" y="198117"/>
                    <a:pt x="1667325" y="201268"/>
                    <a:pt x="1667325" y="205119"/>
                  </a:cubicBezTo>
                  <a:cubicBezTo>
                    <a:pt x="1667325" y="208970"/>
                    <a:pt x="1664175" y="212121"/>
                    <a:pt x="1660323" y="212121"/>
                  </a:cubicBezTo>
                  <a:close/>
                  <a:moveTo>
                    <a:pt x="1622862" y="212121"/>
                  </a:moveTo>
                  <a:lnTo>
                    <a:pt x="1610374" y="212121"/>
                  </a:lnTo>
                  <a:cubicBezTo>
                    <a:pt x="1606524" y="212121"/>
                    <a:pt x="1603373" y="208970"/>
                    <a:pt x="1603373" y="205119"/>
                  </a:cubicBezTo>
                  <a:cubicBezTo>
                    <a:pt x="1603373" y="201268"/>
                    <a:pt x="1606524" y="198117"/>
                    <a:pt x="1610374" y="198117"/>
                  </a:cubicBezTo>
                  <a:lnTo>
                    <a:pt x="1622862" y="198117"/>
                  </a:lnTo>
                  <a:cubicBezTo>
                    <a:pt x="1626713" y="198117"/>
                    <a:pt x="1629864" y="201268"/>
                    <a:pt x="1629864" y="205119"/>
                  </a:cubicBezTo>
                  <a:cubicBezTo>
                    <a:pt x="1629864" y="208970"/>
                    <a:pt x="1626713" y="212121"/>
                    <a:pt x="1622862" y="212121"/>
                  </a:cubicBezTo>
                  <a:close/>
                  <a:moveTo>
                    <a:pt x="1585284" y="212004"/>
                  </a:moveTo>
                  <a:lnTo>
                    <a:pt x="1572797" y="212004"/>
                  </a:lnTo>
                  <a:cubicBezTo>
                    <a:pt x="1568945" y="212004"/>
                    <a:pt x="1565795" y="208854"/>
                    <a:pt x="1565795" y="205002"/>
                  </a:cubicBezTo>
                  <a:cubicBezTo>
                    <a:pt x="1565795" y="201151"/>
                    <a:pt x="1568945" y="198000"/>
                    <a:pt x="1572797" y="198000"/>
                  </a:cubicBezTo>
                  <a:lnTo>
                    <a:pt x="1585284" y="198000"/>
                  </a:lnTo>
                  <a:cubicBezTo>
                    <a:pt x="1589135" y="198000"/>
                    <a:pt x="1592286" y="201151"/>
                    <a:pt x="1592286" y="205002"/>
                  </a:cubicBezTo>
                  <a:cubicBezTo>
                    <a:pt x="1592286" y="208854"/>
                    <a:pt x="1589135" y="212004"/>
                    <a:pt x="1585284" y="212004"/>
                  </a:cubicBezTo>
                  <a:close/>
                  <a:moveTo>
                    <a:pt x="1547822" y="212004"/>
                  </a:moveTo>
                  <a:lnTo>
                    <a:pt x="1535335" y="212004"/>
                  </a:lnTo>
                  <a:cubicBezTo>
                    <a:pt x="1531484" y="212004"/>
                    <a:pt x="1528333" y="208854"/>
                    <a:pt x="1528333" y="205002"/>
                  </a:cubicBezTo>
                  <a:cubicBezTo>
                    <a:pt x="1528333" y="201151"/>
                    <a:pt x="1531484" y="198000"/>
                    <a:pt x="1535335" y="198000"/>
                  </a:cubicBezTo>
                  <a:lnTo>
                    <a:pt x="1547822" y="198000"/>
                  </a:lnTo>
                  <a:cubicBezTo>
                    <a:pt x="1551673" y="198000"/>
                    <a:pt x="1554825" y="201151"/>
                    <a:pt x="1554825" y="205002"/>
                  </a:cubicBezTo>
                  <a:cubicBezTo>
                    <a:pt x="1554825" y="208854"/>
                    <a:pt x="1551673" y="212004"/>
                    <a:pt x="1547822" y="212004"/>
                  </a:cubicBezTo>
                  <a:close/>
                  <a:moveTo>
                    <a:pt x="1510361" y="211888"/>
                  </a:moveTo>
                  <a:lnTo>
                    <a:pt x="1497874" y="211888"/>
                  </a:lnTo>
                  <a:cubicBezTo>
                    <a:pt x="1494023" y="211888"/>
                    <a:pt x="1490871" y="208737"/>
                    <a:pt x="1490871" y="204886"/>
                  </a:cubicBezTo>
                  <a:cubicBezTo>
                    <a:pt x="1490871" y="201034"/>
                    <a:pt x="1494023" y="197884"/>
                    <a:pt x="1497874" y="197884"/>
                  </a:cubicBezTo>
                  <a:lnTo>
                    <a:pt x="1510361" y="197884"/>
                  </a:lnTo>
                  <a:cubicBezTo>
                    <a:pt x="1514212" y="197884"/>
                    <a:pt x="1517363" y="201034"/>
                    <a:pt x="1517363" y="204886"/>
                  </a:cubicBezTo>
                  <a:cubicBezTo>
                    <a:pt x="1517363" y="208737"/>
                    <a:pt x="1514212" y="211888"/>
                    <a:pt x="1510361" y="211888"/>
                  </a:cubicBezTo>
                  <a:close/>
                  <a:moveTo>
                    <a:pt x="1472783" y="211888"/>
                  </a:moveTo>
                  <a:lnTo>
                    <a:pt x="1460295" y="211888"/>
                  </a:lnTo>
                  <a:cubicBezTo>
                    <a:pt x="1456445" y="211888"/>
                    <a:pt x="1453294" y="208737"/>
                    <a:pt x="1453294" y="204886"/>
                  </a:cubicBezTo>
                  <a:cubicBezTo>
                    <a:pt x="1453294" y="201034"/>
                    <a:pt x="1456445" y="197884"/>
                    <a:pt x="1460295" y="197884"/>
                  </a:cubicBezTo>
                  <a:lnTo>
                    <a:pt x="1472783" y="197884"/>
                  </a:lnTo>
                  <a:cubicBezTo>
                    <a:pt x="1476634" y="197884"/>
                    <a:pt x="1479785" y="201034"/>
                    <a:pt x="1479785" y="204886"/>
                  </a:cubicBezTo>
                  <a:cubicBezTo>
                    <a:pt x="1479785" y="208737"/>
                    <a:pt x="1476634" y="211888"/>
                    <a:pt x="1472783" y="211888"/>
                  </a:cubicBezTo>
                  <a:close/>
                  <a:moveTo>
                    <a:pt x="1435321" y="211771"/>
                  </a:moveTo>
                  <a:lnTo>
                    <a:pt x="1422834" y="211771"/>
                  </a:lnTo>
                  <a:cubicBezTo>
                    <a:pt x="1418983" y="211771"/>
                    <a:pt x="1415832" y="208620"/>
                    <a:pt x="1415832" y="204769"/>
                  </a:cubicBezTo>
                  <a:cubicBezTo>
                    <a:pt x="1415832" y="200918"/>
                    <a:pt x="1418983" y="197767"/>
                    <a:pt x="1422834" y="197767"/>
                  </a:cubicBezTo>
                  <a:lnTo>
                    <a:pt x="1435321" y="197767"/>
                  </a:lnTo>
                  <a:cubicBezTo>
                    <a:pt x="1439172" y="197767"/>
                    <a:pt x="1442324" y="200918"/>
                    <a:pt x="1442324" y="204769"/>
                  </a:cubicBezTo>
                  <a:cubicBezTo>
                    <a:pt x="1442324" y="208620"/>
                    <a:pt x="1439172" y="211771"/>
                    <a:pt x="1435321" y="211771"/>
                  </a:cubicBezTo>
                  <a:close/>
                  <a:moveTo>
                    <a:pt x="1397860" y="211771"/>
                  </a:moveTo>
                  <a:lnTo>
                    <a:pt x="1385373" y="211771"/>
                  </a:lnTo>
                  <a:cubicBezTo>
                    <a:pt x="1381521" y="211771"/>
                    <a:pt x="1378371" y="208620"/>
                    <a:pt x="1378371" y="204769"/>
                  </a:cubicBezTo>
                  <a:cubicBezTo>
                    <a:pt x="1378371" y="200918"/>
                    <a:pt x="1381521" y="197767"/>
                    <a:pt x="1385373" y="197767"/>
                  </a:cubicBezTo>
                  <a:lnTo>
                    <a:pt x="1397860" y="197767"/>
                  </a:lnTo>
                  <a:cubicBezTo>
                    <a:pt x="1401711" y="197767"/>
                    <a:pt x="1404862" y="200918"/>
                    <a:pt x="1404862" y="204769"/>
                  </a:cubicBezTo>
                  <a:cubicBezTo>
                    <a:pt x="1404862" y="208620"/>
                    <a:pt x="1401711" y="211771"/>
                    <a:pt x="1397860" y="211771"/>
                  </a:cubicBezTo>
                  <a:close/>
                  <a:moveTo>
                    <a:pt x="129773" y="209437"/>
                  </a:moveTo>
                  <a:cubicBezTo>
                    <a:pt x="128022" y="209437"/>
                    <a:pt x="126155" y="208737"/>
                    <a:pt x="124755" y="207336"/>
                  </a:cubicBezTo>
                  <a:lnTo>
                    <a:pt x="121604" y="204185"/>
                  </a:lnTo>
                  <a:lnTo>
                    <a:pt x="119386" y="204185"/>
                  </a:lnTo>
                  <a:cubicBezTo>
                    <a:pt x="115535" y="204185"/>
                    <a:pt x="112384" y="201034"/>
                    <a:pt x="112384" y="197183"/>
                  </a:cubicBezTo>
                  <a:cubicBezTo>
                    <a:pt x="112384" y="193332"/>
                    <a:pt x="115535" y="190181"/>
                    <a:pt x="119386" y="190181"/>
                  </a:cubicBezTo>
                  <a:lnTo>
                    <a:pt x="124521" y="190181"/>
                  </a:lnTo>
                  <a:cubicBezTo>
                    <a:pt x="126388" y="190181"/>
                    <a:pt x="128139" y="190881"/>
                    <a:pt x="129539" y="192282"/>
                  </a:cubicBezTo>
                  <a:lnTo>
                    <a:pt x="134674" y="197533"/>
                  </a:lnTo>
                  <a:cubicBezTo>
                    <a:pt x="137358" y="200334"/>
                    <a:pt x="137358" y="204769"/>
                    <a:pt x="134674" y="207453"/>
                  </a:cubicBezTo>
                  <a:cubicBezTo>
                    <a:pt x="133274" y="208854"/>
                    <a:pt x="131523" y="209437"/>
                    <a:pt x="129773" y="209437"/>
                  </a:cubicBezTo>
                  <a:close/>
                  <a:moveTo>
                    <a:pt x="2021050" y="208270"/>
                  </a:moveTo>
                  <a:cubicBezTo>
                    <a:pt x="2019300" y="208270"/>
                    <a:pt x="2017432" y="207570"/>
                    <a:pt x="2016148" y="206169"/>
                  </a:cubicBezTo>
                  <a:cubicBezTo>
                    <a:pt x="2013464" y="203485"/>
                    <a:pt x="2013464" y="199050"/>
                    <a:pt x="2016148" y="196250"/>
                  </a:cubicBezTo>
                  <a:lnTo>
                    <a:pt x="2025018" y="187380"/>
                  </a:lnTo>
                  <a:cubicBezTo>
                    <a:pt x="2027702" y="184580"/>
                    <a:pt x="2032137" y="184696"/>
                    <a:pt x="2034937" y="187380"/>
                  </a:cubicBezTo>
                  <a:cubicBezTo>
                    <a:pt x="2037739" y="190065"/>
                    <a:pt x="2037622" y="194499"/>
                    <a:pt x="2034937" y="197300"/>
                  </a:cubicBezTo>
                  <a:lnTo>
                    <a:pt x="2026069" y="206169"/>
                  </a:lnTo>
                  <a:cubicBezTo>
                    <a:pt x="2024667" y="207570"/>
                    <a:pt x="2022917" y="208153"/>
                    <a:pt x="2021167" y="208153"/>
                  </a:cubicBezTo>
                  <a:close/>
                  <a:moveTo>
                    <a:pt x="94529" y="204185"/>
                  </a:moveTo>
                  <a:lnTo>
                    <a:pt x="82042" y="204185"/>
                  </a:lnTo>
                  <a:cubicBezTo>
                    <a:pt x="78190" y="204185"/>
                    <a:pt x="75039" y="201034"/>
                    <a:pt x="75039" y="197183"/>
                  </a:cubicBezTo>
                  <a:cubicBezTo>
                    <a:pt x="75039" y="193332"/>
                    <a:pt x="78190" y="190181"/>
                    <a:pt x="82042" y="190181"/>
                  </a:cubicBezTo>
                  <a:lnTo>
                    <a:pt x="94529" y="190181"/>
                  </a:lnTo>
                  <a:cubicBezTo>
                    <a:pt x="98380" y="190181"/>
                    <a:pt x="101531" y="193332"/>
                    <a:pt x="101531" y="197183"/>
                  </a:cubicBezTo>
                  <a:cubicBezTo>
                    <a:pt x="101531" y="201034"/>
                    <a:pt x="98380" y="204185"/>
                    <a:pt x="94529" y="204185"/>
                  </a:cubicBezTo>
                  <a:close/>
                  <a:moveTo>
                    <a:pt x="56950" y="204185"/>
                  </a:moveTo>
                  <a:lnTo>
                    <a:pt x="44464" y="204185"/>
                  </a:lnTo>
                  <a:cubicBezTo>
                    <a:pt x="40612" y="204185"/>
                    <a:pt x="37461" y="201034"/>
                    <a:pt x="37461" y="197183"/>
                  </a:cubicBezTo>
                  <a:cubicBezTo>
                    <a:pt x="37461" y="193332"/>
                    <a:pt x="40612" y="190181"/>
                    <a:pt x="44464" y="190181"/>
                  </a:cubicBezTo>
                  <a:lnTo>
                    <a:pt x="56950" y="190181"/>
                  </a:lnTo>
                  <a:cubicBezTo>
                    <a:pt x="60802" y="190181"/>
                    <a:pt x="63953" y="193332"/>
                    <a:pt x="63953" y="197183"/>
                  </a:cubicBezTo>
                  <a:cubicBezTo>
                    <a:pt x="63953" y="201034"/>
                    <a:pt x="60802" y="204185"/>
                    <a:pt x="56950" y="204185"/>
                  </a:cubicBezTo>
                  <a:close/>
                  <a:moveTo>
                    <a:pt x="19489" y="204185"/>
                  </a:moveTo>
                  <a:lnTo>
                    <a:pt x="7002" y="204185"/>
                  </a:lnTo>
                  <a:cubicBezTo>
                    <a:pt x="3151" y="204185"/>
                    <a:pt x="0" y="201034"/>
                    <a:pt x="0" y="197183"/>
                  </a:cubicBezTo>
                  <a:cubicBezTo>
                    <a:pt x="0" y="193332"/>
                    <a:pt x="3151" y="190181"/>
                    <a:pt x="7002" y="190181"/>
                  </a:cubicBezTo>
                  <a:lnTo>
                    <a:pt x="19489" y="190181"/>
                  </a:lnTo>
                  <a:cubicBezTo>
                    <a:pt x="23340" y="190181"/>
                    <a:pt x="26491" y="193332"/>
                    <a:pt x="26491" y="197183"/>
                  </a:cubicBezTo>
                  <a:cubicBezTo>
                    <a:pt x="26491" y="201034"/>
                    <a:pt x="23340" y="204185"/>
                    <a:pt x="19489" y="204185"/>
                  </a:cubicBezTo>
                  <a:close/>
                  <a:moveTo>
                    <a:pt x="2888615" y="200568"/>
                  </a:moveTo>
                  <a:cubicBezTo>
                    <a:pt x="2886864" y="200568"/>
                    <a:pt x="2884997" y="199867"/>
                    <a:pt x="2883714" y="198467"/>
                  </a:cubicBezTo>
                  <a:lnTo>
                    <a:pt x="2874844" y="189598"/>
                  </a:lnTo>
                  <a:cubicBezTo>
                    <a:pt x="2872160" y="186797"/>
                    <a:pt x="2872160" y="182362"/>
                    <a:pt x="2874844" y="179678"/>
                  </a:cubicBezTo>
                  <a:cubicBezTo>
                    <a:pt x="2877645" y="176877"/>
                    <a:pt x="2882080" y="176994"/>
                    <a:pt x="2884763" y="179678"/>
                  </a:cubicBezTo>
                  <a:lnTo>
                    <a:pt x="2893633" y="188547"/>
                  </a:lnTo>
                  <a:cubicBezTo>
                    <a:pt x="2896317" y="191348"/>
                    <a:pt x="2896317" y="195783"/>
                    <a:pt x="2893633" y="198467"/>
                  </a:cubicBezTo>
                  <a:cubicBezTo>
                    <a:pt x="2892233" y="199867"/>
                    <a:pt x="2890482" y="200451"/>
                    <a:pt x="2888732" y="200451"/>
                  </a:cubicBezTo>
                  <a:close/>
                  <a:moveTo>
                    <a:pt x="3315278" y="195433"/>
                  </a:moveTo>
                  <a:cubicBezTo>
                    <a:pt x="3313528" y="195433"/>
                    <a:pt x="3311661" y="194733"/>
                    <a:pt x="3310377" y="193332"/>
                  </a:cubicBezTo>
                  <a:cubicBezTo>
                    <a:pt x="3307692" y="190648"/>
                    <a:pt x="3307692" y="186213"/>
                    <a:pt x="3310377" y="183412"/>
                  </a:cubicBezTo>
                  <a:lnTo>
                    <a:pt x="3319247" y="174543"/>
                  </a:lnTo>
                  <a:cubicBezTo>
                    <a:pt x="3321930" y="171742"/>
                    <a:pt x="3326365" y="171859"/>
                    <a:pt x="3329166" y="174543"/>
                  </a:cubicBezTo>
                  <a:cubicBezTo>
                    <a:pt x="3331967" y="177227"/>
                    <a:pt x="3331850" y="181662"/>
                    <a:pt x="3329166" y="184463"/>
                  </a:cubicBezTo>
                  <a:lnTo>
                    <a:pt x="3320296" y="193332"/>
                  </a:lnTo>
                  <a:cubicBezTo>
                    <a:pt x="3318896" y="194733"/>
                    <a:pt x="3317145" y="195316"/>
                    <a:pt x="3315395" y="195316"/>
                  </a:cubicBezTo>
                  <a:close/>
                  <a:moveTo>
                    <a:pt x="2047541" y="181895"/>
                  </a:moveTo>
                  <a:cubicBezTo>
                    <a:pt x="2045791" y="181895"/>
                    <a:pt x="2043924" y="181195"/>
                    <a:pt x="2042640" y="179795"/>
                  </a:cubicBezTo>
                  <a:cubicBezTo>
                    <a:pt x="2039956" y="177111"/>
                    <a:pt x="2039956" y="172676"/>
                    <a:pt x="2042640" y="169875"/>
                  </a:cubicBezTo>
                  <a:lnTo>
                    <a:pt x="2051510" y="161006"/>
                  </a:lnTo>
                  <a:cubicBezTo>
                    <a:pt x="2054193" y="158205"/>
                    <a:pt x="2058628" y="158322"/>
                    <a:pt x="2061429" y="161006"/>
                  </a:cubicBezTo>
                  <a:cubicBezTo>
                    <a:pt x="2064230" y="163690"/>
                    <a:pt x="2064113" y="168124"/>
                    <a:pt x="2061429" y="170925"/>
                  </a:cubicBezTo>
                  <a:lnTo>
                    <a:pt x="2052559" y="179795"/>
                  </a:lnTo>
                  <a:cubicBezTo>
                    <a:pt x="2051159" y="181195"/>
                    <a:pt x="2049409" y="181779"/>
                    <a:pt x="2047658" y="181779"/>
                  </a:cubicBezTo>
                  <a:close/>
                  <a:moveTo>
                    <a:pt x="2862240" y="173960"/>
                  </a:moveTo>
                  <a:cubicBezTo>
                    <a:pt x="2860490" y="173960"/>
                    <a:pt x="2858622" y="173259"/>
                    <a:pt x="2857339" y="171859"/>
                  </a:cubicBezTo>
                  <a:lnTo>
                    <a:pt x="2848469" y="162990"/>
                  </a:lnTo>
                  <a:cubicBezTo>
                    <a:pt x="2845785" y="160189"/>
                    <a:pt x="2845785" y="155754"/>
                    <a:pt x="2848469" y="153070"/>
                  </a:cubicBezTo>
                  <a:cubicBezTo>
                    <a:pt x="2851153" y="150269"/>
                    <a:pt x="2855588" y="150386"/>
                    <a:pt x="2858389" y="153070"/>
                  </a:cubicBezTo>
                  <a:lnTo>
                    <a:pt x="2867258" y="161939"/>
                  </a:lnTo>
                  <a:cubicBezTo>
                    <a:pt x="2869943" y="164740"/>
                    <a:pt x="2869943" y="169175"/>
                    <a:pt x="2867258" y="171859"/>
                  </a:cubicBezTo>
                  <a:cubicBezTo>
                    <a:pt x="2865858" y="173259"/>
                    <a:pt x="2864108" y="173843"/>
                    <a:pt x="2862357" y="173843"/>
                  </a:cubicBezTo>
                  <a:close/>
                  <a:moveTo>
                    <a:pt x="3341770" y="169058"/>
                  </a:moveTo>
                  <a:cubicBezTo>
                    <a:pt x="3340019" y="169058"/>
                    <a:pt x="3338152" y="168358"/>
                    <a:pt x="3336868" y="166957"/>
                  </a:cubicBezTo>
                  <a:cubicBezTo>
                    <a:pt x="3334184" y="164273"/>
                    <a:pt x="3334184" y="159839"/>
                    <a:pt x="3336868" y="157038"/>
                  </a:cubicBezTo>
                  <a:lnTo>
                    <a:pt x="3345737" y="148168"/>
                  </a:lnTo>
                  <a:cubicBezTo>
                    <a:pt x="3348422" y="145484"/>
                    <a:pt x="3352857" y="145484"/>
                    <a:pt x="3355658" y="148168"/>
                  </a:cubicBezTo>
                  <a:cubicBezTo>
                    <a:pt x="3358342" y="150853"/>
                    <a:pt x="3358342" y="155287"/>
                    <a:pt x="3355658" y="158088"/>
                  </a:cubicBezTo>
                  <a:lnTo>
                    <a:pt x="3346788" y="166957"/>
                  </a:lnTo>
                  <a:cubicBezTo>
                    <a:pt x="3345388" y="168358"/>
                    <a:pt x="3343637" y="168941"/>
                    <a:pt x="3341887" y="168941"/>
                  </a:cubicBezTo>
                  <a:close/>
                  <a:moveTo>
                    <a:pt x="2074150" y="155404"/>
                  </a:moveTo>
                  <a:cubicBezTo>
                    <a:pt x="2072399" y="155404"/>
                    <a:pt x="2070532" y="154704"/>
                    <a:pt x="2069248" y="153303"/>
                  </a:cubicBezTo>
                  <a:cubicBezTo>
                    <a:pt x="2066564" y="150502"/>
                    <a:pt x="2066564" y="146068"/>
                    <a:pt x="2069248" y="143384"/>
                  </a:cubicBezTo>
                  <a:lnTo>
                    <a:pt x="2078117" y="134514"/>
                  </a:lnTo>
                  <a:cubicBezTo>
                    <a:pt x="2080918" y="131713"/>
                    <a:pt x="2085353" y="131830"/>
                    <a:pt x="2088037" y="134514"/>
                  </a:cubicBezTo>
                  <a:cubicBezTo>
                    <a:pt x="2090721" y="137315"/>
                    <a:pt x="2090721" y="141750"/>
                    <a:pt x="2088037" y="144434"/>
                  </a:cubicBezTo>
                  <a:lnTo>
                    <a:pt x="2079168" y="153303"/>
                  </a:lnTo>
                  <a:cubicBezTo>
                    <a:pt x="2077768" y="154704"/>
                    <a:pt x="2076017" y="155287"/>
                    <a:pt x="2074266" y="155287"/>
                  </a:cubicBezTo>
                  <a:close/>
                  <a:moveTo>
                    <a:pt x="2835748" y="147468"/>
                  </a:moveTo>
                  <a:cubicBezTo>
                    <a:pt x="2833998" y="147468"/>
                    <a:pt x="2832131" y="146768"/>
                    <a:pt x="2830847" y="145368"/>
                  </a:cubicBezTo>
                  <a:lnTo>
                    <a:pt x="2821978" y="136498"/>
                  </a:lnTo>
                  <a:cubicBezTo>
                    <a:pt x="2819294" y="133814"/>
                    <a:pt x="2819294" y="129379"/>
                    <a:pt x="2821978" y="126578"/>
                  </a:cubicBezTo>
                  <a:cubicBezTo>
                    <a:pt x="2824662" y="123778"/>
                    <a:pt x="2829097" y="123894"/>
                    <a:pt x="2831898" y="126578"/>
                  </a:cubicBezTo>
                  <a:lnTo>
                    <a:pt x="2840767" y="135448"/>
                  </a:lnTo>
                  <a:cubicBezTo>
                    <a:pt x="2843451" y="138132"/>
                    <a:pt x="2843451" y="142567"/>
                    <a:pt x="2840767" y="145368"/>
                  </a:cubicBezTo>
                  <a:cubicBezTo>
                    <a:pt x="2839367" y="146768"/>
                    <a:pt x="2837616" y="147351"/>
                    <a:pt x="2835865" y="147351"/>
                  </a:cubicBezTo>
                  <a:close/>
                  <a:moveTo>
                    <a:pt x="3368378" y="142567"/>
                  </a:moveTo>
                  <a:cubicBezTo>
                    <a:pt x="3366628" y="142567"/>
                    <a:pt x="3364760" y="141866"/>
                    <a:pt x="3363476" y="140466"/>
                  </a:cubicBezTo>
                  <a:cubicBezTo>
                    <a:pt x="3360793" y="137782"/>
                    <a:pt x="3360793" y="133347"/>
                    <a:pt x="3363476" y="130546"/>
                  </a:cubicBezTo>
                  <a:lnTo>
                    <a:pt x="3372346" y="121677"/>
                  </a:lnTo>
                  <a:cubicBezTo>
                    <a:pt x="3375030" y="118876"/>
                    <a:pt x="3379465" y="118993"/>
                    <a:pt x="3382265" y="121677"/>
                  </a:cubicBezTo>
                  <a:cubicBezTo>
                    <a:pt x="3385066" y="124361"/>
                    <a:pt x="3384950" y="128796"/>
                    <a:pt x="3382265" y="131597"/>
                  </a:cubicBezTo>
                  <a:lnTo>
                    <a:pt x="3373396" y="140466"/>
                  </a:lnTo>
                  <a:cubicBezTo>
                    <a:pt x="3371995" y="141866"/>
                    <a:pt x="3370245" y="142450"/>
                    <a:pt x="3368495" y="142450"/>
                  </a:cubicBezTo>
                  <a:close/>
                  <a:moveTo>
                    <a:pt x="2100641" y="128912"/>
                  </a:moveTo>
                  <a:cubicBezTo>
                    <a:pt x="2098891" y="128912"/>
                    <a:pt x="2097023" y="128212"/>
                    <a:pt x="2095739" y="126812"/>
                  </a:cubicBezTo>
                  <a:cubicBezTo>
                    <a:pt x="2093056" y="124011"/>
                    <a:pt x="2093056" y="119576"/>
                    <a:pt x="2095739" y="116892"/>
                  </a:cubicBezTo>
                  <a:lnTo>
                    <a:pt x="2104609" y="108023"/>
                  </a:lnTo>
                  <a:cubicBezTo>
                    <a:pt x="2107293" y="105222"/>
                    <a:pt x="2111728" y="105339"/>
                    <a:pt x="2114528" y="108023"/>
                  </a:cubicBezTo>
                  <a:cubicBezTo>
                    <a:pt x="2117213" y="110824"/>
                    <a:pt x="2117213" y="115258"/>
                    <a:pt x="2114528" y="117942"/>
                  </a:cubicBezTo>
                  <a:lnTo>
                    <a:pt x="2105659" y="126812"/>
                  </a:lnTo>
                  <a:cubicBezTo>
                    <a:pt x="2104259" y="128212"/>
                    <a:pt x="2102508" y="128796"/>
                    <a:pt x="2100758" y="128796"/>
                  </a:cubicBezTo>
                  <a:close/>
                  <a:moveTo>
                    <a:pt x="2809257" y="120860"/>
                  </a:moveTo>
                  <a:cubicBezTo>
                    <a:pt x="2807507" y="120860"/>
                    <a:pt x="2805640" y="120160"/>
                    <a:pt x="2804356" y="118759"/>
                  </a:cubicBezTo>
                  <a:lnTo>
                    <a:pt x="2795487" y="109890"/>
                  </a:lnTo>
                  <a:cubicBezTo>
                    <a:pt x="2792802" y="107206"/>
                    <a:pt x="2792802" y="102771"/>
                    <a:pt x="2795487" y="99970"/>
                  </a:cubicBezTo>
                  <a:cubicBezTo>
                    <a:pt x="2798171" y="97169"/>
                    <a:pt x="2802605" y="97286"/>
                    <a:pt x="2805406" y="99970"/>
                  </a:cubicBezTo>
                  <a:lnTo>
                    <a:pt x="2814276" y="108840"/>
                  </a:lnTo>
                  <a:cubicBezTo>
                    <a:pt x="2816959" y="111524"/>
                    <a:pt x="2816959" y="115959"/>
                    <a:pt x="2814276" y="118759"/>
                  </a:cubicBezTo>
                  <a:cubicBezTo>
                    <a:pt x="2812875" y="120160"/>
                    <a:pt x="2811124" y="120743"/>
                    <a:pt x="2809374" y="120743"/>
                  </a:cubicBezTo>
                  <a:close/>
                  <a:moveTo>
                    <a:pt x="3394869" y="116075"/>
                  </a:moveTo>
                  <a:cubicBezTo>
                    <a:pt x="3393119" y="116075"/>
                    <a:pt x="3391252" y="115375"/>
                    <a:pt x="3389968" y="113975"/>
                  </a:cubicBezTo>
                  <a:cubicBezTo>
                    <a:pt x="3387283" y="111174"/>
                    <a:pt x="3387283" y="106739"/>
                    <a:pt x="3389968" y="104055"/>
                  </a:cubicBezTo>
                  <a:lnTo>
                    <a:pt x="3398837" y="95186"/>
                  </a:lnTo>
                  <a:cubicBezTo>
                    <a:pt x="3401638" y="92385"/>
                    <a:pt x="3406073" y="92501"/>
                    <a:pt x="3408757" y="95186"/>
                  </a:cubicBezTo>
                  <a:cubicBezTo>
                    <a:pt x="3411441" y="97986"/>
                    <a:pt x="3411441" y="102421"/>
                    <a:pt x="3408757" y="105105"/>
                  </a:cubicBezTo>
                  <a:lnTo>
                    <a:pt x="3399887" y="113975"/>
                  </a:lnTo>
                  <a:cubicBezTo>
                    <a:pt x="3398487" y="115375"/>
                    <a:pt x="3396736" y="115959"/>
                    <a:pt x="3394986" y="115959"/>
                  </a:cubicBezTo>
                  <a:close/>
                  <a:moveTo>
                    <a:pt x="2127249" y="102421"/>
                  </a:moveTo>
                  <a:cubicBezTo>
                    <a:pt x="2125498" y="102421"/>
                    <a:pt x="2123632" y="101721"/>
                    <a:pt x="2122348" y="100320"/>
                  </a:cubicBezTo>
                  <a:cubicBezTo>
                    <a:pt x="2119663" y="97520"/>
                    <a:pt x="2119663" y="93085"/>
                    <a:pt x="2122348" y="90401"/>
                  </a:cubicBezTo>
                  <a:lnTo>
                    <a:pt x="2131217" y="81531"/>
                  </a:lnTo>
                  <a:cubicBezTo>
                    <a:pt x="2133901" y="78730"/>
                    <a:pt x="2138336" y="78847"/>
                    <a:pt x="2141137" y="81531"/>
                  </a:cubicBezTo>
                  <a:cubicBezTo>
                    <a:pt x="2143821" y="84332"/>
                    <a:pt x="2143821" y="88767"/>
                    <a:pt x="2141137" y="91451"/>
                  </a:cubicBezTo>
                  <a:lnTo>
                    <a:pt x="2132267" y="100320"/>
                  </a:lnTo>
                  <a:cubicBezTo>
                    <a:pt x="2130867" y="101721"/>
                    <a:pt x="2129116" y="102304"/>
                    <a:pt x="2127366" y="102304"/>
                  </a:cubicBezTo>
                  <a:close/>
                  <a:moveTo>
                    <a:pt x="2782766" y="94369"/>
                  </a:moveTo>
                  <a:cubicBezTo>
                    <a:pt x="2781016" y="94369"/>
                    <a:pt x="2779148" y="93668"/>
                    <a:pt x="2777864" y="92268"/>
                  </a:cubicBezTo>
                  <a:lnTo>
                    <a:pt x="2768995" y="83399"/>
                  </a:lnTo>
                  <a:cubicBezTo>
                    <a:pt x="2766311" y="80714"/>
                    <a:pt x="2766311" y="76280"/>
                    <a:pt x="2768995" y="73479"/>
                  </a:cubicBezTo>
                  <a:cubicBezTo>
                    <a:pt x="2771679" y="70678"/>
                    <a:pt x="2776114" y="70795"/>
                    <a:pt x="2778914" y="73479"/>
                  </a:cubicBezTo>
                  <a:lnTo>
                    <a:pt x="2787784" y="82348"/>
                  </a:lnTo>
                  <a:cubicBezTo>
                    <a:pt x="2790469" y="85032"/>
                    <a:pt x="2790469" y="89467"/>
                    <a:pt x="2787784" y="92268"/>
                  </a:cubicBezTo>
                  <a:cubicBezTo>
                    <a:pt x="2786384" y="93668"/>
                    <a:pt x="2784633" y="94252"/>
                    <a:pt x="2782883" y="94252"/>
                  </a:cubicBezTo>
                  <a:close/>
                  <a:moveTo>
                    <a:pt x="3421477" y="89584"/>
                  </a:moveTo>
                  <a:cubicBezTo>
                    <a:pt x="3419727" y="89584"/>
                    <a:pt x="3417859" y="88884"/>
                    <a:pt x="3416576" y="87483"/>
                  </a:cubicBezTo>
                  <a:cubicBezTo>
                    <a:pt x="3413892" y="84682"/>
                    <a:pt x="3413892" y="80248"/>
                    <a:pt x="3416576" y="77564"/>
                  </a:cubicBezTo>
                  <a:lnTo>
                    <a:pt x="3425445" y="68694"/>
                  </a:lnTo>
                  <a:cubicBezTo>
                    <a:pt x="3428129" y="65893"/>
                    <a:pt x="3432564" y="66010"/>
                    <a:pt x="3435365" y="68694"/>
                  </a:cubicBezTo>
                  <a:cubicBezTo>
                    <a:pt x="3438049" y="71495"/>
                    <a:pt x="3438049" y="75930"/>
                    <a:pt x="3435365" y="78614"/>
                  </a:cubicBezTo>
                  <a:lnTo>
                    <a:pt x="3426496" y="87483"/>
                  </a:lnTo>
                  <a:cubicBezTo>
                    <a:pt x="3425095" y="88884"/>
                    <a:pt x="3423345" y="89467"/>
                    <a:pt x="3421594" y="89467"/>
                  </a:cubicBezTo>
                  <a:close/>
                  <a:moveTo>
                    <a:pt x="2153857" y="75930"/>
                  </a:moveTo>
                  <a:cubicBezTo>
                    <a:pt x="2152107" y="75930"/>
                    <a:pt x="2150239" y="75229"/>
                    <a:pt x="2148956" y="73829"/>
                  </a:cubicBezTo>
                  <a:cubicBezTo>
                    <a:pt x="2146272" y="71028"/>
                    <a:pt x="2146272" y="66594"/>
                    <a:pt x="2148956" y="63909"/>
                  </a:cubicBezTo>
                  <a:lnTo>
                    <a:pt x="2157825" y="55040"/>
                  </a:lnTo>
                  <a:cubicBezTo>
                    <a:pt x="2160509" y="52239"/>
                    <a:pt x="2164944" y="52356"/>
                    <a:pt x="2167745" y="55040"/>
                  </a:cubicBezTo>
                  <a:cubicBezTo>
                    <a:pt x="2170429" y="57841"/>
                    <a:pt x="2170429" y="62275"/>
                    <a:pt x="2167745" y="64960"/>
                  </a:cubicBezTo>
                  <a:lnTo>
                    <a:pt x="2158875" y="73829"/>
                  </a:lnTo>
                  <a:cubicBezTo>
                    <a:pt x="2157475" y="75229"/>
                    <a:pt x="2155725" y="75813"/>
                    <a:pt x="2153974" y="75813"/>
                  </a:cubicBezTo>
                  <a:close/>
                  <a:moveTo>
                    <a:pt x="2756274" y="67760"/>
                  </a:moveTo>
                  <a:cubicBezTo>
                    <a:pt x="2754524" y="67760"/>
                    <a:pt x="2752656" y="67060"/>
                    <a:pt x="2751373" y="65660"/>
                  </a:cubicBezTo>
                  <a:lnTo>
                    <a:pt x="2742503" y="56791"/>
                  </a:lnTo>
                  <a:cubicBezTo>
                    <a:pt x="2739819" y="54106"/>
                    <a:pt x="2739819" y="49672"/>
                    <a:pt x="2742503" y="46871"/>
                  </a:cubicBezTo>
                  <a:cubicBezTo>
                    <a:pt x="2745188" y="44070"/>
                    <a:pt x="2749623" y="44187"/>
                    <a:pt x="2752423" y="46871"/>
                  </a:cubicBezTo>
                  <a:lnTo>
                    <a:pt x="2761293" y="55740"/>
                  </a:lnTo>
                  <a:cubicBezTo>
                    <a:pt x="2763977" y="58424"/>
                    <a:pt x="2763977" y="62859"/>
                    <a:pt x="2761293" y="65660"/>
                  </a:cubicBezTo>
                  <a:cubicBezTo>
                    <a:pt x="2759892" y="67060"/>
                    <a:pt x="2758142" y="67644"/>
                    <a:pt x="2756391" y="67644"/>
                  </a:cubicBezTo>
                  <a:close/>
                  <a:moveTo>
                    <a:pt x="3448086" y="63092"/>
                  </a:moveTo>
                  <a:cubicBezTo>
                    <a:pt x="3446335" y="63092"/>
                    <a:pt x="3444468" y="62392"/>
                    <a:pt x="3443184" y="60992"/>
                  </a:cubicBezTo>
                  <a:cubicBezTo>
                    <a:pt x="3440500" y="58191"/>
                    <a:pt x="3440500" y="53756"/>
                    <a:pt x="3443184" y="51072"/>
                  </a:cubicBezTo>
                  <a:lnTo>
                    <a:pt x="3452054" y="42203"/>
                  </a:lnTo>
                  <a:cubicBezTo>
                    <a:pt x="3454738" y="39402"/>
                    <a:pt x="3459172" y="39519"/>
                    <a:pt x="3461973" y="42203"/>
                  </a:cubicBezTo>
                  <a:cubicBezTo>
                    <a:pt x="3464657" y="45004"/>
                    <a:pt x="3464657" y="49438"/>
                    <a:pt x="3461973" y="52122"/>
                  </a:cubicBezTo>
                  <a:lnTo>
                    <a:pt x="3453104" y="60992"/>
                  </a:lnTo>
                  <a:cubicBezTo>
                    <a:pt x="3451703" y="62392"/>
                    <a:pt x="3449953" y="62976"/>
                    <a:pt x="3448202" y="62976"/>
                  </a:cubicBezTo>
                  <a:close/>
                  <a:moveTo>
                    <a:pt x="2180349" y="49438"/>
                  </a:moveTo>
                  <a:cubicBezTo>
                    <a:pt x="2178598" y="49438"/>
                    <a:pt x="2176731" y="48738"/>
                    <a:pt x="2175447" y="47338"/>
                  </a:cubicBezTo>
                  <a:cubicBezTo>
                    <a:pt x="2172763" y="44653"/>
                    <a:pt x="2172763" y="40219"/>
                    <a:pt x="2175447" y="37418"/>
                  </a:cubicBezTo>
                  <a:lnTo>
                    <a:pt x="2184317" y="28548"/>
                  </a:lnTo>
                  <a:cubicBezTo>
                    <a:pt x="2187001" y="25864"/>
                    <a:pt x="2191436" y="25864"/>
                    <a:pt x="2194236" y="28548"/>
                  </a:cubicBezTo>
                  <a:cubicBezTo>
                    <a:pt x="2197037" y="31233"/>
                    <a:pt x="2196920" y="35667"/>
                    <a:pt x="2194236" y="38468"/>
                  </a:cubicBezTo>
                  <a:lnTo>
                    <a:pt x="2185367" y="47338"/>
                  </a:lnTo>
                  <a:cubicBezTo>
                    <a:pt x="2183966" y="48738"/>
                    <a:pt x="2182216" y="49321"/>
                    <a:pt x="2180465" y="49321"/>
                  </a:cubicBezTo>
                  <a:close/>
                  <a:moveTo>
                    <a:pt x="2729783" y="41152"/>
                  </a:moveTo>
                  <a:cubicBezTo>
                    <a:pt x="2728032" y="41152"/>
                    <a:pt x="2726165" y="40452"/>
                    <a:pt x="2724881" y="39052"/>
                  </a:cubicBezTo>
                  <a:lnTo>
                    <a:pt x="2716012" y="30182"/>
                  </a:lnTo>
                  <a:cubicBezTo>
                    <a:pt x="2713328" y="27498"/>
                    <a:pt x="2713328" y="23063"/>
                    <a:pt x="2716012" y="20263"/>
                  </a:cubicBezTo>
                  <a:cubicBezTo>
                    <a:pt x="2718696" y="17462"/>
                    <a:pt x="2723131" y="17579"/>
                    <a:pt x="2725932" y="20263"/>
                  </a:cubicBezTo>
                  <a:lnTo>
                    <a:pt x="2734801" y="29132"/>
                  </a:lnTo>
                  <a:cubicBezTo>
                    <a:pt x="2737485" y="31816"/>
                    <a:pt x="2737485" y="36251"/>
                    <a:pt x="2734801" y="39052"/>
                  </a:cubicBezTo>
                  <a:cubicBezTo>
                    <a:pt x="2733401" y="40452"/>
                    <a:pt x="2731650" y="41036"/>
                    <a:pt x="2729900" y="41036"/>
                  </a:cubicBezTo>
                  <a:close/>
                  <a:moveTo>
                    <a:pt x="2206957" y="22947"/>
                  </a:moveTo>
                  <a:cubicBezTo>
                    <a:pt x="2205206" y="22947"/>
                    <a:pt x="2203339" y="22247"/>
                    <a:pt x="2202055" y="20846"/>
                  </a:cubicBezTo>
                  <a:cubicBezTo>
                    <a:pt x="2199371" y="18162"/>
                    <a:pt x="2199371" y="13727"/>
                    <a:pt x="2202055" y="10926"/>
                  </a:cubicBezTo>
                  <a:lnTo>
                    <a:pt x="2210925" y="2057"/>
                  </a:lnTo>
                  <a:cubicBezTo>
                    <a:pt x="2213725" y="-744"/>
                    <a:pt x="2218160" y="-627"/>
                    <a:pt x="2220845" y="2057"/>
                  </a:cubicBezTo>
                  <a:cubicBezTo>
                    <a:pt x="2223529" y="4741"/>
                    <a:pt x="2223529" y="9176"/>
                    <a:pt x="2220845" y="11977"/>
                  </a:cubicBezTo>
                  <a:lnTo>
                    <a:pt x="2211975" y="20846"/>
                  </a:lnTo>
                  <a:cubicBezTo>
                    <a:pt x="2210575" y="22247"/>
                    <a:pt x="2208824" y="22830"/>
                    <a:pt x="2207073" y="22830"/>
                  </a:cubicBezTo>
                  <a:close/>
                  <a:moveTo>
                    <a:pt x="2703292" y="14894"/>
                  </a:moveTo>
                  <a:lnTo>
                    <a:pt x="2690804" y="14894"/>
                  </a:lnTo>
                  <a:cubicBezTo>
                    <a:pt x="2686953" y="14894"/>
                    <a:pt x="2683802" y="11743"/>
                    <a:pt x="2683802" y="7892"/>
                  </a:cubicBezTo>
                  <a:cubicBezTo>
                    <a:pt x="2683802" y="4041"/>
                    <a:pt x="2686953" y="890"/>
                    <a:pt x="2690804" y="890"/>
                  </a:cubicBezTo>
                  <a:lnTo>
                    <a:pt x="2703292" y="890"/>
                  </a:lnTo>
                  <a:cubicBezTo>
                    <a:pt x="2707143" y="890"/>
                    <a:pt x="2710293" y="4041"/>
                    <a:pt x="2710293" y="7892"/>
                  </a:cubicBezTo>
                  <a:cubicBezTo>
                    <a:pt x="2710293" y="11743"/>
                    <a:pt x="2707143" y="14894"/>
                    <a:pt x="2703292" y="14894"/>
                  </a:cubicBezTo>
                  <a:close/>
                  <a:moveTo>
                    <a:pt x="2665714" y="14778"/>
                  </a:moveTo>
                  <a:lnTo>
                    <a:pt x="2653227" y="14778"/>
                  </a:lnTo>
                  <a:cubicBezTo>
                    <a:pt x="2649375" y="14778"/>
                    <a:pt x="2646224" y="11627"/>
                    <a:pt x="2646224" y="7775"/>
                  </a:cubicBezTo>
                  <a:cubicBezTo>
                    <a:pt x="2646224" y="3924"/>
                    <a:pt x="2649375" y="773"/>
                    <a:pt x="2653227" y="773"/>
                  </a:cubicBezTo>
                  <a:lnTo>
                    <a:pt x="2665714" y="773"/>
                  </a:lnTo>
                  <a:cubicBezTo>
                    <a:pt x="2669564" y="773"/>
                    <a:pt x="2672716" y="3924"/>
                    <a:pt x="2672716" y="7775"/>
                  </a:cubicBezTo>
                  <a:cubicBezTo>
                    <a:pt x="2672716" y="11627"/>
                    <a:pt x="2669564" y="14778"/>
                    <a:pt x="2665714" y="14778"/>
                  </a:cubicBezTo>
                  <a:close/>
                  <a:moveTo>
                    <a:pt x="2628252" y="14778"/>
                  </a:moveTo>
                  <a:lnTo>
                    <a:pt x="2615765" y="14778"/>
                  </a:lnTo>
                  <a:cubicBezTo>
                    <a:pt x="2611913" y="14778"/>
                    <a:pt x="2608763" y="11627"/>
                    <a:pt x="2608763" y="7775"/>
                  </a:cubicBezTo>
                  <a:cubicBezTo>
                    <a:pt x="2608763" y="3924"/>
                    <a:pt x="2611913" y="773"/>
                    <a:pt x="2615765" y="773"/>
                  </a:cubicBezTo>
                  <a:lnTo>
                    <a:pt x="2628252" y="773"/>
                  </a:lnTo>
                  <a:cubicBezTo>
                    <a:pt x="2632103" y="773"/>
                    <a:pt x="2635254" y="3924"/>
                    <a:pt x="2635254" y="7775"/>
                  </a:cubicBezTo>
                  <a:cubicBezTo>
                    <a:pt x="2635254" y="11627"/>
                    <a:pt x="2632103" y="14778"/>
                    <a:pt x="2628252" y="14778"/>
                  </a:cubicBezTo>
                  <a:close/>
                  <a:moveTo>
                    <a:pt x="2590790" y="14661"/>
                  </a:moveTo>
                  <a:lnTo>
                    <a:pt x="2578303" y="14661"/>
                  </a:lnTo>
                  <a:cubicBezTo>
                    <a:pt x="2574452" y="14661"/>
                    <a:pt x="2571301" y="11510"/>
                    <a:pt x="2571301" y="7659"/>
                  </a:cubicBezTo>
                  <a:cubicBezTo>
                    <a:pt x="2571301" y="3808"/>
                    <a:pt x="2574452" y="657"/>
                    <a:pt x="2578303" y="657"/>
                  </a:cubicBezTo>
                  <a:lnTo>
                    <a:pt x="2590790" y="657"/>
                  </a:lnTo>
                  <a:cubicBezTo>
                    <a:pt x="2594642" y="657"/>
                    <a:pt x="2597793" y="3808"/>
                    <a:pt x="2597793" y="7659"/>
                  </a:cubicBezTo>
                  <a:cubicBezTo>
                    <a:pt x="2597793" y="11510"/>
                    <a:pt x="2594642" y="14661"/>
                    <a:pt x="2590790" y="14661"/>
                  </a:cubicBezTo>
                  <a:close/>
                  <a:moveTo>
                    <a:pt x="2553213" y="14661"/>
                  </a:moveTo>
                  <a:lnTo>
                    <a:pt x="2540725" y="14661"/>
                  </a:lnTo>
                  <a:cubicBezTo>
                    <a:pt x="2536874" y="14661"/>
                    <a:pt x="2533724" y="11510"/>
                    <a:pt x="2533724" y="7659"/>
                  </a:cubicBezTo>
                  <a:cubicBezTo>
                    <a:pt x="2533724" y="3808"/>
                    <a:pt x="2536874" y="657"/>
                    <a:pt x="2540725" y="657"/>
                  </a:cubicBezTo>
                  <a:lnTo>
                    <a:pt x="2553213" y="657"/>
                  </a:lnTo>
                  <a:cubicBezTo>
                    <a:pt x="2557064" y="657"/>
                    <a:pt x="2560214" y="3808"/>
                    <a:pt x="2560214" y="7659"/>
                  </a:cubicBezTo>
                  <a:cubicBezTo>
                    <a:pt x="2560214" y="11510"/>
                    <a:pt x="2557064" y="14661"/>
                    <a:pt x="2553213" y="14661"/>
                  </a:cubicBezTo>
                  <a:close/>
                  <a:moveTo>
                    <a:pt x="2515751" y="14544"/>
                  </a:moveTo>
                  <a:lnTo>
                    <a:pt x="2503264" y="14544"/>
                  </a:lnTo>
                  <a:cubicBezTo>
                    <a:pt x="2499413" y="14544"/>
                    <a:pt x="2496262" y="11393"/>
                    <a:pt x="2496262" y="7542"/>
                  </a:cubicBezTo>
                  <a:cubicBezTo>
                    <a:pt x="2496262" y="3691"/>
                    <a:pt x="2499413" y="540"/>
                    <a:pt x="2503264" y="540"/>
                  </a:cubicBezTo>
                  <a:lnTo>
                    <a:pt x="2515751" y="540"/>
                  </a:lnTo>
                  <a:cubicBezTo>
                    <a:pt x="2519602" y="540"/>
                    <a:pt x="2522753" y="3691"/>
                    <a:pt x="2522753" y="7542"/>
                  </a:cubicBezTo>
                  <a:cubicBezTo>
                    <a:pt x="2522753" y="11393"/>
                    <a:pt x="2519602" y="14544"/>
                    <a:pt x="2515751" y="14544"/>
                  </a:cubicBezTo>
                  <a:close/>
                  <a:moveTo>
                    <a:pt x="2478290" y="14544"/>
                  </a:moveTo>
                  <a:lnTo>
                    <a:pt x="2465803" y="14544"/>
                  </a:lnTo>
                  <a:cubicBezTo>
                    <a:pt x="2461951" y="14544"/>
                    <a:pt x="2458800" y="11393"/>
                    <a:pt x="2458800" y="7542"/>
                  </a:cubicBezTo>
                  <a:cubicBezTo>
                    <a:pt x="2458800" y="3691"/>
                    <a:pt x="2461951" y="540"/>
                    <a:pt x="2465803" y="540"/>
                  </a:cubicBezTo>
                  <a:lnTo>
                    <a:pt x="2478290" y="540"/>
                  </a:lnTo>
                  <a:cubicBezTo>
                    <a:pt x="2482141" y="540"/>
                    <a:pt x="2485292" y="3691"/>
                    <a:pt x="2485292" y="7542"/>
                  </a:cubicBezTo>
                  <a:cubicBezTo>
                    <a:pt x="2485292" y="11393"/>
                    <a:pt x="2482141" y="14544"/>
                    <a:pt x="2478290" y="14544"/>
                  </a:cubicBezTo>
                  <a:close/>
                  <a:moveTo>
                    <a:pt x="2440711" y="14428"/>
                  </a:moveTo>
                  <a:lnTo>
                    <a:pt x="2428224" y="14428"/>
                  </a:lnTo>
                  <a:cubicBezTo>
                    <a:pt x="2424373" y="14428"/>
                    <a:pt x="2421222" y="11277"/>
                    <a:pt x="2421222" y="7425"/>
                  </a:cubicBezTo>
                  <a:cubicBezTo>
                    <a:pt x="2421222" y="3574"/>
                    <a:pt x="2424373" y="423"/>
                    <a:pt x="2428224" y="423"/>
                  </a:cubicBezTo>
                  <a:lnTo>
                    <a:pt x="2440711" y="423"/>
                  </a:lnTo>
                  <a:cubicBezTo>
                    <a:pt x="2444563" y="423"/>
                    <a:pt x="2447713" y="3574"/>
                    <a:pt x="2447713" y="7425"/>
                  </a:cubicBezTo>
                  <a:cubicBezTo>
                    <a:pt x="2447713" y="11277"/>
                    <a:pt x="2444563" y="14428"/>
                    <a:pt x="2440711" y="14428"/>
                  </a:cubicBezTo>
                  <a:close/>
                  <a:moveTo>
                    <a:pt x="2403250" y="14428"/>
                  </a:moveTo>
                  <a:lnTo>
                    <a:pt x="2390763" y="14428"/>
                  </a:lnTo>
                  <a:cubicBezTo>
                    <a:pt x="2386912" y="14428"/>
                    <a:pt x="2383761" y="11277"/>
                    <a:pt x="2383761" y="7425"/>
                  </a:cubicBezTo>
                  <a:cubicBezTo>
                    <a:pt x="2383761" y="3574"/>
                    <a:pt x="2386912" y="423"/>
                    <a:pt x="2390763" y="423"/>
                  </a:cubicBezTo>
                  <a:lnTo>
                    <a:pt x="2403250" y="423"/>
                  </a:lnTo>
                  <a:cubicBezTo>
                    <a:pt x="2407101" y="423"/>
                    <a:pt x="2410252" y="3574"/>
                    <a:pt x="2410252" y="7425"/>
                  </a:cubicBezTo>
                  <a:cubicBezTo>
                    <a:pt x="2410252" y="11277"/>
                    <a:pt x="2407101" y="14428"/>
                    <a:pt x="2403250" y="14428"/>
                  </a:cubicBezTo>
                  <a:close/>
                  <a:moveTo>
                    <a:pt x="2365789" y="14311"/>
                  </a:moveTo>
                  <a:lnTo>
                    <a:pt x="2353302" y="14311"/>
                  </a:lnTo>
                  <a:cubicBezTo>
                    <a:pt x="2349450" y="14311"/>
                    <a:pt x="2346300" y="11160"/>
                    <a:pt x="2346300" y="7309"/>
                  </a:cubicBezTo>
                  <a:cubicBezTo>
                    <a:pt x="2346300" y="3458"/>
                    <a:pt x="2349450" y="307"/>
                    <a:pt x="2353302" y="307"/>
                  </a:cubicBezTo>
                  <a:lnTo>
                    <a:pt x="2365789" y="307"/>
                  </a:lnTo>
                  <a:cubicBezTo>
                    <a:pt x="2369640" y="307"/>
                    <a:pt x="2372791" y="3458"/>
                    <a:pt x="2372791" y="7309"/>
                  </a:cubicBezTo>
                  <a:cubicBezTo>
                    <a:pt x="2372791" y="11160"/>
                    <a:pt x="2369640" y="14311"/>
                    <a:pt x="2365789" y="14311"/>
                  </a:cubicBezTo>
                  <a:close/>
                  <a:moveTo>
                    <a:pt x="2328210" y="14311"/>
                  </a:moveTo>
                  <a:lnTo>
                    <a:pt x="2315723" y="14311"/>
                  </a:lnTo>
                  <a:cubicBezTo>
                    <a:pt x="2311872" y="14311"/>
                    <a:pt x="2308721" y="11160"/>
                    <a:pt x="2308721" y="7309"/>
                  </a:cubicBezTo>
                  <a:cubicBezTo>
                    <a:pt x="2308721" y="3458"/>
                    <a:pt x="2311872" y="307"/>
                    <a:pt x="2315723" y="307"/>
                  </a:cubicBezTo>
                  <a:lnTo>
                    <a:pt x="2328210" y="307"/>
                  </a:lnTo>
                  <a:cubicBezTo>
                    <a:pt x="2332062" y="307"/>
                    <a:pt x="2335213" y="3458"/>
                    <a:pt x="2335213" y="7309"/>
                  </a:cubicBezTo>
                  <a:cubicBezTo>
                    <a:pt x="2335213" y="11160"/>
                    <a:pt x="2332062" y="14311"/>
                    <a:pt x="2328210" y="14311"/>
                  </a:cubicBezTo>
                  <a:close/>
                  <a:moveTo>
                    <a:pt x="2290749" y="14194"/>
                  </a:moveTo>
                  <a:lnTo>
                    <a:pt x="2278262" y="14194"/>
                  </a:lnTo>
                  <a:cubicBezTo>
                    <a:pt x="2274411" y="14194"/>
                    <a:pt x="2271259" y="11043"/>
                    <a:pt x="2271259" y="7192"/>
                  </a:cubicBezTo>
                  <a:cubicBezTo>
                    <a:pt x="2271259" y="3341"/>
                    <a:pt x="2274411" y="190"/>
                    <a:pt x="2278262" y="190"/>
                  </a:cubicBezTo>
                  <a:lnTo>
                    <a:pt x="2290749" y="190"/>
                  </a:lnTo>
                  <a:cubicBezTo>
                    <a:pt x="2294600" y="190"/>
                    <a:pt x="2297751" y="3341"/>
                    <a:pt x="2297751" y="7192"/>
                  </a:cubicBezTo>
                  <a:cubicBezTo>
                    <a:pt x="2297751" y="11043"/>
                    <a:pt x="2294600" y="14194"/>
                    <a:pt x="2290749" y="14194"/>
                  </a:cubicBezTo>
                  <a:close/>
                  <a:moveTo>
                    <a:pt x="2253288" y="14194"/>
                  </a:moveTo>
                  <a:lnTo>
                    <a:pt x="2240800" y="14194"/>
                  </a:lnTo>
                  <a:cubicBezTo>
                    <a:pt x="2236949" y="14194"/>
                    <a:pt x="2233799" y="11043"/>
                    <a:pt x="2233799" y="7192"/>
                  </a:cubicBezTo>
                  <a:cubicBezTo>
                    <a:pt x="2233799" y="3341"/>
                    <a:pt x="2236949" y="190"/>
                    <a:pt x="2240800" y="190"/>
                  </a:cubicBezTo>
                  <a:lnTo>
                    <a:pt x="2253288" y="190"/>
                  </a:lnTo>
                  <a:cubicBezTo>
                    <a:pt x="2257139" y="190"/>
                    <a:pt x="2260289" y="3341"/>
                    <a:pt x="2260289" y="7192"/>
                  </a:cubicBezTo>
                  <a:cubicBezTo>
                    <a:pt x="2260289" y="11043"/>
                    <a:pt x="2257139" y="14194"/>
                    <a:pt x="2253288" y="14194"/>
                  </a:cubicBezTo>
                  <a:close/>
                </a:path>
              </a:pathLst>
            </a:custGeom>
            <a:solidFill>
              <a:srgbClr val="000000"/>
            </a:solidFill>
            <a:ln w="11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5" name="Free-form: Shape 74">
              <a:extLst>
                <a:ext uri="{FF2B5EF4-FFF2-40B4-BE49-F238E27FC236}">
                  <a16:creationId xmlns:a16="http://schemas.microsoft.com/office/drawing/2014/main" id="{9156CBE8-48E2-9A13-1E00-7E1E0A0E3D95}"/>
                </a:ext>
              </a:extLst>
            </p:cNvPr>
            <p:cNvSpPr/>
            <p:nvPr/>
          </p:nvSpPr>
          <p:spPr>
            <a:xfrm>
              <a:off x="6232891" y="3582118"/>
              <a:ext cx="1353075" cy="251960"/>
            </a:xfrm>
            <a:custGeom>
              <a:avLst/>
              <a:gdLst>
                <a:gd name="connsiteX0" fmla="*/ 1346161 w 1353075"/>
                <a:gd name="connsiteY0" fmla="*/ 251960 h 251960"/>
                <a:gd name="connsiteX1" fmla="*/ 1341143 w 1353075"/>
                <a:gd name="connsiteY1" fmla="*/ 249860 h 251960"/>
                <a:gd name="connsiteX2" fmla="*/ 1332273 w 1353075"/>
                <a:gd name="connsiteY2" fmla="*/ 240990 h 251960"/>
                <a:gd name="connsiteX3" fmla="*/ 1332273 w 1353075"/>
                <a:gd name="connsiteY3" fmla="*/ 231071 h 251960"/>
                <a:gd name="connsiteX4" fmla="*/ 1342193 w 1353075"/>
                <a:gd name="connsiteY4" fmla="*/ 231071 h 251960"/>
                <a:gd name="connsiteX5" fmla="*/ 1351062 w 1353075"/>
                <a:gd name="connsiteY5" fmla="*/ 239940 h 251960"/>
                <a:gd name="connsiteX6" fmla="*/ 1351062 w 1353075"/>
                <a:gd name="connsiteY6" fmla="*/ 249860 h 251960"/>
                <a:gd name="connsiteX7" fmla="*/ 1346161 w 1353075"/>
                <a:gd name="connsiteY7" fmla="*/ 251844 h 251960"/>
                <a:gd name="connsiteX8" fmla="*/ 1319786 w 1353075"/>
                <a:gd name="connsiteY8" fmla="*/ 225352 h 251960"/>
                <a:gd name="connsiteX9" fmla="*/ 1314885 w 1353075"/>
                <a:gd name="connsiteY9" fmla="*/ 223251 h 251960"/>
                <a:gd name="connsiteX10" fmla="*/ 1306015 w 1353075"/>
                <a:gd name="connsiteY10" fmla="*/ 214382 h 251960"/>
                <a:gd name="connsiteX11" fmla="*/ 1306015 w 1353075"/>
                <a:gd name="connsiteY11" fmla="*/ 204463 h 251960"/>
                <a:gd name="connsiteX12" fmla="*/ 1315935 w 1353075"/>
                <a:gd name="connsiteY12" fmla="*/ 204463 h 251960"/>
                <a:gd name="connsiteX13" fmla="*/ 1324804 w 1353075"/>
                <a:gd name="connsiteY13" fmla="*/ 213332 h 251960"/>
                <a:gd name="connsiteX14" fmla="*/ 1324804 w 1353075"/>
                <a:gd name="connsiteY14" fmla="*/ 223251 h 251960"/>
                <a:gd name="connsiteX15" fmla="*/ 1319903 w 1353075"/>
                <a:gd name="connsiteY15" fmla="*/ 225236 h 251960"/>
                <a:gd name="connsiteX16" fmla="*/ 1293294 w 1353075"/>
                <a:gd name="connsiteY16" fmla="*/ 198744 h 251960"/>
                <a:gd name="connsiteX17" fmla="*/ 1288276 w 1353075"/>
                <a:gd name="connsiteY17" fmla="*/ 196643 h 251960"/>
                <a:gd name="connsiteX18" fmla="*/ 1279407 w 1353075"/>
                <a:gd name="connsiteY18" fmla="*/ 187774 h 251960"/>
                <a:gd name="connsiteX19" fmla="*/ 1279407 w 1353075"/>
                <a:gd name="connsiteY19" fmla="*/ 177854 h 251960"/>
                <a:gd name="connsiteX20" fmla="*/ 1289327 w 1353075"/>
                <a:gd name="connsiteY20" fmla="*/ 177854 h 251960"/>
                <a:gd name="connsiteX21" fmla="*/ 1298196 w 1353075"/>
                <a:gd name="connsiteY21" fmla="*/ 186724 h 251960"/>
                <a:gd name="connsiteX22" fmla="*/ 1298196 w 1353075"/>
                <a:gd name="connsiteY22" fmla="*/ 196643 h 251960"/>
                <a:gd name="connsiteX23" fmla="*/ 1293294 w 1353075"/>
                <a:gd name="connsiteY23" fmla="*/ 198627 h 251960"/>
                <a:gd name="connsiteX24" fmla="*/ 1266804 w 1353075"/>
                <a:gd name="connsiteY24" fmla="*/ 172369 h 251960"/>
                <a:gd name="connsiteX25" fmla="*/ 1254316 w 1353075"/>
                <a:gd name="connsiteY25" fmla="*/ 172369 h 251960"/>
                <a:gd name="connsiteX26" fmla="*/ 1247314 w 1353075"/>
                <a:gd name="connsiteY26" fmla="*/ 165367 h 251960"/>
                <a:gd name="connsiteX27" fmla="*/ 1254316 w 1353075"/>
                <a:gd name="connsiteY27" fmla="*/ 158365 h 251960"/>
                <a:gd name="connsiteX28" fmla="*/ 1266804 w 1353075"/>
                <a:gd name="connsiteY28" fmla="*/ 158365 h 251960"/>
                <a:gd name="connsiteX29" fmla="*/ 1273805 w 1353075"/>
                <a:gd name="connsiteY29" fmla="*/ 165367 h 251960"/>
                <a:gd name="connsiteX30" fmla="*/ 1266804 w 1353075"/>
                <a:gd name="connsiteY30" fmla="*/ 172369 h 251960"/>
                <a:gd name="connsiteX31" fmla="*/ 1229225 w 1353075"/>
                <a:gd name="connsiteY31" fmla="*/ 172369 h 251960"/>
                <a:gd name="connsiteX32" fmla="*/ 1216738 w 1353075"/>
                <a:gd name="connsiteY32" fmla="*/ 172369 h 251960"/>
                <a:gd name="connsiteX33" fmla="*/ 1209736 w 1353075"/>
                <a:gd name="connsiteY33" fmla="*/ 165367 h 251960"/>
                <a:gd name="connsiteX34" fmla="*/ 1216738 w 1353075"/>
                <a:gd name="connsiteY34" fmla="*/ 158365 h 251960"/>
                <a:gd name="connsiteX35" fmla="*/ 1229225 w 1353075"/>
                <a:gd name="connsiteY35" fmla="*/ 158365 h 251960"/>
                <a:gd name="connsiteX36" fmla="*/ 1236227 w 1353075"/>
                <a:gd name="connsiteY36" fmla="*/ 165367 h 251960"/>
                <a:gd name="connsiteX37" fmla="*/ 1229225 w 1353075"/>
                <a:gd name="connsiteY37" fmla="*/ 172369 h 251960"/>
                <a:gd name="connsiteX38" fmla="*/ 1191763 w 1353075"/>
                <a:gd name="connsiteY38" fmla="*/ 172369 h 251960"/>
                <a:gd name="connsiteX39" fmla="*/ 1179277 w 1353075"/>
                <a:gd name="connsiteY39" fmla="*/ 172369 h 251960"/>
                <a:gd name="connsiteX40" fmla="*/ 1172274 w 1353075"/>
                <a:gd name="connsiteY40" fmla="*/ 165367 h 251960"/>
                <a:gd name="connsiteX41" fmla="*/ 1179277 w 1353075"/>
                <a:gd name="connsiteY41" fmla="*/ 158365 h 251960"/>
                <a:gd name="connsiteX42" fmla="*/ 1191763 w 1353075"/>
                <a:gd name="connsiteY42" fmla="*/ 158365 h 251960"/>
                <a:gd name="connsiteX43" fmla="*/ 1198766 w 1353075"/>
                <a:gd name="connsiteY43" fmla="*/ 165367 h 251960"/>
                <a:gd name="connsiteX44" fmla="*/ 1191763 w 1353075"/>
                <a:gd name="connsiteY44" fmla="*/ 172369 h 251960"/>
                <a:gd name="connsiteX45" fmla="*/ 1154302 w 1353075"/>
                <a:gd name="connsiteY45" fmla="*/ 172369 h 251960"/>
                <a:gd name="connsiteX46" fmla="*/ 1141815 w 1353075"/>
                <a:gd name="connsiteY46" fmla="*/ 172369 h 251960"/>
                <a:gd name="connsiteX47" fmla="*/ 1134813 w 1353075"/>
                <a:gd name="connsiteY47" fmla="*/ 165367 h 251960"/>
                <a:gd name="connsiteX48" fmla="*/ 1141815 w 1353075"/>
                <a:gd name="connsiteY48" fmla="*/ 158365 h 251960"/>
                <a:gd name="connsiteX49" fmla="*/ 1154302 w 1353075"/>
                <a:gd name="connsiteY49" fmla="*/ 158365 h 251960"/>
                <a:gd name="connsiteX50" fmla="*/ 1161304 w 1353075"/>
                <a:gd name="connsiteY50" fmla="*/ 165367 h 251960"/>
                <a:gd name="connsiteX51" fmla="*/ 1154302 w 1353075"/>
                <a:gd name="connsiteY51" fmla="*/ 172369 h 251960"/>
                <a:gd name="connsiteX52" fmla="*/ 1116724 w 1353075"/>
                <a:gd name="connsiteY52" fmla="*/ 172369 h 251960"/>
                <a:gd name="connsiteX53" fmla="*/ 1104237 w 1353075"/>
                <a:gd name="connsiteY53" fmla="*/ 172369 h 251960"/>
                <a:gd name="connsiteX54" fmla="*/ 1097235 w 1353075"/>
                <a:gd name="connsiteY54" fmla="*/ 165367 h 251960"/>
                <a:gd name="connsiteX55" fmla="*/ 1104237 w 1353075"/>
                <a:gd name="connsiteY55" fmla="*/ 158365 h 251960"/>
                <a:gd name="connsiteX56" fmla="*/ 1116724 w 1353075"/>
                <a:gd name="connsiteY56" fmla="*/ 158365 h 251960"/>
                <a:gd name="connsiteX57" fmla="*/ 1123726 w 1353075"/>
                <a:gd name="connsiteY57" fmla="*/ 165367 h 251960"/>
                <a:gd name="connsiteX58" fmla="*/ 1116724 w 1353075"/>
                <a:gd name="connsiteY58" fmla="*/ 172369 h 251960"/>
                <a:gd name="connsiteX59" fmla="*/ 1079263 w 1353075"/>
                <a:gd name="connsiteY59" fmla="*/ 172369 h 251960"/>
                <a:gd name="connsiteX60" fmla="*/ 1066776 w 1353075"/>
                <a:gd name="connsiteY60" fmla="*/ 172369 h 251960"/>
                <a:gd name="connsiteX61" fmla="*/ 1059773 w 1353075"/>
                <a:gd name="connsiteY61" fmla="*/ 165367 h 251960"/>
                <a:gd name="connsiteX62" fmla="*/ 1066776 w 1353075"/>
                <a:gd name="connsiteY62" fmla="*/ 158365 h 251960"/>
                <a:gd name="connsiteX63" fmla="*/ 1079263 w 1353075"/>
                <a:gd name="connsiteY63" fmla="*/ 158365 h 251960"/>
                <a:gd name="connsiteX64" fmla="*/ 1086265 w 1353075"/>
                <a:gd name="connsiteY64" fmla="*/ 165367 h 251960"/>
                <a:gd name="connsiteX65" fmla="*/ 1079263 w 1353075"/>
                <a:gd name="connsiteY65" fmla="*/ 172369 h 251960"/>
                <a:gd name="connsiteX66" fmla="*/ 1041801 w 1353075"/>
                <a:gd name="connsiteY66" fmla="*/ 172369 h 251960"/>
                <a:gd name="connsiteX67" fmla="*/ 1029314 w 1353075"/>
                <a:gd name="connsiteY67" fmla="*/ 172369 h 251960"/>
                <a:gd name="connsiteX68" fmla="*/ 1022312 w 1353075"/>
                <a:gd name="connsiteY68" fmla="*/ 165367 h 251960"/>
                <a:gd name="connsiteX69" fmla="*/ 1029314 w 1353075"/>
                <a:gd name="connsiteY69" fmla="*/ 158365 h 251960"/>
                <a:gd name="connsiteX70" fmla="*/ 1041801 w 1353075"/>
                <a:gd name="connsiteY70" fmla="*/ 158365 h 251960"/>
                <a:gd name="connsiteX71" fmla="*/ 1048803 w 1353075"/>
                <a:gd name="connsiteY71" fmla="*/ 165367 h 251960"/>
                <a:gd name="connsiteX72" fmla="*/ 1041801 w 1353075"/>
                <a:gd name="connsiteY72" fmla="*/ 172369 h 251960"/>
                <a:gd name="connsiteX73" fmla="*/ 1004223 w 1353075"/>
                <a:gd name="connsiteY73" fmla="*/ 172369 h 251960"/>
                <a:gd name="connsiteX74" fmla="*/ 991736 w 1353075"/>
                <a:gd name="connsiteY74" fmla="*/ 172369 h 251960"/>
                <a:gd name="connsiteX75" fmla="*/ 984734 w 1353075"/>
                <a:gd name="connsiteY75" fmla="*/ 165367 h 251960"/>
                <a:gd name="connsiteX76" fmla="*/ 991736 w 1353075"/>
                <a:gd name="connsiteY76" fmla="*/ 158365 h 251960"/>
                <a:gd name="connsiteX77" fmla="*/ 1004223 w 1353075"/>
                <a:gd name="connsiteY77" fmla="*/ 158365 h 251960"/>
                <a:gd name="connsiteX78" fmla="*/ 1011225 w 1353075"/>
                <a:gd name="connsiteY78" fmla="*/ 165367 h 251960"/>
                <a:gd name="connsiteX79" fmla="*/ 1004223 w 1353075"/>
                <a:gd name="connsiteY79" fmla="*/ 172369 h 251960"/>
                <a:gd name="connsiteX80" fmla="*/ 966762 w 1353075"/>
                <a:gd name="connsiteY80" fmla="*/ 172369 h 251960"/>
                <a:gd name="connsiteX81" fmla="*/ 954274 w 1353075"/>
                <a:gd name="connsiteY81" fmla="*/ 172369 h 251960"/>
                <a:gd name="connsiteX82" fmla="*/ 947273 w 1353075"/>
                <a:gd name="connsiteY82" fmla="*/ 165367 h 251960"/>
                <a:gd name="connsiteX83" fmla="*/ 954274 w 1353075"/>
                <a:gd name="connsiteY83" fmla="*/ 158365 h 251960"/>
                <a:gd name="connsiteX84" fmla="*/ 966762 w 1353075"/>
                <a:gd name="connsiteY84" fmla="*/ 158365 h 251960"/>
                <a:gd name="connsiteX85" fmla="*/ 973764 w 1353075"/>
                <a:gd name="connsiteY85" fmla="*/ 165367 h 251960"/>
                <a:gd name="connsiteX86" fmla="*/ 966762 w 1353075"/>
                <a:gd name="connsiteY86" fmla="*/ 172369 h 251960"/>
                <a:gd name="connsiteX87" fmla="*/ 929300 w 1353075"/>
                <a:gd name="connsiteY87" fmla="*/ 172369 h 251960"/>
                <a:gd name="connsiteX88" fmla="*/ 916813 w 1353075"/>
                <a:gd name="connsiteY88" fmla="*/ 172369 h 251960"/>
                <a:gd name="connsiteX89" fmla="*/ 909811 w 1353075"/>
                <a:gd name="connsiteY89" fmla="*/ 165367 h 251960"/>
                <a:gd name="connsiteX90" fmla="*/ 916813 w 1353075"/>
                <a:gd name="connsiteY90" fmla="*/ 158365 h 251960"/>
                <a:gd name="connsiteX91" fmla="*/ 929300 w 1353075"/>
                <a:gd name="connsiteY91" fmla="*/ 158365 h 251960"/>
                <a:gd name="connsiteX92" fmla="*/ 936303 w 1353075"/>
                <a:gd name="connsiteY92" fmla="*/ 165367 h 251960"/>
                <a:gd name="connsiteX93" fmla="*/ 929300 w 1353075"/>
                <a:gd name="connsiteY93" fmla="*/ 172369 h 251960"/>
                <a:gd name="connsiteX94" fmla="*/ 891722 w 1353075"/>
                <a:gd name="connsiteY94" fmla="*/ 172369 h 251960"/>
                <a:gd name="connsiteX95" fmla="*/ 879235 w 1353075"/>
                <a:gd name="connsiteY95" fmla="*/ 172369 h 251960"/>
                <a:gd name="connsiteX96" fmla="*/ 872233 w 1353075"/>
                <a:gd name="connsiteY96" fmla="*/ 165367 h 251960"/>
                <a:gd name="connsiteX97" fmla="*/ 879235 w 1353075"/>
                <a:gd name="connsiteY97" fmla="*/ 158365 h 251960"/>
                <a:gd name="connsiteX98" fmla="*/ 891722 w 1353075"/>
                <a:gd name="connsiteY98" fmla="*/ 158365 h 251960"/>
                <a:gd name="connsiteX99" fmla="*/ 898724 w 1353075"/>
                <a:gd name="connsiteY99" fmla="*/ 165367 h 251960"/>
                <a:gd name="connsiteX100" fmla="*/ 891722 w 1353075"/>
                <a:gd name="connsiteY100" fmla="*/ 172369 h 251960"/>
                <a:gd name="connsiteX101" fmla="*/ 854261 w 1353075"/>
                <a:gd name="connsiteY101" fmla="*/ 172369 h 251960"/>
                <a:gd name="connsiteX102" fmla="*/ 841773 w 1353075"/>
                <a:gd name="connsiteY102" fmla="*/ 172369 h 251960"/>
                <a:gd name="connsiteX103" fmla="*/ 834771 w 1353075"/>
                <a:gd name="connsiteY103" fmla="*/ 165367 h 251960"/>
                <a:gd name="connsiteX104" fmla="*/ 841773 w 1353075"/>
                <a:gd name="connsiteY104" fmla="*/ 158365 h 251960"/>
                <a:gd name="connsiteX105" fmla="*/ 854261 w 1353075"/>
                <a:gd name="connsiteY105" fmla="*/ 158365 h 251960"/>
                <a:gd name="connsiteX106" fmla="*/ 861263 w 1353075"/>
                <a:gd name="connsiteY106" fmla="*/ 165367 h 251960"/>
                <a:gd name="connsiteX107" fmla="*/ 854261 w 1353075"/>
                <a:gd name="connsiteY107" fmla="*/ 172369 h 251960"/>
                <a:gd name="connsiteX108" fmla="*/ 816799 w 1353075"/>
                <a:gd name="connsiteY108" fmla="*/ 172369 h 251960"/>
                <a:gd name="connsiteX109" fmla="*/ 804312 w 1353075"/>
                <a:gd name="connsiteY109" fmla="*/ 172369 h 251960"/>
                <a:gd name="connsiteX110" fmla="*/ 797310 w 1353075"/>
                <a:gd name="connsiteY110" fmla="*/ 165367 h 251960"/>
                <a:gd name="connsiteX111" fmla="*/ 804312 w 1353075"/>
                <a:gd name="connsiteY111" fmla="*/ 158365 h 251960"/>
                <a:gd name="connsiteX112" fmla="*/ 816799 w 1353075"/>
                <a:gd name="connsiteY112" fmla="*/ 158365 h 251960"/>
                <a:gd name="connsiteX113" fmla="*/ 823801 w 1353075"/>
                <a:gd name="connsiteY113" fmla="*/ 165367 h 251960"/>
                <a:gd name="connsiteX114" fmla="*/ 816799 w 1353075"/>
                <a:gd name="connsiteY114" fmla="*/ 172369 h 251960"/>
                <a:gd name="connsiteX115" fmla="*/ 779221 w 1353075"/>
                <a:gd name="connsiteY115" fmla="*/ 172369 h 251960"/>
                <a:gd name="connsiteX116" fmla="*/ 766734 w 1353075"/>
                <a:gd name="connsiteY116" fmla="*/ 172369 h 251960"/>
                <a:gd name="connsiteX117" fmla="*/ 759732 w 1353075"/>
                <a:gd name="connsiteY117" fmla="*/ 165367 h 251960"/>
                <a:gd name="connsiteX118" fmla="*/ 766734 w 1353075"/>
                <a:gd name="connsiteY118" fmla="*/ 158365 h 251960"/>
                <a:gd name="connsiteX119" fmla="*/ 779221 w 1353075"/>
                <a:gd name="connsiteY119" fmla="*/ 158365 h 251960"/>
                <a:gd name="connsiteX120" fmla="*/ 786223 w 1353075"/>
                <a:gd name="connsiteY120" fmla="*/ 165367 h 251960"/>
                <a:gd name="connsiteX121" fmla="*/ 779221 w 1353075"/>
                <a:gd name="connsiteY121" fmla="*/ 172369 h 251960"/>
                <a:gd name="connsiteX122" fmla="*/ 741760 w 1353075"/>
                <a:gd name="connsiteY122" fmla="*/ 172369 h 251960"/>
                <a:gd name="connsiteX123" fmla="*/ 729272 w 1353075"/>
                <a:gd name="connsiteY123" fmla="*/ 172369 h 251960"/>
                <a:gd name="connsiteX124" fmla="*/ 722270 w 1353075"/>
                <a:gd name="connsiteY124" fmla="*/ 165367 h 251960"/>
                <a:gd name="connsiteX125" fmla="*/ 729272 w 1353075"/>
                <a:gd name="connsiteY125" fmla="*/ 158365 h 251960"/>
                <a:gd name="connsiteX126" fmla="*/ 741760 w 1353075"/>
                <a:gd name="connsiteY126" fmla="*/ 158365 h 251960"/>
                <a:gd name="connsiteX127" fmla="*/ 748762 w 1353075"/>
                <a:gd name="connsiteY127" fmla="*/ 165367 h 251960"/>
                <a:gd name="connsiteX128" fmla="*/ 741760 w 1353075"/>
                <a:gd name="connsiteY128" fmla="*/ 172369 h 251960"/>
                <a:gd name="connsiteX129" fmla="*/ 704298 w 1353075"/>
                <a:gd name="connsiteY129" fmla="*/ 172369 h 251960"/>
                <a:gd name="connsiteX130" fmla="*/ 691811 w 1353075"/>
                <a:gd name="connsiteY130" fmla="*/ 172369 h 251960"/>
                <a:gd name="connsiteX131" fmla="*/ 684809 w 1353075"/>
                <a:gd name="connsiteY131" fmla="*/ 165367 h 251960"/>
                <a:gd name="connsiteX132" fmla="*/ 691811 w 1353075"/>
                <a:gd name="connsiteY132" fmla="*/ 158365 h 251960"/>
                <a:gd name="connsiteX133" fmla="*/ 704298 w 1353075"/>
                <a:gd name="connsiteY133" fmla="*/ 158365 h 251960"/>
                <a:gd name="connsiteX134" fmla="*/ 711300 w 1353075"/>
                <a:gd name="connsiteY134" fmla="*/ 165367 h 251960"/>
                <a:gd name="connsiteX135" fmla="*/ 704298 w 1353075"/>
                <a:gd name="connsiteY135" fmla="*/ 172369 h 251960"/>
                <a:gd name="connsiteX136" fmla="*/ 666720 w 1353075"/>
                <a:gd name="connsiteY136" fmla="*/ 172369 h 251960"/>
                <a:gd name="connsiteX137" fmla="*/ 654233 w 1353075"/>
                <a:gd name="connsiteY137" fmla="*/ 172369 h 251960"/>
                <a:gd name="connsiteX138" fmla="*/ 647231 w 1353075"/>
                <a:gd name="connsiteY138" fmla="*/ 165367 h 251960"/>
                <a:gd name="connsiteX139" fmla="*/ 654233 w 1353075"/>
                <a:gd name="connsiteY139" fmla="*/ 158365 h 251960"/>
                <a:gd name="connsiteX140" fmla="*/ 666720 w 1353075"/>
                <a:gd name="connsiteY140" fmla="*/ 158365 h 251960"/>
                <a:gd name="connsiteX141" fmla="*/ 673722 w 1353075"/>
                <a:gd name="connsiteY141" fmla="*/ 165367 h 251960"/>
                <a:gd name="connsiteX142" fmla="*/ 666720 w 1353075"/>
                <a:gd name="connsiteY142" fmla="*/ 172369 h 251960"/>
                <a:gd name="connsiteX143" fmla="*/ 629259 w 1353075"/>
                <a:gd name="connsiteY143" fmla="*/ 172369 h 251960"/>
                <a:gd name="connsiteX144" fmla="*/ 616771 w 1353075"/>
                <a:gd name="connsiteY144" fmla="*/ 172369 h 251960"/>
                <a:gd name="connsiteX145" fmla="*/ 609769 w 1353075"/>
                <a:gd name="connsiteY145" fmla="*/ 165367 h 251960"/>
                <a:gd name="connsiteX146" fmla="*/ 616771 w 1353075"/>
                <a:gd name="connsiteY146" fmla="*/ 158365 h 251960"/>
                <a:gd name="connsiteX147" fmla="*/ 629259 w 1353075"/>
                <a:gd name="connsiteY147" fmla="*/ 158365 h 251960"/>
                <a:gd name="connsiteX148" fmla="*/ 636261 w 1353075"/>
                <a:gd name="connsiteY148" fmla="*/ 165367 h 251960"/>
                <a:gd name="connsiteX149" fmla="*/ 629259 w 1353075"/>
                <a:gd name="connsiteY149" fmla="*/ 172369 h 251960"/>
                <a:gd name="connsiteX150" fmla="*/ 591797 w 1353075"/>
                <a:gd name="connsiteY150" fmla="*/ 172369 h 251960"/>
                <a:gd name="connsiteX151" fmla="*/ 579310 w 1353075"/>
                <a:gd name="connsiteY151" fmla="*/ 172369 h 251960"/>
                <a:gd name="connsiteX152" fmla="*/ 572308 w 1353075"/>
                <a:gd name="connsiteY152" fmla="*/ 165367 h 251960"/>
                <a:gd name="connsiteX153" fmla="*/ 579310 w 1353075"/>
                <a:gd name="connsiteY153" fmla="*/ 158365 h 251960"/>
                <a:gd name="connsiteX154" fmla="*/ 591797 w 1353075"/>
                <a:gd name="connsiteY154" fmla="*/ 158365 h 251960"/>
                <a:gd name="connsiteX155" fmla="*/ 598799 w 1353075"/>
                <a:gd name="connsiteY155" fmla="*/ 165367 h 251960"/>
                <a:gd name="connsiteX156" fmla="*/ 591797 w 1353075"/>
                <a:gd name="connsiteY156" fmla="*/ 172369 h 251960"/>
                <a:gd name="connsiteX157" fmla="*/ 554219 w 1353075"/>
                <a:gd name="connsiteY157" fmla="*/ 172369 h 251960"/>
                <a:gd name="connsiteX158" fmla="*/ 541732 w 1353075"/>
                <a:gd name="connsiteY158" fmla="*/ 172369 h 251960"/>
                <a:gd name="connsiteX159" fmla="*/ 534730 w 1353075"/>
                <a:gd name="connsiteY159" fmla="*/ 165367 h 251960"/>
                <a:gd name="connsiteX160" fmla="*/ 541732 w 1353075"/>
                <a:gd name="connsiteY160" fmla="*/ 158365 h 251960"/>
                <a:gd name="connsiteX161" fmla="*/ 554219 w 1353075"/>
                <a:gd name="connsiteY161" fmla="*/ 158365 h 251960"/>
                <a:gd name="connsiteX162" fmla="*/ 561221 w 1353075"/>
                <a:gd name="connsiteY162" fmla="*/ 165367 h 251960"/>
                <a:gd name="connsiteX163" fmla="*/ 554219 w 1353075"/>
                <a:gd name="connsiteY163" fmla="*/ 172369 h 251960"/>
                <a:gd name="connsiteX164" fmla="*/ 516758 w 1353075"/>
                <a:gd name="connsiteY164" fmla="*/ 172369 h 251960"/>
                <a:gd name="connsiteX165" fmla="*/ 504270 w 1353075"/>
                <a:gd name="connsiteY165" fmla="*/ 172369 h 251960"/>
                <a:gd name="connsiteX166" fmla="*/ 497268 w 1353075"/>
                <a:gd name="connsiteY166" fmla="*/ 165367 h 251960"/>
                <a:gd name="connsiteX167" fmla="*/ 504270 w 1353075"/>
                <a:gd name="connsiteY167" fmla="*/ 158365 h 251960"/>
                <a:gd name="connsiteX168" fmla="*/ 516758 w 1353075"/>
                <a:gd name="connsiteY168" fmla="*/ 158365 h 251960"/>
                <a:gd name="connsiteX169" fmla="*/ 523760 w 1353075"/>
                <a:gd name="connsiteY169" fmla="*/ 165367 h 251960"/>
                <a:gd name="connsiteX170" fmla="*/ 516758 w 1353075"/>
                <a:gd name="connsiteY170" fmla="*/ 172369 h 251960"/>
                <a:gd name="connsiteX171" fmla="*/ 479180 w 1353075"/>
                <a:gd name="connsiteY171" fmla="*/ 172369 h 251960"/>
                <a:gd name="connsiteX172" fmla="*/ 466692 w 1353075"/>
                <a:gd name="connsiteY172" fmla="*/ 172369 h 251960"/>
                <a:gd name="connsiteX173" fmla="*/ 459690 w 1353075"/>
                <a:gd name="connsiteY173" fmla="*/ 165367 h 251960"/>
                <a:gd name="connsiteX174" fmla="*/ 466692 w 1353075"/>
                <a:gd name="connsiteY174" fmla="*/ 158365 h 251960"/>
                <a:gd name="connsiteX175" fmla="*/ 479180 w 1353075"/>
                <a:gd name="connsiteY175" fmla="*/ 158365 h 251960"/>
                <a:gd name="connsiteX176" fmla="*/ 486182 w 1353075"/>
                <a:gd name="connsiteY176" fmla="*/ 165367 h 251960"/>
                <a:gd name="connsiteX177" fmla="*/ 479180 w 1353075"/>
                <a:gd name="connsiteY177" fmla="*/ 172369 h 251960"/>
                <a:gd name="connsiteX178" fmla="*/ 441718 w 1353075"/>
                <a:gd name="connsiteY178" fmla="*/ 172369 h 251960"/>
                <a:gd name="connsiteX179" fmla="*/ 429231 w 1353075"/>
                <a:gd name="connsiteY179" fmla="*/ 172369 h 251960"/>
                <a:gd name="connsiteX180" fmla="*/ 422229 w 1353075"/>
                <a:gd name="connsiteY180" fmla="*/ 165367 h 251960"/>
                <a:gd name="connsiteX181" fmla="*/ 429231 w 1353075"/>
                <a:gd name="connsiteY181" fmla="*/ 158365 h 251960"/>
                <a:gd name="connsiteX182" fmla="*/ 441718 w 1353075"/>
                <a:gd name="connsiteY182" fmla="*/ 158365 h 251960"/>
                <a:gd name="connsiteX183" fmla="*/ 448720 w 1353075"/>
                <a:gd name="connsiteY183" fmla="*/ 165367 h 251960"/>
                <a:gd name="connsiteX184" fmla="*/ 441718 w 1353075"/>
                <a:gd name="connsiteY184" fmla="*/ 172369 h 251960"/>
                <a:gd name="connsiteX185" fmla="*/ 404257 w 1353075"/>
                <a:gd name="connsiteY185" fmla="*/ 172369 h 251960"/>
                <a:gd name="connsiteX186" fmla="*/ 391769 w 1353075"/>
                <a:gd name="connsiteY186" fmla="*/ 172369 h 251960"/>
                <a:gd name="connsiteX187" fmla="*/ 384767 w 1353075"/>
                <a:gd name="connsiteY187" fmla="*/ 165367 h 251960"/>
                <a:gd name="connsiteX188" fmla="*/ 391769 w 1353075"/>
                <a:gd name="connsiteY188" fmla="*/ 158365 h 251960"/>
                <a:gd name="connsiteX189" fmla="*/ 404257 w 1353075"/>
                <a:gd name="connsiteY189" fmla="*/ 158365 h 251960"/>
                <a:gd name="connsiteX190" fmla="*/ 411259 w 1353075"/>
                <a:gd name="connsiteY190" fmla="*/ 165367 h 251960"/>
                <a:gd name="connsiteX191" fmla="*/ 404257 w 1353075"/>
                <a:gd name="connsiteY191" fmla="*/ 172369 h 251960"/>
                <a:gd name="connsiteX192" fmla="*/ 366795 w 1353075"/>
                <a:gd name="connsiteY192" fmla="*/ 172369 h 251960"/>
                <a:gd name="connsiteX193" fmla="*/ 354308 w 1353075"/>
                <a:gd name="connsiteY193" fmla="*/ 172369 h 251960"/>
                <a:gd name="connsiteX194" fmla="*/ 347306 w 1353075"/>
                <a:gd name="connsiteY194" fmla="*/ 165367 h 251960"/>
                <a:gd name="connsiteX195" fmla="*/ 354308 w 1353075"/>
                <a:gd name="connsiteY195" fmla="*/ 158365 h 251960"/>
                <a:gd name="connsiteX196" fmla="*/ 366795 w 1353075"/>
                <a:gd name="connsiteY196" fmla="*/ 158365 h 251960"/>
                <a:gd name="connsiteX197" fmla="*/ 373797 w 1353075"/>
                <a:gd name="connsiteY197" fmla="*/ 165367 h 251960"/>
                <a:gd name="connsiteX198" fmla="*/ 366795 w 1353075"/>
                <a:gd name="connsiteY198" fmla="*/ 172369 h 251960"/>
                <a:gd name="connsiteX199" fmla="*/ 329217 w 1353075"/>
                <a:gd name="connsiteY199" fmla="*/ 172369 h 251960"/>
                <a:gd name="connsiteX200" fmla="*/ 316730 w 1353075"/>
                <a:gd name="connsiteY200" fmla="*/ 172369 h 251960"/>
                <a:gd name="connsiteX201" fmla="*/ 309728 w 1353075"/>
                <a:gd name="connsiteY201" fmla="*/ 165367 h 251960"/>
                <a:gd name="connsiteX202" fmla="*/ 316730 w 1353075"/>
                <a:gd name="connsiteY202" fmla="*/ 158365 h 251960"/>
                <a:gd name="connsiteX203" fmla="*/ 329217 w 1353075"/>
                <a:gd name="connsiteY203" fmla="*/ 158365 h 251960"/>
                <a:gd name="connsiteX204" fmla="*/ 336219 w 1353075"/>
                <a:gd name="connsiteY204" fmla="*/ 165367 h 251960"/>
                <a:gd name="connsiteX205" fmla="*/ 329217 w 1353075"/>
                <a:gd name="connsiteY205" fmla="*/ 172369 h 251960"/>
                <a:gd name="connsiteX206" fmla="*/ 291756 w 1353075"/>
                <a:gd name="connsiteY206" fmla="*/ 172369 h 251960"/>
                <a:gd name="connsiteX207" fmla="*/ 279268 w 1353075"/>
                <a:gd name="connsiteY207" fmla="*/ 172369 h 251960"/>
                <a:gd name="connsiteX208" fmla="*/ 272266 w 1353075"/>
                <a:gd name="connsiteY208" fmla="*/ 165367 h 251960"/>
                <a:gd name="connsiteX209" fmla="*/ 279268 w 1353075"/>
                <a:gd name="connsiteY209" fmla="*/ 158365 h 251960"/>
                <a:gd name="connsiteX210" fmla="*/ 291756 w 1353075"/>
                <a:gd name="connsiteY210" fmla="*/ 158365 h 251960"/>
                <a:gd name="connsiteX211" fmla="*/ 298758 w 1353075"/>
                <a:gd name="connsiteY211" fmla="*/ 165367 h 251960"/>
                <a:gd name="connsiteX212" fmla="*/ 291756 w 1353075"/>
                <a:gd name="connsiteY212" fmla="*/ 172369 h 251960"/>
                <a:gd name="connsiteX213" fmla="*/ 254178 w 1353075"/>
                <a:gd name="connsiteY213" fmla="*/ 172369 h 251960"/>
                <a:gd name="connsiteX214" fmla="*/ 241690 w 1353075"/>
                <a:gd name="connsiteY214" fmla="*/ 172369 h 251960"/>
                <a:gd name="connsiteX215" fmla="*/ 234688 w 1353075"/>
                <a:gd name="connsiteY215" fmla="*/ 165367 h 251960"/>
                <a:gd name="connsiteX216" fmla="*/ 241690 w 1353075"/>
                <a:gd name="connsiteY216" fmla="*/ 158365 h 251960"/>
                <a:gd name="connsiteX217" fmla="*/ 254178 w 1353075"/>
                <a:gd name="connsiteY217" fmla="*/ 158365 h 251960"/>
                <a:gd name="connsiteX218" fmla="*/ 261179 w 1353075"/>
                <a:gd name="connsiteY218" fmla="*/ 165367 h 251960"/>
                <a:gd name="connsiteX219" fmla="*/ 254178 w 1353075"/>
                <a:gd name="connsiteY219" fmla="*/ 172369 h 251960"/>
                <a:gd name="connsiteX220" fmla="*/ 222435 w 1353075"/>
                <a:gd name="connsiteY220" fmla="*/ 158482 h 251960"/>
                <a:gd name="connsiteX221" fmla="*/ 217416 w 1353075"/>
                <a:gd name="connsiteY221" fmla="*/ 156381 h 251960"/>
                <a:gd name="connsiteX222" fmla="*/ 208663 w 1353075"/>
                <a:gd name="connsiteY222" fmla="*/ 147512 h 251960"/>
                <a:gd name="connsiteX223" fmla="*/ 208663 w 1353075"/>
                <a:gd name="connsiteY223" fmla="*/ 137592 h 251960"/>
                <a:gd name="connsiteX224" fmla="*/ 218583 w 1353075"/>
                <a:gd name="connsiteY224" fmla="*/ 137592 h 251960"/>
                <a:gd name="connsiteX225" fmla="*/ 227453 w 1353075"/>
                <a:gd name="connsiteY225" fmla="*/ 146578 h 251960"/>
                <a:gd name="connsiteX226" fmla="*/ 227453 w 1353075"/>
                <a:gd name="connsiteY226" fmla="*/ 156498 h 251960"/>
                <a:gd name="connsiteX227" fmla="*/ 222551 w 1353075"/>
                <a:gd name="connsiteY227" fmla="*/ 158482 h 251960"/>
                <a:gd name="connsiteX228" fmla="*/ 195943 w 1353075"/>
                <a:gd name="connsiteY228" fmla="*/ 131640 h 251960"/>
                <a:gd name="connsiteX229" fmla="*/ 190925 w 1353075"/>
                <a:gd name="connsiteY229" fmla="*/ 129540 h 251960"/>
                <a:gd name="connsiteX230" fmla="*/ 182522 w 1353075"/>
                <a:gd name="connsiteY230" fmla="*/ 121020 h 251960"/>
                <a:gd name="connsiteX231" fmla="*/ 182405 w 1353075"/>
                <a:gd name="connsiteY231" fmla="*/ 110867 h 251960"/>
                <a:gd name="connsiteX232" fmla="*/ 192092 w 1353075"/>
                <a:gd name="connsiteY232" fmla="*/ 110751 h 251960"/>
                <a:gd name="connsiteX233" fmla="*/ 200845 w 1353075"/>
                <a:gd name="connsiteY233" fmla="*/ 119620 h 251960"/>
                <a:gd name="connsiteX234" fmla="*/ 200845 w 1353075"/>
                <a:gd name="connsiteY234" fmla="*/ 129540 h 251960"/>
                <a:gd name="connsiteX235" fmla="*/ 195943 w 1353075"/>
                <a:gd name="connsiteY235" fmla="*/ 131523 h 251960"/>
                <a:gd name="connsiteX236" fmla="*/ 169568 w 1353075"/>
                <a:gd name="connsiteY236" fmla="*/ 104915 h 251960"/>
                <a:gd name="connsiteX237" fmla="*/ 164550 w 1353075"/>
                <a:gd name="connsiteY237" fmla="*/ 102815 h 251960"/>
                <a:gd name="connsiteX238" fmla="*/ 155681 w 1353075"/>
                <a:gd name="connsiteY238" fmla="*/ 93945 h 251960"/>
                <a:gd name="connsiteX239" fmla="*/ 155681 w 1353075"/>
                <a:gd name="connsiteY239" fmla="*/ 84026 h 251960"/>
                <a:gd name="connsiteX240" fmla="*/ 165601 w 1353075"/>
                <a:gd name="connsiteY240" fmla="*/ 84026 h 251960"/>
                <a:gd name="connsiteX241" fmla="*/ 174470 w 1353075"/>
                <a:gd name="connsiteY241" fmla="*/ 92895 h 251960"/>
                <a:gd name="connsiteX242" fmla="*/ 174470 w 1353075"/>
                <a:gd name="connsiteY242" fmla="*/ 102815 h 251960"/>
                <a:gd name="connsiteX243" fmla="*/ 169568 w 1353075"/>
                <a:gd name="connsiteY243" fmla="*/ 104799 h 251960"/>
                <a:gd name="connsiteX244" fmla="*/ 143077 w 1353075"/>
                <a:gd name="connsiteY244" fmla="*/ 78191 h 251960"/>
                <a:gd name="connsiteX245" fmla="*/ 138059 w 1353075"/>
                <a:gd name="connsiteY245" fmla="*/ 76090 h 251960"/>
                <a:gd name="connsiteX246" fmla="*/ 129656 w 1353075"/>
                <a:gd name="connsiteY246" fmla="*/ 67571 h 251960"/>
                <a:gd name="connsiteX247" fmla="*/ 139226 w 1353075"/>
                <a:gd name="connsiteY247" fmla="*/ 57301 h 251960"/>
                <a:gd name="connsiteX248" fmla="*/ 134208 w 1353075"/>
                <a:gd name="connsiteY248" fmla="*/ 62202 h 251960"/>
                <a:gd name="connsiteX249" fmla="*/ 139576 w 1353075"/>
                <a:gd name="connsiteY249" fmla="*/ 57651 h 251960"/>
                <a:gd name="connsiteX250" fmla="*/ 147978 w 1353075"/>
                <a:gd name="connsiteY250" fmla="*/ 66170 h 251960"/>
                <a:gd name="connsiteX251" fmla="*/ 147978 w 1353075"/>
                <a:gd name="connsiteY251" fmla="*/ 76090 h 251960"/>
                <a:gd name="connsiteX252" fmla="*/ 143077 w 1353075"/>
                <a:gd name="connsiteY252" fmla="*/ 78074 h 251960"/>
                <a:gd name="connsiteX253" fmla="*/ 116702 w 1353075"/>
                <a:gd name="connsiteY253" fmla="*/ 51349 h 251960"/>
                <a:gd name="connsiteX254" fmla="*/ 111684 w 1353075"/>
                <a:gd name="connsiteY254" fmla="*/ 49248 h 251960"/>
                <a:gd name="connsiteX255" fmla="*/ 102931 w 1353075"/>
                <a:gd name="connsiteY255" fmla="*/ 40379 h 251960"/>
                <a:gd name="connsiteX256" fmla="*/ 102931 w 1353075"/>
                <a:gd name="connsiteY256" fmla="*/ 30459 h 251960"/>
                <a:gd name="connsiteX257" fmla="*/ 112851 w 1353075"/>
                <a:gd name="connsiteY257" fmla="*/ 30459 h 251960"/>
                <a:gd name="connsiteX258" fmla="*/ 121720 w 1353075"/>
                <a:gd name="connsiteY258" fmla="*/ 39445 h 251960"/>
                <a:gd name="connsiteX259" fmla="*/ 121720 w 1353075"/>
                <a:gd name="connsiteY259" fmla="*/ 49365 h 251960"/>
                <a:gd name="connsiteX260" fmla="*/ 116819 w 1353075"/>
                <a:gd name="connsiteY260" fmla="*/ 51349 h 251960"/>
                <a:gd name="connsiteX261" fmla="*/ 90211 w 1353075"/>
                <a:gd name="connsiteY261" fmla="*/ 24624 h 251960"/>
                <a:gd name="connsiteX262" fmla="*/ 85193 w 1353075"/>
                <a:gd name="connsiteY262" fmla="*/ 22524 h 251960"/>
                <a:gd name="connsiteX263" fmla="*/ 76323 w 1353075"/>
                <a:gd name="connsiteY263" fmla="*/ 13538 h 251960"/>
                <a:gd name="connsiteX264" fmla="*/ 76323 w 1353075"/>
                <a:gd name="connsiteY264" fmla="*/ 3618 h 251960"/>
                <a:gd name="connsiteX265" fmla="*/ 86243 w 1353075"/>
                <a:gd name="connsiteY265" fmla="*/ 3618 h 251960"/>
                <a:gd name="connsiteX266" fmla="*/ 95112 w 1353075"/>
                <a:gd name="connsiteY266" fmla="*/ 12604 h 251960"/>
                <a:gd name="connsiteX267" fmla="*/ 95112 w 1353075"/>
                <a:gd name="connsiteY267" fmla="*/ 22524 h 251960"/>
                <a:gd name="connsiteX268" fmla="*/ 90211 w 1353075"/>
                <a:gd name="connsiteY268" fmla="*/ 24508 h 251960"/>
                <a:gd name="connsiteX269" fmla="*/ 56950 w 1353075"/>
                <a:gd name="connsiteY269" fmla="*/ 14004 h 251960"/>
                <a:gd name="connsiteX270" fmla="*/ 44464 w 1353075"/>
                <a:gd name="connsiteY270" fmla="*/ 14004 h 251960"/>
                <a:gd name="connsiteX271" fmla="*/ 37461 w 1353075"/>
                <a:gd name="connsiteY271" fmla="*/ 7002 h 251960"/>
                <a:gd name="connsiteX272" fmla="*/ 44464 w 1353075"/>
                <a:gd name="connsiteY272" fmla="*/ 0 h 251960"/>
                <a:gd name="connsiteX273" fmla="*/ 56950 w 1353075"/>
                <a:gd name="connsiteY273" fmla="*/ 0 h 251960"/>
                <a:gd name="connsiteX274" fmla="*/ 63953 w 1353075"/>
                <a:gd name="connsiteY274" fmla="*/ 7002 h 251960"/>
                <a:gd name="connsiteX275" fmla="*/ 56950 w 1353075"/>
                <a:gd name="connsiteY275" fmla="*/ 14004 h 251960"/>
                <a:gd name="connsiteX276" fmla="*/ 19489 w 1353075"/>
                <a:gd name="connsiteY276" fmla="*/ 14004 h 251960"/>
                <a:gd name="connsiteX277" fmla="*/ 7002 w 1353075"/>
                <a:gd name="connsiteY277" fmla="*/ 14004 h 251960"/>
                <a:gd name="connsiteX278" fmla="*/ 0 w 1353075"/>
                <a:gd name="connsiteY278" fmla="*/ 7002 h 251960"/>
                <a:gd name="connsiteX279" fmla="*/ 7002 w 1353075"/>
                <a:gd name="connsiteY279" fmla="*/ 0 h 251960"/>
                <a:gd name="connsiteX280" fmla="*/ 19489 w 1353075"/>
                <a:gd name="connsiteY280" fmla="*/ 0 h 251960"/>
                <a:gd name="connsiteX281" fmla="*/ 26491 w 1353075"/>
                <a:gd name="connsiteY281" fmla="*/ 7002 h 251960"/>
                <a:gd name="connsiteX282" fmla="*/ 19489 w 1353075"/>
                <a:gd name="connsiteY282" fmla="*/ 14004 h 251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</a:cxnLst>
              <a:rect l="l" t="t" r="r" b="b"/>
              <a:pathLst>
                <a:path w="1353075" h="251960">
                  <a:moveTo>
                    <a:pt x="1346161" y="251960"/>
                  </a:moveTo>
                  <a:cubicBezTo>
                    <a:pt x="1344410" y="251960"/>
                    <a:pt x="1342543" y="251260"/>
                    <a:pt x="1341143" y="249860"/>
                  </a:cubicBezTo>
                  <a:lnTo>
                    <a:pt x="1332273" y="240990"/>
                  </a:lnTo>
                  <a:cubicBezTo>
                    <a:pt x="1329589" y="238306"/>
                    <a:pt x="1329589" y="233871"/>
                    <a:pt x="1332273" y="231071"/>
                  </a:cubicBezTo>
                  <a:cubicBezTo>
                    <a:pt x="1334957" y="228386"/>
                    <a:pt x="1339392" y="228386"/>
                    <a:pt x="1342193" y="231071"/>
                  </a:cubicBezTo>
                  <a:lnTo>
                    <a:pt x="1351062" y="239940"/>
                  </a:lnTo>
                  <a:cubicBezTo>
                    <a:pt x="1353746" y="242624"/>
                    <a:pt x="1353746" y="247059"/>
                    <a:pt x="1351062" y="249860"/>
                  </a:cubicBezTo>
                  <a:cubicBezTo>
                    <a:pt x="1349662" y="251260"/>
                    <a:pt x="1347911" y="251844"/>
                    <a:pt x="1346161" y="251844"/>
                  </a:cubicBezTo>
                  <a:close/>
                  <a:moveTo>
                    <a:pt x="1319786" y="225352"/>
                  </a:moveTo>
                  <a:cubicBezTo>
                    <a:pt x="1318035" y="225352"/>
                    <a:pt x="1316168" y="224652"/>
                    <a:pt x="1314885" y="223251"/>
                  </a:cubicBezTo>
                  <a:lnTo>
                    <a:pt x="1306015" y="214382"/>
                  </a:lnTo>
                  <a:cubicBezTo>
                    <a:pt x="1303331" y="211581"/>
                    <a:pt x="1303331" y="207147"/>
                    <a:pt x="1306015" y="204463"/>
                  </a:cubicBezTo>
                  <a:cubicBezTo>
                    <a:pt x="1308816" y="201661"/>
                    <a:pt x="1313251" y="201778"/>
                    <a:pt x="1315935" y="204463"/>
                  </a:cubicBezTo>
                  <a:lnTo>
                    <a:pt x="1324804" y="213332"/>
                  </a:lnTo>
                  <a:cubicBezTo>
                    <a:pt x="1327488" y="216133"/>
                    <a:pt x="1327488" y="220567"/>
                    <a:pt x="1324804" y="223251"/>
                  </a:cubicBezTo>
                  <a:cubicBezTo>
                    <a:pt x="1323404" y="224652"/>
                    <a:pt x="1321653" y="225236"/>
                    <a:pt x="1319903" y="225236"/>
                  </a:cubicBezTo>
                  <a:close/>
                  <a:moveTo>
                    <a:pt x="1293294" y="198744"/>
                  </a:moveTo>
                  <a:cubicBezTo>
                    <a:pt x="1291544" y="198744"/>
                    <a:pt x="1289677" y="198044"/>
                    <a:pt x="1288276" y="196643"/>
                  </a:cubicBezTo>
                  <a:lnTo>
                    <a:pt x="1279407" y="187774"/>
                  </a:lnTo>
                  <a:cubicBezTo>
                    <a:pt x="1276723" y="185090"/>
                    <a:pt x="1276723" y="180655"/>
                    <a:pt x="1279407" y="177854"/>
                  </a:cubicBezTo>
                  <a:cubicBezTo>
                    <a:pt x="1282091" y="175170"/>
                    <a:pt x="1286526" y="175170"/>
                    <a:pt x="1289327" y="177854"/>
                  </a:cubicBezTo>
                  <a:lnTo>
                    <a:pt x="1298196" y="186724"/>
                  </a:lnTo>
                  <a:cubicBezTo>
                    <a:pt x="1300880" y="189408"/>
                    <a:pt x="1300880" y="193843"/>
                    <a:pt x="1298196" y="196643"/>
                  </a:cubicBezTo>
                  <a:cubicBezTo>
                    <a:pt x="1296795" y="198044"/>
                    <a:pt x="1295045" y="198627"/>
                    <a:pt x="1293294" y="198627"/>
                  </a:cubicBezTo>
                  <a:close/>
                  <a:moveTo>
                    <a:pt x="1266804" y="172369"/>
                  </a:moveTo>
                  <a:lnTo>
                    <a:pt x="1254316" y="172369"/>
                  </a:lnTo>
                  <a:cubicBezTo>
                    <a:pt x="1250465" y="172369"/>
                    <a:pt x="1247314" y="169218"/>
                    <a:pt x="1247314" y="165367"/>
                  </a:cubicBezTo>
                  <a:cubicBezTo>
                    <a:pt x="1247314" y="161516"/>
                    <a:pt x="1250465" y="158365"/>
                    <a:pt x="1254316" y="158365"/>
                  </a:cubicBezTo>
                  <a:lnTo>
                    <a:pt x="1266804" y="158365"/>
                  </a:lnTo>
                  <a:cubicBezTo>
                    <a:pt x="1270654" y="158365"/>
                    <a:pt x="1273805" y="161516"/>
                    <a:pt x="1273805" y="165367"/>
                  </a:cubicBezTo>
                  <a:cubicBezTo>
                    <a:pt x="1273805" y="169218"/>
                    <a:pt x="1270654" y="172369"/>
                    <a:pt x="1266804" y="172369"/>
                  </a:cubicBezTo>
                  <a:close/>
                  <a:moveTo>
                    <a:pt x="1229225" y="172369"/>
                  </a:moveTo>
                  <a:lnTo>
                    <a:pt x="1216738" y="172369"/>
                  </a:lnTo>
                  <a:cubicBezTo>
                    <a:pt x="1212886" y="172369"/>
                    <a:pt x="1209736" y="169218"/>
                    <a:pt x="1209736" y="165367"/>
                  </a:cubicBezTo>
                  <a:cubicBezTo>
                    <a:pt x="1209736" y="161516"/>
                    <a:pt x="1212886" y="158365"/>
                    <a:pt x="1216738" y="158365"/>
                  </a:cubicBezTo>
                  <a:lnTo>
                    <a:pt x="1229225" y="158365"/>
                  </a:lnTo>
                  <a:cubicBezTo>
                    <a:pt x="1233076" y="158365"/>
                    <a:pt x="1236227" y="161516"/>
                    <a:pt x="1236227" y="165367"/>
                  </a:cubicBezTo>
                  <a:cubicBezTo>
                    <a:pt x="1236227" y="169218"/>
                    <a:pt x="1233076" y="172369"/>
                    <a:pt x="1229225" y="172369"/>
                  </a:cubicBezTo>
                  <a:close/>
                  <a:moveTo>
                    <a:pt x="1191763" y="172369"/>
                  </a:moveTo>
                  <a:lnTo>
                    <a:pt x="1179277" y="172369"/>
                  </a:lnTo>
                  <a:cubicBezTo>
                    <a:pt x="1175425" y="172369"/>
                    <a:pt x="1172274" y="169218"/>
                    <a:pt x="1172274" y="165367"/>
                  </a:cubicBezTo>
                  <a:cubicBezTo>
                    <a:pt x="1172274" y="161516"/>
                    <a:pt x="1175425" y="158365"/>
                    <a:pt x="1179277" y="158365"/>
                  </a:cubicBezTo>
                  <a:lnTo>
                    <a:pt x="1191763" y="158365"/>
                  </a:lnTo>
                  <a:cubicBezTo>
                    <a:pt x="1195615" y="158365"/>
                    <a:pt x="1198766" y="161516"/>
                    <a:pt x="1198766" y="165367"/>
                  </a:cubicBezTo>
                  <a:cubicBezTo>
                    <a:pt x="1198766" y="169218"/>
                    <a:pt x="1195615" y="172369"/>
                    <a:pt x="1191763" y="172369"/>
                  </a:cubicBezTo>
                  <a:close/>
                  <a:moveTo>
                    <a:pt x="1154302" y="172369"/>
                  </a:moveTo>
                  <a:lnTo>
                    <a:pt x="1141815" y="172369"/>
                  </a:lnTo>
                  <a:cubicBezTo>
                    <a:pt x="1137964" y="172369"/>
                    <a:pt x="1134813" y="169218"/>
                    <a:pt x="1134813" y="165367"/>
                  </a:cubicBezTo>
                  <a:cubicBezTo>
                    <a:pt x="1134813" y="161516"/>
                    <a:pt x="1137964" y="158365"/>
                    <a:pt x="1141815" y="158365"/>
                  </a:cubicBezTo>
                  <a:lnTo>
                    <a:pt x="1154302" y="158365"/>
                  </a:lnTo>
                  <a:cubicBezTo>
                    <a:pt x="1158153" y="158365"/>
                    <a:pt x="1161304" y="161516"/>
                    <a:pt x="1161304" y="165367"/>
                  </a:cubicBezTo>
                  <a:cubicBezTo>
                    <a:pt x="1161304" y="169218"/>
                    <a:pt x="1158153" y="172369"/>
                    <a:pt x="1154302" y="172369"/>
                  </a:cubicBezTo>
                  <a:close/>
                  <a:moveTo>
                    <a:pt x="1116724" y="172369"/>
                  </a:moveTo>
                  <a:lnTo>
                    <a:pt x="1104237" y="172369"/>
                  </a:lnTo>
                  <a:cubicBezTo>
                    <a:pt x="1100386" y="172369"/>
                    <a:pt x="1097235" y="169218"/>
                    <a:pt x="1097235" y="165367"/>
                  </a:cubicBezTo>
                  <a:cubicBezTo>
                    <a:pt x="1097235" y="161516"/>
                    <a:pt x="1100386" y="158365"/>
                    <a:pt x="1104237" y="158365"/>
                  </a:cubicBezTo>
                  <a:lnTo>
                    <a:pt x="1116724" y="158365"/>
                  </a:lnTo>
                  <a:cubicBezTo>
                    <a:pt x="1120575" y="158365"/>
                    <a:pt x="1123726" y="161516"/>
                    <a:pt x="1123726" y="165367"/>
                  </a:cubicBezTo>
                  <a:cubicBezTo>
                    <a:pt x="1123726" y="169218"/>
                    <a:pt x="1120575" y="172369"/>
                    <a:pt x="1116724" y="172369"/>
                  </a:cubicBezTo>
                  <a:close/>
                  <a:moveTo>
                    <a:pt x="1079263" y="172369"/>
                  </a:moveTo>
                  <a:lnTo>
                    <a:pt x="1066776" y="172369"/>
                  </a:lnTo>
                  <a:cubicBezTo>
                    <a:pt x="1062924" y="172369"/>
                    <a:pt x="1059773" y="169218"/>
                    <a:pt x="1059773" y="165367"/>
                  </a:cubicBezTo>
                  <a:cubicBezTo>
                    <a:pt x="1059773" y="161516"/>
                    <a:pt x="1062924" y="158365"/>
                    <a:pt x="1066776" y="158365"/>
                  </a:cubicBezTo>
                  <a:lnTo>
                    <a:pt x="1079263" y="158365"/>
                  </a:lnTo>
                  <a:cubicBezTo>
                    <a:pt x="1083114" y="158365"/>
                    <a:pt x="1086265" y="161516"/>
                    <a:pt x="1086265" y="165367"/>
                  </a:cubicBezTo>
                  <a:cubicBezTo>
                    <a:pt x="1086265" y="169218"/>
                    <a:pt x="1083114" y="172369"/>
                    <a:pt x="1079263" y="172369"/>
                  </a:cubicBezTo>
                  <a:close/>
                  <a:moveTo>
                    <a:pt x="1041801" y="172369"/>
                  </a:moveTo>
                  <a:lnTo>
                    <a:pt x="1029314" y="172369"/>
                  </a:lnTo>
                  <a:cubicBezTo>
                    <a:pt x="1025463" y="172369"/>
                    <a:pt x="1022312" y="169218"/>
                    <a:pt x="1022312" y="165367"/>
                  </a:cubicBezTo>
                  <a:cubicBezTo>
                    <a:pt x="1022312" y="161516"/>
                    <a:pt x="1025463" y="158365"/>
                    <a:pt x="1029314" y="158365"/>
                  </a:cubicBezTo>
                  <a:lnTo>
                    <a:pt x="1041801" y="158365"/>
                  </a:lnTo>
                  <a:cubicBezTo>
                    <a:pt x="1045653" y="158365"/>
                    <a:pt x="1048803" y="161516"/>
                    <a:pt x="1048803" y="165367"/>
                  </a:cubicBezTo>
                  <a:cubicBezTo>
                    <a:pt x="1048803" y="169218"/>
                    <a:pt x="1045653" y="172369"/>
                    <a:pt x="1041801" y="172369"/>
                  </a:cubicBezTo>
                  <a:close/>
                  <a:moveTo>
                    <a:pt x="1004223" y="172369"/>
                  </a:moveTo>
                  <a:lnTo>
                    <a:pt x="991736" y="172369"/>
                  </a:lnTo>
                  <a:cubicBezTo>
                    <a:pt x="987885" y="172369"/>
                    <a:pt x="984734" y="169218"/>
                    <a:pt x="984734" y="165367"/>
                  </a:cubicBezTo>
                  <a:cubicBezTo>
                    <a:pt x="984734" y="161516"/>
                    <a:pt x="987885" y="158365"/>
                    <a:pt x="991736" y="158365"/>
                  </a:cubicBezTo>
                  <a:lnTo>
                    <a:pt x="1004223" y="158365"/>
                  </a:lnTo>
                  <a:cubicBezTo>
                    <a:pt x="1008074" y="158365"/>
                    <a:pt x="1011225" y="161516"/>
                    <a:pt x="1011225" y="165367"/>
                  </a:cubicBezTo>
                  <a:cubicBezTo>
                    <a:pt x="1011225" y="169218"/>
                    <a:pt x="1008074" y="172369"/>
                    <a:pt x="1004223" y="172369"/>
                  </a:cubicBezTo>
                  <a:close/>
                  <a:moveTo>
                    <a:pt x="966762" y="172369"/>
                  </a:moveTo>
                  <a:lnTo>
                    <a:pt x="954274" y="172369"/>
                  </a:lnTo>
                  <a:cubicBezTo>
                    <a:pt x="950423" y="172369"/>
                    <a:pt x="947273" y="169218"/>
                    <a:pt x="947273" y="165367"/>
                  </a:cubicBezTo>
                  <a:cubicBezTo>
                    <a:pt x="947273" y="161516"/>
                    <a:pt x="950423" y="158365"/>
                    <a:pt x="954274" y="158365"/>
                  </a:cubicBezTo>
                  <a:lnTo>
                    <a:pt x="966762" y="158365"/>
                  </a:lnTo>
                  <a:cubicBezTo>
                    <a:pt x="970613" y="158365"/>
                    <a:pt x="973764" y="161516"/>
                    <a:pt x="973764" y="165367"/>
                  </a:cubicBezTo>
                  <a:cubicBezTo>
                    <a:pt x="973764" y="169218"/>
                    <a:pt x="970613" y="172369"/>
                    <a:pt x="966762" y="172369"/>
                  </a:cubicBezTo>
                  <a:close/>
                  <a:moveTo>
                    <a:pt x="929300" y="172369"/>
                  </a:moveTo>
                  <a:lnTo>
                    <a:pt x="916813" y="172369"/>
                  </a:lnTo>
                  <a:cubicBezTo>
                    <a:pt x="912962" y="172369"/>
                    <a:pt x="909811" y="169218"/>
                    <a:pt x="909811" y="165367"/>
                  </a:cubicBezTo>
                  <a:cubicBezTo>
                    <a:pt x="909811" y="161516"/>
                    <a:pt x="912962" y="158365"/>
                    <a:pt x="916813" y="158365"/>
                  </a:cubicBezTo>
                  <a:lnTo>
                    <a:pt x="929300" y="158365"/>
                  </a:lnTo>
                  <a:cubicBezTo>
                    <a:pt x="933151" y="158365"/>
                    <a:pt x="936303" y="161516"/>
                    <a:pt x="936303" y="165367"/>
                  </a:cubicBezTo>
                  <a:cubicBezTo>
                    <a:pt x="936303" y="169218"/>
                    <a:pt x="933151" y="172369"/>
                    <a:pt x="929300" y="172369"/>
                  </a:cubicBezTo>
                  <a:close/>
                  <a:moveTo>
                    <a:pt x="891722" y="172369"/>
                  </a:moveTo>
                  <a:lnTo>
                    <a:pt x="879235" y="172369"/>
                  </a:lnTo>
                  <a:cubicBezTo>
                    <a:pt x="875384" y="172369"/>
                    <a:pt x="872233" y="169218"/>
                    <a:pt x="872233" y="165367"/>
                  </a:cubicBezTo>
                  <a:cubicBezTo>
                    <a:pt x="872233" y="161516"/>
                    <a:pt x="875384" y="158365"/>
                    <a:pt x="879235" y="158365"/>
                  </a:cubicBezTo>
                  <a:lnTo>
                    <a:pt x="891722" y="158365"/>
                  </a:lnTo>
                  <a:cubicBezTo>
                    <a:pt x="895573" y="158365"/>
                    <a:pt x="898724" y="161516"/>
                    <a:pt x="898724" y="165367"/>
                  </a:cubicBezTo>
                  <a:cubicBezTo>
                    <a:pt x="898724" y="169218"/>
                    <a:pt x="895573" y="172369"/>
                    <a:pt x="891722" y="172369"/>
                  </a:cubicBezTo>
                  <a:close/>
                  <a:moveTo>
                    <a:pt x="854261" y="172369"/>
                  </a:moveTo>
                  <a:lnTo>
                    <a:pt x="841773" y="172369"/>
                  </a:lnTo>
                  <a:cubicBezTo>
                    <a:pt x="837922" y="172369"/>
                    <a:pt x="834771" y="169218"/>
                    <a:pt x="834771" y="165367"/>
                  </a:cubicBezTo>
                  <a:cubicBezTo>
                    <a:pt x="834771" y="161516"/>
                    <a:pt x="837922" y="158365"/>
                    <a:pt x="841773" y="158365"/>
                  </a:cubicBezTo>
                  <a:lnTo>
                    <a:pt x="854261" y="158365"/>
                  </a:lnTo>
                  <a:cubicBezTo>
                    <a:pt x="858112" y="158365"/>
                    <a:pt x="861263" y="161516"/>
                    <a:pt x="861263" y="165367"/>
                  </a:cubicBezTo>
                  <a:cubicBezTo>
                    <a:pt x="861263" y="169218"/>
                    <a:pt x="858112" y="172369"/>
                    <a:pt x="854261" y="172369"/>
                  </a:cubicBezTo>
                  <a:close/>
                  <a:moveTo>
                    <a:pt x="816799" y="172369"/>
                  </a:moveTo>
                  <a:lnTo>
                    <a:pt x="804312" y="172369"/>
                  </a:lnTo>
                  <a:cubicBezTo>
                    <a:pt x="800461" y="172369"/>
                    <a:pt x="797310" y="169218"/>
                    <a:pt x="797310" y="165367"/>
                  </a:cubicBezTo>
                  <a:cubicBezTo>
                    <a:pt x="797310" y="161516"/>
                    <a:pt x="800461" y="158365"/>
                    <a:pt x="804312" y="158365"/>
                  </a:cubicBezTo>
                  <a:lnTo>
                    <a:pt x="816799" y="158365"/>
                  </a:lnTo>
                  <a:cubicBezTo>
                    <a:pt x="820650" y="158365"/>
                    <a:pt x="823801" y="161516"/>
                    <a:pt x="823801" y="165367"/>
                  </a:cubicBezTo>
                  <a:cubicBezTo>
                    <a:pt x="823801" y="169218"/>
                    <a:pt x="820650" y="172369"/>
                    <a:pt x="816799" y="172369"/>
                  </a:cubicBezTo>
                  <a:close/>
                  <a:moveTo>
                    <a:pt x="779221" y="172369"/>
                  </a:moveTo>
                  <a:lnTo>
                    <a:pt x="766734" y="172369"/>
                  </a:lnTo>
                  <a:cubicBezTo>
                    <a:pt x="762883" y="172369"/>
                    <a:pt x="759732" y="169218"/>
                    <a:pt x="759732" y="165367"/>
                  </a:cubicBezTo>
                  <a:cubicBezTo>
                    <a:pt x="759732" y="161516"/>
                    <a:pt x="762883" y="158365"/>
                    <a:pt x="766734" y="158365"/>
                  </a:cubicBezTo>
                  <a:lnTo>
                    <a:pt x="779221" y="158365"/>
                  </a:lnTo>
                  <a:cubicBezTo>
                    <a:pt x="783072" y="158365"/>
                    <a:pt x="786223" y="161516"/>
                    <a:pt x="786223" y="165367"/>
                  </a:cubicBezTo>
                  <a:cubicBezTo>
                    <a:pt x="786223" y="169218"/>
                    <a:pt x="783072" y="172369"/>
                    <a:pt x="779221" y="172369"/>
                  </a:cubicBezTo>
                  <a:close/>
                  <a:moveTo>
                    <a:pt x="741760" y="172369"/>
                  </a:moveTo>
                  <a:lnTo>
                    <a:pt x="729272" y="172369"/>
                  </a:lnTo>
                  <a:cubicBezTo>
                    <a:pt x="725421" y="172369"/>
                    <a:pt x="722270" y="169218"/>
                    <a:pt x="722270" y="165367"/>
                  </a:cubicBezTo>
                  <a:cubicBezTo>
                    <a:pt x="722270" y="161516"/>
                    <a:pt x="725421" y="158365"/>
                    <a:pt x="729272" y="158365"/>
                  </a:cubicBezTo>
                  <a:lnTo>
                    <a:pt x="741760" y="158365"/>
                  </a:lnTo>
                  <a:cubicBezTo>
                    <a:pt x="745611" y="158365"/>
                    <a:pt x="748762" y="161516"/>
                    <a:pt x="748762" y="165367"/>
                  </a:cubicBezTo>
                  <a:cubicBezTo>
                    <a:pt x="748762" y="169218"/>
                    <a:pt x="745611" y="172369"/>
                    <a:pt x="741760" y="172369"/>
                  </a:cubicBezTo>
                  <a:close/>
                  <a:moveTo>
                    <a:pt x="704298" y="172369"/>
                  </a:moveTo>
                  <a:lnTo>
                    <a:pt x="691811" y="172369"/>
                  </a:lnTo>
                  <a:cubicBezTo>
                    <a:pt x="687960" y="172369"/>
                    <a:pt x="684809" y="169218"/>
                    <a:pt x="684809" y="165367"/>
                  </a:cubicBezTo>
                  <a:cubicBezTo>
                    <a:pt x="684809" y="161516"/>
                    <a:pt x="687960" y="158365"/>
                    <a:pt x="691811" y="158365"/>
                  </a:cubicBezTo>
                  <a:lnTo>
                    <a:pt x="704298" y="158365"/>
                  </a:lnTo>
                  <a:cubicBezTo>
                    <a:pt x="708149" y="158365"/>
                    <a:pt x="711300" y="161516"/>
                    <a:pt x="711300" y="165367"/>
                  </a:cubicBezTo>
                  <a:cubicBezTo>
                    <a:pt x="711300" y="169218"/>
                    <a:pt x="708149" y="172369"/>
                    <a:pt x="704298" y="172369"/>
                  </a:cubicBezTo>
                  <a:close/>
                  <a:moveTo>
                    <a:pt x="666720" y="172369"/>
                  </a:moveTo>
                  <a:lnTo>
                    <a:pt x="654233" y="172369"/>
                  </a:lnTo>
                  <a:cubicBezTo>
                    <a:pt x="650382" y="172369"/>
                    <a:pt x="647231" y="169218"/>
                    <a:pt x="647231" y="165367"/>
                  </a:cubicBezTo>
                  <a:cubicBezTo>
                    <a:pt x="647231" y="161516"/>
                    <a:pt x="650382" y="158365"/>
                    <a:pt x="654233" y="158365"/>
                  </a:cubicBezTo>
                  <a:lnTo>
                    <a:pt x="666720" y="158365"/>
                  </a:lnTo>
                  <a:cubicBezTo>
                    <a:pt x="670571" y="158365"/>
                    <a:pt x="673722" y="161516"/>
                    <a:pt x="673722" y="165367"/>
                  </a:cubicBezTo>
                  <a:cubicBezTo>
                    <a:pt x="673722" y="169218"/>
                    <a:pt x="670571" y="172369"/>
                    <a:pt x="666720" y="172369"/>
                  </a:cubicBezTo>
                  <a:close/>
                  <a:moveTo>
                    <a:pt x="629259" y="172369"/>
                  </a:moveTo>
                  <a:lnTo>
                    <a:pt x="616771" y="172369"/>
                  </a:lnTo>
                  <a:cubicBezTo>
                    <a:pt x="612920" y="172369"/>
                    <a:pt x="609769" y="169218"/>
                    <a:pt x="609769" y="165367"/>
                  </a:cubicBezTo>
                  <a:cubicBezTo>
                    <a:pt x="609769" y="161516"/>
                    <a:pt x="612920" y="158365"/>
                    <a:pt x="616771" y="158365"/>
                  </a:cubicBezTo>
                  <a:lnTo>
                    <a:pt x="629259" y="158365"/>
                  </a:lnTo>
                  <a:cubicBezTo>
                    <a:pt x="633110" y="158365"/>
                    <a:pt x="636261" y="161516"/>
                    <a:pt x="636261" y="165367"/>
                  </a:cubicBezTo>
                  <a:cubicBezTo>
                    <a:pt x="636261" y="169218"/>
                    <a:pt x="633110" y="172369"/>
                    <a:pt x="629259" y="172369"/>
                  </a:cubicBezTo>
                  <a:close/>
                  <a:moveTo>
                    <a:pt x="591797" y="172369"/>
                  </a:moveTo>
                  <a:lnTo>
                    <a:pt x="579310" y="172369"/>
                  </a:lnTo>
                  <a:cubicBezTo>
                    <a:pt x="575459" y="172369"/>
                    <a:pt x="572308" y="169218"/>
                    <a:pt x="572308" y="165367"/>
                  </a:cubicBezTo>
                  <a:cubicBezTo>
                    <a:pt x="572308" y="161516"/>
                    <a:pt x="575459" y="158365"/>
                    <a:pt x="579310" y="158365"/>
                  </a:cubicBezTo>
                  <a:lnTo>
                    <a:pt x="591797" y="158365"/>
                  </a:lnTo>
                  <a:cubicBezTo>
                    <a:pt x="595648" y="158365"/>
                    <a:pt x="598799" y="161516"/>
                    <a:pt x="598799" y="165367"/>
                  </a:cubicBezTo>
                  <a:cubicBezTo>
                    <a:pt x="598799" y="169218"/>
                    <a:pt x="595648" y="172369"/>
                    <a:pt x="591797" y="172369"/>
                  </a:cubicBezTo>
                  <a:close/>
                  <a:moveTo>
                    <a:pt x="554219" y="172369"/>
                  </a:moveTo>
                  <a:lnTo>
                    <a:pt x="541732" y="172369"/>
                  </a:lnTo>
                  <a:cubicBezTo>
                    <a:pt x="537881" y="172369"/>
                    <a:pt x="534730" y="169218"/>
                    <a:pt x="534730" y="165367"/>
                  </a:cubicBezTo>
                  <a:cubicBezTo>
                    <a:pt x="534730" y="161516"/>
                    <a:pt x="537881" y="158365"/>
                    <a:pt x="541732" y="158365"/>
                  </a:cubicBezTo>
                  <a:lnTo>
                    <a:pt x="554219" y="158365"/>
                  </a:lnTo>
                  <a:cubicBezTo>
                    <a:pt x="558070" y="158365"/>
                    <a:pt x="561221" y="161516"/>
                    <a:pt x="561221" y="165367"/>
                  </a:cubicBezTo>
                  <a:cubicBezTo>
                    <a:pt x="561221" y="169218"/>
                    <a:pt x="558070" y="172369"/>
                    <a:pt x="554219" y="172369"/>
                  </a:cubicBezTo>
                  <a:close/>
                  <a:moveTo>
                    <a:pt x="516758" y="172369"/>
                  </a:moveTo>
                  <a:lnTo>
                    <a:pt x="504270" y="172369"/>
                  </a:lnTo>
                  <a:cubicBezTo>
                    <a:pt x="500419" y="172369"/>
                    <a:pt x="497268" y="169218"/>
                    <a:pt x="497268" y="165367"/>
                  </a:cubicBezTo>
                  <a:cubicBezTo>
                    <a:pt x="497268" y="161516"/>
                    <a:pt x="500419" y="158365"/>
                    <a:pt x="504270" y="158365"/>
                  </a:cubicBezTo>
                  <a:lnTo>
                    <a:pt x="516758" y="158365"/>
                  </a:lnTo>
                  <a:cubicBezTo>
                    <a:pt x="520609" y="158365"/>
                    <a:pt x="523760" y="161516"/>
                    <a:pt x="523760" y="165367"/>
                  </a:cubicBezTo>
                  <a:cubicBezTo>
                    <a:pt x="523760" y="169218"/>
                    <a:pt x="520609" y="172369"/>
                    <a:pt x="516758" y="172369"/>
                  </a:cubicBezTo>
                  <a:close/>
                  <a:moveTo>
                    <a:pt x="479180" y="172369"/>
                  </a:moveTo>
                  <a:lnTo>
                    <a:pt x="466692" y="172369"/>
                  </a:lnTo>
                  <a:cubicBezTo>
                    <a:pt x="462841" y="172369"/>
                    <a:pt x="459690" y="169218"/>
                    <a:pt x="459690" y="165367"/>
                  </a:cubicBezTo>
                  <a:cubicBezTo>
                    <a:pt x="459690" y="161516"/>
                    <a:pt x="462841" y="158365"/>
                    <a:pt x="466692" y="158365"/>
                  </a:cubicBezTo>
                  <a:lnTo>
                    <a:pt x="479180" y="158365"/>
                  </a:lnTo>
                  <a:cubicBezTo>
                    <a:pt x="483031" y="158365"/>
                    <a:pt x="486182" y="161516"/>
                    <a:pt x="486182" y="165367"/>
                  </a:cubicBezTo>
                  <a:cubicBezTo>
                    <a:pt x="486182" y="169218"/>
                    <a:pt x="483031" y="172369"/>
                    <a:pt x="479180" y="172369"/>
                  </a:cubicBezTo>
                  <a:close/>
                  <a:moveTo>
                    <a:pt x="441718" y="172369"/>
                  </a:moveTo>
                  <a:lnTo>
                    <a:pt x="429231" y="172369"/>
                  </a:lnTo>
                  <a:cubicBezTo>
                    <a:pt x="425380" y="172369"/>
                    <a:pt x="422229" y="169218"/>
                    <a:pt x="422229" y="165367"/>
                  </a:cubicBezTo>
                  <a:cubicBezTo>
                    <a:pt x="422229" y="161516"/>
                    <a:pt x="425380" y="158365"/>
                    <a:pt x="429231" y="158365"/>
                  </a:cubicBezTo>
                  <a:lnTo>
                    <a:pt x="441718" y="158365"/>
                  </a:lnTo>
                  <a:cubicBezTo>
                    <a:pt x="445569" y="158365"/>
                    <a:pt x="448720" y="161516"/>
                    <a:pt x="448720" y="165367"/>
                  </a:cubicBezTo>
                  <a:cubicBezTo>
                    <a:pt x="448720" y="169218"/>
                    <a:pt x="445569" y="172369"/>
                    <a:pt x="441718" y="172369"/>
                  </a:cubicBezTo>
                  <a:close/>
                  <a:moveTo>
                    <a:pt x="404257" y="172369"/>
                  </a:moveTo>
                  <a:lnTo>
                    <a:pt x="391769" y="172369"/>
                  </a:lnTo>
                  <a:cubicBezTo>
                    <a:pt x="387918" y="172369"/>
                    <a:pt x="384767" y="169218"/>
                    <a:pt x="384767" y="165367"/>
                  </a:cubicBezTo>
                  <a:cubicBezTo>
                    <a:pt x="384767" y="161516"/>
                    <a:pt x="387918" y="158365"/>
                    <a:pt x="391769" y="158365"/>
                  </a:cubicBezTo>
                  <a:lnTo>
                    <a:pt x="404257" y="158365"/>
                  </a:lnTo>
                  <a:cubicBezTo>
                    <a:pt x="408108" y="158365"/>
                    <a:pt x="411259" y="161516"/>
                    <a:pt x="411259" y="165367"/>
                  </a:cubicBezTo>
                  <a:cubicBezTo>
                    <a:pt x="411259" y="169218"/>
                    <a:pt x="408108" y="172369"/>
                    <a:pt x="404257" y="172369"/>
                  </a:cubicBezTo>
                  <a:close/>
                  <a:moveTo>
                    <a:pt x="366795" y="172369"/>
                  </a:moveTo>
                  <a:lnTo>
                    <a:pt x="354308" y="172369"/>
                  </a:lnTo>
                  <a:cubicBezTo>
                    <a:pt x="350457" y="172369"/>
                    <a:pt x="347306" y="169218"/>
                    <a:pt x="347306" y="165367"/>
                  </a:cubicBezTo>
                  <a:cubicBezTo>
                    <a:pt x="347306" y="161516"/>
                    <a:pt x="350457" y="158365"/>
                    <a:pt x="354308" y="158365"/>
                  </a:cubicBezTo>
                  <a:lnTo>
                    <a:pt x="366795" y="158365"/>
                  </a:lnTo>
                  <a:cubicBezTo>
                    <a:pt x="370646" y="158365"/>
                    <a:pt x="373797" y="161516"/>
                    <a:pt x="373797" y="165367"/>
                  </a:cubicBezTo>
                  <a:cubicBezTo>
                    <a:pt x="373797" y="169218"/>
                    <a:pt x="370646" y="172369"/>
                    <a:pt x="366795" y="172369"/>
                  </a:cubicBezTo>
                  <a:close/>
                  <a:moveTo>
                    <a:pt x="329217" y="172369"/>
                  </a:moveTo>
                  <a:lnTo>
                    <a:pt x="316730" y="172369"/>
                  </a:lnTo>
                  <a:cubicBezTo>
                    <a:pt x="312879" y="172369"/>
                    <a:pt x="309728" y="169218"/>
                    <a:pt x="309728" y="165367"/>
                  </a:cubicBezTo>
                  <a:cubicBezTo>
                    <a:pt x="309728" y="161516"/>
                    <a:pt x="312879" y="158365"/>
                    <a:pt x="316730" y="158365"/>
                  </a:cubicBezTo>
                  <a:lnTo>
                    <a:pt x="329217" y="158365"/>
                  </a:lnTo>
                  <a:cubicBezTo>
                    <a:pt x="333068" y="158365"/>
                    <a:pt x="336219" y="161516"/>
                    <a:pt x="336219" y="165367"/>
                  </a:cubicBezTo>
                  <a:cubicBezTo>
                    <a:pt x="336219" y="169218"/>
                    <a:pt x="333068" y="172369"/>
                    <a:pt x="329217" y="172369"/>
                  </a:cubicBezTo>
                  <a:close/>
                  <a:moveTo>
                    <a:pt x="291756" y="172369"/>
                  </a:moveTo>
                  <a:lnTo>
                    <a:pt x="279268" y="172369"/>
                  </a:lnTo>
                  <a:cubicBezTo>
                    <a:pt x="275417" y="172369"/>
                    <a:pt x="272266" y="169218"/>
                    <a:pt x="272266" y="165367"/>
                  </a:cubicBezTo>
                  <a:cubicBezTo>
                    <a:pt x="272266" y="161516"/>
                    <a:pt x="275417" y="158365"/>
                    <a:pt x="279268" y="158365"/>
                  </a:cubicBezTo>
                  <a:lnTo>
                    <a:pt x="291756" y="158365"/>
                  </a:lnTo>
                  <a:cubicBezTo>
                    <a:pt x="295607" y="158365"/>
                    <a:pt x="298758" y="161516"/>
                    <a:pt x="298758" y="165367"/>
                  </a:cubicBezTo>
                  <a:cubicBezTo>
                    <a:pt x="298758" y="169218"/>
                    <a:pt x="295607" y="172369"/>
                    <a:pt x="291756" y="172369"/>
                  </a:cubicBezTo>
                  <a:close/>
                  <a:moveTo>
                    <a:pt x="254178" y="172369"/>
                  </a:moveTo>
                  <a:lnTo>
                    <a:pt x="241690" y="172369"/>
                  </a:lnTo>
                  <a:cubicBezTo>
                    <a:pt x="237839" y="172369"/>
                    <a:pt x="234688" y="169218"/>
                    <a:pt x="234688" y="165367"/>
                  </a:cubicBezTo>
                  <a:cubicBezTo>
                    <a:pt x="234688" y="161516"/>
                    <a:pt x="237839" y="158365"/>
                    <a:pt x="241690" y="158365"/>
                  </a:cubicBezTo>
                  <a:lnTo>
                    <a:pt x="254178" y="158365"/>
                  </a:lnTo>
                  <a:cubicBezTo>
                    <a:pt x="258029" y="158365"/>
                    <a:pt x="261179" y="161516"/>
                    <a:pt x="261179" y="165367"/>
                  </a:cubicBezTo>
                  <a:cubicBezTo>
                    <a:pt x="261179" y="169218"/>
                    <a:pt x="258029" y="172369"/>
                    <a:pt x="254178" y="172369"/>
                  </a:cubicBezTo>
                  <a:close/>
                  <a:moveTo>
                    <a:pt x="222435" y="158482"/>
                  </a:moveTo>
                  <a:cubicBezTo>
                    <a:pt x="220567" y="158482"/>
                    <a:pt x="218817" y="157782"/>
                    <a:pt x="217416" y="156381"/>
                  </a:cubicBezTo>
                  <a:lnTo>
                    <a:pt x="208663" y="147512"/>
                  </a:lnTo>
                  <a:cubicBezTo>
                    <a:pt x="205979" y="144711"/>
                    <a:pt x="205979" y="140276"/>
                    <a:pt x="208663" y="137592"/>
                  </a:cubicBezTo>
                  <a:cubicBezTo>
                    <a:pt x="211464" y="134908"/>
                    <a:pt x="215899" y="134908"/>
                    <a:pt x="218583" y="137592"/>
                  </a:cubicBezTo>
                  <a:lnTo>
                    <a:pt x="227453" y="146578"/>
                  </a:lnTo>
                  <a:cubicBezTo>
                    <a:pt x="230137" y="149379"/>
                    <a:pt x="230137" y="153814"/>
                    <a:pt x="227453" y="156498"/>
                  </a:cubicBezTo>
                  <a:cubicBezTo>
                    <a:pt x="226052" y="157898"/>
                    <a:pt x="224302" y="158482"/>
                    <a:pt x="222551" y="158482"/>
                  </a:cubicBezTo>
                  <a:close/>
                  <a:moveTo>
                    <a:pt x="195943" y="131640"/>
                  </a:moveTo>
                  <a:cubicBezTo>
                    <a:pt x="194192" y="131640"/>
                    <a:pt x="192325" y="130940"/>
                    <a:pt x="190925" y="129540"/>
                  </a:cubicBezTo>
                  <a:lnTo>
                    <a:pt x="182522" y="121020"/>
                  </a:lnTo>
                  <a:cubicBezTo>
                    <a:pt x="179838" y="118219"/>
                    <a:pt x="179605" y="113668"/>
                    <a:pt x="182405" y="110867"/>
                  </a:cubicBezTo>
                  <a:cubicBezTo>
                    <a:pt x="185206" y="108183"/>
                    <a:pt x="189408" y="107950"/>
                    <a:pt x="192092" y="110751"/>
                  </a:cubicBezTo>
                  <a:lnTo>
                    <a:pt x="200845" y="119620"/>
                  </a:lnTo>
                  <a:cubicBezTo>
                    <a:pt x="203529" y="122421"/>
                    <a:pt x="203529" y="126855"/>
                    <a:pt x="200845" y="129540"/>
                  </a:cubicBezTo>
                  <a:cubicBezTo>
                    <a:pt x="199444" y="130940"/>
                    <a:pt x="197694" y="131523"/>
                    <a:pt x="195943" y="131523"/>
                  </a:cubicBezTo>
                  <a:close/>
                  <a:moveTo>
                    <a:pt x="169568" y="104915"/>
                  </a:moveTo>
                  <a:cubicBezTo>
                    <a:pt x="167818" y="104915"/>
                    <a:pt x="165951" y="104215"/>
                    <a:pt x="164550" y="102815"/>
                  </a:cubicBezTo>
                  <a:lnTo>
                    <a:pt x="155681" y="93945"/>
                  </a:lnTo>
                  <a:cubicBezTo>
                    <a:pt x="152997" y="91145"/>
                    <a:pt x="152997" y="86710"/>
                    <a:pt x="155681" y="84026"/>
                  </a:cubicBezTo>
                  <a:cubicBezTo>
                    <a:pt x="158482" y="81341"/>
                    <a:pt x="162916" y="81341"/>
                    <a:pt x="165601" y="84026"/>
                  </a:cubicBezTo>
                  <a:lnTo>
                    <a:pt x="174470" y="92895"/>
                  </a:lnTo>
                  <a:cubicBezTo>
                    <a:pt x="177154" y="95696"/>
                    <a:pt x="177154" y="100131"/>
                    <a:pt x="174470" y="102815"/>
                  </a:cubicBezTo>
                  <a:cubicBezTo>
                    <a:pt x="173069" y="104215"/>
                    <a:pt x="171319" y="104799"/>
                    <a:pt x="169568" y="104799"/>
                  </a:cubicBezTo>
                  <a:close/>
                  <a:moveTo>
                    <a:pt x="143077" y="78191"/>
                  </a:moveTo>
                  <a:cubicBezTo>
                    <a:pt x="141209" y="78191"/>
                    <a:pt x="139459" y="77490"/>
                    <a:pt x="138059" y="76090"/>
                  </a:cubicBezTo>
                  <a:lnTo>
                    <a:pt x="129656" y="67571"/>
                  </a:lnTo>
                  <a:lnTo>
                    <a:pt x="139226" y="57301"/>
                  </a:lnTo>
                  <a:lnTo>
                    <a:pt x="134208" y="62202"/>
                  </a:lnTo>
                  <a:lnTo>
                    <a:pt x="139576" y="57651"/>
                  </a:lnTo>
                  <a:lnTo>
                    <a:pt x="147978" y="66170"/>
                  </a:lnTo>
                  <a:cubicBezTo>
                    <a:pt x="150663" y="68971"/>
                    <a:pt x="150663" y="73406"/>
                    <a:pt x="147978" y="76090"/>
                  </a:cubicBezTo>
                  <a:cubicBezTo>
                    <a:pt x="146578" y="77490"/>
                    <a:pt x="144828" y="78074"/>
                    <a:pt x="143077" y="78074"/>
                  </a:cubicBezTo>
                  <a:close/>
                  <a:moveTo>
                    <a:pt x="116702" y="51349"/>
                  </a:moveTo>
                  <a:cubicBezTo>
                    <a:pt x="114835" y="51349"/>
                    <a:pt x="113085" y="50649"/>
                    <a:pt x="111684" y="49248"/>
                  </a:cubicBezTo>
                  <a:lnTo>
                    <a:pt x="102931" y="40379"/>
                  </a:lnTo>
                  <a:cubicBezTo>
                    <a:pt x="100247" y="37578"/>
                    <a:pt x="100247" y="33144"/>
                    <a:pt x="102931" y="30459"/>
                  </a:cubicBezTo>
                  <a:cubicBezTo>
                    <a:pt x="105615" y="27775"/>
                    <a:pt x="110167" y="27775"/>
                    <a:pt x="112851" y="30459"/>
                  </a:cubicBezTo>
                  <a:lnTo>
                    <a:pt x="121720" y="39445"/>
                  </a:lnTo>
                  <a:cubicBezTo>
                    <a:pt x="124405" y="42246"/>
                    <a:pt x="124405" y="46681"/>
                    <a:pt x="121720" y="49365"/>
                  </a:cubicBezTo>
                  <a:cubicBezTo>
                    <a:pt x="120320" y="50766"/>
                    <a:pt x="118570" y="51349"/>
                    <a:pt x="116819" y="51349"/>
                  </a:cubicBezTo>
                  <a:close/>
                  <a:moveTo>
                    <a:pt x="90211" y="24624"/>
                  </a:moveTo>
                  <a:cubicBezTo>
                    <a:pt x="88460" y="24624"/>
                    <a:pt x="86593" y="23924"/>
                    <a:pt x="85193" y="22524"/>
                  </a:cubicBezTo>
                  <a:lnTo>
                    <a:pt x="76323" y="13538"/>
                  </a:lnTo>
                  <a:cubicBezTo>
                    <a:pt x="73639" y="10737"/>
                    <a:pt x="73639" y="6302"/>
                    <a:pt x="76323" y="3618"/>
                  </a:cubicBezTo>
                  <a:cubicBezTo>
                    <a:pt x="79007" y="934"/>
                    <a:pt x="83442" y="934"/>
                    <a:pt x="86243" y="3618"/>
                  </a:cubicBezTo>
                  <a:lnTo>
                    <a:pt x="95112" y="12604"/>
                  </a:lnTo>
                  <a:cubicBezTo>
                    <a:pt x="97796" y="15405"/>
                    <a:pt x="97796" y="19840"/>
                    <a:pt x="95112" y="22524"/>
                  </a:cubicBezTo>
                  <a:cubicBezTo>
                    <a:pt x="93712" y="23924"/>
                    <a:pt x="91961" y="24508"/>
                    <a:pt x="90211" y="24508"/>
                  </a:cubicBezTo>
                  <a:close/>
                  <a:moveTo>
                    <a:pt x="56950" y="14004"/>
                  </a:moveTo>
                  <a:lnTo>
                    <a:pt x="44464" y="14004"/>
                  </a:lnTo>
                  <a:cubicBezTo>
                    <a:pt x="40612" y="14004"/>
                    <a:pt x="37461" y="10853"/>
                    <a:pt x="37461" y="7002"/>
                  </a:cubicBezTo>
                  <a:cubicBezTo>
                    <a:pt x="37461" y="3151"/>
                    <a:pt x="40612" y="0"/>
                    <a:pt x="44464" y="0"/>
                  </a:cubicBezTo>
                  <a:lnTo>
                    <a:pt x="56950" y="0"/>
                  </a:lnTo>
                  <a:cubicBezTo>
                    <a:pt x="60802" y="0"/>
                    <a:pt x="63953" y="3151"/>
                    <a:pt x="63953" y="7002"/>
                  </a:cubicBezTo>
                  <a:cubicBezTo>
                    <a:pt x="63953" y="10853"/>
                    <a:pt x="60802" y="14004"/>
                    <a:pt x="56950" y="14004"/>
                  </a:cubicBezTo>
                  <a:close/>
                  <a:moveTo>
                    <a:pt x="19489" y="14004"/>
                  </a:moveTo>
                  <a:lnTo>
                    <a:pt x="7002" y="14004"/>
                  </a:lnTo>
                  <a:cubicBezTo>
                    <a:pt x="3151" y="14004"/>
                    <a:pt x="0" y="10853"/>
                    <a:pt x="0" y="7002"/>
                  </a:cubicBezTo>
                  <a:cubicBezTo>
                    <a:pt x="0" y="3151"/>
                    <a:pt x="3151" y="0"/>
                    <a:pt x="7002" y="0"/>
                  </a:cubicBezTo>
                  <a:lnTo>
                    <a:pt x="19489" y="0"/>
                  </a:lnTo>
                  <a:cubicBezTo>
                    <a:pt x="23340" y="0"/>
                    <a:pt x="26491" y="3151"/>
                    <a:pt x="26491" y="7002"/>
                  </a:cubicBezTo>
                  <a:cubicBezTo>
                    <a:pt x="26491" y="10853"/>
                    <a:pt x="23340" y="14004"/>
                    <a:pt x="19489" y="14004"/>
                  </a:cubicBezTo>
                  <a:close/>
                </a:path>
              </a:pathLst>
            </a:custGeom>
            <a:solidFill>
              <a:srgbClr val="000000"/>
            </a:solidFill>
            <a:ln w="11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6" name="Free-form: Shape 75">
              <a:extLst>
                <a:ext uri="{FF2B5EF4-FFF2-40B4-BE49-F238E27FC236}">
                  <a16:creationId xmlns:a16="http://schemas.microsoft.com/office/drawing/2014/main" id="{1C26ACCA-D279-3E0D-95FC-10241968D3DD}"/>
                </a:ext>
              </a:extLst>
            </p:cNvPr>
            <p:cNvSpPr/>
            <p:nvPr/>
          </p:nvSpPr>
          <p:spPr>
            <a:xfrm>
              <a:off x="6234875" y="2271668"/>
              <a:ext cx="2604940" cy="732423"/>
            </a:xfrm>
            <a:custGeom>
              <a:avLst/>
              <a:gdLst>
                <a:gd name="connsiteX0" fmla="*/ 574525 w 2604940"/>
                <a:gd name="connsiteY0" fmla="*/ 732423 h 732423"/>
                <a:gd name="connsiteX1" fmla="*/ 569507 w 2604940"/>
                <a:gd name="connsiteY1" fmla="*/ 732423 h 732423"/>
                <a:gd name="connsiteX2" fmla="*/ 562505 w 2604940"/>
                <a:gd name="connsiteY2" fmla="*/ 725421 h 732423"/>
                <a:gd name="connsiteX3" fmla="*/ 569507 w 2604940"/>
                <a:gd name="connsiteY3" fmla="*/ 718419 h 732423"/>
                <a:gd name="connsiteX4" fmla="*/ 571608 w 2604940"/>
                <a:gd name="connsiteY4" fmla="*/ 718419 h 732423"/>
                <a:gd name="connsiteX5" fmla="*/ 574876 w 2604940"/>
                <a:gd name="connsiteY5" fmla="*/ 715151 h 732423"/>
                <a:gd name="connsiteX6" fmla="*/ 584795 w 2604940"/>
                <a:gd name="connsiteY6" fmla="*/ 715151 h 732423"/>
                <a:gd name="connsiteX7" fmla="*/ 584795 w 2604940"/>
                <a:gd name="connsiteY7" fmla="*/ 725071 h 732423"/>
                <a:gd name="connsiteX8" fmla="*/ 579427 w 2604940"/>
                <a:gd name="connsiteY8" fmla="*/ 730323 h 732423"/>
                <a:gd name="connsiteX9" fmla="*/ 574525 w 2604940"/>
                <a:gd name="connsiteY9" fmla="*/ 732307 h 732423"/>
                <a:gd name="connsiteX10" fmla="*/ 544533 w 2604940"/>
                <a:gd name="connsiteY10" fmla="*/ 732423 h 732423"/>
                <a:gd name="connsiteX11" fmla="*/ 532046 w 2604940"/>
                <a:gd name="connsiteY11" fmla="*/ 732423 h 732423"/>
                <a:gd name="connsiteX12" fmla="*/ 525044 w 2604940"/>
                <a:gd name="connsiteY12" fmla="*/ 725421 h 732423"/>
                <a:gd name="connsiteX13" fmla="*/ 532046 w 2604940"/>
                <a:gd name="connsiteY13" fmla="*/ 718419 h 732423"/>
                <a:gd name="connsiteX14" fmla="*/ 544533 w 2604940"/>
                <a:gd name="connsiteY14" fmla="*/ 718419 h 732423"/>
                <a:gd name="connsiteX15" fmla="*/ 551535 w 2604940"/>
                <a:gd name="connsiteY15" fmla="*/ 725421 h 732423"/>
                <a:gd name="connsiteX16" fmla="*/ 544533 w 2604940"/>
                <a:gd name="connsiteY16" fmla="*/ 732423 h 732423"/>
                <a:gd name="connsiteX17" fmla="*/ 507072 w 2604940"/>
                <a:gd name="connsiteY17" fmla="*/ 732307 h 732423"/>
                <a:gd name="connsiteX18" fmla="*/ 494584 w 2604940"/>
                <a:gd name="connsiteY18" fmla="*/ 732307 h 732423"/>
                <a:gd name="connsiteX19" fmla="*/ 487582 w 2604940"/>
                <a:gd name="connsiteY19" fmla="*/ 725304 h 732423"/>
                <a:gd name="connsiteX20" fmla="*/ 494584 w 2604940"/>
                <a:gd name="connsiteY20" fmla="*/ 718302 h 732423"/>
                <a:gd name="connsiteX21" fmla="*/ 507072 w 2604940"/>
                <a:gd name="connsiteY21" fmla="*/ 718302 h 732423"/>
                <a:gd name="connsiteX22" fmla="*/ 514074 w 2604940"/>
                <a:gd name="connsiteY22" fmla="*/ 725304 h 732423"/>
                <a:gd name="connsiteX23" fmla="*/ 507072 w 2604940"/>
                <a:gd name="connsiteY23" fmla="*/ 732307 h 732423"/>
                <a:gd name="connsiteX24" fmla="*/ 469493 w 2604940"/>
                <a:gd name="connsiteY24" fmla="*/ 732307 h 732423"/>
                <a:gd name="connsiteX25" fmla="*/ 457006 w 2604940"/>
                <a:gd name="connsiteY25" fmla="*/ 732307 h 732423"/>
                <a:gd name="connsiteX26" fmla="*/ 450004 w 2604940"/>
                <a:gd name="connsiteY26" fmla="*/ 725304 h 732423"/>
                <a:gd name="connsiteX27" fmla="*/ 457006 w 2604940"/>
                <a:gd name="connsiteY27" fmla="*/ 718302 h 732423"/>
                <a:gd name="connsiteX28" fmla="*/ 469493 w 2604940"/>
                <a:gd name="connsiteY28" fmla="*/ 718302 h 732423"/>
                <a:gd name="connsiteX29" fmla="*/ 476496 w 2604940"/>
                <a:gd name="connsiteY29" fmla="*/ 725304 h 732423"/>
                <a:gd name="connsiteX30" fmla="*/ 469493 w 2604940"/>
                <a:gd name="connsiteY30" fmla="*/ 732307 h 732423"/>
                <a:gd name="connsiteX31" fmla="*/ 432032 w 2604940"/>
                <a:gd name="connsiteY31" fmla="*/ 732307 h 732423"/>
                <a:gd name="connsiteX32" fmla="*/ 419545 w 2604940"/>
                <a:gd name="connsiteY32" fmla="*/ 732307 h 732423"/>
                <a:gd name="connsiteX33" fmla="*/ 412543 w 2604940"/>
                <a:gd name="connsiteY33" fmla="*/ 725304 h 732423"/>
                <a:gd name="connsiteX34" fmla="*/ 419545 w 2604940"/>
                <a:gd name="connsiteY34" fmla="*/ 718302 h 732423"/>
                <a:gd name="connsiteX35" fmla="*/ 432032 w 2604940"/>
                <a:gd name="connsiteY35" fmla="*/ 718302 h 732423"/>
                <a:gd name="connsiteX36" fmla="*/ 439034 w 2604940"/>
                <a:gd name="connsiteY36" fmla="*/ 725304 h 732423"/>
                <a:gd name="connsiteX37" fmla="*/ 432032 w 2604940"/>
                <a:gd name="connsiteY37" fmla="*/ 732307 h 732423"/>
                <a:gd name="connsiteX38" fmla="*/ 394570 w 2604940"/>
                <a:gd name="connsiteY38" fmla="*/ 732307 h 732423"/>
                <a:gd name="connsiteX39" fmla="*/ 382084 w 2604940"/>
                <a:gd name="connsiteY39" fmla="*/ 732307 h 732423"/>
                <a:gd name="connsiteX40" fmla="*/ 375081 w 2604940"/>
                <a:gd name="connsiteY40" fmla="*/ 725304 h 732423"/>
                <a:gd name="connsiteX41" fmla="*/ 382084 w 2604940"/>
                <a:gd name="connsiteY41" fmla="*/ 718302 h 732423"/>
                <a:gd name="connsiteX42" fmla="*/ 394570 w 2604940"/>
                <a:gd name="connsiteY42" fmla="*/ 718302 h 732423"/>
                <a:gd name="connsiteX43" fmla="*/ 401573 w 2604940"/>
                <a:gd name="connsiteY43" fmla="*/ 725304 h 732423"/>
                <a:gd name="connsiteX44" fmla="*/ 394570 w 2604940"/>
                <a:gd name="connsiteY44" fmla="*/ 732307 h 732423"/>
                <a:gd name="connsiteX45" fmla="*/ 356992 w 2604940"/>
                <a:gd name="connsiteY45" fmla="*/ 732307 h 732423"/>
                <a:gd name="connsiteX46" fmla="*/ 344505 w 2604940"/>
                <a:gd name="connsiteY46" fmla="*/ 732307 h 732423"/>
                <a:gd name="connsiteX47" fmla="*/ 337503 w 2604940"/>
                <a:gd name="connsiteY47" fmla="*/ 725304 h 732423"/>
                <a:gd name="connsiteX48" fmla="*/ 344505 w 2604940"/>
                <a:gd name="connsiteY48" fmla="*/ 718302 h 732423"/>
                <a:gd name="connsiteX49" fmla="*/ 356992 w 2604940"/>
                <a:gd name="connsiteY49" fmla="*/ 718302 h 732423"/>
                <a:gd name="connsiteX50" fmla="*/ 363994 w 2604940"/>
                <a:gd name="connsiteY50" fmla="*/ 725304 h 732423"/>
                <a:gd name="connsiteX51" fmla="*/ 356992 w 2604940"/>
                <a:gd name="connsiteY51" fmla="*/ 732307 h 732423"/>
                <a:gd name="connsiteX52" fmla="*/ 319531 w 2604940"/>
                <a:gd name="connsiteY52" fmla="*/ 732190 h 732423"/>
                <a:gd name="connsiteX53" fmla="*/ 307044 w 2604940"/>
                <a:gd name="connsiteY53" fmla="*/ 732190 h 732423"/>
                <a:gd name="connsiteX54" fmla="*/ 300041 w 2604940"/>
                <a:gd name="connsiteY54" fmla="*/ 725188 h 732423"/>
                <a:gd name="connsiteX55" fmla="*/ 307044 w 2604940"/>
                <a:gd name="connsiteY55" fmla="*/ 718186 h 732423"/>
                <a:gd name="connsiteX56" fmla="*/ 319531 w 2604940"/>
                <a:gd name="connsiteY56" fmla="*/ 718186 h 732423"/>
                <a:gd name="connsiteX57" fmla="*/ 326533 w 2604940"/>
                <a:gd name="connsiteY57" fmla="*/ 725188 h 732423"/>
                <a:gd name="connsiteX58" fmla="*/ 319531 w 2604940"/>
                <a:gd name="connsiteY58" fmla="*/ 732190 h 732423"/>
                <a:gd name="connsiteX59" fmla="*/ 282070 w 2604940"/>
                <a:gd name="connsiteY59" fmla="*/ 732190 h 732423"/>
                <a:gd name="connsiteX60" fmla="*/ 269582 w 2604940"/>
                <a:gd name="connsiteY60" fmla="*/ 732190 h 732423"/>
                <a:gd name="connsiteX61" fmla="*/ 262580 w 2604940"/>
                <a:gd name="connsiteY61" fmla="*/ 725188 h 732423"/>
                <a:gd name="connsiteX62" fmla="*/ 269582 w 2604940"/>
                <a:gd name="connsiteY62" fmla="*/ 718186 h 732423"/>
                <a:gd name="connsiteX63" fmla="*/ 282070 w 2604940"/>
                <a:gd name="connsiteY63" fmla="*/ 718186 h 732423"/>
                <a:gd name="connsiteX64" fmla="*/ 289072 w 2604940"/>
                <a:gd name="connsiteY64" fmla="*/ 725188 h 732423"/>
                <a:gd name="connsiteX65" fmla="*/ 282070 w 2604940"/>
                <a:gd name="connsiteY65" fmla="*/ 732190 h 732423"/>
                <a:gd name="connsiteX66" fmla="*/ 244491 w 2604940"/>
                <a:gd name="connsiteY66" fmla="*/ 732190 h 732423"/>
                <a:gd name="connsiteX67" fmla="*/ 232004 w 2604940"/>
                <a:gd name="connsiteY67" fmla="*/ 732190 h 732423"/>
                <a:gd name="connsiteX68" fmla="*/ 225002 w 2604940"/>
                <a:gd name="connsiteY68" fmla="*/ 725188 h 732423"/>
                <a:gd name="connsiteX69" fmla="*/ 232004 w 2604940"/>
                <a:gd name="connsiteY69" fmla="*/ 718186 h 732423"/>
                <a:gd name="connsiteX70" fmla="*/ 244491 w 2604940"/>
                <a:gd name="connsiteY70" fmla="*/ 718186 h 732423"/>
                <a:gd name="connsiteX71" fmla="*/ 251494 w 2604940"/>
                <a:gd name="connsiteY71" fmla="*/ 725188 h 732423"/>
                <a:gd name="connsiteX72" fmla="*/ 244491 w 2604940"/>
                <a:gd name="connsiteY72" fmla="*/ 732190 h 732423"/>
                <a:gd name="connsiteX73" fmla="*/ 207030 w 2604940"/>
                <a:gd name="connsiteY73" fmla="*/ 732190 h 732423"/>
                <a:gd name="connsiteX74" fmla="*/ 194543 w 2604940"/>
                <a:gd name="connsiteY74" fmla="*/ 732190 h 732423"/>
                <a:gd name="connsiteX75" fmla="*/ 187541 w 2604940"/>
                <a:gd name="connsiteY75" fmla="*/ 725188 h 732423"/>
                <a:gd name="connsiteX76" fmla="*/ 194543 w 2604940"/>
                <a:gd name="connsiteY76" fmla="*/ 718186 h 732423"/>
                <a:gd name="connsiteX77" fmla="*/ 207030 w 2604940"/>
                <a:gd name="connsiteY77" fmla="*/ 718186 h 732423"/>
                <a:gd name="connsiteX78" fmla="*/ 214032 w 2604940"/>
                <a:gd name="connsiteY78" fmla="*/ 725188 h 732423"/>
                <a:gd name="connsiteX79" fmla="*/ 207030 w 2604940"/>
                <a:gd name="connsiteY79" fmla="*/ 732190 h 732423"/>
                <a:gd name="connsiteX80" fmla="*/ 169568 w 2604940"/>
                <a:gd name="connsiteY80" fmla="*/ 732190 h 732423"/>
                <a:gd name="connsiteX81" fmla="*/ 157081 w 2604940"/>
                <a:gd name="connsiteY81" fmla="*/ 732190 h 732423"/>
                <a:gd name="connsiteX82" fmla="*/ 150079 w 2604940"/>
                <a:gd name="connsiteY82" fmla="*/ 725188 h 732423"/>
                <a:gd name="connsiteX83" fmla="*/ 157081 w 2604940"/>
                <a:gd name="connsiteY83" fmla="*/ 718186 h 732423"/>
                <a:gd name="connsiteX84" fmla="*/ 169568 w 2604940"/>
                <a:gd name="connsiteY84" fmla="*/ 718186 h 732423"/>
                <a:gd name="connsiteX85" fmla="*/ 176571 w 2604940"/>
                <a:gd name="connsiteY85" fmla="*/ 725188 h 732423"/>
                <a:gd name="connsiteX86" fmla="*/ 169568 w 2604940"/>
                <a:gd name="connsiteY86" fmla="*/ 732190 h 732423"/>
                <a:gd name="connsiteX87" fmla="*/ 131990 w 2604940"/>
                <a:gd name="connsiteY87" fmla="*/ 732073 h 732423"/>
                <a:gd name="connsiteX88" fmla="*/ 119503 w 2604940"/>
                <a:gd name="connsiteY88" fmla="*/ 732073 h 732423"/>
                <a:gd name="connsiteX89" fmla="*/ 112501 w 2604940"/>
                <a:gd name="connsiteY89" fmla="*/ 725071 h 732423"/>
                <a:gd name="connsiteX90" fmla="*/ 119503 w 2604940"/>
                <a:gd name="connsiteY90" fmla="*/ 718069 h 732423"/>
                <a:gd name="connsiteX91" fmla="*/ 131990 w 2604940"/>
                <a:gd name="connsiteY91" fmla="*/ 718069 h 732423"/>
                <a:gd name="connsiteX92" fmla="*/ 138992 w 2604940"/>
                <a:gd name="connsiteY92" fmla="*/ 725071 h 732423"/>
                <a:gd name="connsiteX93" fmla="*/ 131990 w 2604940"/>
                <a:gd name="connsiteY93" fmla="*/ 732073 h 732423"/>
                <a:gd name="connsiteX94" fmla="*/ 94529 w 2604940"/>
                <a:gd name="connsiteY94" fmla="*/ 732073 h 732423"/>
                <a:gd name="connsiteX95" fmla="*/ 82042 w 2604940"/>
                <a:gd name="connsiteY95" fmla="*/ 732073 h 732423"/>
                <a:gd name="connsiteX96" fmla="*/ 75039 w 2604940"/>
                <a:gd name="connsiteY96" fmla="*/ 725071 h 732423"/>
                <a:gd name="connsiteX97" fmla="*/ 82042 w 2604940"/>
                <a:gd name="connsiteY97" fmla="*/ 718069 h 732423"/>
                <a:gd name="connsiteX98" fmla="*/ 94529 w 2604940"/>
                <a:gd name="connsiteY98" fmla="*/ 718069 h 732423"/>
                <a:gd name="connsiteX99" fmla="*/ 101531 w 2604940"/>
                <a:gd name="connsiteY99" fmla="*/ 725071 h 732423"/>
                <a:gd name="connsiteX100" fmla="*/ 94529 w 2604940"/>
                <a:gd name="connsiteY100" fmla="*/ 732073 h 732423"/>
                <a:gd name="connsiteX101" fmla="*/ 57068 w 2604940"/>
                <a:gd name="connsiteY101" fmla="*/ 732073 h 732423"/>
                <a:gd name="connsiteX102" fmla="*/ 44580 w 2604940"/>
                <a:gd name="connsiteY102" fmla="*/ 732073 h 732423"/>
                <a:gd name="connsiteX103" fmla="*/ 37578 w 2604940"/>
                <a:gd name="connsiteY103" fmla="*/ 725071 h 732423"/>
                <a:gd name="connsiteX104" fmla="*/ 44580 w 2604940"/>
                <a:gd name="connsiteY104" fmla="*/ 718069 h 732423"/>
                <a:gd name="connsiteX105" fmla="*/ 57068 w 2604940"/>
                <a:gd name="connsiteY105" fmla="*/ 718069 h 732423"/>
                <a:gd name="connsiteX106" fmla="*/ 64070 w 2604940"/>
                <a:gd name="connsiteY106" fmla="*/ 725071 h 732423"/>
                <a:gd name="connsiteX107" fmla="*/ 57068 w 2604940"/>
                <a:gd name="connsiteY107" fmla="*/ 732073 h 732423"/>
                <a:gd name="connsiteX108" fmla="*/ 19489 w 2604940"/>
                <a:gd name="connsiteY108" fmla="*/ 732073 h 732423"/>
                <a:gd name="connsiteX109" fmla="*/ 7002 w 2604940"/>
                <a:gd name="connsiteY109" fmla="*/ 732073 h 732423"/>
                <a:gd name="connsiteX110" fmla="*/ 0 w 2604940"/>
                <a:gd name="connsiteY110" fmla="*/ 725071 h 732423"/>
                <a:gd name="connsiteX111" fmla="*/ 7002 w 2604940"/>
                <a:gd name="connsiteY111" fmla="*/ 718069 h 732423"/>
                <a:gd name="connsiteX112" fmla="*/ 19489 w 2604940"/>
                <a:gd name="connsiteY112" fmla="*/ 718069 h 732423"/>
                <a:gd name="connsiteX113" fmla="*/ 26492 w 2604940"/>
                <a:gd name="connsiteY113" fmla="*/ 725071 h 732423"/>
                <a:gd name="connsiteX114" fmla="*/ 19489 w 2604940"/>
                <a:gd name="connsiteY114" fmla="*/ 732073 h 732423"/>
                <a:gd name="connsiteX115" fmla="*/ 597516 w 2604940"/>
                <a:gd name="connsiteY115" fmla="*/ 709433 h 732423"/>
                <a:gd name="connsiteX116" fmla="*/ 592614 w 2604940"/>
                <a:gd name="connsiteY116" fmla="*/ 707332 h 732423"/>
                <a:gd name="connsiteX117" fmla="*/ 592614 w 2604940"/>
                <a:gd name="connsiteY117" fmla="*/ 697413 h 732423"/>
                <a:gd name="connsiteX118" fmla="*/ 601484 w 2604940"/>
                <a:gd name="connsiteY118" fmla="*/ 688543 h 732423"/>
                <a:gd name="connsiteX119" fmla="*/ 611403 w 2604940"/>
                <a:gd name="connsiteY119" fmla="*/ 688543 h 732423"/>
                <a:gd name="connsiteX120" fmla="*/ 611403 w 2604940"/>
                <a:gd name="connsiteY120" fmla="*/ 698463 h 732423"/>
                <a:gd name="connsiteX121" fmla="*/ 602534 w 2604940"/>
                <a:gd name="connsiteY121" fmla="*/ 707332 h 732423"/>
                <a:gd name="connsiteX122" fmla="*/ 597632 w 2604940"/>
                <a:gd name="connsiteY122" fmla="*/ 709316 h 732423"/>
                <a:gd name="connsiteX123" fmla="*/ 624124 w 2604940"/>
                <a:gd name="connsiteY123" fmla="*/ 682942 h 732423"/>
                <a:gd name="connsiteX124" fmla="*/ 619222 w 2604940"/>
                <a:gd name="connsiteY124" fmla="*/ 680841 h 732423"/>
                <a:gd name="connsiteX125" fmla="*/ 619222 w 2604940"/>
                <a:gd name="connsiteY125" fmla="*/ 670921 h 732423"/>
                <a:gd name="connsiteX126" fmla="*/ 628092 w 2604940"/>
                <a:gd name="connsiteY126" fmla="*/ 662052 h 732423"/>
                <a:gd name="connsiteX127" fmla="*/ 638012 w 2604940"/>
                <a:gd name="connsiteY127" fmla="*/ 662052 h 732423"/>
                <a:gd name="connsiteX128" fmla="*/ 638012 w 2604940"/>
                <a:gd name="connsiteY128" fmla="*/ 671972 h 732423"/>
                <a:gd name="connsiteX129" fmla="*/ 629142 w 2604940"/>
                <a:gd name="connsiteY129" fmla="*/ 680841 h 732423"/>
                <a:gd name="connsiteX130" fmla="*/ 624241 w 2604940"/>
                <a:gd name="connsiteY130" fmla="*/ 682825 h 732423"/>
                <a:gd name="connsiteX131" fmla="*/ 650615 w 2604940"/>
                <a:gd name="connsiteY131" fmla="*/ 656450 h 732423"/>
                <a:gd name="connsiteX132" fmla="*/ 645714 w 2604940"/>
                <a:gd name="connsiteY132" fmla="*/ 654349 h 732423"/>
                <a:gd name="connsiteX133" fmla="*/ 645714 w 2604940"/>
                <a:gd name="connsiteY133" fmla="*/ 644430 h 732423"/>
                <a:gd name="connsiteX134" fmla="*/ 654583 w 2604940"/>
                <a:gd name="connsiteY134" fmla="*/ 635561 h 732423"/>
                <a:gd name="connsiteX135" fmla="*/ 664503 w 2604940"/>
                <a:gd name="connsiteY135" fmla="*/ 635561 h 732423"/>
                <a:gd name="connsiteX136" fmla="*/ 664503 w 2604940"/>
                <a:gd name="connsiteY136" fmla="*/ 645480 h 732423"/>
                <a:gd name="connsiteX137" fmla="*/ 655633 w 2604940"/>
                <a:gd name="connsiteY137" fmla="*/ 654349 h 732423"/>
                <a:gd name="connsiteX138" fmla="*/ 650732 w 2604940"/>
                <a:gd name="connsiteY138" fmla="*/ 656334 h 732423"/>
                <a:gd name="connsiteX139" fmla="*/ 677223 w 2604940"/>
                <a:gd name="connsiteY139" fmla="*/ 629959 h 732423"/>
                <a:gd name="connsiteX140" fmla="*/ 672322 w 2604940"/>
                <a:gd name="connsiteY140" fmla="*/ 627858 h 732423"/>
                <a:gd name="connsiteX141" fmla="*/ 672322 w 2604940"/>
                <a:gd name="connsiteY141" fmla="*/ 617938 h 732423"/>
                <a:gd name="connsiteX142" fmla="*/ 681191 w 2604940"/>
                <a:gd name="connsiteY142" fmla="*/ 609069 h 732423"/>
                <a:gd name="connsiteX143" fmla="*/ 691111 w 2604940"/>
                <a:gd name="connsiteY143" fmla="*/ 609069 h 732423"/>
                <a:gd name="connsiteX144" fmla="*/ 691111 w 2604940"/>
                <a:gd name="connsiteY144" fmla="*/ 618989 h 732423"/>
                <a:gd name="connsiteX145" fmla="*/ 682241 w 2604940"/>
                <a:gd name="connsiteY145" fmla="*/ 627858 h 732423"/>
                <a:gd name="connsiteX146" fmla="*/ 677340 w 2604940"/>
                <a:gd name="connsiteY146" fmla="*/ 629842 h 732423"/>
                <a:gd name="connsiteX147" fmla="*/ 703831 w 2604940"/>
                <a:gd name="connsiteY147" fmla="*/ 603584 h 732423"/>
                <a:gd name="connsiteX148" fmla="*/ 698930 w 2604940"/>
                <a:gd name="connsiteY148" fmla="*/ 601483 h 732423"/>
                <a:gd name="connsiteX149" fmla="*/ 698930 w 2604940"/>
                <a:gd name="connsiteY149" fmla="*/ 591564 h 732423"/>
                <a:gd name="connsiteX150" fmla="*/ 707799 w 2604940"/>
                <a:gd name="connsiteY150" fmla="*/ 582694 h 732423"/>
                <a:gd name="connsiteX151" fmla="*/ 717719 w 2604940"/>
                <a:gd name="connsiteY151" fmla="*/ 582694 h 732423"/>
                <a:gd name="connsiteX152" fmla="*/ 717719 w 2604940"/>
                <a:gd name="connsiteY152" fmla="*/ 592614 h 732423"/>
                <a:gd name="connsiteX153" fmla="*/ 708850 w 2604940"/>
                <a:gd name="connsiteY153" fmla="*/ 601483 h 732423"/>
                <a:gd name="connsiteX154" fmla="*/ 703948 w 2604940"/>
                <a:gd name="connsiteY154" fmla="*/ 603467 h 732423"/>
                <a:gd name="connsiteX155" fmla="*/ 730323 w 2604940"/>
                <a:gd name="connsiteY155" fmla="*/ 577093 h 732423"/>
                <a:gd name="connsiteX156" fmla="*/ 725421 w 2604940"/>
                <a:gd name="connsiteY156" fmla="*/ 574992 h 732423"/>
                <a:gd name="connsiteX157" fmla="*/ 725421 w 2604940"/>
                <a:gd name="connsiteY157" fmla="*/ 565072 h 732423"/>
                <a:gd name="connsiteX158" fmla="*/ 734291 w 2604940"/>
                <a:gd name="connsiteY158" fmla="*/ 556203 h 732423"/>
                <a:gd name="connsiteX159" fmla="*/ 744211 w 2604940"/>
                <a:gd name="connsiteY159" fmla="*/ 556203 h 732423"/>
                <a:gd name="connsiteX160" fmla="*/ 744211 w 2604940"/>
                <a:gd name="connsiteY160" fmla="*/ 566123 h 732423"/>
                <a:gd name="connsiteX161" fmla="*/ 735341 w 2604940"/>
                <a:gd name="connsiteY161" fmla="*/ 574992 h 732423"/>
                <a:gd name="connsiteX162" fmla="*/ 730440 w 2604940"/>
                <a:gd name="connsiteY162" fmla="*/ 576976 h 732423"/>
                <a:gd name="connsiteX163" fmla="*/ 756931 w 2604940"/>
                <a:gd name="connsiteY163" fmla="*/ 550601 h 732423"/>
                <a:gd name="connsiteX164" fmla="*/ 752030 w 2604940"/>
                <a:gd name="connsiteY164" fmla="*/ 548501 h 732423"/>
                <a:gd name="connsiteX165" fmla="*/ 752030 w 2604940"/>
                <a:gd name="connsiteY165" fmla="*/ 538581 h 732423"/>
                <a:gd name="connsiteX166" fmla="*/ 760899 w 2604940"/>
                <a:gd name="connsiteY166" fmla="*/ 529712 h 732423"/>
                <a:gd name="connsiteX167" fmla="*/ 770819 w 2604940"/>
                <a:gd name="connsiteY167" fmla="*/ 529712 h 732423"/>
                <a:gd name="connsiteX168" fmla="*/ 770819 w 2604940"/>
                <a:gd name="connsiteY168" fmla="*/ 539631 h 732423"/>
                <a:gd name="connsiteX169" fmla="*/ 761949 w 2604940"/>
                <a:gd name="connsiteY169" fmla="*/ 548501 h 732423"/>
                <a:gd name="connsiteX170" fmla="*/ 757048 w 2604940"/>
                <a:gd name="connsiteY170" fmla="*/ 550485 h 732423"/>
                <a:gd name="connsiteX171" fmla="*/ 783422 w 2604940"/>
                <a:gd name="connsiteY171" fmla="*/ 524110 h 732423"/>
                <a:gd name="connsiteX172" fmla="*/ 778521 w 2604940"/>
                <a:gd name="connsiteY172" fmla="*/ 522009 h 732423"/>
                <a:gd name="connsiteX173" fmla="*/ 778521 w 2604940"/>
                <a:gd name="connsiteY173" fmla="*/ 512090 h 732423"/>
                <a:gd name="connsiteX174" fmla="*/ 787390 w 2604940"/>
                <a:gd name="connsiteY174" fmla="*/ 503220 h 732423"/>
                <a:gd name="connsiteX175" fmla="*/ 797310 w 2604940"/>
                <a:gd name="connsiteY175" fmla="*/ 503220 h 732423"/>
                <a:gd name="connsiteX176" fmla="*/ 797310 w 2604940"/>
                <a:gd name="connsiteY176" fmla="*/ 513140 h 732423"/>
                <a:gd name="connsiteX177" fmla="*/ 788441 w 2604940"/>
                <a:gd name="connsiteY177" fmla="*/ 522009 h 732423"/>
                <a:gd name="connsiteX178" fmla="*/ 783539 w 2604940"/>
                <a:gd name="connsiteY178" fmla="*/ 523993 h 732423"/>
                <a:gd name="connsiteX179" fmla="*/ 810031 w 2604940"/>
                <a:gd name="connsiteY179" fmla="*/ 497618 h 732423"/>
                <a:gd name="connsiteX180" fmla="*/ 805129 w 2604940"/>
                <a:gd name="connsiteY180" fmla="*/ 495518 h 732423"/>
                <a:gd name="connsiteX181" fmla="*/ 805129 w 2604940"/>
                <a:gd name="connsiteY181" fmla="*/ 485598 h 732423"/>
                <a:gd name="connsiteX182" fmla="*/ 813998 w 2604940"/>
                <a:gd name="connsiteY182" fmla="*/ 476729 h 732423"/>
                <a:gd name="connsiteX183" fmla="*/ 823918 w 2604940"/>
                <a:gd name="connsiteY183" fmla="*/ 476729 h 732423"/>
                <a:gd name="connsiteX184" fmla="*/ 823918 w 2604940"/>
                <a:gd name="connsiteY184" fmla="*/ 486648 h 732423"/>
                <a:gd name="connsiteX185" fmla="*/ 815049 w 2604940"/>
                <a:gd name="connsiteY185" fmla="*/ 495518 h 732423"/>
                <a:gd name="connsiteX186" fmla="*/ 810147 w 2604940"/>
                <a:gd name="connsiteY186" fmla="*/ 497502 h 732423"/>
                <a:gd name="connsiteX187" fmla="*/ 836522 w 2604940"/>
                <a:gd name="connsiteY187" fmla="*/ 471127 h 732423"/>
                <a:gd name="connsiteX188" fmla="*/ 831621 w 2604940"/>
                <a:gd name="connsiteY188" fmla="*/ 469026 h 732423"/>
                <a:gd name="connsiteX189" fmla="*/ 831621 w 2604940"/>
                <a:gd name="connsiteY189" fmla="*/ 459107 h 732423"/>
                <a:gd name="connsiteX190" fmla="*/ 840490 w 2604940"/>
                <a:gd name="connsiteY190" fmla="*/ 450237 h 732423"/>
                <a:gd name="connsiteX191" fmla="*/ 850409 w 2604940"/>
                <a:gd name="connsiteY191" fmla="*/ 450237 h 732423"/>
                <a:gd name="connsiteX192" fmla="*/ 850409 w 2604940"/>
                <a:gd name="connsiteY192" fmla="*/ 460157 h 732423"/>
                <a:gd name="connsiteX193" fmla="*/ 841540 w 2604940"/>
                <a:gd name="connsiteY193" fmla="*/ 469026 h 732423"/>
                <a:gd name="connsiteX194" fmla="*/ 836639 w 2604940"/>
                <a:gd name="connsiteY194" fmla="*/ 471010 h 732423"/>
                <a:gd name="connsiteX195" fmla="*/ 863130 w 2604940"/>
                <a:gd name="connsiteY195" fmla="*/ 444636 h 732423"/>
                <a:gd name="connsiteX196" fmla="*/ 858229 w 2604940"/>
                <a:gd name="connsiteY196" fmla="*/ 442535 h 732423"/>
                <a:gd name="connsiteX197" fmla="*/ 858229 w 2604940"/>
                <a:gd name="connsiteY197" fmla="*/ 432615 h 732423"/>
                <a:gd name="connsiteX198" fmla="*/ 867098 w 2604940"/>
                <a:gd name="connsiteY198" fmla="*/ 423746 h 732423"/>
                <a:gd name="connsiteX199" fmla="*/ 877018 w 2604940"/>
                <a:gd name="connsiteY199" fmla="*/ 423746 h 732423"/>
                <a:gd name="connsiteX200" fmla="*/ 877018 w 2604940"/>
                <a:gd name="connsiteY200" fmla="*/ 433666 h 732423"/>
                <a:gd name="connsiteX201" fmla="*/ 868148 w 2604940"/>
                <a:gd name="connsiteY201" fmla="*/ 442535 h 732423"/>
                <a:gd name="connsiteX202" fmla="*/ 863247 w 2604940"/>
                <a:gd name="connsiteY202" fmla="*/ 444519 h 732423"/>
                <a:gd name="connsiteX203" fmla="*/ 889738 w 2604940"/>
                <a:gd name="connsiteY203" fmla="*/ 418261 h 732423"/>
                <a:gd name="connsiteX204" fmla="*/ 884837 w 2604940"/>
                <a:gd name="connsiteY204" fmla="*/ 416160 h 732423"/>
                <a:gd name="connsiteX205" fmla="*/ 884837 w 2604940"/>
                <a:gd name="connsiteY205" fmla="*/ 406241 h 732423"/>
                <a:gd name="connsiteX206" fmla="*/ 893706 w 2604940"/>
                <a:gd name="connsiteY206" fmla="*/ 397371 h 732423"/>
                <a:gd name="connsiteX207" fmla="*/ 903626 w 2604940"/>
                <a:gd name="connsiteY207" fmla="*/ 397371 h 732423"/>
                <a:gd name="connsiteX208" fmla="*/ 903626 w 2604940"/>
                <a:gd name="connsiteY208" fmla="*/ 407291 h 732423"/>
                <a:gd name="connsiteX209" fmla="*/ 894757 w 2604940"/>
                <a:gd name="connsiteY209" fmla="*/ 416160 h 732423"/>
                <a:gd name="connsiteX210" fmla="*/ 889855 w 2604940"/>
                <a:gd name="connsiteY210" fmla="*/ 418144 h 732423"/>
                <a:gd name="connsiteX211" fmla="*/ 916230 w 2604940"/>
                <a:gd name="connsiteY211" fmla="*/ 391769 h 732423"/>
                <a:gd name="connsiteX212" fmla="*/ 911328 w 2604940"/>
                <a:gd name="connsiteY212" fmla="*/ 389669 h 732423"/>
                <a:gd name="connsiteX213" fmla="*/ 911328 w 2604940"/>
                <a:gd name="connsiteY213" fmla="*/ 379749 h 732423"/>
                <a:gd name="connsiteX214" fmla="*/ 920198 w 2604940"/>
                <a:gd name="connsiteY214" fmla="*/ 370880 h 732423"/>
                <a:gd name="connsiteX215" fmla="*/ 930117 w 2604940"/>
                <a:gd name="connsiteY215" fmla="*/ 370880 h 732423"/>
                <a:gd name="connsiteX216" fmla="*/ 930117 w 2604940"/>
                <a:gd name="connsiteY216" fmla="*/ 380800 h 732423"/>
                <a:gd name="connsiteX217" fmla="*/ 921248 w 2604940"/>
                <a:gd name="connsiteY217" fmla="*/ 389669 h 732423"/>
                <a:gd name="connsiteX218" fmla="*/ 916347 w 2604940"/>
                <a:gd name="connsiteY218" fmla="*/ 391653 h 732423"/>
                <a:gd name="connsiteX219" fmla="*/ 942838 w 2604940"/>
                <a:gd name="connsiteY219" fmla="*/ 365278 h 732423"/>
                <a:gd name="connsiteX220" fmla="*/ 937937 w 2604940"/>
                <a:gd name="connsiteY220" fmla="*/ 363177 h 732423"/>
                <a:gd name="connsiteX221" fmla="*/ 937937 w 2604940"/>
                <a:gd name="connsiteY221" fmla="*/ 353258 h 732423"/>
                <a:gd name="connsiteX222" fmla="*/ 946806 w 2604940"/>
                <a:gd name="connsiteY222" fmla="*/ 344388 h 732423"/>
                <a:gd name="connsiteX223" fmla="*/ 956725 w 2604940"/>
                <a:gd name="connsiteY223" fmla="*/ 344388 h 732423"/>
                <a:gd name="connsiteX224" fmla="*/ 956725 w 2604940"/>
                <a:gd name="connsiteY224" fmla="*/ 354308 h 732423"/>
                <a:gd name="connsiteX225" fmla="*/ 947856 w 2604940"/>
                <a:gd name="connsiteY225" fmla="*/ 363177 h 732423"/>
                <a:gd name="connsiteX226" fmla="*/ 942955 w 2604940"/>
                <a:gd name="connsiteY226" fmla="*/ 365161 h 732423"/>
                <a:gd name="connsiteX227" fmla="*/ 969329 w 2604940"/>
                <a:gd name="connsiteY227" fmla="*/ 338787 h 732423"/>
                <a:gd name="connsiteX228" fmla="*/ 964427 w 2604940"/>
                <a:gd name="connsiteY228" fmla="*/ 336686 h 732423"/>
                <a:gd name="connsiteX229" fmla="*/ 964427 w 2604940"/>
                <a:gd name="connsiteY229" fmla="*/ 326766 h 732423"/>
                <a:gd name="connsiteX230" fmla="*/ 973297 w 2604940"/>
                <a:gd name="connsiteY230" fmla="*/ 317897 h 732423"/>
                <a:gd name="connsiteX231" fmla="*/ 983217 w 2604940"/>
                <a:gd name="connsiteY231" fmla="*/ 317897 h 732423"/>
                <a:gd name="connsiteX232" fmla="*/ 983217 w 2604940"/>
                <a:gd name="connsiteY232" fmla="*/ 327817 h 732423"/>
                <a:gd name="connsiteX233" fmla="*/ 974348 w 2604940"/>
                <a:gd name="connsiteY233" fmla="*/ 336686 h 732423"/>
                <a:gd name="connsiteX234" fmla="*/ 969446 w 2604940"/>
                <a:gd name="connsiteY234" fmla="*/ 338670 h 732423"/>
                <a:gd name="connsiteX235" fmla="*/ 995937 w 2604940"/>
                <a:gd name="connsiteY235" fmla="*/ 312295 h 732423"/>
                <a:gd name="connsiteX236" fmla="*/ 991036 w 2604940"/>
                <a:gd name="connsiteY236" fmla="*/ 310195 h 732423"/>
                <a:gd name="connsiteX237" fmla="*/ 991036 w 2604940"/>
                <a:gd name="connsiteY237" fmla="*/ 300275 h 732423"/>
                <a:gd name="connsiteX238" fmla="*/ 999905 w 2604940"/>
                <a:gd name="connsiteY238" fmla="*/ 291406 h 732423"/>
                <a:gd name="connsiteX239" fmla="*/ 1009825 w 2604940"/>
                <a:gd name="connsiteY239" fmla="*/ 291406 h 732423"/>
                <a:gd name="connsiteX240" fmla="*/ 1009825 w 2604940"/>
                <a:gd name="connsiteY240" fmla="*/ 301325 h 732423"/>
                <a:gd name="connsiteX241" fmla="*/ 1000955 w 2604940"/>
                <a:gd name="connsiteY241" fmla="*/ 310195 h 732423"/>
                <a:gd name="connsiteX242" fmla="*/ 996054 w 2604940"/>
                <a:gd name="connsiteY242" fmla="*/ 312179 h 732423"/>
                <a:gd name="connsiteX243" fmla="*/ 1022546 w 2604940"/>
                <a:gd name="connsiteY243" fmla="*/ 285804 h 732423"/>
                <a:gd name="connsiteX244" fmla="*/ 1017644 w 2604940"/>
                <a:gd name="connsiteY244" fmla="*/ 283703 h 732423"/>
                <a:gd name="connsiteX245" fmla="*/ 1017644 w 2604940"/>
                <a:gd name="connsiteY245" fmla="*/ 273784 h 732423"/>
                <a:gd name="connsiteX246" fmla="*/ 1026513 w 2604940"/>
                <a:gd name="connsiteY246" fmla="*/ 264914 h 732423"/>
                <a:gd name="connsiteX247" fmla="*/ 1036433 w 2604940"/>
                <a:gd name="connsiteY247" fmla="*/ 264914 h 732423"/>
                <a:gd name="connsiteX248" fmla="*/ 1036433 w 2604940"/>
                <a:gd name="connsiteY248" fmla="*/ 274834 h 732423"/>
                <a:gd name="connsiteX249" fmla="*/ 1027564 w 2604940"/>
                <a:gd name="connsiteY249" fmla="*/ 283703 h 732423"/>
                <a:gd name="connsiteX250" fmla="*/ 1022663 w 2604940"/>
                <a:gd name="connsiteY250" fmla="*/ 285687 h 732423"/>
                <a:gd name="connsiteX251" fmla="*/ 1049037 w 2604940"/>
                <a:gd name="connsiteY251" fmla="*/ 259312 h 732423"/>
                <a:gd name="connsiteX252" fmla="*/ 1044135 w 2604940"/>
                <a:gd name="connsiteY252" fmla="*/ 257212 h 732423"/>
                <a:gd name="connsiteX253" fmla="*/ 1044135 w 2604940"/>
                <a:gd name="connsiteY253" fmla="*/ 247292 h 732423"/>
                <a:gd name="connsiteX254" fmla="*/ 1053005 w 2604940"/>
                <a:gd name="connsiteY254" fmla="*/ 238423 h 732423"/>
                <a:gd name="connsiteX255" fmla="*/ 1062924 w 2604940"/>
                <a:gd name="connsiteY255" fmla="*/ 238423 h 732423"/>
                <a:gd name="connsiteX256" fmla="*/ 1062924 w 2604940"/>
                <a:gd name="connsiteY256" fmla="*/ 248342 h 732423"/>
                <a:gd name="connsiteX257" fmla="*/ 1054055 w 2604940"/>
                <a:gd name="connsiteY257" fmla="*/ 257212 h 732423"/>
                <a:gd name="connsiteX258" fmla="*/ 1049153 w 2604940"/>
                <a:gd name="connsiteY258" fmla="*/ 259196 h 732423"/>
                <a:gd name="connsiteX259" fmla="*/ 1075645 w 2604940"/>
                <a:gd name="connsiteY259" fmla="*/ 232821 h 732423"/>
                <a:gd name="connsiteX260" fmla="*/ 1070744 w 2604940"/>
                <a:gd name="connsiteY260" fmla="*/ 230720 h 732423"/>
                <a:gd name="connsiteX261" fmla="*/ 1070744 w 2604940"/>
                <a:gd name="connsiteY261" fmla="*/ 220801 h 732423"/>
                <a:gd name="connsiteX262" fmla="*/ 1079613 w 2604940"/>
                <a:gd name="connsiteY262" fmla="*/ 211931 h 732423"/>
                <a:gd name="connsiteX263" fmla="*/ 1089533 w 2604940"/>
                <a:gd name="connsiteY263" fmla="*/ 211931 h 732423"/>
                <a:gd name="connsiteX264" fmla="*/ 1089533 w 2604940"/>
                <a:gd name="connsiteY264" fmla="*/ 221851 h 732423"/>
                <a:gd name="connsiteX265" fmla="*/ 1080663 w 2604940"/>
                <a:gd name="connsiteY265" fmla="*/ 230720 h 732423"/>
                <a:gd name="connsiteX266" fmla="*/ 1075762 w 2604940"/>
                <a:gd name="connsiteY266" fmla="*/ 232704 h 732423"/>
                <a:gd name="connsiteX267" fmla="*/ 2597910 w 2604940"/>
                <a:gd name="connsiteY267" fmla="*/ 224652 h 732423"/>
                <a:gd name="connsiteX268" fmla="*/ 2593008 w 2604940"/>
                <a:gd name="connsiteY268" fmla="*/ 222551 h 732423"/>
                <a:gd name="connsiteX269" fmla="*/ 2584139 w 2604940"/>
                <a:gd name="connsiteY269" fmla="*/ 213682 h 732423"/>
                <a:gd name="connsiteX270" fmla="*/ 2584139 w 2604940"/>
                <a:gd name="connsiteY270" fmla="*/ 203762 h 732423"/>
                <a:gd name="connsiteX271" fmla="*/ 2594058 w 2604940"/>
                <a:gd name="connsiteY271" fmla="*/ 203762 h 732423"/>
                <a:gd name="connsiteX272" fmla="*/ 2602928 w 2604940"/>
                <a:gd name="connsiteY272" fmla="*/ 212632 h 732423"/>
                <a:gd name="connsiteX273" fmla="*/ 2602928 w 2604940"/>
                <a:gd name="connsiteY273" fmla="*/ 222551 h 732423"/>
                <a:gd name="connsiteX274" fmla="*/ 2598027 w 2604940"/>
                <a:gd name="connsiteY274" fmla="*/ 224535 h 732423"/>
                <a:gd name="connsiteX275" fmla="*/ 1102137 w 2604940"/>
                <a:gd name="connsiteY275" fmla="*/ 206446 h 732423"/>
                <a:gd name="connsiteX276" fmla="*/ 1097235 w 2604940"/>
                <a:gd name="connsiteY276" fmla="*/ 204346 h 732423"/>
                <a:gd name="connsiteX277" fmla="*/ 1097235 w 2604940"/>
                <a:gd name="connsiteY277" fmla="*/ 194426 h 732423"/>
                <a:gd name="connsiteX278" fmla="*/ 1106104 w 2604940"/>
                <a:gd name="connsiteY278" fmla="*/ 185557 h 732423"/>
                <a:gd name="connsiteX279" fmla="*/ 1116024 w 2604940"/>
                <a:gd name="connsiteY279" fmla="*/ 185557 h 732423"/>
                <a:gd name="connsiteX280" fmla="*/ 1116024 w 2604940"/>
                <a:gd name="connsiteY280" fmla="*/ 195476 h 732423"/>
                <a:gd name="connsiteX281" fmla="*/ 1107155 w 2604940"/>
                <a:gd name="connsiteY281" fmla="*/ 204346 h 732423"/>
                <a:gd name="connsiteX282" fmla="*/ 1102253 w 2604940"/>
                <a:gd name="connsiteY282" fmla="*/ 206330 h 732423"/>
                <a:gd name="connsiteX283" fmla="*/ 2571418 w 2604940"/>
                <a:gd name="connsiteY283" fmla="*/ 198160 h 732423"/>
                <a:gd name="connsiteX284" fmla="*/ 2566517 w 2604940"/>
                <a:gd name="connsiteY284" fmla="*/ 196060 h 732423"/>
                <a:gd name="connsiteX285" fmla="*/ 2557647 w 2604940"/>
                <a:gd name="connsiteY285" fmla="*/ 187190 h 732423"/>
                <a:gd name="connsiteX286" fmla="*/ 2557647 w 2604940"/>
                <a:gd name="connsiteY286" fmla="*/ 177271 h 732423"/>
                <a:gd name="connsiteX287" fmla="*/ 2567567 w 2604940"/>
                <a:gd name="connsiteY287" fmla="*/ 177271 h 732423"/>
                <a:gd name="connsiteX288" fmla="*/ 2576436 w 2604940"/>
                <a:gd name="connsiteY288" fmla="*/ 186140 h 732423"/>
                <a:gd name="connsiteX289" fmla="*/ 2576436 w 2604940"/>
                <a:gd name="connsiteY289" fmla="*/ 196060 h 732423"/>
                <a:gd name="connsiteX290" fmla="*/ 2571535 w 2604940"/>
                <a:gd name="connsiteY290" fmla="*/ 198044 h 732423"/>
                <a:gd name="connsiteX291" fmla="*/ 1128745 w 2604940"/>
                <a:gd name="connsiteY291" fmla="*/ 179955 h 732423"/>
                <a:gd name="connsiteX292" fmla="*/ 1123843 w 2604940"/>
                <a:gd name="connsiteY292" fmla="*/ 177854 h 732423"/>
                <a:gd name="connsiteX293" fmla="*/ 1123843 w 2604940"/>
                <a:gd name="connsiteY293" fmla="*/ 167935 h 732423"/>
                <a:gd name="connsiteX294" fmla="*/ 1132713 w 2604940"/>
                <a:gd name="connsiteY294" fmla="*/ 159065 h 732423"/>
                <a:gd name="connsiteX295" fmla="*/ 1142632 w 2604940"/>
                <a:gd name="connsiteY295" fmla="*/ 159065 h 732423"/>
                <a:gd name="connsiteX296" fmla="*/ 1142632 w 2604940"/>
                <a:gd name="connsiteY296" fmla="*/ 168985 h 732423"/>
                <a:gd name="connsiteX297" fmla="*/ 1133763 w 2604940"/>
                <a:gd name="connsiteY297" fmla="*/ 177854 h 732423"/>
                <a:gd name="connsiteX298" fmla="*/ 1128861 w 2604940"/>
                <a:gd name="connsiteY298" fmla="*/ 179838 h 732423"/>
                <a:gd name="connsiteX299" fmla="*/ 2545043 w 2604940"/>
                <a:gd name="connsiteY299" fmla="*/ 171552 h 732423"/>
                <a:gd name="connsiteX300" fmla="*/ 2540142 w 2604940"/>
                <a:gd name="connsiteY300" fmla="*/ 169452 h 732423"/>
                <a:gd name="connsiteX301" fmla="*/ 2531273 w 2604940"/>
                <a:gd name="connsiteY301" fmla="*/ 160582 h 732423"/>
                <a:gd name="connsiteX302" fmla="*/ 2531273 w 2604940"/>
                <a:gd name="connsiteY302" fmla="*/ 150663 h 732423"/>
                <a:gd name="connsiteX303" fmla="*/ 2541193 w 2604940"/>
                <a:gd name="connsiteY303" fmla="*/ 150663 h 732423"/>
                <a:gd name="connsiteX304" fmla="*/ 2550061 w 2604940"/>
                <a:gd name="connsiteY304" fmla="*/ 159532 h 732423"/>
                <a:gd name="connsiteX305" fmla="*/ 2550061 w 2604940"/>
                <a:gd name="connsiteY305" fmla="*/ 169452 h 732423"/>
                <a:gd name="connsiteX306" fmla="*/ 2545160 w 2604940"/>
                <a:gd name="connsiteY306" fmla="*/ 171436 h 732423"/>
                <a:gd name="connsiteX307" fmla="*/ 1155236 w 2604940"/>
                <a:gd name="connsiteY307" fmla="*/ 153463 h 732423"/>
                <a:gd name="connsiteX308" fmla="*/ 1150334 w 2604940"/>
                <a:gd name="connsiteY308" fmla="*/ 151363 h 732423"/>
                <a:gd name="connsiteX309" fmla="*/ 1150334 w 2604940"/>
                <a:gd name="connsiteY309" fmla="*/ 141443 h 732423"/>
                <a:gd name="connsiteX310" fmla="*/ 1159204 w 2604940"/>
                <a:gd name="connsiteY310" fmla="*/ 132574 h 732423"/>
                <a:gd name="connsiteX311" fmla="*/ 1169124 w 2604940"/>
                <a:gd name="connsiteY311" fmla="*/ 132574 h 732423"/>
                <a:gd name="connsiteX312" fmla="*/ 1169124 w 2604940"/>
                <a:gd name="connsiteY312" fmla="*/ 142494 h 732423"/>
                <a:gd name="connsiteX313" fmla="*/ 1160254 w 2604940"/>
                <a:gd name="connsiteY313" fmla="*/ 151363 h 732423"/>
                <a:gd name="connsiteX314" fmla="*/ 1155353 w 2604940"/>
                <a:gd name="connsiteY314" fmla="*/ 153347 h 732423"/>
                <a:gd name="connsiteX315" fmla="*/ 2518552 w 2604940"/>
                <a:gd name="connsiteY315" fmla="*/ 144944 h 732423"/>
                <a:gd name="connsiteX316" fmla="*/ 2513650 w 2604940"/>
                <a:gd name="connsiteY316" fmla="*/ 142844 h 732423"/>
                <a:gd name="connsiteX317" fmla="*/ 2504782 w 2604940"/>
                <a:gd name="connsiteY317" fmla="*/ 133974 h 732423"/>
                <a:gd name="connsiteX318" fmla="*/ 2504782 w 2604940"/>
                <a:gd name="connsiteY318" fmla="*/ 124055 h 732423"/>
                <a:gd name="connsiteX319" fmla="*/ 2514701 w 2604940"/>
                <a:gd name="connsiteY319" fmla="*/ 124055 h 732423"/>
                <a:gd name="connsiteX320" fmla="*/ 2523570 w 2604940"/>
                <a:gd name="connsiteY320" fmla="*/ 132924 h 732423"/>
                <a:gd name="connsiteX321" fmla="*/ 2523570 w 2604940"/>
                <a:gd name="connsiteY321" fmla="*/ 142844 h 732423"/>
                <a:gd name="connsiteX322" fmla="*/ 2518668 w 2604940"/>
                <a:gd name="connsiteY322" fmla="*/ 144828 h 732423"/>
                <a:gd name="connsiteX323" fmla="*/ 1181844 w 2604940"/>
                <a:gd name="connsiteY323" fmla="*/ 126972 h 732423"/>
                <a:gd name="connsiteX324" fmla="*/ 1176943 w 2604940"/>
                <a:gd name="connsiteY324" fmla="*/ 124871 h 732423"/>
                <a:gd name="connsiteX325" fmla="*/ 1176943 w 2604940"/>
                <a:gd name="connsiteY325" fmla="*/ 114952 h 732423"/>
                <a:gd name="connsiteX326" fmla="*/ 1185812 w 2604940"/>
                <a:gd name="connsiteY326" fmla="*/ 106082 h 732423"/>
                <a:gd name="connsiteX327" fmla="*/ 1195732 w 2604940"/>
                <a:gd name="connsiteY327" fmla="*/ 106082 h 732423"/>
                <a:gd name="connsiteX328" fmla="*/ 1195732 w 2604940"/>
                <a:gd name="connsiteY328" fmla="*/ 116002 h 732423"/>
                <a:gd name="connsiteX329" fmla="*/ 1186862 w 2604940"/>
                <a:gd name="connsiteY329" fmla="*/ 124871 h 732423"/>
                <a:gd name="connsiteX330" fmla="*/ 1181961 w 2604940"/>
                <a:gd name="connsiteY330" fmla="*/ 126855 h 732423"/>
                <a:gd name="connsiteX331" fmla="*/ 2492061 w 2604940"/>
                <a:gd name="connsiteY331" fmla="*/ 118453 h 732423"/>
                <a:gd name="connsiteX332" fmla="*/ 2487159 w 2604940"/>
                <a:gd name="connsiteY332" fmla="*/ 116352 h 732423"/>
                <a:gd name="connsiteX333" fmla="*/ 2478290 w 2604940"/>
                <a:gd name="connsiteY333" fmla="*/ 107483 h 732423"/>
                <a:gd name="connsiteX334" fmla="*/ 2478290 w 2604940"/>
                <a:gd name="connsiteY334" fmla="*/ 97563 h 732423"/>
                <a:gd name="connsiteX335" fmla="*/ 2488209 w 2604940"/>
                <a:gd name="connsiteY335" fmla="*/ 97563 h 732423"/>
                <a:gd name="connsiteX336" fmla="*/ 2497079 w 2604940"/>
                <a:gd name="connsiteY336" fmla="*/ 106432 h 732423"/>
                <a:gd name="connsiteX337" fmla="*/ 2497079 w 2604940"/>
                <a:gd name="connsiteY337" fmla="*/ 116352 h 732423"/>
                <a:gd name="connsiteX338" fmla="*/ 2492178 w 2604940"/>
                <a:gd name="connsiteY338" fmla="*/ 118336 h 732423"/>
                <a:gd name="connsiteX339" fmla="*/ 1481069 w 2604940"/>
                <a:gd name="connsiteY339" fmla="*/ 105849 h 732423"/>
                <a:gd name="connsiteX340" fmla="*/ 1472783 w 2604940"/>
                <a:gd name="connsiteY340" fmla="*/ 105849 h 732423"/>
                <a:gd name="connsiteX341" fmla="*/ 1465781 w 2604940"/>
                <a:gd name="connsiteY341" fmla="*/ 98847 h 732423"/>
                <a:gd name="connsiteX342" fmla="*/ 1472783 w 2604940"/>
                <a:gd name="connsiteY342" fmla="*/ 91845 h 732423"/>
                <a:gd name="connsiteX343" fmla="*/ 1478151 w 2604940"/>
                <a:gd name="connsiteY343" fmla="*/ 91845 h 732423"/>
                <a:gd name="connsiteX344" fmla="*/ 1479085 w 2604940"/>
                <a:gd name="connsiteY344" fmla="*/ 90911 h 732423"/>
                <a:gd name="connsiteX345" fmla="*/ 1489004 w 2604940"/>
                <a:gd name="connsiteY345" fmla="*/ 90911 h 732423"/>
                <a:gd name="connsiteX346" fmla="*/ 1489004 w 2604940"/>
                <a:gd name="connsiteY346" fmla="*/ 100831 h 732423"/>
                <a:gd name="connsiteX347" fmla="*/ 1485970 w 2604940"/>
                <a:gd name="connsiteY347" fmla="*/ 103865 h 732423"/>
                <a:gd name="connsiteX348" fmla="*/ 1481069 w 2604940"/>
                <a:gd name="connsiteY348" fmla="*/ 105849 h 732423"/>
                <a:gd name="connsiteX349" fmla="*/ 1447809 w 2604940"/>
                <a:gd name="connsiteY349" fmla="*/ 105732 h 732423"/>
                <a:gd name="connsiteX350" fmla="*/ 1435322 w 2604940"/>
                <a:gd name="connsiteY350" fmla="*/ 105732 h 732423"/>
                <a:gd name="connsiteX351" fmla="*/ 1428319 w 2604940"/>
                <a:gd name="connsiteY351" fmla="*/ 98730 h 732423"/>
                <a:gd name="connsiteX352" fmla="*/ 1435322 w 2604940"/>
                <a:gd name="connsiteY352" fmla="*/ 91728 h 732423"/>
                <a:gd name="connsiteX353" fmla="*/ 1447809 w 2604940"/>
                <a:gd name="connsiteY353" fmla="*/ 91728 h 732423"/>
                <a:gd name="connsiteX354" fmla="*/ 1454811 w 2604940"/>
                <a:gd name="connsiteY354" fmla="*/ 98730 h 732423"/>
                <a:gd name="connsiteX355" fmla="*/ 1447809 w 2604940"/>
                <a:gd name="connsiteY355" fmla="*/ 105732 h 732423"/>
                <a:gd name="connsiteX356" fmla="*/ 1410347 w 2604940"/>
                <a:gd name="connsiteY356" fmla="*/ 105616 h 732423"/>
                <a:gd name="connsiteX357" fmla="*/ 1397860 w 2604940"/>
                <a:gd name="connsiteY357" fmla="*/ 105616 h 732423"/>
                <a:gd name="connsiteX358" fmla="*/ 1390858 w 2604940"/>
                <a:gd name="connsiteY358" fmla="*/ 98613 h 732423"/>
                <a:gd name="connsiteX359" fmla="*/ 1397860 w 2604940"/>
                <a:gd name="connsiteY359" fmla="*/ 91611 h 732423"/>
                <a:gd name="connsiteX360" fmla="*/ 1410347 w 2604940"/>
                <a:gd name="connsiteY360" fmla="*/ 91611 h 732423"/>
                <a:gd name="connsiteX361" fmla="*/ 1417349 w 2604940"/>
                <a:gd name="connsiteY361" fmla="*/ 98613 h 732423"/>
                <a:gd name="connsiteX362" fmla="*/ 1410347 w 2604940"/>
                <a:gd name="connsiteY362" fmla="*/ 105616 h 732423"/>
                <a:gd name="connsiteX363" fmla="*/ 1372886 w 2604940"/>
                <a:gd name="connsiteY363" fmla="*/ 105616 h 732423"/>
                <a:gd name="connsiteX364" fmla="*/ 1360398 w 2604940"/>
                <a:gd name="connsiteY364" fmla="*/ 105616 h 732423"/>
                <a:gd name="connsiteX365" fmla="*/ 1353396 w 2604940"/>
                <a:gd name="connsiteY365" fmla="*/ 98613 h 732423"/>
                <a:gd name="connsiteX366" fmla="*/ 1360398 w 2604940"/>
                <a:gd name="connsiteY366" fmla="*/ 91611 h 732423"/>
                <a:gd name="connsiteX367" fmla="*/ 1372886 w 2604940"/>
                <a:gd name="connsiteY367" fmla="*/ 91611 h 732423"/>
                <a:gd name="connsiteX368" fmla="*/ 1379888 w 2604940"/>
                <a:gd name="connsiteY368" fmla="*/ 98613 h 732423"/>
                <a:gd name="connsiteX369" fmla="*/ 1372886 w 2604940"/>
                <a:gd name="connsiteY369" fmla="*/ 105616 h 732423"/>
                <a:gd name="connsiteX370" fmla="*/ 1335308 w 2604940"/>
                <a:gd name="connsiteY370" fmla="*/ 105499 h 732423"/>
                <a:gd name="connsiteX371" fmla="*/ 1322820 w 2604940"/>
                <a:gd name="connsiteY371" fmla="*/ 105499 h 732423"/>
                <a:gd name="connsiteX372" fmla="*/ 1315819 w 2604940"/>
                <a:gd name="connsiteY372" fmla="*/ 98497 h 732423"/>
                <a:gd name="connsiteX373" fmla="*/ 1322820 w 2604940"/>
                <a:gd name="connsiteY373" fmla="*/ 91495 h 732423"/>
                <a:gd name="connsiteX374" fmla="*/ 1335308 w 2604940"/>
                <a:gd name="connsiteY374" fmla="*/ 91495 h 732423"/>
                <a:gd name="connsiteX375" fmla="*/ 1342310 w 2604940"/>
                <a:gd name="connsiteY375" fmla="*/ 98497 h 732423"/>
                <a:gd name="connsiteX376" fmla="*/ 1335308 w 2604940"/>
                <a:gd name="connsiteY376" fmla="*/ 105499 h 732423"/>
                <a:gd name="connsiteX377" fmla="*/ 1297846 w 2604940"/>
                <a:gd name="connsiteY377" fmla="*/ 105382 h 732423"/>
                <a:gd name="connsiteX378" fmla="*/ 1285359 w 2604940"/>
                <a:gd name="connsiteY378" fmla="*/ 105382 h 732423"/>
                <a:gd name="connsiteX379" fmla="*/ 1278357 w 2604940"/>
                <a:gd name="connsiteY379" fmla="*/ 98380 h 732423"/>
                <a:gd name="connsiteX380" fmla="*/ 1285359 w 2604940"/>
                <a:gd name="connsiteY380" fmla="*/ 91378 h 732423"/>
                <a:gd name="connsiteX381" fmla="*/ 1297846 w 2604940"/>
                <a:gd name="connsiteY381" fmla="*/ 91378 h 732423"/>
                <a:gd name="connsiteX382" fmla="*/ 1304849 w 2604940"/>
                <a:gd name="connsiteY382" fmla="*/ 98380 h 732423"/>
                <a:gd name="connsiteX383" fmla="*/ 1297846 w 2604940"/>
                <a:gd name="connsiteY383" fmla="*/ 105382 h 732423"/>
                <a:gd name="connsiteX384" fmla="*/ 1260268 w 2604940"/>
                <a:gd name="connsiteY384" fmla="*/ 105265 h 732423"/>
                <a:gd name="connsiteX385" fmla="*/ 1247781 w 2604940"/>
                <a:gd name="connsiteY385" fmla="*/ 105265 h 732423"/>
                <a:gd name="connsiteX386" fmla="*/ 1240778 w 2604940"/>
                <a:gd name="connsiteY386" fmla="*/ 98263 h 732423"/>
                <a:gd name="connsiteX387" fmla="*/ 1247781 w 2604940"/>
                <a:gd name="connsiteY387" fmla="*/ 91261 h 732423"/>
                <a:gd name="connsiteX388" fmla="*/ 1260268 w 2604940"/>
                <a:gd name="connsiteY388" fmla="*/ 91261 h 732423"/>
                <a:gd name="connsiteX389" fmla="*/ 1267270 w 2604940"/>
                <a:gd name="connsiteY389" fmla="*/ 98263 h 732423"/>
                <a:gd name="connsiteX390" fmla="*/ 1260268 w 2604940"/>
                <a:gd name="connsiteY390" fmla="*/ 105265 h 732423"/>
                <a:gd name="connsiteX391" fmla="*/ 1222807 w 2604940"/>
                <a:gd name="connsiteY391" fmla="*/ 105149 h 732423"/>
                <a:gd name="connsiteX392" fmla="*/ 1210319 w 2604940"/>
                <a:gd name="connsiteY392" fmla="*/ 105149 h 732423"/>
                <a:gd name="connsiteX393" fmla="*/ 1203317 w 2604940"/>
                <a:gd name="connsiteY393" fmla="*/ 98147 h 732423"/>
                <a:gd name="connsiteX394" fmla="*/ 1210319 w 2604940"/>
                <a:gd name="connsiteY394" fmla="*/ 91144 h 732423"/>
                <a:gd name="connsiteX395" fmla="*/ 1222807 w 2604940"/>
                <a:gd name="connsiteY395" fmla="*/ 91144 h 732423"/>
                <a:gd name="connsiteX396" fmla="*/ 1229809 w 2604940"/>
                <a:gd name="connsiteY396" fmla="*/ 98147 h 732423"/>
                <a:gd name="connsiteX397" fmla="*/ 1222807 w 2604940"/>
                <a:gd name="connsiteY397" fmla="*/ 105149 h 732423"/>
                <a:gd name="connsiteX398" fmla="*/ 2465569 w 2604940"/>
                <a:gd name="connsiteY398" fmla="*/ 91845 h 732423"/>
                <a:gd name="connsiteX399" fmla="*/ 2460668 w 2604940"/>
                <a:gd name="connsiteY399" fmla="*/ 89744 h 732423"/>
                <a:gd name="connsiteX400" fmla="*/ 2451798 w 2604940"/>
                <a:gd name="connsiteY400" fmla="*/ 80875 h 732423"/>
                <a:gd name="connsiteX401" fmla="*/ 2451798 w 2604940"/>
                <a:gd name="connsiteY401" fmla="*/ 70955 h 732423"/>
                <a:gd name="connsiteX402" fmla="*/ 2461718 w 2604940"/>
                <a:gd name="connsiteY402" fmla="*/ 70955 h 732423"/>
                <a:gd name="connsiteX403" fmla="*/ 2470587 w 2604940"/>
                <a:gd name="connsiteY403" fmla="*/ 79824 h 732423"/>
                <a:gd name="connsiteX404" fmla="*/ 2470587 w 2604940"/>
                <a:gd name="connsiteY404" fmla="*/ 89744 h 732423"/>
                <a:gd name="connsiteX405" fmla="*/ 2465686 w 2604940"/>
                <a:gd name="connsiteY405" fmla="*/ 91728 h 732423"/>
                <a:gd name="connsiteX406" fmla="*/ 1501842 w 2604940"/>
                <a:gd name="connsiteY406" fmla="*/ 85193 h 732423"/>
                <a:gd name="connsiteX407" fmla="*/ 1496940 w 2604940"/>
                <a:gd name="connsiteY407" fmla="*/ 83092 h 732423"/>
                <a:gd name="connsiteX408" fmla="*/ 1496940 w 2604940"/>
                <a:gd name="connsiteY408" fmla="*/ 73172 h 732423"/>
                <a:gd name="connsiteX409" fmla="*/ 1505810 w 2604940"/>
                <a:gd name="connsiteY409" fmla="*/ 64303 h 732423"/>
                <a:gd name="connsiteX410" fmla="*/ 1515730 w 2604940"/>
                <a:gd name="connsiteY410" fmla="*/ 64303 h 732423"/>
                <a:gd name="connsiteX411" fmla="*/ 1515730 w 2604940"/>
                <a:gd name="connsiteY411" fmla="*/ 74223 h 732423"/>
                <a:gd name="connsiteX412" fmla="*/ 1506860 w 2604940"/>
                <a:gd name="connsiteY412" fmla="*/ 83092 h 732423"/>
                <a:gd name="connsiteX413" fmla="*/ 1501958 w 2604940"/>
                <a:gd name="connsiteY413" fmla="*/ 85076 h 732423"/>
                <a:gd name="connsiteX414" fmla="*/ 2439078 w 2604940"/>
                <a:gd name="connsiteY414" fmla="*/ 65353 h 732423"/>
                <a:gd name="connsiteX415" fmla="*/ 2434176 w 2604940"/>
                <a:gd name="connsiteY415" fmla="*/ 63253 h 732423"/>
                <a:gd name="connsiteX416" fmla="*/ 2425307 w 2604940"/>
                <a:gd name="connsiteY416" fmla="*/ 54383 h 732423"/>
                <a:gd name="connsiteX417" fmla="*/ 2425307 w 2604940"/>
                <a:gd name="connsiteY417" fmla="*/ 44464 h 732423"/>
                <a:gd name="connsiteX418" fmla="*/ 2435227 w 2604940"/>
                <a:gd name="connsiteY418" fmla="*/ 44464 h 732423"/>
                <a:gd name="connsiteX419" fmla="*/ 2444096 w 2604940"/>
                <a:gd name="connsiteY419" fmla="*/ 53333 h 732423"/>
                <a:gd name="connsiteX420" fmla="*/ 2444096 w 2604940"/>
                <a:gd name="connsiteY420" fmla="*/ 63253 h 732423"/>
                <a:gd name="connsiteX421" fmla="*/ 2439194 w 2604940"/>
                <a:gd name="connsiteY421" fmla="*/ 65237 h 732423"/>
                <a:gd name="connsiteX422" fmla="*/ 1528333 w 2604940"/>
                <a:gd name="connsiteY422" fmla="*/ 58701 h 732423"/>
                <a:gd name="connsiteX423" fmla="*/ 1523432 w 2604940"/>
                <a:gd name="connsiteY423" fmla="*/ 56601 h 732423"/>
                <a:gd name="connsiteX424" fmla="*/ 1523432 w 2604940"/>
                <a:gd name="connsiteY424" fmla="*/ 46681 h 732423"/>
                <a:gd name="connsiteX425" fmla="*/ 1532301 w 2604940"/>
                <a:gd name="connsiteY425" fmla="*/ 37812 h 732423"/>
                <a:gd name="connsiteX426" fmla="*/ 1542221 w 2604940"/>
                <a:gd name="connsiteY426" fmla="*/ 37812 h 732423"/>
                <a:gd name="connsiteX427" fmla="*/ 1542221 w 2604940"/>
                <a:gd name="connsiteY427" fmla="*/ 47731 h 732423"/>
                <a:gd name="connsiteX428" fmla="*/ 1533351 w 2604940"/>
                <a:gd name="connsiteY428" fmla="*/ 56601 h 732423"/>
                <a:gd name="connsiteX429" fmla="*/ 1528450 w 2604940"/>
                <a:gd name="connsiteY429" fmla="*/ 58585 h 732423"/>
                <a:gd name="connsiteX430" fmla="*/ 2412586 w 2604940"/>
                <a:gd name="connsiteY430" fmla="*/ 38745 h 732423"/>
                <a:gd name="connsiteX431" fmla="*/ 2407685 w 2604940"/>
                <a:gd name="connsiteY431" fmla="*/ 36645 h 732423"/>
                <a:gd name="connsiteX432" fmla="*/ 2398816 w 2604940"/>
                <a:gd name="connsiteY432" fmla="*/ 27775 h 732423"/>
                <a:gd name="connsiteX433" fmla="*/ 2398816 w 2604940"/>
                <a:gd name="connsiteY433" fmla="*/ 17855 h 732423"/>
                <a:gd name="connsiteX434" fmla="*/ 2408735 w 2604940"/>
                <a:gd name="connsiteY434" fmla="*/ 17855 h 732423"/>
                <a:gd name="connsiteX435" fmla="*/ 2417605 w 2604940"/>
                <a:gd name="connsiteY435" fmla="*/ 26725 h 732423"/>
                <a:gd name="connsiteX436" fmla="*/ 2417605 w 2604940"/>
                <a:gd name="connsiteY436" fmla="*/ 36645 h 732423"/>
                <a:gd name="connsiteX437" fmla="*/ 2412703 w 2604940"/>
                <a:gd name="connsiteY437" fmla="*/ 38628 h 732423"/>
                <a:gd name="connsiteX438" fmla="*/ 1554941 w 2604940"/>
                <a:gd name="connsiteY438" fmla="*/ 32210 h 732423"/>
                <a:gd name="connsiteX439" fmla="*/ 1550039 w 2604940"/>
                <a:gd name="connsiteY439" fmla="*/ 30109 h 732423"/>
                <a:gd name="connsiteX440" fmla="*/ 1550039 w 2604940"/>
                <a:gd name="connsiteY440" fmla="*/ 20189 h 732423"/>
                <a:gd name="connsiteX441" fmla="*/ 1558909 w 2604940"/>
                <a:gd name="connsiteY441" fmla="*/ 11320 h 732423"/>
                <a:gd name="connsiteX442" fmla="*/ 1568829 w 2604940"/>
                <a:gd name="connsiteY442" fmla="*/ 11320 h 732423"/>
                <a:gd name="connsiteX443" fmla="*/ 1568829 w 2604940"/>
                <a:gd name="connsiteY443" fmla="*/ 21240 h 732423"/>
                <a:gd name="connsiteX444" fmla="*/ 1559960 w 2604940"/>
                <a:gd name="connsiteY444" fmla="*/ 30109 h 732423"/>
                <a:gd name="connsiteX445" fmla="*/ 1555058 w 2604940"/>
                <a:gd name="connsiteY445" fmla="*/ 32093 h 732423"/>
                <a:gd name="connsiteX446" fmla="*/ 2384928 w 2604940"/>
                <a:gd name="connsiteY446" fmla="*/ 15171 h 732423"/>
                <a:gd name="connsiteX447" fmla="*/ 2372441 w 2604940"/>
                <a:gd name="connsiteY447" fmla="*/ 15171 h 732423"/>
                <a:gd name="connsiteX448" fmla="*/ 2365439 w 2604940"/>
                <a:gd name="connsiteY448" fmla="*/ 8169 h 732423"/>
                <a:gd name="connsiteX449" fmla="*/ 2372441 w 2604940"/>
                <a:gd name="connsiteY449" fmla="*/ 1167 h 732423"/>
                <a:gd name="connsiteX450" fmla="*/ 2384928 w 2604940"/>
                <a:gd name="connsiteY450" fmla="*/ 1167 h 732423"/>
                <a:gd name="connsiteX451" fmla="*/ 2391930 w 2604940"/>
                <a:gd name="connsiteY451" fmla="*/ 8169 h 732423"/>
                <a:gd name="connsiteX452" fmla="*/ 2384928 w 2604940"/>
                <a:gd name="connsiteY452" fmla="*/ 15171 h 732423"/>
                <a:gd name="connsiteX453" fmla="*/ 2347350 w 2604940"/>
                <a:gd name="connsiteY453" fmla="*/ 15171 h 732423"/>
                <a:gd name="connsiteX454" fmla="*/ 2334862 w 2604940"/>
                <a:gd name="connsiteY454" fmla="*/ 15171 h 732423"/>
                <a:gd name="connsiteX455" fmla="*/ 2327861 w 2604940"/>
                <a:gd name="connsiteY455" fmla="*/ 8169 h 732423"/>
                <a:gd name="connsiteX456" fmla="*/ 2334862 w 2604940"/>
                <a:gd name="connsiteY456" fmla="*/ 1167 h 732423"/>
                <a:gd name="connsiteX457" fmla="*/ 2347350 w 2604940"/>
                <a:gd name="connsiteY457" fmla="*/ 1167 h 732423"/>
                <a:gd name="connsiteX458" fmla="*/ 2354352 w 2604940"/>
                <a:gd name="connsiteY458" fmla="*/ 8169 h 732423"/>
                <a:gd name="connsiteX459" fmla="*/ 2347350 w 2604940"/>
                <a:gd name="connsiteY459" fmla="*/ 15171 h 732423"/>
                <a:gd name="connsiteX460" fmla="*/ 2309889 w 2604940"/>
                <a:gd name="connsiteY460" fmla="*/ 15055 h 732423"/>
                <a:gd name="connsiteX461" fmla="*/ 2297401 w 2604940"/>
                <a:gd name="connsiteY461" fmla="*/ 15055 h 732423"/>
                <a:gd name="connsiteX462" fmla="*/ 2290399 w 2604940"/>
                <a:gd name="connsiteY462" fmla="*/ 8052 h 732423"/>
                <a:gd name="connsiteX463" fmla="*/ 2297401 w 2604940"/>
                <a:gd name="connsiteY463" fmla="*/ 1050 h 732423"/>
                <a:gd name="connsiteX464" fmla="*/ 2309889 w 2604940"/>
                <a:gd name="connsiteY464" fmla="*/ 1050 h 732423"/>
                <a:gd name="connsiteX465" fmla="*/ 2316890 w 2604940"/>
                <a:gd name="connsiteY465" fmla="*/ 8052 h 732423"/>
                <a:gd name="connsiteX466" fmla="*/ 2309889 w 2604940"/>
                <a:gd name="connsiteY466" fmla="*/ 15055 h 732423"/>
                <a:gd name="connsiteX467" fmla="*/ 2272427 w 2604940"/>
                <a:gd name="connsiteY467" fmla="*/ 15055 h 732423"/>
                <a:gd name="connsiteX468" fmla="*/ 2259940 w 2604940"/>
                <a:gd name="connsiteY468" fmla="*/ 15055 h 732423"/>
                <a:gd name="connsiteX469" fmla="*/ 2252938 w 2604940"/>
                <a:gd name="connsiteY469" fmla="*/ 8052 h 732423"/>
                <a:gd name="connsiteX470" fmla="*/ 2259940 w 2604940"/>
                <a:gd name="connsiteY470" fmla="*/ 1050 h 732423"/>
                <a:gd name="connsiteX471" fmla="*/ 2272427 w 2604940"/>
                <a:gd name="connsiteY471" fmla="*/ 1050 h 732423"/>
                <a:gd name="connsiteX472" fmla="*/ 2279429 w 2604940"/>
                <a:gd name="connsiteY472" fmla="*/ 8052 h 732423"/>
                <a:gd name="connsiteX473" fmla="*/ 2272427 w 2604940"/>
                <a:gd name="connsiteY473" fmla="*/ 15055 h 732423"/>
                <a:gd name="connsiteX474" fmla="*/ 2234849 w 2604940"/>
                <a:gd name="connsiteY474" fmla="*/ 14938 h 732423"/>
                <a:gd name="connsiteX475" fmla="*/ 2222362 w 2604940"/>
                <a:gd name="connsiteY475" fmla="*/ 14938 h 732423"/>
                <a:gd name="connsiteX476" fmla="*/ 2215359 w 2604940"/>
                <a:gd name="connsiteY476" fmla="*/ 7936 h 732423"/>
                <a:gd name="connsiteX477" fmla="*/ 2222362 w 2604940"/>
                <a:gd name="connsiteY477" fmla="*/ 934 h 732423"/>
                <a:gd name="connsiteX478" fmla="*/ 2234849 w 2604940"/>
                <a:gd name="connsiteY478" fmla="*/ 934 h 732423"/>
                <a:gd name="connsiteX479" fmla="*/ 2241851 w 2604940"/>
                <a:gd name="connsiteY479" fmla="*/ 7936 h 732423"/>
                <a:gd name="connsiteX480" fmla="*/ 2234849 w 2604940"/>
                <a:gd name="connsiteY480" fmla="*/ 14938 h 732423"/>
                <a:gd name="connsiteX481" fmla="*/ 2197387 w 2604940"/>
                <a:gd name="connsiteY481" fmla="*/ 14938 h 732423"/>
                <a:gd name="connsiteX482" fmla="*/ 2184900 w 2604940"/>
                <a:gd name="connsiteY482" fmla="*/ 14938 h 732423"/>
                <a:gd name="connsiteX483" fmla="*/ 2177898 w 2604940"/>
                <a:gd name="connsiteY483" fmla="*/ 7936 h 732423"/>
                <a:gd name="connsiteX484" fmla="*/ 2184900 w 2604940"/>
                <a:gd name="connsiteY484" fmla="*/ 934 h 732423"/>
                <a:gd name="connsiteX485" fmla="*/ 2197387 w 2604940"/>
                <a:gd name="connsiteY485" fmla="*/ 934 h 732423"/>
                <a:gd name="connsiteX486" fmla="*/ 2204389 w 2604940"/>
                <a:gd name="connsiteY486" fmla="*/ 7936 h 732423"/>
                <a:gd name="connsiteX487" fmla="*/ 2197387 w 2604940"/>
                <a:gd name="connsiteY487" fmla="*/ 14938 h 732423"/>
                <a:gd name="connsiteX488" fmla="*/ 2159926 w 2604940"/>
                <a:gd name="connsiteY488" fmla="*/ 14821 h 732423"/>
                <a:gd name="connsiteX489" fmla="*/ 2147439 w 2604940"/>
                <a:gd name="connsiteY489" fmla="*/ 14821 h 732423"/>
                <a:gd name="connsiteX490" fmla="*/ 2140437 w 2604940"/>
                <a:gd name="connsiteY490" fmla="*/ 7819 h 732423"/>
                <a:gd name="connsiteX491" fmla="*/ 2147439 w 2604940"/>
                <a:gd name="connsiteY491" fmla="*/ 817 h 732423"/>
                <a:gd name="connsiteX492" fmla="*/ 2159926 w 2604940"/>
                <a:gd name="connsiteY492" fmla="*/ 817 h 732423"/>
                <a:gd name="connsiteX493" fmla="*/ 2166928 w 2604940"/>
                <a:gd name="connsiteY493" fmla="*/ 7819 h 732423"/>
                <a:gd name="connsiteX494" fmla="*/ 2159926 w 2604940"/>
                <a:gd name="connsiteY494" fmla="*/ 14821 h 732423"/>
                <a:gd name="connsiteX495" fmla="*/ 2122348 w 2604940"/>
                <a:gd name="connsiteY495" fmla="*/ 14821 h 732423"/>
                <a:gd name="connsiteX496" fmla="*/ 2109861 w 2604940"/>
                <a:gd name="connsiteY496" fmla="*/ 14821 h 732423"/>
                <a:gd name="connsiteX497" fmla="*/ 2102859 w 2604940"/>
                <a:gd name="connsiteY497" fmla="*/ 7819 h 732423"/>
                <a:gd name="connsiteX498" fmla="*/ 2109861 w 2604940"/>
                <a:gd name="connsiteY498" fmla="*/ 817 h 732423"/>
                <a:gd name="connsiteX499" fmla="*/ 2122348 w 2604940"/>
                <a:gd name="connsiteY499" fmla="*/ 817 h 732423"/>
                <a:gd name="connsiteX500" fmla="*/ 2129350 w 2604940"/>
                <a:gd name="connsiteY500" fmla="*/ 7819 h 732423"/>
                <a:gd name="connsiteX501" fmla="*/ 2122348 w 2604940"/>
                <a:gd name="connsiteY501" fmla="*/ 14821 h 732423"/>
                <a:gd name="connsiteX502" fmla="*/ 2084886 w 2604940"/>
                <a:gd name="connsiteY502" fmla="*/ 14704 h 732423"/>
                <a:gd name="connsiteX503" fmla="*/ 2072399 w 2604940"/>
                <a:gd name="connsiteY503" fmla="*/ 14704 h 732423"/>
                <a:gd name="connsiteX504" fmla="*/ 2065397 w 2604940"/>
                <a:gd name="connsiteY504" fmla="*/ 7702 h 732423"/>
                <a:gd name="connsiteX505" fmla="*/ 2072399 w 2604940"/>
                <a:gd name="connsiteY505" fmla="*/ 700 h 732423"/>
                <a:gd name="connsiteX506" fmla="*/ 2084886 w 2604940"/>
                <a:gd name="connsiteY506" fmla="*/ 700 h 732423"/>
                <a:gd name="connsiteX507" fmla="*/ 2091889 w 2604940"/>
                <a:gd name="connsiteY507" fmla="*/ 7702 h 732423"/>
                <a:gd name="connsiteX508" fmla="*/ 2084886 w 2604940"/>
                <a:gd name="connsiteY508" fmla="*/ 14704 h 732423"/>
                <a:gd name="connsiteX509" fmla="*/ 2047308 w 2604940"/>
                <a:gd name="connsiteY509" fmla="*/ 14704 h 732423"/>
                <a:gd name="connsiteX510" fmla="*/ 2034821 w 2604940"/>
                <a:gd name="connsiteY510" fmla="*/ 14704 h 732423"/>
                <a:gd name="connsiteX511" fmla="*/ 2027819 w 2604940"/>
                <a:gd name="connsiteY511" fmla="*/ 7702 h 732423"/>
                <a:gd name="connsiteX512" fmla="*/ 2034821 w 2604940"/>
                <a:gd name="connsiteY512" fmla="*/ 700 h 732423"/>
                <a:gd name="connsiteX513" fmla="*/ 2047308 w 2604940"/>
                <a:gd name="connsiteY513" fmla="*/ 700 h 732423"/>
                <a:gd name="connsiteX514" fmla="*/ 2054310 w 2604940"/>
                <a:gd name="connsiteY514" fmla="*/ 7702 h 732423"/>
                <a:gd name="connsiteX515" fmla="*/ 2047308 w 2604940"/>
                <a:gd name="connsiteY515" fmla="*/ 14704 h 732423"/>
                <a:gd name="connsiteX516" fmla="*/ 2009847 w 2604940"/>
                <a:gd name="connsiteY516" fmla="*/ 14588 h 732423"/>
                <a:gd name="connsiteX517" fmla="*/ 1997360 w 2604940"/>
                <a:gd name="connsiteY517" fmla="*/ 14588 h 732423"/>
                <a:gd name="connsiteX518" fmla="*/ 1990358 w 2604940"/>
                <a:gd name="connsiteY518" fmla="*/ 7586 h 732423"/>
                <a:gd name="connsiteX519" fmla="*/ 1997360 w 2604940"/>
                <a:gd name="connsiteY519" fmla="*/ 584 h 732423"/>
                <a:gd name="connsiteX520" fmla="*/ 2009847 w 2604940"/>
                <a:gd name="connsiteY520" fmla="*/ 584 h 732423"/>
                <a:gd name="connsiteX521" fmla="*/ 2016849 w 2604940"/>
                <a:gd name="connsiteY521" fmla="*/ 7586 h 732423"/>
                <a:gd name="connsiteX522" fmla="*/ 2009847 w 2604940"/>
                <a:gd name="connsiteY522" fmla="*/ 14588 h 732423"/>
                <a:gd name="connsiteX523" fmla="*/ 1972385 w 2604940"/>
                <a:gd name="connsiteY523" fmla="*/ 14588 h 732423"/>
                <a:gd name="connsiteX524" fmla="*/ 1959899 w 2604940"/>
                <a:gd name="connsiteY524" fmla="*/ 14588 h 732423"/>
                <a:gd name="connsiteX525" fmla="*/ 1952896 w 2604940"/>
                <a:gd name="connsiteY525" fmla="*/ 7586 h 732423"/>
                <a:gd name="connsiteX526" fmla="*/ 1959899 w 2604940"/>
                <a:gd name="connsiteY526" fmla="*/ 584 h 732423"/>
                <a:gd name="connsiteX527" fmla="*/ 1972385 w 2604940"/>
                <a:gd name="connsiteY527" fmla="*/ 584 h 732423"/>
                <a:gd name="connsiteX528" fmla="*/ 1979388 w 2604940"/>
                <a:gd name="connsiteY528" fmla="*/ 7586 h 732423"/>
                <a:gd name="connsiteX529" fmla="*/ 1972385 w 2604940"/>
                <a:gd name="connsiteY529" fmla="*/ 14588 h 732423"/>
                <a:gd name="connsiteX530" fmla="*/ 1934924 w 2604940"/>
                <a:gd name="connsiteY530" fmla="*/ 14471 h 732423"/>
                <a:gd name="connsiteX531" fmla="*/ 1922437 w 2604940"/>
                <a:gd name="connsiteY531" fmla="*/ 14471 h 732423"/>
                <a:gd name="connsiteX532" fmla="*/ 1915435 w 2604940"/>
                <a:gd name="connsiteY532" fmla="*/ 7469 h 732423"/>
                <a:gd name="connsiteX533" fmla="*/ 1922437 w 2604940"/>
                <a:gd name="connsiteY533" fmla="*/ 467 h 732423"/>
                <a:gd name="connsiteX534" fmla="*/ 1934924 w 2604940"/>
                <a:gd name="connsiteY534" fmla="*/ 467 h 732423"/>
                <a:gd name="connsiteX535" fmla="*/ 1941926 w 2604940"/>
                <a:gd name="connsiteY535" fmla="*/ 7469 h 732423"/>
                <a:gd name="connsiteX536" fmla="*/ 1934924 w 2604940"/>
                <a:gd name="connsiteY536" fmla="*/ 14471 h 732423"/>
                <a:gd name="connsiteX537" fmla="*/ 1897346 w 2604940"/>
                <a:gd name="connsiteY537" fmla="*/ 14471 h 732423"/>
                <a:gd name="connsiteX538" fmla="*/ 1884858 w 2604940"/>
                <a:gd name="connsiteY538" fmla="*/ 14471 h 732423"/>
                <a:gd name="connsiteX539" fmla="*/ 1877856 w 2604940"/>
                <a:gd name="connsiteY539" fmla="*/ 7469 h 732423"/>
                <a:gd name="connsiteX540" fmla="*/ 1884858 w 2604940"/>
                <a:gd name="connsiteY540" fmla="*/ 467 h 732423"/>
                <a:gd name="connsiteX541" fmla="*/ 1897346 w 2604940"/>
                <a:gd name="connsiteY541" fmla="*/ 467 h 732423"/>
                <a:gd name="connsiteX542" fmla="*/ 1904348 w 2604940"/>
                <a:gd name="connsiteY542" fmla="*/ 7469 h 732423"/>
                <a:gd name="connsiteX543" fmla="*/ 1897346 w 2604940"/>
                <a:gd name="connsiteY543" fmla="*/ 14471 h 732423"/>
                <a:gd name="connsiteX544" fmla="*/ 1859885 w 2604940"/>
                <a:gd name="connsiteY544" fmla="*/ 14354 h 732423"/>
                <a:gd name="connsiteX545" fmla="*/ 1847397 w 2604940"/>
                <a:gd name="connsiteY545" fmla="*/ 14354 h 732423"/>
                <a:gd name="connsiteX546" fmla="*/ 1840395 w 2604940"/>
                <a:gd name="connsiteY546" fmla="*/ 7352 h 732423"/>
                <a:gd name="connsiteX547" fmla="*/ 1847397 w 2604940"/>
                <a:gd name="connsiteY547" fmla="*/ 350 h 732423"/>
                <a:gd name="connsiteX548" fmla="*/ 1859885 w 2604940"/>
                <a:gd name="connsiteY548" fmla="*/ 350 h 732423"/>
                <a:gd name="connsiteX549" fmla="*/ 1866886 w 2604940"/>
                <a:gd name="connsiteY549" fmla="*/ 7352 h 732423"/>
                <a:gd name="connsiteX550" fmla="*/ 1859885 w 2604940"/>
                <a:gd name="connsiteY550" fmla="*/ 14354 h 732423"/>
                <a:gd name="connsiteX551" fmla="*/ 1822306 w 2604940"/>
                <a:gd name="connsiteY551" fmla="*/ 14354 h 732423"/>
                <a:gd name="connsiteX552" fmla="*/ 1809819 w 2604940"/>
                <a:gd name="connsiteY552" fmla="*/ 14354 h 732423"/>
                <a:gd name="connsiteX553" fmla="*/ 1802817 w 2604940"/>
                <a:gd name="connsiteY553" fmla="*/ 7352 h 732423"/>
                <a:gd name="connsiteX554" fmla="*/ 1809819 w 2604940"/>
                <a:gd name="connsiteY554" fmla="*/ 350 h 732423"/>
                <a:gd name="connsiteX555" fmla="*/ 1822306 w 2604940"/>
                <a:gd name="connsiteY555" fmla="*/ 350 h 732423"/>
                <a:gd name="connsiteX556" fmla="*/ 1829309 w 2604940"/>
                <a:gd name="connsiteY556" fmla="*/ 7352 h 732423"/>
                <a:gd name="connsiteX557" fmla="*/ 1822306 w 2604940"/>
                <a:gd name="connsiteY557" fmla="*/ 14354 h 732423"/>
                <a:gd name="connsiteX558" fmla="*/ 1784845 w 2604940"/>
                <a:gd name="connsiteY558" fmla="*/ 14238 h 732423"/>
                <a:gd name="connsiteX559" fmla="*/ 1772358 w 2604940"/>
                <a:gd name="connsiteY559" fmla="*/ 14238 h 732423"/>
                <a:gd name="connsiteX560" fmla="*/ 1765355 w 2604940"/>
                <a:gd name="connsiteY560" fmla="*/ 7235 h 732423"/>
                <a:gd name="connsiteX561" fmla="*/ 1772358 w 2604940"/>
                <a:gd name="connsiteY561" fmla="*/ 233 h 732423"/>
                <a:gd name="connsiteX562" fmla="*/ 1784845 w 2604940"/>
                <a:gd name="connsiteY562" fmla="*/ 233 h 732423"/>
                <a:gd name="connsiteX563" fmla="*/ 1791847 w 2604940"/>
                <a:gd name="connsiteY563" fmla="*/ 7235 h 732423"/>
                <a:gd name="connsiteX564" fmla="*/ 1784845 w 2604940"/>
                <a:gd name="connsiteY564" fmla="*/ 14238 h 732423"/>
                <a:gd name="connsiteX565" fmla="*/ 1747383 w 2604940"/>
                <a:gd name="connsiteY565" fmla="*/ 14238 h 732423"/>
                <a:gd name="connsiteX566" fmla="*/ 1734896 w 2604940"/>
                <a:gd name="connsiteY566" fmla="*/ 14238 h 732423"/>
                <a:gd name="connsiteX567" fmla="*/ 1727894 w 2604940"/>
                <a:gd name="connsiteY567" fmla="*/ 7235 h 732423"/>
                <a:gd name="connsiteX568" fmla="*/ 1734896 w 2604940"/>
                <a:gd name="connsiteY568" fmla="*/ 233 h 732423"/>
                <a:gd name="connsiteX569" fmla="*/ 1747383 w 2604940"/>
                <a:gd name="connsiteY569" fmla="*/ 233 h 732423"/>
                <a:gd name="connsiteX570" fmla="*/ 1754385 w 2604940"/>
                <a:gd name="connsiteY570" fmla="*/ 7235 h 732423"/>
                <a:gd name="connsiteX571" fmla="*/ 1747383 w 2604940"/>
                <a:gd name="connsiteY571" fmla="*/ 14238 h 732423"/>
                <a:gd name="connsiteX572" fmla="*/ 1709922 w 2604940"/>
                <a:gd name="connsiteY572" fmla="*/ 14121 h 732423"/>
                <a:gd name="connsiteX573" fmla="*/ 1697435 w 2604940"/>
                <a:gd name="connsiteY573" fmla="*/ 14121 h 732423"/>
                <a:gd name="connsiteX574" fmla="*/ 1690433 w 2604940"/>
                <a:gd name="connsiteY574" fmla="*/ 7119 h 732423"/>
                <a:gd name="connsiteX575" fmla="*/ 1697435 w 2604940"/>
                <a:gd name="connsiteY575" fmla="*/ 117 h 732423"/>
                <a:gd name="connsiteX576" fmla="*/ 1709922 w 2604940"/>
                <a:gd name="connsiteY576" fmla="*/ 117 h 732423"/>
                <a:gd name="connsiteX577" fmla="*/ 1716924 w 2604940"/>
                <a:gd name="connsiteY577" fmla="*/ 7119 h 732423"/>
                <a:gd name="connsiteX578" fmla="*/ 1709922 w 2604940"/>
                <a:gd name="connsiteY578" fmla="*/ 14121 h 732423"/>
                <a:gd name="connsiteX579" fmla="*/ 1672344 w 2604940"/>
                <a:gd name="connsiteY579" fmla="*/ 14121 h 732423"/>
                <a:gd name="connsiteX580" fmla="*/ 1659857 w 2604940"/>
                <a:gd name="connsiteY580" fmla="*/ 14121 h 732423"/>
                <a:gd name="connsiteX581" fmla="*/ 1652855 w 2604940"/>
                <a:gd name="connsiteY581" fmla="*/ 7119 h 732423"/>
                <a:gd name="connsiteX582" fmla="*/ 1659857 w 2604940"/>
                <a:gd name="connsiteY582" fmla="*/ 117 h 732423"/>
                <a:gd name="connsiteX583" fmla="*/ 1672344 w 2604940"/>
                <a:gd name="connsiteY583" fmla="*/ 117 h 732423"/>
                <a:gd name="connsiteX584" fmla="*/ 1679346 w 2604940"/>
                <a:gd name="connsiteY584" fmla="*/ 7119 h 732423"/>
                <a:gd name="connsiteX585" fmla="*/ 1672344 w 2604940"/>
                <a:gd name="connsiteY585" fmla="*/ 14121 h 732423"/>
                <a:gd name="connsiteX586" fmla="*/ 1634882 w 2604940"/>
                <a:gd name="connsiteY586" fmla="*/ 14004 h 732423"/>
                <a:gd name="connsiteX587" fmla="*/ 1622395 w 2604940"/>
                <a:gd name="connsiteY587" fmla="*/ 14004 h 732423"/>
                <a:gd name="connsiteX588" fmla="*/ 1615393 w 2604940"/>
                <a:gd name="connsiteY588" fmla="*/ 7002 h 732423"/>
                <a:gd name="connsiteX589" fmla="*/ 1622395 w 2604940"/>
                <a:gd name="connsiteY589" fmla="*/ 0 h 732423"/>
                <a:gd name="connsiteX590" fmla="*/ 1634882 w 2604940"/>
                <a:gd name="connsiteY590" fmla="*/ 0 h 732423"/>
                <a:gd name="connsiteX591" fmla="*/ 1641885 w 2604940"/>
                <a:gd name="connsiteY591" fmla="*/ 7002 h 732423"/>
                <a:gd name="connsiteX592" fmla="*/ 1634882 w 2604940"/>
                <a:gd name="connsiteY592" fmla="*/ 14004 h 732423"/>
                <a:gd name="connsiteX593" fmla="*/ 1597304 w 2604940"/>
                <a:gd name="connsiteY593" fmla="*/ 14004 h 732423"/>
                <a:gd name="connsiteX594" fmla="*/ 1584817 w 2604940"/>
                <a:gd name="connsiteY594" fmla="*/ 14004 h 732423"/>
                <a:gd name="connsiteX595" fmla="*/ 1577815 w 2604940"/>
                <a:gd name="connsiteY595" fmla="*/ 7002 h 732423"/>
                <a:gd name="connsiteX596" fmla="*/ 1584817 w 2604940"/>
                <a:gd name="connsiteY596" fmla="*/ 0 h 732423"/>
                <a:gd name="connsiteX597" fmla="*/ 1597304 w 2604940"/>
                <a:gd name="connsiteY597" fmla="*/ 0 h 732423"/>
                <a:gd name="connsiteX598" fmla="*/ 1604306 w 2604940"/>
                <a:gd name="connsiteY598" fmla="*/ 7002 h 732423"/>
                <a:gd name="connsiteX599" fmla="*/ 1597304 w 2604940"/>
                <a:gd name="connsiteY599" fmla="*/ 14004 h 732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</a:cxnLst>
              <a:rect l="l" t="t" r="r" b="b"/>
              <a:pathLst>
                <a:path w="2604940" h="732423">
                  <a:moveTo>
                    <a:pt x="574525" y="732423"/>
                  </a:moveTo>
                  <a:lnTo>
                    <a:pt x="569507" y="732423"/>
                  </a:lnTo>
                  <a:cubicBezTo>
                    <a:pt x="565656" y="732423"/>
                    <a:pt x="562505" y="729272"/>
                    <a:pt x="562505" y="725421"/>
                  </a:cubicBezTo>
                  <a:cubicBezTo>
                    <a:pt x="562505" y="721570"/>
                    <a:pt x="565656" y="718419"/>
                    <a:pt x="569507" y="718419"/>
                  </a:cubicBezTo>
                  <a:lnTo>
                    <a:pt x="571608" y="718419"/>
                  </a:lnTo>
                  <a:lnTo>
                    <a:pt x="574876" y="715151"/>
                  </a:lnTo>
                  <a:cubicBezTo>
                    <a:pt x="577560" y="712351"/>
                    <a:pt x="581994" y="712467"/>
                    <a:pt x="584795" y="715151"/>
                  </a:cubicBezTo>
                  <a:cubicBezTo>
                    <a:pt x="587479" y="717952"/>
                    <a:pt x="587479" y="722387"/>
                    <a:pt x="584795" y="725071"/>
                  </a:cubicBezTo>
                  <a:lnTo>
                    <a:pt x="579427" y="730323"/>
                  </a:lnTo>
                  <a:cubicBezTo>
                    <a:pt x="578143" y="731606"/>
                    <a:pt x="576276" y="732307"/>
                    <a:pt x="574525" y="732307"/>
                  </a:cubicBezTo>
                  <a:close/>
                  <a:moveTo>
                    <a:pt x="544533" y="732423"/>
                  </a:moveTo>
                  <a:lnTo>
                    <a:pt x="532046" y="732423"/>
                  </a:lnTo>
                  <a:cubicBezTo>
                    <a:pt x="528195" y="732423"/>
                    <a:pt x="525044" y="729272"/>
                    <a:pt x="525044" y="725421"/>
                  </a:cubicBezTo>
                  <a:cubicBezTo>
                    <a:pt x="525044" y="721570"/>
                    <a:pt x="528195" y="718419"/>
                    <a:pt x="532046" y="718419"/>
                  </a:cubicBezTo>
                  <a:lnTo>
                    <a:pt x="544533" y="718419"/>
                  </a:lnTo>
                  <a:cubicBezTo>
                    <a:pt x="548384" y="718419"/>
                    <a:pt x="551535" y="721570"/>
                    <a:pt x="551535" y="725421"/>
                  </a:cubicBezTo>
                  <a:cubicBezTo>
                    <a:pt x="551535" y="729272"/>
                    <a:pt x="548384" y="732423"/>
                    <a:pt x="544533" y="732423"/>
                  </a:cubicBezTo>
                  <a:close/>
                  <a:moveTo>
                    <a:pt x="507072" y="732307"/>
                  </a:moveTo>
                  <a:lnTo>
                    <a:pt x="494584" y="732307"/>
                  </a:lnTo>
                  <a:cubicBezTo>
                    <a:pt x="490733" y="732307"/>
                    <a:pt x="487582" y="729156"/>
                    <a:pt x="487582" y="725304"/>
                  </a:cubicBezTo>
                  <a:cubicBezTo>
                    <a:pt x="487582" y="721453"/>
                    <a:pt x="490733" y="718302"/>
                    <a:pt x="494584" y="718302"/>
                  </a:cubicBezTo>
                  <a:lnTo>
                    <a:pt x="507072" y="718302"/>
                  </a:lnTo>
                  <a:cubicBezTo>
                    <a:pt x="510923" y="718302"/>
                    <a:pt x="514074" y="721453"/>
                    <a:pt x="514074" y="725304"/>
                  </a:cubicBezTo>
                  <a:cubicBezTo>
                    <a:pt x="514074" y="729156"/>
                    <a:pt x="510923" y="732307"/>
                    <a:pt x="507072" y="732307"/>
                  </a:cubicBezTo>
                  <a:close/>
                  <a:moveTo>
                    <a:pt x="469493" y="732307"/>
                  </a:moveTo>
                  <a:lnTo>
                    <a:pt x="457006" y="732307"/>
                  </a:lnTo>
                  <a:cubicBezTo>
                    <a:pt x="453155" y="732307"/>
                    <a:pt x="450004" y="729156"/>
                    <a:pt x="450004" y="725304"/>
                  </a:cubicBezTo>
                  <a:cubicBezTo>
                    <a:pt x="450004" y="721453"/>
                    <a:pt x="453155" y="718302"/>
                    <a:pt x="457006" y="718302"/>
                  </a:cubicBezTo>
                  <a:lnTo>
                    <a:pt x="469493" y="718302"/>
                  </a:lnTo>
                  <a:cubicBezTo>
                    <a:pt x="473344" y="718302"/>
                    <a:pt x="476496" y="721453"/>
                    <a:pt x="476496" y="725304"/>
                  </a:cubicBezTo>
                  <a:cubicBezTo>
                    <a:pt x="476496" y="729156"/>
                    <a:pt x="473344" y="732307"/>
                    <a:pt x="469493" y="732307"/>
                  </a:cubicBezTo>
                  <a:close/>
                  <a:moveTo>
                    <a:pt x="432032" y="732307"/>
                  </a:moveTo>
                  <a:lnTo>
                    <a:pt x="419545" y="732307"/>
                  </a:lnTo>
                  <a:cubicBezTo>
                    <a:pt x="415693" y="732307"/>
                    <a:pt x="412543" y="729156"/>
                    <a:pt x="412543" y="725304"/>
                  </a:cubicBezTo>
                  <a:cubicBezTo>
                    <a:pt x="412543" y="721453"/>
                    <a:pt x="415693" y="718302"/>
                    <a:pt x="419545" y="718302"/>
                  </a:cubicBezTo>
                  <a:lnTo>
                    <a:pt x="432032" y="718302"/>
                  </a:lnTo>
                  <a:cubicBezTo>
                    <a:pt x="435883" y="718302"/>
                    <a:pt x="439034" y="721453"/>
                    <a:pt x="439034" y="725304"/>
                  </a:cubicBezTo>
                  <a:cubicBezTo>
                    <a:pt x="439034" y="729156"/>
                    <a:pt x="435883" y="732307"/>
                    <a:pt x="432032" y="732307"/>
                  </a:cubicBezTo>
                  <a:close/>
                  <a:moveTo>
                    <a:pt x="394570" y="732307"/>
                  </a:moveTo>
                  <a:lnTo>
                    <a:pt x="382084" y="732307"/>
                  </a:lnTo>
                  <a:cubicBezTo>
                    <a:pt x="378232" y="732307"/>
                    <a:pt x="375081" y="729156"/>
                    <a:pt x="375081" y="725304"/>
                  </a:cubicBezTo>
                  <a:cubicBezTo>
                    <a:pt x="375081" y="721453"/>
                    <a:pt x="378232" y="718302"/>
                    <a:pt x="382084" y="718302"/>
                  </a:cubicBezTo>
                  <a:lnTo>
                    <a:pt x="394570" y="718302"/>
                  </a:lnTo>
                  <a:cubicBezTo>
                    <a:pt x="398422" y="718302"/>
                    <a:pt x="401573" y="721453"/>
                    <a:pt x="401573" y="725304"/>
                  </a:cubicBezTo>
                  <a:cubicBezTo>
                    <a:pt x="401573" y="729156"/>
                    <a:pt x="398422" y="732307"/>
                    <a:pt x="394570" y="732307"/>
                  </a:cubicBezTo>
                  <a:close/>
                  <a:moveTo>
                    <a:pt x="356992" y="732307"/>
                  </a:moveTo>
                  <a:lnTo>
                    <a:pt x="344505" y="732307"/>
                  </a:lnTo>
                  <a:cubicBezTo>
                    <a:pt x="340654" y="732307"/>
                    <a:pt x="337503" y="729156"/>
                    <a:pt x="337503" y="725304"/>
                  </a:cubicBezTo>
                  <a:cubicBezTo>
                    <a:pt x="337503" y="721453"/>
                    <a:pt x="340654" y="718302"/>
                    <a:pt x="344505" y="718302"/>
                  </a:cubicBezTo>
                  <a:lnTo>
                    <a:pt x="356992" y="718302"/>
                  </a:lnTo>
                  <a:cubicBezTo>
                    <a:pt x="360844" y="718302"/>
                    <a:pt x="363994" y="721453"/>
                    <a:pt x="363994" y="725304"/>
                  </a:cubicBezTo>
                  <a:cubicBezTo>
                    <a:pt x="363994" y="729156"/>
                    <a:pt x="360844" y="732307"/>
                    <a:pt x="356992" y="732307"/>
                  </a:cubicBezTo>
                  <a:close/>
                  <a:moveTo>
                    <a:pt x="319531" y="732190"/>
                  </a:moveTo>
                  <a:lnTo>
                    <a:pt x="307044" y="732190"/>
                  </a:lnTo>
                  <a:cubicBezTo>
                    <a:pt x="303193" y="732190"/>
                    <a:pt x="300041" y="729039"/>
                    <a:pt x="300041" y="725188"/>
                  </a:cubicBezTo>
                  <a:cubicBezTo>
                    <a:pt x="300041" y="721337"/>
                    <a:pt x="303193" y="718186"/>
                    <a:pt x="307044" y="718186"/>
                  </a:cubicBezTo>
                  <a:lnTo>
                    <a:pt x="319531" y="718186"/>
                  </a:lnTo>
                  <a:cubicBezTo>
                    <a:pt x="323382" y="718186"/>
                    <a:pt x="326533" y="721337"/>
                    <a:pt x="326533" y="725188"/>
                  </a:cubicBezTo>
                  <a:cubicBezTo>
                    <a:pt x="326533" y="729039"/>
                    <a:pt x="323382" y="732190"/>
                    <a:pt x="319531" y="732190"/>
                  </a:cubicBezTo>
                  <a:close/>
                  <a:moveTo>
                    <a:pt x="282070" y="732190"/>
                  </a:moveTo>
                  <a:lnTo>
                    <a:pt x="269582" y="732190"/>
                  </a:lnTo>
                  <a:cubicBezTo>
                    <a:pt x="265731" y="732190"/>
                    <a:pt x="262580" y="729039"/>
                    <a:pt x="262580" y="725188"/>
                  </a:cubicBezTo>
                  <a:cubicBezTo>
                    <a:pt x="262580" y="721337"/>
                    <a:pt x="265731" y="718186"/>
                    <a:pt x="269582" y="718186"/>
                  </a:cubicBezTo>
                  <a:lnTo>
                    <a:pt x="282070" y="718186"/>
                  </a:lnTo>
                  <a:cubicBezTo>
                    <a:pt x="285921" y="718186"/>
                    <a:pt x="289072" y="721337"/>
                    <a:pt x="289072" y="725188"/>
                  </a:cubicBezTo>
                  <a:cubicBezTo>
                    <a:pt x="289072" y="729039"/>
                    <a:pt x="285921" y="732190"/>
                    <a:pt x="282070" y="732190"/>
                  </a:cubicBezTo>
                  <a:close/>
                  <a:moveTo>
                    <a:pt x="244491" y="732190"/>
                  </a:moveTo>
                  <a:lnTo>
                    <a:pt x="232004" y="732190"/>
                  </a:lnTo>
                  <a:cubicBezTo>
                    <a:pt x="228153" y="732190"/>
                    <a:pt x="225002" y="729039"/>
                    <a:pt x="225002" y="725188"/>
                  </a:cubicBezTo>
                  <a:cubicBezTo>
                    <a:pt x="225002" y="721337"/>
                    <a:pt x="228153" y="718186"/>
                    <a:pt x="232004" y="718186"/>
                  </a:cubicBezTo>
                  <a:lnTo>
                    <a:pt x="244491" y="718186"/>
                  </a:lnTo>
                  <a:cubicBezTo>
                    <a:pt x="248342" y="718186"/>
                    <a:pt x="251494" y="721337"/>
                    <a:pt x="251494" y="725188"/>
                  </a:cubicBezTo>
                  <a:cubicBezTo>
                    <a:pt x="251494" y="729039"/>
                    <a:pt x="248342" y="732190"/>
                    <a:pt x="244491" y="732190"/>
                  </a:cubicBezTo>
                  <a:close/>
                  <a:moveTo>
                    <a:pt x="207030" y="732190"/>
                  </a:moveTo>
                  <a:lnTo>
                    <a:pt x="194543" y="732190"/>
                  </a:lnTo>
                  <a:cubicBezTo>
                    <a:pt x="190691" y="732190"/>
                    <a:pt x="187541" y="729039"/>
                    <a:pt x="187541" y="725188"/>
                  </a:cubicBezTo>
                  <a:cubicBezTo>
                    <a:pt x="187541" y="721337"/>
                    <a:pt x="190691" y="718186"/>
                    <a:pt x="194543" y="718186"/>
                  </a:cubicBezTo>
                  <a:lnTo>
                    <a:pt x="207030" y="718186"/>
                  </a:lnTo>
                  <a:cubicBezTo>
                    <a:pt x="210881" y="718186"/>
                    <a:pt x="214032" y="721337"/>
                    <a:pt x="214032" y="725188"/>
                  </a:cubicBezTo>
                  <a:cubicBezTo>
                    <a:pt x="214032" y="729039"/>
                    <a:pt x="210881" y="732190"/>
                    <a:pt x="207030" y="732190"/>
                  </a:cubicBezTo>
                  <a:close/>
                  <a:moveTo>
                    <a:pt x="169568" y="732190"/>
                  </a:moveTo>
                  <a:lnTo>
                    <a:pt x="157081" y="732190"/>
                  </a:lnTo>
                  <a:cubicBezTo>
                    <a:pt x="153230" y="732190"/>
                    <a:pt x="150079" y="729039"/>
                    <a:pt x="150079" y="725188"/>
                  </a:cubicBezTo>
                  <a:cubicBezTo>
                    <a:pt x="150079" y="721337"/>
                    <a:pt x="153230" y="718186"/>
                    <a:pt x="157081" y="718186"/>
                  </a:cubicBezTo>
                  <a:lnTo>
                    <a:pt x="169568" y="718186"/>
                  </a:lnTo>
                  <a:cubicBezTo>
                    <a:pt x="173420" y="718186"/>
                    <a:pt x="176571" y="721337"/>
                    <a:pt x="176571" y="725188"/>
                  </a:cubicBezTo>
                  <a:cubicBezTo>
                    <a:pt x="176571" y="729039"/>
                    <a:pt x="173420" y="732190"/>
                    <a:pt x="169568" y="732190"/>
                  </a:cubicBezTo>
                  <a:close/>
                  <a:moveTo>
                    <a:pt x="131990" y="732073"/>
                  </a:moveTo>
                  <a:lnTo>
                    <a:pt x="119503" y="732073"/>
                  </a:lnTo>
                  <a:cubicBezTo>
                    <a:pt x="115652" y="732073"/>
                    <a:pt x="112501" y="728922"/>
                    <a:pt x="112501" y="725071"/>
                  </a:cubicBezTo>
                  <a:cubicBezTo>
                    <a:pt x="112501" y="721220"/>
                    <a:pt x="115652" y="718069"/>
                    <a:pt x="119503" y="718069"/>
                  </a:cubicBezTo>
                  <a:lnTo>
                    <a:pt x="131990" y="718069"/>
                  </a:lnTo>
                  <a:cubicBezTo>
                    <a:pt x="135842" y="718069"/>
                    <a:pt x="138992" y="721220"/>
                    <a:pt x="138992" y="725071"/>
                  </a:cubicBezTo>
                  <a:cubicBezTo>
                    <a:pt x="138992" y="728922"/>
                    <a:pt x="135842" y="732073"/>
                    <a:pt x="131990" y="732073"/>
                  </a:cubicBezTo>
                  <a:close/>
                  <a:moveTo>
                    <a:pt x="94529" y="732073"/>
                  </a:moveTo>
                  <a:lnTo>
                    <a:pt x="82042" y="732073"/>
                  </a:lnTo>
                  <a:cubicBezTo>
                    <a:pt x="78191" y="732073"/>
                    <a:pt x="75039" y="728922"/>
                    <a:pt x="75039" y="725071"/>
                  </a:cubicBezTo>
                  <a:cubicBezTo>
                    <a:pt x="75039" y="721220"/>
                    <a:pt x="78191" y="718069"/>
                    <a:pt x="82042" y="718069"/>
                  </a:cubicBezTo>
                  <a:lnTo>
                    <a:pt x="94529" y="718069"/>
                  </a:lnTo>
                  <a:cubicBezTo>
                    <a:pt x="98380" y="718069"/>
                    <a:pt x="101531" y="721220"/>
                    <a:pt x="101531" y="725071"/>
                  </a:cubicBezTo>
                  <a:cubicBezTo>
                    <a:pt x="101531" y="728922"/>
                    <a:pt x="98380" y="732073"/>
                    <a:pt x="94529" y="732073"/>
                  </a:cubicBezTo>
                  <a:close/>
                  <a:moveTo>
                    <a:pt x="57068" y="732073"/>
                  </a:moveTo>
                  <a:lnTo>
                    <a:pt x="44580" y="732073"/>
                  </a:lnTo>
                  <a:cubicBezTo>
                    <a:pt x="40729" y="732073"/>
                    <a:pt x="37578" y="728922"/>
                    <a:pt x="37578" y="725071"/>
                  </a:cubicBezTo>
                  <a:cubicBezTo>
                    <a:pt x="37578" y="721220"/>
                    <a:pt x="40729" y="718069"/>
                    <a:pt x="44580" y="718069"/>
                  </a:cubicBezTo>
                  <a:lnTo>
                    <a:pt x="57068" y="718069"/>
                  </a:lnTo>
                  <a:cubicBezTo>
                    <a:pt x="60919" y="718069"/>
                    <a:pt x="64070" y="721220"/>
                    <a:pt x="64070" y="725071"/>
                  </a:cubicBezTo>
                  <a:cubicBezTo>
                    <a:pt x="64070" y="728922"/>
                    <a:pt x="60919" y="732073"/>
                    <a:pt x="57068" y="732073"/>
                  </a:cubicBezTo>
                  <a:close/>
                  <a:moveTo>
                    <a:pt x="19489" y="732073"/>
                  </a:moveTo>
                  <a:lnTo>
                    <a:pt x="7002" y="732073"/>
                  </a:lnTo>
                  <a:cubicBezTo>
                    <a:pt x="3151" y="732073"/>
                    <a:pt x="0" y="728922"/>
                    <a:pt x="0" y="725071"/>
                  </a:cubicBezTo>
                  <a:cubicBezTo>
                    <a:pt x="0" y="721220"/>
                    <a:pt x="3151" y="718069"/>
                    <a:pt x="7002" y="718069"/>
                  </a:cubicBezTo>
                  <a:lnTo>
                    <a:pt x="19489" y="718069"/>
                  </a:lnTo>
                  <a:cubicBezTo>
                    <a:pt x="23340" y="718069"/>
                    <a:pt x="26492" y="721220"/>
                    <a:pt x="26492" y="725071"/>
                  </a:cubicBezTo>
                  <a:cubicBezTo>
                    <a:pt x="26492" y="728922"/>
                    <a:pt x="23340" y="732073"/>
                    <a:pt x="19489" y="732073"/>
                  </a:cubicBezTo>
                  <a:close/>
                  <a:moveTo>
                    <a:pt x="597516" y="709433"/>
                  </a:moveTo>
                  <a:cubicBezTo>
                    <a:pt x="595765" y="709433"/>
                    <a:pt x="593898" y="708733"/>
                    <a:pt x="592614" y="707332"/>
                  </a:cubicBezTo>
                  <a:cubicBezTo>
                    <a:pt x="589930" y="704648"/>
                    <a:pt x="589930" y="700214"/>
                    <a:pt x="592614" y="697413"/>
                  </a:cubicBezTo>
                  <a:lnTo>
                    <a:pt x="601484" y="688543"/>
                  </a:lnTo>
                  <a:cubicBezTo>
                    <a:pt x="604168" y="685859"/>
                    <a:pt x="608602" y="685859"/>
                    <a:pt x="611403" y="688543"/>
                  </a:cubicBezTo>
                  <a:cubicBezTo>
                    <a:pt x="614204" y="691227"/>
                    <a:pt x="614087" y="695662"/>
                    <a:pt x="611403" y="698463"/>
                  </a:cubicBezTo>
                  <a:lnTo>
                    <a:pt x="602534" y="707332"/>
                  </a:lnTo>
                  <a:cubicBezTo>
                    <a:pt x="601134" y="708733"/>
                    <a:pt x="599383" y="709316"/>
                    <a:pt x="597632" y="709316"/>
                  </a:cubicBezTo>
                  <a:close/>
                  <a:moveTo>
                    <a:pt x="624124" y="682942"/>
                  </a:moveTo>
                  <a:cubicBezTo>
                    <a:pt x="622373" y="682942"/>
                    <a:pt x="620506" y="682241"/>
                    <a:pt x="619222" y="680841"/>
                  </a:cubicBezTo>
                  <a:cubicBezTo>
                    <a:pt x="616538" y="678157"/>
                    <a:pt x="616538" y="673722"/>
                    <a:pt x="619222" y="670921"/>
                  </a:cubicBezTo>
                  <a:lnTo>
                    <a:pt x="628092" y="662052"/>
                  </a:lnTo>
                  <a:cubicBezTo>
                    <a:pt x="630776" y="659251"/>
                    <a:pt x="635210" y="659368"/>
                    <a:pt x="638012" y="662052"/>
                  </a:cubicBezTo>
                  <a:cubicBezTo>
                    <a:pt x="640695" y="664736"/>
                    <a:pt x="640695" y="669171"/>
                    <a:pt x="638012" y="671972"/>
                  </a:cubicBezTo>
                  <a:lnTo>
                    <a:pt x="629142" y="680841"/>
                  </a:lnTo>
                  <a:cubicBezTo>
                    <a:pt x="627742" y="682241"/>
                    <a:pt x="625991" y="682825"/>
                    <a:pt x="624241" y="682825"/>
                  </a:cubicBezTo>
                  <a:close/>
                  <a:moveTo>
                    <a:pt x="650615" y="656450"/>
                  </a:moveTo>
                  <a:cubicBezTo>
                    <a:pt x="648865" y="656450"/>
                    <a:pt x="646998" y="655750"/>
                    <a:pt x="645714" y="654349"/>
                  </a:cubicBezTo>
                  <a:cubicBezTo>
                    <a:pt x="643030" y="651665"/>
                    <a:pt x="643030" y="647231"/>
                    <a:pt x="645714" y="644430"/>
                  </a:cubicBezTo>
                  <a:lnTo>
                    <a:pt x="654583" y="635561"/>
                  </a:lnTo>
                  <a:cubicBezTo>
                    <a:pt x="657384" y="632760"/>
                    <a:pt x="661819" y="632876"/>
                    <a:pt x="664503" y="635561"/>
                  </a:cubicBezTo>
                  <a:cubicBezTo>
                    <a:pt x="667187" y="638245"/>
                    <a:pt x="667187" y="642679"/>
                    <a:pt x="664503" y="645480"/>
                  </a:cubicBezTo>
                  <a:lnTo>
                    <a:pt x="655633" y="654349"/>
                  </a:lnTo>
                  <a:cubicBezTo>
                    <a:pt x="654233" y="655750"/>
                    <a:pt x="652483" y="656334"/>
                    <a:pt x="650732" y="656334"/>
                  </a:cubicBezTo>
                  <a:close/>
                  <a:moveTo>
                    <a:pt x="677223" y="629959"/>
                  </a:moveTo>
                  <a:cubicBezTo>
                    <a:pt x="675473" y="629959"/>
                    <a:pt x="673606" y="629259"/>
                    <a:pt x="672322" y="627858"/>
                  </a:cubicBezTo>
                  <a:cubicBezTo>
                    <a:pt x="669638" y="625057"/>
                    <a:pt x="669638" y="620623"/>
                    <a:pt x="672322" y="617938"/>
                  </a:cubicBezTo>
                  <a:lnTo>
                    <a:pt x="681191" y="609069"/>
                  </a:lnTo>
                  <a:cubicBezTo>
                    <a:pt x="683875" y="606268"/>
                    <a:pt x="688310" y="606385"/>
                    <a:pt x="691111" y="609069"/>
                  </a:cubicBezTo>
                  <a:cubicBezTo>
                    <a:pt x="693795" y="611870"/>
                    <a:pt x="693795" y="616305"/>
                    <a:pt x="691111" y="618989"/>
                  </a:cubicBezTo>
                  <a:lnTo>
                    <a:pt x="682241" y="627858"/>
                  </a:lnTo>
                  <a:cubicBezTo>
                    <a:pt x="680841" y="629259"/>
                    <a:pt x="679091" y="629842"/>
                    <a:pt x="677340" y="629842"/>
                  </a:cubicBezTo>
                  <a:close/>
                  <a:moveTo>
                    <a:pt x="703831" y="603584"/>
                  </a:moveTo>
                  <a:cubicBezTo>
                    <a:pt x="702081" y="603584"/>
                    <a:pt x="700214" y="602884"/>
                    <a:pt x="698930" y="601483"/>
                  </a:cubicBezTo>
                  <a:cubicBezTo>
                    <a:pt x="696246" y="598683"/>
                    <a:pt x="696246" y="594248"/>
                    <a:pt x="698930" y="591564"/>
                  </a:cubicBezTo>
                  <a:lnTo>
                    <a:pt x="707799" y="582694"/>
                  </a:lnTo>
                  <a:cubicBezTo>
                    <a:pt x="710484" y="579894"/>
                    <a:pt x="714918" y="580010"/>
                    <a:pt x="717719" y="582694"/>
                  </a:cubicBezTo>
                  <a:cubicBezTo>
                    <a:pt x="720403" y="585495"/>
                    <a:pt x="720403" y="589930"/>
                    <a:pt x="717719" y="592614"/>
                  </a:cubicBezTo>
                  <a:lnTo>
                    <a:pt x="708850" y="601483"/>
                  </a:lnTo>
                  <a:cubicBezTo>
                    <a:pt x="707449" y="602884"/>
                    <a:pt x="705699" y="603467"/>
                    <a:pt x="703948" y="603467"/>
                  </a:cubicBezTo>
                  <a:close/>
                  <a:moveTo>
                    <a:pt x="730323" y="577093"/>
                  </a:moveTo>
                  <a:cubicBezTo>
                    <a:pt x="728572" y="577093"/>
                    <a:pt x="726705" y="576392"/>
                    <a:pt x="725421" y="574992"/>
                  </a:cubicBezTo>
                  <a:cubicBezTo>
                    <a:pt x="722737" y="572308"/>
                    <a:pt x="722737" y="567873"/>
                    <a:pt x="725421" y="565072"/>
                  </a:cubicBezTo>
                  <a:lnTo>
                    <a:pt x="734291" y="556203"/>
                  </a:lnTo>
                  <a:cubicBezTo>
                    <a:pt x="736975" y="553402"/>
                    <a:pt x="741410" y="553519"/>
                    <a:pt x="744211" y="556203"/>
                  </a:cubicBezTo>
                  <a:cubicBezTo>
                    <a:pt x="747011" y="558887"/>
                    <a:pt x="746895" y="563322"/>
                    <a:pt x="744211" y="566123"/>
                  </a:cubicBezTo>
                  <a:lnTo>
                    <a:pt x="735341" y="574992"/>
                  </a:lnTo>
                  <a:cubicBezTo>
                    <a:pt x="733941" y="576392"/>
                    <a:pt x="732190" y="576976"/>
                    <a:pt x="730440" y="576976"/>
                  </a:cubicBezTo>
                  <a:close/>
                  <a:moveTo>
                    <a:pt x="756931" y="550601"/>
                  </a:moveTo>
                  <a:cubicBezTo>
                    <a:pt x="755180" y="550601"/>
                    <a:pt x="753313" y="549901"/>
                    <a:pt x="752030" y="548501"/>
                  </a:cubicBezTo>
                  <a:cubicBezTo>
                    <a:pt x="749345" y="545700"/>
                    <a:pt x="749345" y="541265"/>
                    <a:pt x="752030" y="538581"/>
                  </a:cubicBezTo>
                  <a:lnTo>
                    <a:pt x="760899" y="529712"/>
                  </a:lnTo>
                  <a:cubicBezTo>
                    <a:pt x="763583" y="526911"/>
                    <a:pt x="768018" y="527027"/>
                    <a:pt x="770819" y="529712"/>
                  </a:cubicBezTo>
                  <a:cubicBezTo>
                    <a:pt x="773503" y="532512"/>
                    <a:pt x="773503" y="536947"/>
                    <a:pt x="770819" y="539631"/>
                  </a:cubicBezTo>
                  <a:lnTo>
                    <a:pt x="761949" y="548501"/>
                  </a:lnTo>
                  <a:cubicBezTo>
                    <a:pt x="760549" y="549901"/>
                    <a:pt x="758798" y="550485"/>
                    <a:pt x="757048" y="550485"/>
                  </a:cubicBezTo>
                  <a:close/>
                  <a:moveTo>
                    <a:pt x="783422" y="524110"/>
                  </a:moveTo>
                  <a:cubicBezTo>
                    <a:pt x="781672" y="524110"/>
                    <a:pt x="779805" y="523410"/>
                    <a:pt x="778521" y="522009"/>
                  </a:cubicBezTo>
                  <a:cubicBezTo>
                    <a:pt x="775837" y="519208"/>
                    <a:pt x="775837" y="514774"/>
                    <a:pt x="778521" y="512090"/>
                  </a:cubicBezTo>
                  <a:lnTo>
                    <a:pt x="787390" y="503220"/>
                  </a:lnTo>
                  <a:cubicBezTo>
                    <a:pt x="790191" y="500419"/>
                    <a:pt x="794626" y="500536"/>
                    <a:pt x="797310" y="503220"/>
                  </a:cubicBezTo>
                  <a:cubicBezTo>
                    <a:pt x="799994" y="506021"/>
                    <a:pt x="799994" y="510456"/>
                    <a:pt x="797310" y="513140"/>
                  </a:cubicBezTo>
                  <a:lnTo>
                    <a:pt x="788441" y="522009"/>
                  </a:lnTo>
                  <a:cubicBezTo>
                    <a:pt x="787040" y="523410"/>
                    <a:pt x="785290" y="523993"/>
                    <a:pt x="783539" y="523993"/>
                  </a:cubicBezTo>
                  <a:close/>
                  <a:moveTo>
                    <a:pt x="810031" y="497618"/>
                  </a:moveTo>
                  <a:cubicBezTo>
                    <a:pt x="808280" y="497618"/>
                    <a:pt x="806413" y="496918"/>
                    <a:pt x="805129" y="495518"/>
                  </a:cubicBezTo>
                  <a:cubicBezTo>
                    <a:pt x="802445" y="492717"/>
                    <a:pt x="802445" y="488282"/>
                    <a:pt x="805129" y="485598"/>
                  </a:cubicBezTo>
                  <a:lnTo>
                    <a:pt x="813998" y="476729"/>
                  </a:lnTo>
                  <a:cubicBezTo>
                    <a:pt x="816683" y="473928"/>
                    <a:pt x="821117" y="474045"/>
                    <a:pt x="823918" y="476729"/>
                  </a:cubicBezTo>
                  <a:cubicBezTo>
                    <a:pt x="826602" y="479530"/>
                    <a:pt x="826602" y="483964"/>
                    <a:pt x="823918" y="486648"/>
                  </a:cubicBezTo>
                  <a:lnTo>
                    <a:pt x="815049" y="495518"/>
                  </a:lnTo>
                  <a:cubicBezTo>
                    <a:pt x="813648" y="496918"/>
                    <a:pt x="811898" y="497502"/>
                    <a:pt x="810147" y="497502"/>
                  </a:cubicBezTo>
                  <a:close/>
                  <a:moveTo>
                    <a:pt x="836522" y="471127"/>
                  </a:moveTo>
                  <a:cubicBezTo>
                    <a:pt x="834771" y="471127"/>
                    <a:pt x="832904" y="470427"/>
                    <a:pt x="831621" y="469026"/>
                  </a:cubicBezTo>
                  <a:cubicBezTo>
                    <a:pt x="828936" y="466225"/>
                    <a:pt x="828936" y="461791"/>
                    <a:pt x="831621" y="459107"/>
                  </a:cubicBezTo>
                  <a:lnTo>
                    <a:pt x="840490" y="450237"/>
                  </a:lnTo>
                  <a:cubicBezTo>
                    <a:pt x="843174" y="447436"/>
                    <a:pt x="847609" y="447553"/>
                    <a:pt x="850409" y="450237"/>
                  </a:cubicBezTo>
                  <a:cubicBezTo>
                    <a:pt x="853094" y="453038"/>
                    <a:pt x="853094" y="457473"/>
                    <a:pt x="850409" y="460157"/>
                  </a:cubicBezTo>
                  <a:lnTo>
                    <a:pt x="841540" y="469026"/>
                  </a:lnTo>
                  <a:cubicBezTo>
                    <a:pt x="840140" y="470427"/>
                    <a:pt x="838389" y="471010"/>
                    <a:pt x="836639" y="471010"/>
                  </a:cubicBezTo>
                  <a:close/>
                  <a:moveTo>
                    <a:pt x="863130" y="444636"/>
                  </a:moveTo>
                  <a:cubicBezTo>
                    <a:pt x="861380" y="444636"/>
                    <a:pt x="859512" y="443935"/>
                    <a:pt x="858229" y="442535"/>
                  </a:cubicBezTo>
                  <a:cubicBezTo>
                    <a:pt x="855544" y="439851"/>
                    <a:pt x="855544" y="435416"/>
                    <a:pt x="858229" y="432615"/>
                  </a:cubicBezTo>
                  <a:lnTo>
                    <a:pt x="867098" y="423746"/>
                  </a:lnTo>
                  <a:cubicBezTo>
                    <a:pt x="869782" y="421062"/>
                    <a:pt x="874217" y="421062"/>
                    <a:pt x="877018" y="423746"/>
                  </a:cubicBezTo>
                  <a:cubicBezTo>
                    <a:pt x="879819" y="426430"/>
                    <a:pt x="879702" y="430865"/>
                    <a:pt x="877018" y="433666"/>
                  </a:cubicBezTo>
                  <a:lnTo>
                    <a:pt x="868148" y="442535"/>
                  </a:lnTo>
                  <a:cubicBezTo>
                    <a:pt x="866748" y="443935"/>
                    <a:pt x="864997" y="444519"/>
                    <a:pt x="863247" y="444519"/>
                  </a:cubicBezTo>
                  <a:close/>
                  <a:moveTo>
                    <a:pt x="889738" y="418261"/>
                  </a:moveTo>
                  <a:cubicBezTo>
                    <a:pt x="887988" y="418261"/>
                    <a:pt x="886120" y="417561"/>
                    <a:pt x="884837" y="416160"/>
                  </a:cubicBezTo>
                  <a:cubicBezTo>
                    <a:pt x="882153" y="413476"/>
                    <a:pt x="882153" y="409041"/>
                    <a:pt x="884837" y="406241"/>
                  </a:cubicBezTo>
                  <a:lnTo>
                    <a:pt x="893706" y="397371"/>
                  </a:lnTo>
                  <a:cubicBezTo>
                    <a:pt x="896390" y="394570"/>
                    <a:pt x="900825" y="394687"/>
                    <a:pt x="903626" y="397371"/>
                  </a:cubicBezTo>
                  <a:cubicBezTo>
                    <a:pt x="906427" y="400055"/>
                    <a:pt x="906310" y="404490"/>
                    <a:pt x="903626" y="407291"/>
                  </a:cubicBezTo>
                  <a:lnTo>
                    <a:pt x="894757" y="416160"/>
                  </a:lnTo>
                  <a:cubicBezTo>
                    <a:pt x="893356" y="417561"/>
                    <a:pt x="891605" y="418144"/>
                    <a:pt x="889855" y="418144"/>
                  </a:cubicBezTo>
                  <a:close/>
                  <a:moveTo>
                    <a:pt x="916230" y="391769"/>
                  </a:moveTo>
                  <a:cubicBezTo>
                    <a:pt x="914479" y="391769"/>
                    <a:pt x="912612" y="391069"/>
                    <a:pt x="911328" y="389669"/>
                  </a:cubicBezTo>
                  <a:cubicBezTo>
                    <a:pt x="908644" y="386985"/>
                    <a:pt x="908644" y="382550"/>
                    <a:pt x="911328" y="379749"/>
                  </a:cubicBezTo>
                  <a:lnTo>
                    <a:pt x="920198" y="370880"/>
                  </a:lnTo>
                  <a:cubicBezTo>
                    <a:pt x="922998" y="368079"/>
                    <a:pt x="927433" y="368196"/>
                    <a:pt x="930117" y="370880"/>
                  </a:cubicBezTo>
                  <a:cubicBezTo>
                    <a:pt x="932802" y="373564"/>
                    <a:pt x="932802" y="377999"/>
                    <a:pt x="930117" y="380800"/>
                  </a:cubicBezTo>
                  <a:lnTo>
                    <a:pt x="921248" y="389669"/>
                  </a:lnTo>
                  <a:cubicBezTo>
                    <a:pt x="919847" y="391069"/>
                    <a:pt x="918097" y="391653"/>
                    <a:pt x="916347" y="391653"/>
                  </a:cubicBezTo>
                  <a:close/>
                  <a:moveTo>
                    <a:pt x="942838" y="365278"/>
                  </a:moveTo>
                  <a:cubicBezTo>
                    <a:pt x="941087" y="365278"/>
                    <a:pt x="939220" y="364578"/>
                    <a:pt x="937937" y="363177"/>
                  </a:cubicBezTo>
                  <a:cubicBezTo>
                    <a:pt x="935252" y="360493"/>
                    <a:pt x="935252" y="356059"/>
                    <a:pt x="937937" y="353258"/>
                  </a:cubicBezTo>
                  <a:lnTo>
                    <a:pt x="946806" y="344388"/>
                  </a:lnTo>
                  <a:cubicBezTo>
                    <a:pt x="949490" y="341588"/>
                    <a:pt x="953925" y="341704"/>
                    <a:pt x="956725" y="344388"/>
                  </a:cubicBezTo>
                  <a:cubicBezTo>
                    <a:pt x="959526" y="347073"/>
                    <a:pt x="959409" y="351507"/>
                    <a:pt x="956725" y="354308"/>
                  </a:cubicBezTo>
                  <a:lnTo>
                    <a:pt x="947856" y="363177"/>
                  </a:lnTo>
                  <a:cubicBezTo>
                    <a:pt x="946456" y="364578"/>
                    <a:pt x="944705" y="365161"/>
                    <a:pt x="942955" y="365161"/>
                  </a:cubicBezTo>
                  <a:close/>
                  <a:moveTo>
                    <a:pt x="969329" y="338787"/>
                  </a:moveTo>
                  <a:cubicBezTo>
                    <a:pt x="967579" y="338787"/>
                    <a:pt x="965712" y="338086"/>
                    <a:pt x="964427" y="336686"/>
                  </a:cubicBezTo>
                  <a:cubicBezTo>
                    <a:pt x="961744" y="333885"/>
                    <a:pt x="961744" y="329450"/>
                    <a:pt x="964427" y="326766"/>
                  </a:cubicBezTo>
                  <a:lnTo>
                    <a:pt x="973297" y="317897"/>
                  </a:lnTo>
                  <a:cubicBezTo>
                    <a:pt x="975982" y="315096"/>
                    <a:pt x="980416" y="315213"/>
                    <a:pt x="983217" y="317897"/>
                  </a:cubicBezTo>
                  <a:cubicBezTo>
                    <a:pt x="985901" y="320698"/>
                    <a:pt x="985901" y="325133"/>
                    <a:pt x="983217" y="327817"/>
                  </a:cubicBezTo>
                  <a:lnTo>
                    <a:pt x="974348" y="336686"/>
                  </a:lnTo>
                  <a:cubicBezTo>
                    <a:pt x="972947" y="338086"/>
                    <a:pt x="971196" y="338670"/>
                    <a:pt x="969446" y="338670"/>
                  </a:cubicBezTo>
                  <a:close/>
                  <a:moveTo>
                    <a:pt x="995937" y="312295"/>
                  </a:moveTo>
                  <a:cubicBezTo>
                    <a:pt x="994187" y="312295"/>
                    <a:pt x="992320" y="311595"/>
                    <a:pt x="991036" y="310195"/>
                  </a:cubicBezTo>
                  <a:cubicBezTo>
                    <a:pt x="988352" y="307511"/>
                    <a:pt x="988352" y="303076"/>
                    <a:pt x="991036" y="300275"/>
                  </a:cubicBezTo>
                  <a:lnTo>
                    <a:pt x="999905" y="291406"/>
                  </a:lnTo>
                  <a:cubicBezTo>
                    <a:pt x="1002589" y="288605"/>
                    <a:pt x="1007024" y="288721"/>
                    <a:pt x="1009825" y="291406"/>
                  </a:cubicBezTo>
                  <a:cubicBezTo>
                    <a:pt x="1012626" y="294090"/>
                    <a:pt x="1012509" y="298524"/>
                    <a:pt x="1009825" y="301325"/>
                  </a:cubicBezTo>
                  <a:lnTo>
                    <a:pt x="1000955" y="310195"/>
                  </a:lnTo>
                  <a:cubicBezTo>
                    <a:pt x="999555" y="311595"/>
                    <a:pt x="997805" y="312179"/>
                    <a:pt x="996054" y="312179"/>
                  </a:cubicBezTo>
                  <a:close/>
                  <a:moveTo>
                    <a:pt x="1022546" y="285804"/>
                  </a:moveTo>
                  <a:cubicBezTo>
                    <a:pt x="1020795" y="285804"/>
                    <a:pt x="1018928" y="285104"/>
                    <a:pt x="1017644" y="283703"/>
                  </a:cubicBezTo>
                  <a:cubicBezTo>
                    <a:pt x="1014960" y="280902"/>
                    <a:pt x="1014960" y="276468"/>
                    <a:pt x="1017644" y="273784"/>
                  </a:cubicBezTo>
                  <a:lnTo>
                    <a:pt x="1026513" y="264914"/>
                  </a:lnTo>
                  <a:cubicBezTo>
                    <a:pt x="1029198" y="262113"/>
                    <a:pt x="1033632" y="262230"/>
                    <a:pt x="1036433" y="264914"/>
                  </a:cubicBezTo>
                  <a:cubicBezTo>
                    <a:pt x="1039117" y="267715"/>
                    <a:pt x="1039117" y="272150"/>
                    <a:pt x="1036433" y="274834"/>
                  </a:cubicBezTo>
                  <a:lnTo>
                    <a:pt x="1027564" y="283703"/>
                  </a:lnTo>
                  <a:cubicBezTo>
                    <a:pt x="1026163" y="285104"/>
                    <a:pt x="1024413" y="285687"/>
                    <a:pt x="1022663" y="285687"/>
                  </a:cubicBezTo>
                  <a:close/>
                  <a:moveTo>
                    <a:pt x="1049037" y="259312"/>
                  </a:moveTo>
                  <a:cubicBezTo>
                    <a:pt x="1047287" y="259312"/>
                    <a:pt x="1045419" y="258612"/>
                    <a:pt x="1044135" y="257212"/>
                  </a:cubicBezTo>
                  <a:cubicBezTo>
                    <a:pt x="1041451" y="254411"/>
                    <a:pt x="1041451" y="249976"/>
                    <a:pt x="1044135" y="247292"/>
                  </a:cubicBezTo>
                  <a:lnTo>
                    <a:pt x="1053005" y="238423"/>
                  </a:lnTo>
                  <a:cubicBezTo>
                    <a:pt x="1055806" y="235622"/>
                    <a:pt x="1060240" y="235739"/>
                    <a:pt x="1062924" y="238423"/>
                  </a:cubicBezTo>
                  <a:cubicBezTo>
                    <a:pt x="1065609" y="241224"/>
                    <a:pt x="1065609" y="245658"/>
                    <a:pt x="1062924" y="248342"/>
                  </a:cubicBezTo>
                  <a:lnTo>
                    <a:pt x="1054055" y="257212"/>
                  </a:lnTo>
                  <a:cubicBezTo>
                    <a:pt x="1052654" y="258612"/>
                    <a:pt x="1050904" y="259196"/>
                    <a:pt x="1049153" y="259196"/>
                  </a:cubicBezTo>
                  <a:close/>
                  <a:moveTo>
                    <a:pt x="1075645" y="232821"/>
                  </a:moveTo>
                  <a:cubicBezTo>
                    <a:pt x="1073894" y="232821"/>
                    <a:pt x="1072027" y="232121"/>
                    <a:pt x="1070744" y="230720"/>
                  </a:cubicBezTo>
                  <a:cubicBezTo>
                    <a:pt x="1068059" y="227919"/>
                    <a:pt x="1068059" y="223485"/>
                    <a:pt x="1070744" y="220801"/>
                  </a:cubicBezTo>
                  <a:lnTo>
                    <a:pt x="1079613" y="211931"/>
                  </a:lnTo>
                  <a:cubicBezTo>
                    <a:pt x="1082297" y="209130"/>
                    <a:pt x="1086732" y="209247"/>
                    <a:pt x="1089533" y="211931"/>
                  </a:cubicBezTo>
                  <a:cubicBezTo>
                    <a:pt x="1092217" y="214732"/>
                    <a:pt x="1092217" y="219167"/>
                    <a:pt x="1089533" y="221851"/>
                  </a:cubicBezTo>
                  <a:lnTo>
                    <a:pt x="1080663" y="230720"/>
                  </a:lnTo>
                  <a:cubicBezTo>
                    <a:pt x="1079263" y="232121"/>
                    <a:pt x="1077512" y="232704"/>
                    <a:pt x="1075762" y="232704"/>
                  </a:cubicBezTo>
                  <a:close/>
                  <a:moveTo>
                    <a:pt x="2597910" y="224652"/>
                  </a:moveTo>
                  <a:cubicBezTo>
                    <a:pt x="2596159" y="224652"/>
                    <a:pt x="2594292" y="223952"/>
                    <a:pt x="2593008" y="222551"/>
                  </a:cubicBezTo>
                  <a:lnTo>
                    <a:pt x="2584139" y="213682"/>
                  </a:lnTo>
                  <a:cubicBezTo>
                    <a:pt x="2581454" y="210881"/>
                    <a:pt x="2581454" y="206446"/>
                    <a:pt x="2584139" y="203762"/>
                  </a:cubicBezTo>
                  <a:cubicBezTo>
                    <a:pt x="2586823" y="200961"/>
                    <a:pt x="2591258" y="201078"/>
                    <a:pt x="2594058" y="203762"/>
                  </a:cubicBezTo>
                  <a:lnTo>
                    <a:pt x="2602928" y="212632"/>
                  </a:lnTo>
                  <a:cubicBezTo>
                    <a:pt x="2605612" y="215432"/>
                    <a:pt x="2605612" y="219867"/>
                    <a:pt x="2602928" y="222551"/>
                  </a:cubicBezTo>
                  <a:cubicBezTo>
                    <a:pt x="2601528" y="223952"/>
                    <a:pt x="2599777" y="224535"/>
                    <a:pt x="2598027" y="224535"/>
                  </a:cubicBezTo>
                  <a:close/>
                  <a:moveTo>
                    <a:pt x="1102137" y="206446"/>
                  </a:moveTo>
                  <a:cubicBezTo>
                    <a:pt x="1100386" y="206446"/>
                    <a:pt x="1098519" y="205746"/>
                    <a:pt x="1097235" y="204346"/>
                  </a:cubicBezTo>
                  <a:cubicBezTo>
                    <a:pt x="1094551" y="201545"/>
                    <a:pt x="1094551" y="197110"/>
                    <a:pt x="1097235" y="194426"/>
                  </a:cubicBezTo>
                  <a:lnTo>
                    <a:pt x="1106104" y="185557"/>
                  </a:lnTo>
                  <a:cubicBezTo>
                    <a:pt x="1108788" y="182756"/>
                    <a:pt x="1113223" y="182872"/>
                    <a:pt x="1116024" y="185557"/>
                  </a:cubicBezTo>
                  <a:cubicBezTo>
                    <a:pt x="1118708" y="188357"/>
                    <a:pt x="1118708" y="192792"/>
                    <a:pt x="1116024" y="195476"/>
                  </a:cubicBezTo>
                  <a:lnTo>
                    <a:pt x="1107155" y="204346"/>
                  </a:lnTo>
                  <a:cubicBezTo>
                    <a:pt x="1105755" y="205746"/>
                    <a:pt x="1104004" y="206330"/>
                    <a:pt x="1102253" y="206330"/>
                  </a:cubicBezTo>
                  <a:close/>
                  <a:moveTo>
                    <a:pt x="2571418" y="198160"/>
                  </a:moveTo>
                  <a:cubicBezTo>
                    <a:pt x="2569668" y="198160"/>
                    <a:pt x="2567800" y="197460"/>
                    <a:pt x="2566517" y="196060"/>
                  </a:cubicBezTo>
                  <a:lnTo>
                    <a:pt x="2557647" y="187190"/>
                  </a:lnTo>
                  <a:cubicBezTo>
                    <a:pt x="2554963" y="184506"/>
                    <a:pt x="2554963" y="180072"/>
                    <a:pt x="2557647" y="177271"/>
                  </a:cubicBezTo>
                  <a:cubicBezTo>
                    <a:pt x="2560331" y="174470"/>
                    <a:pt x="2564766" y="174587"/>
                    <a:pt x="2567567" y="177271"/>
                  </a:cubicBezTo>
                  <a:lnTo>
                    <a:pt x="2576436" y="186140"/>
                  </a:lnTo>
                  <a:cubicBezTo>
                    <a:pt x="2579121" y="188824"/>
                    <a:pt x="2579121" y="193259"/>
                    <a:pt x="2576436" y="196060"/>
                  </a:cubicBezTo>
                  <a:cubicBezTo>
                    <a:pt x="2575036" y="197460"/>
                    <a:pt x="2573286" y="198044"/>
                    <a:pt x="2571535" y="198044"/>
                  </a:cubicBezTo>
                  <a:close/>
                  <a:moveTo>
                    <a:pt x="1128745" y="179955"/>
                  </a:moveTo>
                  <a:cubicBezTo>
                    <a:pt x="1126994" y="179955"/>
                    <a:pt x="1125127" y="179255"/>
                    <a:pt x="1123843" y="177854"/>
                  </a:cubicBezTo>
                  <a:cubicBezTo>
                    <a:pt x="1121159" y="175170"/>
                    <a:pt x="1121159" y="170735"/>
                    <a:pt x="1123843" y="167935"/>
                  </a:cubicBezTo>
                  <a:lnTo>
                    <a:pt x="1132713" y="159065"/>
                  </a:lnTo>
                  <a:cubicBezTo>
                    <a:pt x="1135397" y="156264"/>
                    <a:pt x="1139831" y="156381"/>
                    <a:pt x="1142632" y="159065"/>
                  </a:cubicBezTo>
                  <a:cubicBezTo>
                    <a:pt x="1145433" y="161749"/>
                    <a:pt x="1145316" y="166184"/>
                    <a:pt x="1142632" y="168985"/>
                  </a:cubicBezTo>
                  <a:lnTo>
                    <a:pt x="1133763" y="177854"/>
                  </a:lnTo>
                  <a:cubicBezTo>
                    <a:pt x="1132362" y="179255"/>
                    <a:pt x="1130612" y="179838"/>
                    <a:pt x="1128861" y="179838"/>
                  </a:cubicBezTo>
                  <a:close/>
                  <a:moveTo>
                    <a:pt x="2545043" y="171552"/>
                  </a:moveTo>
                  <a:cubicBezTo>
                    <a:pt x="2543293" y="171552"/>
                    <a:pt x="2541426" y="170852"/>
                    <a:pt x="2540142" y="169452"/>
                  </a:cubicBezTo>
                  <a:lnTo>
                    <a:pt x="2531273" y="160582"/>
                  </a:lnTo>
                  <a:cubicBezTo>
                    <a:pt x="2528589" y="157898"/>
                    <a:pt x="2528589" y="153463"/>
                    <a:pt x="2531273" y="150663"/>
                  </a:cubicBezTo>
                  <a:cubicBezTo>
                    <a:pt x="2533957" y="147862"/>
                    <a:pt x="2538391" y="147978"/>
                    <a:pt x="2541193" y="150663"/>
                  </a:cubicBezTo>
                  <a:lnTo>
                    <a:pt x="2550061" y="159532"/>
                  </a:lnTo>
                  <a:cubicBezTo>
                    <a:pt x="2552746" y="162216"/>
                    <a:pt x="2552746" y="166651"/>
                    <a:pt x="2550061" y="169452"/>
                  </a:cubicBezTo>
                  <a:cubicBezTo>
                    <a:pt x="2548661" y="170852"/>
                    <a:pt x="2546911" y="171436"/>
                    <a:pt x="2545160" y="171436"/>
                  </a:cubicBezTo>
                  <a:close/>
                  <a:moveTo>
                    <a:pt x="1155236" y="153463"/>
                  </a:moveTo>
                  <a:cubicBezTo>
                    <a:pt x="1153485" y="153463"/>
                    <a:pt x="1151618" y="152763"/>
                    <a:pt x="1150334" y="151363"/>
                  </a:cubicBezTo>
                  <a:cubicBezTo>
                    <a:pt x="1147650" y="148679"/>
                    <a:pt x="1147650" y="144244"/>
                    <a:pt x="1150334" y="141443"/>
                  </a:cubicBezTo>
                  <a:lnTo>
                    <a:pt x="1159204" y="132574"/>
                  </a:lnTo>
                  <a:cubicBezTo>
                    <a:pt x="1161888" y="129773"/>
                    <a:pt x="1166323" y="129890"/>
                    <a:pt x="1169124" y="132574"/>
                  </a:cubicBezTo>
                  <a:cubicBezTo>
                    <a:pt x="1171925" y="135258"/>
                    <a:pt x="1171808" y="139693"/>
                    <a:pt x="1169124" y="142494"/>
                  </a:cubicBezTo>
                  <a:lnTo>
                    <a:pt x="1160254" y="151363"/>
                  </a:lnTo>
                  <a:cubicBezTo>
                    <a:pt x="1158854" y="152763"/>
                    <a:pt x="1157103" y="153347"/>
                    <a:pt x="1155353" y="153347"/>
                  </a:cubicBezTo>
                  <a:close/>
                  <a:moveTo>
                    <a:pt x="2518552" y="144944"/>
                  </a:moveTo>
                  <a:cubicBezTo>
                    <a:pt x="2516802" y="144944"/>
                    <a:pt x="2514935" y="144244"/>
                    <a:pt x="2513650" y="142844"/>
                  </a:cubicBezTo>
                  <a:lnTo>
                    <a:pt x="2504782" y="133974"/>
                  </a:lnTo>
                  <a:cubicBezTo>
                    <a:pt x="2502097" y="131290"/>
                    <a:pt x="2502097" y="126855"/>
                    <a:pt x="2504782" y="124055"/>
                  </a:cubicBezTo>
                  <a:cubicBezTo>
                    <a:pt x="2507466" y="121254"/>
                    <a:pt x="2511900" y="121370"/>
                    <a:pt x="2514701" y="124055"/>
                  </a:cubicBezTo>
                  <a:lnTo>
                    <a:pt x="2523570" y="132924"/>
                  </a:lnTo>
                  <a:cubicBezTo>
                    <a:pt x="2526254" y="135608"/>
                    <a:pt x="2526254" y="140043"/>
                    <a:pt x="2523570" y="142844"/>
                  </a:cubicBezTo>
                  <a:cubicBezTo>
                    <a:pt x="2522170" y="144244"/>
                    <a:pt x="2520419" y="144828"/>
                    <a:pt x="2518668" y="144828"/>
                  </a:cubicBezTo>
                  <a:close/>
                  <a:moveTo>
                    <a:pt x="1181844" y="126972"/>
                  </a:moveTo>
                  <a:cubicBezTo>
                    <a:pt x="1180094" y="126972"/>
                    <a:pt x="1178226" y="126272"/>
                    <a:pt x="1176943" y="124871"/>
                  </a:cubicBezTo>
                  <a:cubicBezTo>
                    <a:pt x="1174259" y="122187"/>
                    <a:pt x="1174259" y="117753"/>
                    <a:pt x="1176943" y="114952"/>
                  </a:cubicBezTo>
                  <a:lnTo>
                    <a:pt x="1185812" y="106082"/>
                  </a:lnTo>
                  <a:cubicBezTo>
                    <a:pt x="1188613" y="103282"/>
                    <a:pt x="1193048" y="103398"/>
                    <a:pt x="1195732" y="106082"/>
                  </a:cubicBezTo>
                  <a:cubicBezTo>
                    <a:pt x="1198416" y="108766"/>
                    <a:pt x="1198416" y="113201"/>
                    <a:pt x="1195732" y="116002"/>
                  </a:cubicBezTo>
                  <a:lnTo>
                    <a:pt x="1186862" y="124871"/>
                  </a:lnTo>
                  <a:cubicBezTo>
                    <a:pt x="1185462" y="126272"/>
                    <a:pt x="1183712" y="126855"/>
                    <a:pt x="1181961" y="126855"/>
                  </a:cubicBezTo>
                  <a:close/>
                  <a:moveTo>
                    <a:pt x="2492061" y="118453"/>
                  </a:moveTo>
                  <a:cubicBezTo>
                    <a:pt x="2490310" y="118453"/>
                    <a:pt x="2488443" y="117753"/>
                    <a:pt x="2487159" y="116352"/>
                  </a:cubicBezTo>
                  <a:lnTo>
                    <a:pt x="2478290" y="107483"/>
                  </a:lnTo>
                  <a:cubicBezTo>
                    <a:pt x="2475606" y="104682"/>
                    <a:pt x="2475606" y="100247"/>
                    <a:pt x="2478290" y="97563"/>
                  </a:cubicBezTo>
                  <a:cubicBezTo>
                    <a:pt x="2481091" y="94762"/>
                    <a:pt x="2485525" y="94879"/>
                    <a:pt x="2488209" y="97563"/>
                  </a:cubicBezTo>
                  <a:lnTo>
                    <a:pt x="2497079" y="106432"/>
                  </a:lnTo>
                  <a:cubicBezTo>
                    <a:pt x="2499763" y="109233"/>
                    <a:pt x="2499763" y="113668"/>
                    <a:pt x="2497079" y="116352"/>
                  </a:cubicBezTo>
                  <a:cubicBezTo>
                    <a:pt x="2495678" y="117753"/>
                    <a:pt x="2493928" y="118336"/>
                    <a:pt x="2492178" y="118336"/>
                  </a:cubicBezTo>
                  <a:close/>
                  <a:moveTo>
                    <a:pt x="1481069" y="105849"/>
                  </a:moveTo>
                  <a:lnTo>
                    <a:pt x="1472783" y="105849"/>
                  </a:lnTo>
                  <a:cubicBezTo>
                    <a:pt x="1468932" y="105849"/>
                    <a:pt x="1465781" y="102698"/>
                    <a:pt x="1465781" y="98847"/>
                  </a:cubicBezTo>
                  <a:cubicBezTo>
                    <a:pt x="1465781" y="94996"/>
                    <a:pt x="1468932" y="91845"/>
                    <a:pt x="1472783" y="91845"/>
                  </a:cubicBezTo>
                  <a:lnTo>
                    <a:pt x="1478151" y="91845"/>
                  </a:lnTo>
                  <a:cubicBezTo>
                    <a:pt x="1478151" y="91845"/>
                    <a:pt x="1479085" y="90911"/>
                    <a:pt x="1479085" y="90911"/>
                  </a:cubicBezTo>
                  <a:cubicBezTo>
                    <a:pt x="1481769" y="88110"/>
                    <a:pt x="1486204" y="88227"/>
                    <a:pt x="1489004" y="90911"/>
                  </a:cubicBezTo>
                  <a:cubicBezTo>
                    <a:pt x="1491688" y="93712"/>
                    <a:pt x="1491688" y="98147"/>
                    <a:pt x="1489004" y="100831"/>
                  </a:cubicBezTo>
                  <a:lnTo>
                    <a:pt x="1485970" y="103865"/>
                  </a:lnTo>
                  <a:cubicBezTo>
                    <a:pt x="1484686" y="105149"/>
                    <a:pt x="1482820" y="105849"/>
                    <a:pt x="1481069" y="105849"/>
                  </a:cubicBezTo>
                  <a:close/>
                  <a:moveTo>
                    <a:pt x="1447809" y="105732"/>
                  </a:moveTo>
                  <a:lnTo>
                    <a:pt x="1435322" y="105732"/>
                  </a:lnTo>
                  <a:cubicBezTo>
                    <a:pt x="1431470" y="105732"/>
                    <a:pt x="1428319" y="102581"/>
                    <a:pt x="1428319" y="98730"/>
                  </a:cubicBezTo>
                  <a:cubicBezTo>
                    <a:pt x="1428319" y="94879"/>
                    <a:pt x="1431470" y="91728"/>
                    <a:pt x="1435322" y="91728"/>
                  </a:cubicBezTo>
                  <a:lnTo>
                    <a:pt x="1447809" y="91728"/>
                  </a:lnTo>
                  <a:cubicBezTo>
                    <a:pt x="1451660" y="91728"/>
                    <a:pt x="1454811" y="94879"/>
                    <a:pt x="1454811" y="98730"/>
                  </a:cubicBezTo>
                  <a:cubicBezTo>
                    <a:pt x="1454811" y="102581"/>
                    <a:pt x="1451660" y="105732"/>
                    <a:pt x="1447809" y="105732"/>
                  </a:cubicBezTo>
                  <a:close/>
                  <a:moveTo>
                    <a:pt x="1410347" y="105616"/>
                  </a:moveTo>
                  <a:lnTo>
                    <a:pt x="1397860" y="105616"/>
                  </a:lnTo>
                  <a:cubicBezTo>
                    <a:pt x="1394009" y="105616"/>
                    <a:pt x="1390858" y="102465"/>
                    <a:pt x="1390858" y="98613"/>
                  </a:cubicBezTo>
                  <a:cubicBezTo>
                    <a:pt x="1390858" y="94762"/>
                    <a:pt x="1394009" y="91611"/>
                    <a:pt x="1397860" y="91611"/>
                  </a:cubicBezTo>
                  <a:lnTo>
                    <a:pt x="1410347" y="91611"/>
                  </a:lnTo>
                  <a:cubicBezTo>
                    <a:pt x="1414199" y="91611"/>
                    <a:pt x="1417349" y="94762"/>
                    <a:pt x="1417349" y="98613"/>
                  </a:cubicBezTo>
                  <a:cubicBezTo>
                    <a:pt x="1417349" y="102465"/>
                    <a:pt x="1414199" y="105616"/>
                    <a:pt x="1410347" y="105616"/>
                  </a:cubicBezTo>
                  <a:close/>
                  <a:moveTo>
                    <a:pt x="1372886" y="105616"/>
                  </a:moveTo>
                  <a:lnTo>
                    <a:pt x="1360398" y="105616"/>
                  </a:lnTo>
                  <a:cubicBezTo>
                    <a:pt x="1356548" y="105616"/>
                    <a:pt x="1353396" y="102465"/>
                    <a:pt x="1353396" y="98613"/>
                  </a:cubicBezTo>
                  <a:cubicBezTo>
                    <a:pt x="1353396" y="94762"/>
                    <a:pt x="1356548" y="91611"/>
                    <a:pt x="1360398" y="91611"/>
                  </a:cubicBezTo>
                  <a:lnTo>
                    <a:pt x="1372886" y="91611"/>
                  </a:lnTo>
                  <a:cubicBezTo>
                    <a:pt x="1376737" y="91611"/>
                    <a:pt x="1379888" y="94762"/>
                    <a:pt x="1379888" y="98613"/>
                  </a:cubicBezTo>
                  <a:cubicBezTo>
                    <a:pt x="1379888" y="102465"/>
                    <a:pt x="1376737" y="105616"/>
                    <a:pt x="1372886" y="105616"/>
                  </a:cubicBezTo>
                  <a:close/>
                  <a:moveTo>
                    <a:pt x="1335308" y="105499"/>
                  </a:moveTo>
                  <a:lnTo>
                    <a:pt x="1322820" y="105499"/>
                  </a:lnTo>
                  <a:cubicBezTo>
                    <a:pt x="1318969" y="105499"/>
                    <a:pt x="1315819" y="102348"/>
                    <a:pt x="1315819" y="98497"/>
                  </a:cubicBezTo>
                  <a:cubicBezTo>
                    <a:pt x="1315819" y="94646"/>
                    <a:pt x="1318969" y="91495"/>
                    <a:pt x="1322820" y="91495"/>
                  </a:cubicBezTo>
                  <a:lnTo>
                    <a:pt x="1335308" y="91495"/>
                  </a:lnTo>
                  <a:cubicBezTo>
                    <a:pt x="1339159" y="91495"/>
                    <a:pt x="1342310" y="94646"/>
                    <a:pt x="1342310" y="98497"/>
                  </a:cubicBezTo>
                  <a:cubicBezTo>
                    <a:pt x="1342310" y="102348"/>
                    <a:pt x="1339159" y="105499"/>
                    <a:pt x="1335308" y="105499"/>
                  </a:cubicBezTo>
                  <a:close/>
                  <a:moveTo>
                    <a:pt x="1297846" y="105382"/>
                  </a:moveTo>
                  <a:lnTo>
                    <a:pt x="1285359" y="105382"/>
                  </a:lnTo>
                  <a:cubicBezTo>
                    <a:pt x="1281508" y="105382"/>
                    <a:pt x="1278357" y="102231"/>
                    <a:pt x="1278357" y="98380"/>
                  </a:cubicBezTo>
                  <a:cubicBezTo>
                    <a:pt x="1278357" y="94529"/>
                    <a:pt x="1281508" y="91378"/>
                    <a:pt x="1285359" y="91378"/>
                  </a:cubicBezTo>
                  <a:lnTo>
                    <a:pt x="1297846" y="91378"/>
                  </a:lnTo>
                  <a:cubicBezTo>
                    <a:pt x="1301697" y="91378"/>
                    <a:pt x="1304849" y="94529"/>
                    <a:pt x="1304849" y="98380"/>
                  </a:cubicBezTo>
                  <a:cubicBezTo>
                    <a:pt x="1304849" y="102231"/>
                    <a:pt x="1301697" y="105382"/>
                    <a:pt x="1297846" y="105382"/>
                  </a:cubicBezTo>
                  <a:close/>
                  <a:moveTo>
                    <a:pt x="1260268" y="105265"/>
                  </a:moveTo>
                  <a:lnTo>
                    <a:pt x="1247781" y="105265"/>
                  </a:lnTo>
                  <a:cubicBezTo>
                    <a:pt x="1243930" y="105265"/>
                    <a:pt x="1240778" y="102114"/>
                    <a:pt x="1240778" y="98263"/>
                  </a:cubicBezTo>
                  <a:cubicBezTo>
                    <a:pt x="1240778" y="94412"/>
                    <a:pt x="1243930" y="91261"/>
                    <a:pt x="1247781" y="91261"/>
                  </a:cubicBezTo>
                  <a:lnTo>
                    <a:pt x="1260268" y="91261"/>
                  </a:lnTo>
                  <a:cubicBezTo>
                    <a:pt x="1264119" y="91261"/>
                    <a:pt x="1267270" y="94412"/>
                    <a:pt x="1267270" y="98263"/>
                  </a:cubicBezTo>
                  <a:cubicBezTo>
                    <a:pt x="1267270" y="102114"/>
                    <a:pt x="1264119" y="105265"/>
                    <a:pt x="1260268" y="105265"/>
                  </a:cubicBezTo>
                  <a:close/>
                  <a:moveTo>
                    <a:pt x="1222807" y="105149"/>
                  </a:moveTo>
                  <a:lnTo>
                    <a:pt x="1210319" y="105149"/>
                  </a:lnTo>
                  <a:cubicBezTo>
                    <a:pt x="1206469" y="105149"/>
                    <a:pt x="1203317" y="101998"/>
                    <a:pt x="1203317" y="98147"/>
                  </a:cubicBezTo>
                  <a:cubicBezTo>
                    <a:pt x="1203317" y="94295"/>
                    <a:pt x="1206469" y="91144"/>
                    <a:pt x="1210319" y="91144"/>
                  </a:cubicBezTo>
                  <a:lnTo>
                    <a:pt x="1222807" y="91144"/>
                  </a:lnTo>
                  <a:cubicBezTo>
                    <a:pt x="1226658" y="91144"/>
                    <a:pt x="1229809" y="94295"/>
                    <a:pt x="1229809" y="98147"/>
                  </a:cubicBezTo>
                  <a:cubicBezTo>
                    <a:pt x="1229809" y="101998"/>
                    <a:pt x="1226658" y="105149"/>
                    <a:pt x="1222807" y="105149"/>
                  </a:cubicBezTo>
                  <a:close/>
                  <a:moveTo>
                    <a:pt x="2465569" y="91845"/>
                  </a:moveTo>
                  <a:cubicBezTo>
                    <a:pt x="2463819" y="91845"/>
                    <a:pt x="2461951" y="91144"/>
                    <a:pt x="2460668" y="89744"/>
                  </a:cubicBezTo>
                  <a:lnTo>
                    <a:pt x="2451798" y="80875"/>
                  </a:lnTo>
                  <a:cubicBezTo>
                    <a:pt x="2449114" y="78074"/>
                    <a:pt x="2449114" y="73639"/>
                    <a:pt x="2451798" y="70955"/>
                  </a:cubicBezTo>
                  <a:cubicBezTo>
                    <a:pt x="2454482" y="68154"/>
                    <a:pt x="2458917" y="68271"/>
                    <a:pt x="2461718" y="70955"/>
                  </a:cubicBezTo>
                  <a:lnTo>
                    <a:pt x="2470587" y="79824"/>
                  </a:lnTo>
                  <a:cubicBezTo>
                    <a:pt x="2473272" y="82625"/>
                    <a:pt x="2473272" y="87060"/>
                    <a:pt x="2470587" y="89744"/>
                  </a:cubicBezTo>
                  <a:cubicBezTo>
                    <a:pt x="2469187" y="91144"/>
                    <a:pt x="2467437" y="91728"/>
                    <a:pt x="2465686" y="91728"/>
                  </a:cubicBezTo>
                  <a:close/>
                  <a:moveTo>
                    <a:pt x="1501842" y="85193"/>
                  </a:moveTo>
                  <a:cubicBezTo>
                    <a:pt x="1500091" y="85193"/>
                    <a:pt x="1498224" y="84493"/>
                    <a:pt x="1496940" y="83092"/>
                  </a:cubicBezTo>
                  <a:cubicBezTo>
                    <a:pt x="1494256" y="80408"/>
                    <a:pt x="1494256" y="75973"/>
                    <a:pt x="1496940" y="73172"/>
                  </a:cubicBezTo>
                  <a:lnTo>
                    <a:pt x="1505810" y="64303"/>
                  </a:lnTo>
                  <a:cubicBezTo>
                    <a:pt x="1508493" y="61502"/>
                    <a:pt x="1512928" y="61619"/>
                    <a:pt x="1515730" y="64303"/>
                  </a:cubicBezTo>
                  <a:cubicBezTo>
                    <a:pt x="1518530" y="66987"/>
                    <a:pt x="1518414" y="71422"/>
                    <a:pt x="1515730" y="74223"/>
                  </a:cubicBezTo>
                  <a:lnTo>
                    <a:pt x="1506860" y="83092"/>
                  </a:lnTo>
                  <a:cubicBezTo>
                    <a:pt x="1505460" y="84493"/>
                    <a:pt x="1503709" y="85076"/>
                    <a:pt x="1501958" y="85076"/>
                  </a:cubicBezTo>
                  <a:close/>
                  <a:moveTo>
                    <a:pt x="2439078" y="65353"/>
                  </a:moveTo>
                  <a:cubicBezTo>
                    <a:pt x="2437327" y="65353"/>
                    <a:pt x="2435460" y="64653"/>
                    <a:pt x="2434176" y="63253"/>
                  </a:cubicBezTo>
                  <a:lnTo>
                    <a:pt x="2425307" y="54383"/>
                  </a:lnTo>
                  <a:cubicBezTo>
                    <a:pt x="2422623" y="51582"/>
                    <a:pt x="2422623" y="47148"/>
                    <a:pt x="2425307" y="44464"/>
                  </a:cubicBezTo>
                  <a:cubicBezTo>
                    <a:pt x="2427991" y="41663"/>
                    <a:pt x="2432426" y="41779"/>
                    <a:pt x="2435227" y="44464"/>
                  </a:cubicBezTo>
                  <a:lnTo>
                    <a:pt x="2444096" y="53333"/>
                  </a:lnTo>
                  <a:cubicBezTo>
                    <a:pt x="2446780" y="56134"/>
                    <a:pt x="2446780" y="60569"/>
                    <a:pt x="2444096" y="63253"/>
                  </a:cubicBezTo>
                  <a:cubicBezTo>
                    <a:pt x="2442696" y="64653"/>
                    <a:pt x="2440945" y="65237"/>
                    <a:pt x="2439194" y="65237"/>
                  </a:cubicBezTo>
                  <a:close/>
                  <a:moveTo>
                    <a:pt x="1528333" y="58701"/>
                  </a:moveTo>
                  <a:cubicBezTo>
                    <a:pt x="1526583" y="58701"/>
                    <a:pt x="1524715" y="58001"/>
                    <a:pt x="1523432" y="56601"/>
                  </a:cubicBezTo>
                  <a:cubicBezTo>
                    <a:pt x="1520748" y="53916"/>
                    <a:pt x="1520748" y="49482"/>
                    <a:pt x="1523432" y="46681"/>
                  </a:cubicBezTo>
                  <a:lnTo>
                    <a:pt x="1532301" y="37812"/>
                  </a:lnTo>
                  <a:cubicBezTo>
                    <a:pt x="1534985" y="35011"/>
                    <a:pt x="1539420" y="35127"/>
                    <a:pt x="1542221" y="37812"/>
                  </a:cubicBezTo>
                  <a:cubicBezTo>
                    <a:pt x="1544905" y="40496"/>
                    <a:pt x="1544905" y="44930"/>
                    <a:pt x="1542221" y="47731"/>
                  </a:cubicBezTo>
                  <a:lnTo>
                    <a:pt x="1533351" y="56601"/>
                  </a:lnTo>
                  <a:cubicBezTo>
                    <a:pt x="1531951" y="58001"/>
                    <a:pt x="1530201" y="58585"/>
                    <a:pt x="1528450" y="58585"/>
                  </a:cubicBezTo>
                  <a:close/>
                  <a:moveTo>
                    <a:pt x="2412586" y="38745"/>
                  </a:moveTo>
                  <a:cubicBezTo>
                    <a:pt x="2410836" y="38745"/>
                    <a:pt x="2408969" y="38045"/>
                    <a:pt x="2407685" y="36645"/>
                  </a:cubicBezTo>
                  <a:lnTo>
                    <a:pt x="2398816" y="27775"/>
                  </a:lnTo>
                  <a:cubicBezTo>
                    <a:pt x="2396131" y="25091"/>
                    <a:pt x="2396131" y="20656"/>
                    <a:pt x="2398816" y="17855"/>
                  </a:cubicBezTo>
                  <a:cubicBezTo>
                    <a:pt x="2401616" y="15055"/>
                    <a:pt x="2406051" y="15171"/>
                    <a:pt x="2408735" y="17855"/>
                  </a:cubicBezTo>
                  <a:lnTo>
                    <a:pt x="2417605" y="26725"/>
                  </a:lnTo>
                  <a:cubicBezTo>
                    <a:pt x="2420289" y="29409"/>
                    <a:pt x="2420289" y="33844"/>
                    <a:pt x="2417605" y="36645"/>
                  </a:cubicBezTo>
                  <a:cubicBezTo>
                    <a:pt x="2416204" y="38045"/>
                    <a:pt x="2414453" y="38628"/>
                    <a:pt x="2412703" y="38628"/>
                  </a:cubicBezTo>
                  <a:close/>
                  <a:moveTo>
                    <a:pt x="1554941" y="32210"/>
                  </a:moveTo>
                  <a:cubicBezTo>
                    <a:pt x="1553191" y="32210"/>
                    <a:pt x="1551324" y="31510"/>
                    <a:pt x="1550039" y="30109"/>
                  </a:cubicBezTo>
                  <a:cubicBezTo>
                    <a:pt x="1547356" y="27425"/>
                    <a:pt x="1547356" y="22990"/>
                    <a:pt x="1550039" y="20189"/>
                  </a:cubicBezTo>
                  <a:lnTo>
                    <a:pt x="1558909" y="11320"/>
                  </a:lnTo>
                  <a:cubicBezTo>
                    <a:pt x="1561710" y="8519"/>
                    <a:pt x="1566144" y="8636"/>
                    <a:pt x="1568829" y="11320"/>
                  </a:cubicBezTo>
                  <a:cubicBezTo>
                    <a:pt x="1571513" y="14004"/>
                    <a:pt x="1571513" y="18439"/>
                    <a:pt x="1568829" y="21240"/>
                  </a:cubicBezTo>
                  <a:lnTo>
                    <a:pt x="1559960" y="30109"/>
                  </a:lnTo>
                  <a:cubicBezTo>
                    <a:pt x="1558559" y="31510"/>
                    <a:pt x="1556808" y="32093"/>
                    <a:pt x="1555058" y="32093"/>
                  </a:cubicBezTo>
                  <a:close/>
                  <a:moveTo>
                    <a:pt x="2384928" y="15171"/>
                  </a:moveTo>
                  <a:lnTo>
                    <a:pt x="2372441" y="15171"/>
                  </a:lnTo>
                  <a:cubicBezTo>
                    <a:pt x="2368590" y="15171"/>
                    <a:pt x="2365439" y="12020"/>
                    <a:pt x="2365439" y="8169"/>
                  </a:cubicBezTo>
                  <a:cubicBezTo>
                    <a:pt x="2365439" y="4318"/>
                    <a:pt x="2368590" y="1167"/>
                    <a:pt x="2372441" y="1167"/>
                  </a:cubicBezTo>
                  <a:lnTo>
                    <a:pt x="2384928" y="1167"/>
                  </a:lnTo>
                  <a:cubicBezTo>
                    <a:pt x="2388779" y="1167"/>
                    <a:pt x="2391930" y="4318"/>
                    <a:pt x="2391930" y="8169"/>
                  </a:cubicBezTo>
                  <a:cubicBezTo>
                    <a:pt x="2391930" y="12020"/>
                    <a:pt x="2388779" y="15171"/>
                    <a:pt x="2384928" y="15171"/>
                  </a:cubicBezTo>
                  <a:close/>
                  <a:moveTo>
                    <a:pt x="2347350" y="15171"/>
                  </a:moveTo>
                  <a:lnTo>
                    <a:pt x="2334862" y="15171"/>
                  </a:lnTo>
                  <a:cubicBezTo>
                    <a:pt x="2331012" y="15171"/>
                    <a:pt x="2327861" y="12020"/>
                    <a:pt x="2327861" y="8169"/>
                  </a:cubicBezTo>
                  <a:cubicBezTo>
                    <a:pt x="2327861" y="4318"/>
                    <a:pt x="2331012" y="1167"/>
                    <a:pt x="2334862" y="1167"/>
                  </a:cubicBezTo>
                  <a:lnTo>
                    <a:pt x="2347350" y="1167"/>
                  </a:lnTo>
                  <a:cubicBezTo>
                    <a:pt x="2351201" y="1167"/>
                    <a:pt x="2354352" y="4318"/>
                    <a:pt x="2354352" y="8169"/>
                  </a:cubicBezTo>
                  <a:cubicBezTo>
                    <a:pt x="2354352" y="12020"/>
                    <a:pt x="2351201" y="15171"/>
                    <a:pt x="2347350" y="15171"/>
                  </a:cubicBezTo>
                  <a:close/>
                  <a:moveTo>
                    <a:pt x="2309889" y="15055"/>
                  </a:moveTo>
                  <a:lnTo>
                    <a:pt x="2297401" y="15055"/>
                  </a:lnTo>
                  <a:cubicBezTo>
                    <a:pt x="2293550" y="15055"/>
                    <a:pt x="2290399" y="11904"/>
                    <a:pt x="2290399" y="8052"/>
                  </a:cubicBezTo>
                  <a:cubicBezTo>
                    <a:pt x="2290399" y="4201"/>
                    <a:pt x="2293550" y="1050"/>
                    <a:pt x="2297401" y="1050"/>
                  </a:cubicBezTo>
                  <a:lnTo>
                    <a:pt x="2309889" y="1050"/>
                  </a:lnTo>
                  <a:cubicBezTo>
                    <a:pt x="2313739" y="1050"/>
                    <a:pt x="2316890" y="4201"/>
                    <a:pt x="2316890" y="8052"/>
                  </a:cubicBezTo>
                  <a:cubicBezTo>
                    <a:pt x="2316890" y="11904"/>
                    <a:pt x="2313739" y="15055"/>
                    <a:pt x="2309889" y="15055"/>
                  </a:cubicBezTo>
                  <a:close/>
                  <a:moveTo>
                    <a:pt x="2272427" y="15055"/>
                  </a:moveTo>
                  <a:lnTo>
                    <a:pt x="2259940" y="15055"/>
                  </a:lnTo>
                  <a:cubicBezTo>
                    <a:pt x="2256088" y="15055"/>
                    <a:pt x="2252938" y="11904"/>
                    <a:pt x="2252938" y="8052"/>
                  </a:cubicBezTo>
                  <a:cubicBezTo>
                    <a:pt x="2252938" y="4201"/>
                    <a:pt x="2256088" y="1050"/>
                    <a:pt x="2259940" y="1050"/>
                  </a:cubicBezTo>
                  <a:lnTo>
                    <a:pt x="2272427" y="1050"/>
                  </a:lnTo>
                  <a:cubicBezTo>
                    <a:pt x="2276278" y="1050"/>
                    <a:pt x="2279429" y="4201"/>
                    <a:pt x="2279429" y="8052"/>
                  </a:cubicBezTo>
                  <a:cubicBezTo>
                    <a:pt x="2279429" y="11904"/>
                    <a:pt x="2276278" y="15055"/>
                    <a:pt x="2272427" y="15055"/>
                  </a:cubicBezTo>
                  <a:close/>
                  <a:moveTo>
                    <a:pt x="2234849" y="14938"/>
                  </a:moveTo>
                  <a:lnTo>
                    <a:pt x="2222362" y="14938"/>
                  </a:lnTo>
                  <a:cubicBezTo>
                    <a:pt x="2218511" y="14938"/>
                    <a:pt x="2215359" y="11787"/>
                    <a:pt x="2215359" y="7936"/>
                  </a:cubicBezTo>
                  <a:cubicBezTo>
                    <a:pt x="2215359" y="4085"/>
                    <a:pt x="2218511" y="934"/>
                    <a:pt x="2222362" y="934"/>
                  </a:cubicBezTo>
                  <a:lnTo>
                    <a:pt x="2234849" y="934"/>
                  </a:lnTo>
                  <a:cubicBezTo>
                    <a:pt x="2238700" y="934"/>
                    <a:pt x="2241851" y="4085"/>
                    <a:pt x="2241851" y="7936"/>
                  </a:cubicBezTo>
                  <a:cubicBezTo>
                    <a:pt x="2241851" y="11787"/>
                    <a:pt x="2238700" y="14938"/>
                    <a:pt x="2234849" y="14938"/>
                  </a:cubicBezTo>
                  <a:close/>
                  <a:moveTo>
                    <a:pt x="2197387" y="14938"/>
                  </a:moveTo>
                  <a:lnTo>
                    <a:pt x="2184900" y="14938"/>
                  </a:lnTo>
                  <a:cubicBezTo>
                    <a:pt x="2181049" y="14938"/>
                    <a:pt x="2177898" y="11787"/>
                    <a:pt x="2177898" y="7936"/>
                  </a:cubicBezTo>
                  <a:cubicBezTo>
                    <a:pt x="2177898" y="4085"/>
                    <a:pt x="2181049" y="934"/>
                    <a:pt x="2184900" y="934"/>
                  </a:cubicBezTo>
                  <a:lnTo>
                    <a:pt x="2197387" y="934"/>
                  </a:lnTo>
                  <a:cubicBezTo>
                    <a:pt x="2201239" y="934"/>
                    <a:pt x="2204389" y="4085"/>
                    <a:pt x="2204389" y="7936"/>
                  </a:cubicBezTo>
                  <a:cubicBezTo>
                    <a:pt x="2204389" y="11787"/>
                    <a:pt x="2201239" y="14938"/>
                    <a:pt x="2197387" y="14938"/>
                  </a:cubicBezTo>
                  <a:close/>
                  <a:moveTo>
                    <a:pt x="2159926" y="14821"/>
                  </a:moveTo>
                  <a:lnTo>
                    <a:pt x="2147439" y="14821"/>
                  </a:lnTo>
                  <a:cubicBezTo>
                    <a:pt x="2143588" y="14821"/>
                    <a:pt x="2140437" y="11670"/>
                    <a:pt x="2140437" y="7819"/>
                  </a:cubicBezTo>
                  <a:cubicBezTo>
                    <a:pt x="2140437" y="3968"/>
                    <a:pt x="2143588" y="817"/>
                    <a:pt x="2147439" y="817"/>
                  </a:cubicBezTo>
                  <a:lnTo>
                    <a:pt x="2159926" y="817"/>
                  </a:lnTo>
                  <a:cubicBezTo>
                    <a:pt x="2163777" y="817"/>
                    <a:pt x="2166928" y="3968"/>
                    <a:pt x="2166928" y="7819"/>
                  </a:cubicBezTo>
                  <a:cubicBezTo>
                    <a:pt x="2166928" y="11670"/>
                    <a:pt x="2163777" y="14821"/>
                    <a:pt x="2159926" y="14821"/>
                  </a:cubicBezTo>
                  <a:close/>
                  <a:moveTo>
                    <a:pt x="2122348" y="14821"/>
                  </a:moveTo>
                  <a:lnTo>
                    <a:pt x="2109861" y="14821"/>
                  </a:lnTo>
                  <a:cubicBezTo>
                    <a:pt x="2106009" y="14821"/>
                    <a:pt x="2102859" y="11670"/>
                    <a:pt x="2102859" y="7819"/>
                  </a:cubicBezTo>
                  <a:cubicBezTo>
                    <a:pt x="2102859" y="3968"/>
                    <a:pt x="2106009" y="817"/>
                    <a:pt x="2109861" y="817"/>
                  </a:cubicBezTo>
                  <a:lnTo>
                    <a:pt x="2122348" y="817"/>
                  </a:lnTo>
                  <a:cubicBezTo>
                    <a:pt x="2126199" y="817"/>
                    <a:pt x="2129350" y="3968"/>
                    <a:pt x="2129350" y="7819"/>
                  </a:cubicBezTo>
                  <a:cubicBezTo>
                    <a:pt x="2129350" y="11670"/>
                    <a:pt x="2126199" y="14821"/>
                    <a:pt x="2122348" y="14821"/>
                  </a:cubicBezTo>
                  <a:close/>
                  <a:moveTo>
                    <a:pt x="2084886" y="14704"/>
                  </a:moveTo>
                  <a:lnTo>
                    <a:pt x="2072399" y="14704"/>
                  </a:lnTo>
                  <a:cubicBezTo>
                    <a:pt x="2068548" y="14704"/>
                    <a:pt x="2065397" y="11554"/>
                    <a:pt x="2065397" y="7702"/>
                  </a:cubicBezTo>
                  <a:cubicBezTo>
                    <a:pt x="2065397" y="3851"/>
                    <a:pt x="2068548" y="700"/>
                    <a:pt x="2072399" y="700"/>
                  </a:cubicBezTo>
                  <a:lnTo>
                    <a:pt x="2084886" y="700"/>
                  </a:lnTo>
                  <a:cubicBezTo>
                    <a:pt x="2088738" y="700"/>
                    <a:pt x="2091889" y="3851"/>
                    <a:pt x="2091889" y="7702"/>
                  </a:cubicBezTo>
                  <a:cubicBezTo>
                    <a:pt x="2091889" y="11554"/>
                    <a:pt x="2088738" y="14704"/>
                    <a:pt x="2084886" y="14704"/>
                  </a:cubicBezTo>
                  <a:close/>
                  <a:moveTo>
                    <a:pt x="2047308" y="14704"/>
                  </a:moveTo>
                  <a:lnTo>
                    <a:pt x="2034821" y="14704"/>
                  </a:lnTo>
                  <a:cubicBezTo>
                    <a:pt x="2030970" y="14704"/>
                    <a:pt x="2027819" y="11554"/>
                    <a:pt x="2027819" y="7702"/>
                  </a:cubicBezTo>
                  <a:cubicBezTo>
                    <a:pt x="2027819" y="3851"/>
                    <a:pt x="2030970" y="700"/>
                    <a:pt x="2034821" y="700"/>
                  </a:cubicBezTo>
                  <a:lnTo>
                    <a:pt x="2047308" y="700"/>
                  </a:lnTo>
                  <a:cubicBezTo>
                    <a:pt x="2051159" y="700"/>
                    <a:pt x="2054310" y="3851"/>
                    <a:pt x="2054310" y="7702"/>
                  </a:cubicBezTo>
                  <a:cubicBezTo>
                    <a:pt x="2054310" y="11554"/>
                    <a:pt x="2051159" y="14704"/>
                    <a:pt x="2047308" y="14704"/>
                  </a:cubicBezTo>
                  <a:close/>
                  <a:moveTo>
                    <a:pt x="2009847" y="14588"/>
                  </a:moveTo>
                  <a:lnTo>
                    <a:pt x="1997360" y="14588"/>
                  </a:lnTo>
                  <a:cubicBezTo>
                    <a:pt x="1993508" y="14588"/>
                    <a:pt x="1990358" y="11437"/>
                    <a:pt x="1990358" y="7586"/>
                  </a:cubicBezTo>
                  <a:cubicBezTo>
                    <a:pt x="1990358" y="3734"/>
                    <a:pt x="1993508" y="584"/>
                    <a:pt x="1997360" y="584"/>
                  </a:cubicBezTo>
                  <a:lnTo>
                    <a:pt x="2009847" y="584"/>
                  </a:lnTo>
                  <a:cubicBezTo>
                    <a:pt x="2013698" y="584"/>
                    <a:pt x="2016849" y="3734"/>
                    <a:pt x="2016849" y="7586"/>
                  </a:cubicBezTo>
                  <a:cubicBezTo>
                    <a:pt x="2016849" y="11437"/>
                    <a:pt x="2013698" y="14588"/>
                    <a:pt x="2009847" y="14588"/>
                  </a:cubicBezTo>
                  <a:close/>
                  <a:moveTo>
                    <a:pt x="1972385" y="14588"/>
                  </a:moveTo>
                  <a:lnTo>
                    <a:pt x="1959899" y="14588"/>
                  </a:lnTo>
                  <a:cubicBezTo>
                    <a:pt x="1956047" y="14588"/>
                    <a:pt x="1952896" y="11437"/>
                    <a:pt x="1952896" y="7586"/>
                  </a:cubicBezTo>
                  <a:cubicBezTo>
                    <a:pt x="1952896" y="3734"/>
                    <a:pt x="1956047" y="584"/>
                    <a:pt x="1959899" y="584"/>
                  </a:cubicBezTo>
                  <a:lnTo>
                    <a:pt x="1972385" y="584"/>
                  </a:lnTo>
                  <a:cubicBezTo>
                    <a:pt x="1976236" y="584"/>
                    <a:pt x="1979388" y="3734"/>
                    <a:pt x="1979388" y="7586"/>
                  </a:cubicBezTo>
                  <a:cubicBezTo>
                    <a:pt x="1979388" y="11437"/>
                    <a:pt x="1976236" y="14588"/>
                    <a:pt x="1972385" y="14588"/>
                  </a:cubicBezTo>
                  <a:close/>
                  <a:moveTo>
                    <a:pt x="1934924" y="14471"/>
                  </a:moveTo>
                  <a:lnTo>
                    <a:pt x="1922437" y="14471"/>
                  </a:lnTo>
                  <a:cubicBezTo>
                    <a:pt x="1918585" y="14471"/>
                    <a:pt x="1915435" y="11320"/>
                    <a:pt x="1915435" y="7469"/>
                  </a:cubicBezTo>
                  <a:cubicBezTo>
                    <a:pt x="1915435" y="3618"/>
                    <a:pt x="1918585" y="467"/>
                    <a:pt x="1922437" y="467"/>
                  </a:cubicBezTo>
                  <a:lnTo>
                    <a:pt x="1934924" y="467"/>
                  </a:lnTo>
                  <a:cubicBezTo>
                    <a:pt x="1938775" y="467"/>
                    <a:pt x="1941926" y="3618"/>
                    <a:pt x="1941926" y="7469"/>
                  </a:cubicBezTo>
                  <a:cubicBezTo>
                    <a:pt x="1941926" y="11320"/>
                    <a:pt x="1938775" y="14471"/>
                    <a:pt x="1934924" y="14471"/>
                  </a:cubicBezTo>
                  <a:close/>
                  <a:moveTo>
                    <a:pt x="1897346" y="14471"/>
                  </a:moveTo>
                  <a:lnTo>
                    <a:pt x="1884858" y="14471"/>
                  </a:lnTo>
                  <a:cubicBezTo>
                    <a:pt x="1881008" y="14471"/>
                    <a:pt x="1877856" y="11320"/>
                    <a:pt x="1877856" y="7469"/>
                  </a:cubicBezTo>
                  <a:cubicBezTo>
                    <a:pt x="1877856" y="3618"/>
                    <a:pt x="1881008" y="467"/>
                    <a:pt x="1884858" y="467"/>
                  </a:cubicBezTo>
                  <a:lnTo>
                    <a:pt x="1897346" y="467"/>
                  </a:lnTo>
                  <a:cubicBezTo>
                    <a:pt x="1901197" y="467"/>
                    <a:pt x="1904348" y="3618"/>
                    <a:pt x="1904348" y="7469"/>
                  </a:cubicBezTo>
                  <a:cubicBezTo>
                    <a:pt x="1904348" y="11320"/>
                    <a:pt x="1901197" y="14471"/>
                    <a:pt x="1897346" y="14471"/>
                  </a:cubicBezTo>
                  <a:close/>
                  <a:moveTo>
                    <a:pt x="1859885" y="14354"/>
                  </a:moveTo>
                  <a:lnTo>
                    <a:pt x="1847397" y="14354"/>
                  </a:lnTo>
                  <a:cubicBezTo>
                    <a:pt x="1843546" y="14354"/>
                    <a:pt x="1840395" y="11203"/>
                    <a:pt x="1840395" y="7352"/>
                  </a:cubicBezTo>
                  <a:cubicBezTo>
                    <a:pt x="1840395" y="3501"/>
                    <a:pt x="1843546" y="350"/>
                    <a:pt x="1847397" y="350"/>
                  </a:cubicBezTo>
                  <a:lnTo>
                    <a:pt x="1859885" y="350"/>
                  </a:lnTo>
                  <a:cubicBezTo>
                    <a:pt x="1863735" y="350"/>
                    <a:pt x="1866886" y="3501"/>
                    <a:pt x="1866886" y="7352"/>
                  </a:cubicBezTo>
                  <a:cubicBezTo>
                    <a:pt x="1866886" y="11203"/>
                    <a:pt x="1863735" y="14354"/>
                    <a:pt x="1859885" y="14354"/>
                  </a:cubicBezTo>
                  <a:close/>
                  <a:moveTo>
                    <a:pt x="1822306" y="14354"/>
                  </a:moveTo>
                  <a:lnTo>
                    <a:pt x="1809819" y="14354"/>
                  </a:lnTo>
                  <a:cubicBezTo>
                    <a:pt x="1805968" y="14354"/>
                    <a:pt x="1802817" y="11203"/>
                    <a:pt x="1802817" y="7352"/>
                  </a:cubicBezTo>
                  <a:cubicBezTo>
                    <a:pt x="1802817" y="3501"/>
                    <a:pt x="1805968" y="350"/>
                    <a:pt x="1809819" y="350"/>
                  </a:cubicBezTo>
                  <a:lnTo>
                    <a:pt x="1822306" y="350"/>
                  </a:lnTo>
                  <a:cubicBezTo>
                    <a:pt x="1826157" y="350"/>
                    <a:pt x="1829309" y="3501"/>
                    <a:pt x="1829309" y="7352"/>
                  </a:cubicBezTo>
                  <a:cubicBezTo>
                    <a:pt x="1829309" y="11203"/>
                    <a:pt x="1826157" y="14354"/>
                    <a:pt x="1822306" y="14354"/>
                  </a:cubicBezTo>
                  <a:close/>
                  <a:moveTo>
                    <a:pt x="1784845" y="14238"/>
                  </a:moveTo>
                  <a:lnTo>
                    <a:pt x="1772358" y="14238"/>
                  </a:lnTo>
                  <a:cubicBezTo>
                    <a:pt x="1768507" y="14238"/>
                    <a:pt x="1765355" y="11087"/>
                    <a:pt x="1765355" y="7235"/>
                  </a:cubicBezTo>
                  <a:cubicBezTo>
                    <a:pt x="1765355" y="3384"/>
                    <a:pt x="1768507" y="233"/>
                    <a:pt x="1772358" y="233"/>
                  </a:cubicBezTo>
                  <a:lnTo>
                    <a:pt x="1784845" y="233"/>
                  </a:lnTo>
                  <a:cubicBezTo>
                    <a:pt x="1788696" y="233"/>
                    <a:pt x="1791847" y="3384"/>
                    <a:pt x="1791847" y="7235"/>
                  </a:cubicBezTo>
                  <a:cubicBezTo>
                    <a:pt x="1791847" y="11087"/>
                    <a:pt x="1788696" y="14238"/>
                    <a:pt x="1784845" y="14238"/>
                  </a:cubicBezTo>
                  <a:close/>
                  <a:moveTo>
                    <a:pt x="1747383" y="14238"/>
                  </a:moveTo>
                  <a:lnTo>
                    <a:pt x="1734896" y="14238"/>
                  </a:lnTo>
                  <a:cubicBezTo>
                    <a:pt x="1731045" y="14238"/>
                    <a:pt x="1727894" y="11087"/>
                    <a:pt x="1727894" y="7235"/>
                  </a:cubicBezTo>
                  <a:cubicBezTo>
                    <a:pt x="1727894" y="3384"/>
                    <a:pt x="1731045" y="233"/>
                    <a:pt x="1734896" y="233"/>
                  </a:cubicBezTo>
                  <a:lnTo>
                    <a:pt x="1747383" y="233"/>
                  </a:lnTo>
                  <a:cubicBezTo>
                    <a:pt x="1751235" y="233"/>
                    <a:pt x="1754385" y="3384"/>
                    <a:pt x="1754385" y="7235"/>
                  </a:cubicBezTo>
                  <a:cubicBezTo>
                    <a:pt x="1754385" y="11087"/>
                    <a:pt x="1751235" y="14238"/>
                    <a:pt x="1747383" y="14238"/>
                  </a:cubicBezTo>
                  <a:close/>
                  <a:moveTo>
                    <a:pt x="1709922" y="14121"/>
                  </a:moveTo>
                  <a:lnTo>
                    <a:pt x="1697435" y="14121"/>
                  </a:lnTo>
                  <a:cubicBezTo>
                    <a:pt x="1693584" y="14121"/>
                    <a:pt x="1690433" y="10970"/>
                    <a:pt x="1690433" y="7119"/>
                  </a:cubicBezTo>
                  <a:cubicBezTo>
                    <a:pt x="1690433" y="3268"/>
                    <a:pt x="1693584" y="117"/>
                    <a:pt x="1697435" y="117"/>
                  </a:cubicBezTo>
                  <a:lnTo>
                    <a:pt x="1709922" y="117"/>
                  </a:lnTo>
                  <a:cubicBezTo>
                    <a:pt x="1713773" y="117"/>
                    <a:pt x="1716924" y="3268"/>
                    <a:pt x="1716924" y="7119"/>
                  </a:cubicBezTo>
                  <a:cubicBezTo>
                    <a:pt x="1716924" y="10970"/>
                    <a:pt x="1713773" y="14121"/>
                    <a:pt x="1709922" y="14121"/>
                  </a:cubicBezTo>
                  <a:close/>
                  <a:moveTo>
                    <a:pt x="1672344" y="14121"/>
                  </a:moveTo>
                  <a:lnTo>
                    <a:pt x="1659857" y="14121"/>
                  </a:lnTo>
                  <a:cubicBezTo>
                    <a:pt x="1656005" y="14121"/>
                    <a:pt x="1652855" y="10970"/>
                    <a:pt x="1652855" y="7119"/>
                  </a:cubicBezTo>
                  <a:cubicBezTo>
                    <a:pt x="1652855" y="3268"/>
                    <a:pt x="1656005" y="117"/>
                    <a:pt x="1659857" y="117"/>
                  </a:cubicBezTo>
                  <a:lnTo>
                    <a:pt x="1672344" y="117"/>
                  </a:lnTo>
                  <a:cubicBezTo>
                    <a:pt x="1676195" y="117"/>
                    <a:pt x="1679346" y="3268"/>
                    <a:pt x="1679346" y="7119"/>
                  </a:cubicBezTo>
                  <a:cubicBezTo>
                    <a:pt x="1679346" y="10970"/>
                    <a:pt x="1676195" y="14121"/>
                    <a:pt x="1672344" y="14121"/>
                  </a:cubicBezTo>
                  <a:close/>
                  <a:moveTo>
                    <a:pt x="1634882" y="14004"/>
                  </a:moveTo>
                  <a:lnTo>
                    <a:pt x="1622395" y="14004"/>
                  </a:lnTo>
                  <a:cubicBezTo>
                    <a:pt x="1618544" y="14004"/>
                    <a:pt x="1615393" y="10853"/>
                    <a:pt x="1615393" y="7002"/>
                  </a:cubicBezTo>
                  <a:cubicBezTo>
                    <a:pt x="1615393" y="3151"/>
                    <a:pt x="1618544" y="0"/>
                    <a:pt x="1622395" y="0"/>
                  </a:cubicBezTo>
                  <a:lnTo>
                    <a:pt x="1634882" y="0"/>
                  </a:lnTo>
                  <a:cubicBezTo>
                    <a:pt x="1638734" y="0"/>
                    <a:pt x="1641885" y="3151"/>
                    <a:pt x="1641885" y="7002"/>
                  </a:cubicBezTo>
                  <a:cubicBezTo>
                    <a:pt x="1641885" y="10853"/>
                    <a:pt x="1638734" y="14004"/>
                    <a:pt x="1634882" y="14004"/>
                  </a:cubicBezTo>
                  <a:close/>
                  <a:moveTo>
                    <a:pt x="1597304" y="14004"/>
                  </a:moveTo>
                  <a:lnTo>
                    <a:pt x="1584817" y="14004"/>
                  </a:lnTo>
                  <a:cubicBezTo>
                    <a:pt x="1580966" y="14004"/>
                    <a:pt x="1577815" y="10853"/>
                    <a:pt x="1577815" y="7002"/>
                  </a:cubicBezTo>
                  <a:cubicBezTo>
                    <a:pt x="1577815" y="3151"/>
                    <a:pt x="1580966" y="0"/>
                    <a:pt x="1584817" y="0"/>
                  </a:cubicBezTo>
                  <a:lnTo>
                    <a:pt x="1597304" y="0"/>
                  </a:lnTo>
                  <a:cubicBezTo>
                    <a:pt x="1601155" y="0"/>
                    <a:pt x="1604306" y="3151"/>
                    <a:pt x="1604306" y="7002"/>
                  </a:cubicBezTo>
                  <a:cubicBezTo>
                    <a:pt x="1604306" y="10853"/>
                    <a:pt x="1601155" y="14004"/>
                    <a:pt x="1597304" y="14004"/>
                  </a:cubicBezTo>
                  <a:close/>
                </a:path>
              </a:pathLst>
            </a:custGeom>
            <a:solidFill>
              <a:srgbClr val="000000"/>
            </a:solidFill>
            <a:ln w="11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7" name="Free-form: Shape 76">
              <a:extLst>
                <a:ext uri="{FF2B5EF4-FFF2-40B4-BE49-F238E27FC236}">
                  <a16:creationId xmlns:a16="http://schemas.microsoft.com/office/drawing/2014/main" id="{016FD622-15CC-FEE2-F1AF-3E8B495FF847}"/>
                </a:ext>
              </a:extLst>
            </p:cNvPr>
            <p:cNvSpPr/>
            <p:nvPr/>
          </p:nvSpPr>
          <p:spPr>
            <a:xfrm>
              <a:off x="6032674" y="2468428"/>
              <a:ext cx="655006" cy="384417"/>
            </a:xfrm>
            <a:custGeom>
              <a:avLst/>
              <a:gdLst>
                <a:gd name="connsiteX0" fmla="*/ 6959 w 655006"/>
                <a:gd name="connsiteY0" fmla="*/ 384300 h 384417"/>
                <a:gd name="connsiteX1" fmla="*/ 2057 w 655006"/>
                <a:gd name="connsiteY1" fmla="*/ 382317 h 384417"/>
                <a:gd name="connsiteX2" fmla="*/ 2057 w 655006"/>
                <a:gd name="connsiteY2" fmla="*/ 372397 h 384417"/>
                <a:gd name="connsiteX3" fmla="*/ 7309 w 655006"/>
                <a:gd name="connsiteY3" fmla="*/ 367145 h 384417"/>
                <a:gd name="connsiteX4" fmla="*/ 17228 w 655006"/>
                <a:gd name="connsiteY4" fmla="*/ 367145 h 384417"/>
                <a:gd name="connsiteX5" fmla="*/ 17228 w 655006"/>
                <a:gd name="connsiteY5" fmla="*/ 377065 h 384417"/>
                <a:gd name="connsiteX6" fmla="*/ 11977 w 655006"/>
                <a:gd name="connsiteY6" fmla="*/ 382317 h 384417"/>
                <a:gd name="connsiteX7" fmla="*/ 7075 w 655006"/>
                <a:gd name="connsiteY7" fmla="*/ 384417 h 384417"/>
                <a:gd name="connsiteX8" fmla="*/ 29832 w 655006"/>
                <a:gd name="connsiteY8" fmla="*/ 361310 h 384417"/>
                <a:gd name="connsiteX9" fmla="*/ 24931 w 655006"/>
                <a:gd name="connsiteY9" fmla="*/ 359326 h 384417"/>
                <a:gd name="connsiteX10" fmla="*/ 24931 w 655006"/>
                <a:gd name="connsiteY10" fmla="*/ 349407 h 384417"/>
                <a:gd name="connsiteX11" fmla="*/ 33800 w 655006"/>
                <a:gd name="connsiteY11" fmla="*/ 340537 h 384417"/>
                <a:gd name="connsiteX12" fmla="*/ 43720 w 655006"/>
                <a:gd name="connsiteY12" fmla="*/ 340537 h 384417"/>
                <a:gd name="connsiteX13" fmla="*/ 43720 w 655006"/>
                <a:gd name="connsiteY13" fmla="*/ 350457 h 384417"/>
                <a:gd name="connsiteX14" fmla="*/ 34850 w 655006"/>
                <a:gd name="connsiteY14" fmla="*/ 359326 h 384417"/>
                <a:gd name="connsiteX15" fmla="*/ 29832 w 655006"/>
                <a:gd name="connsiteY15" fmla="*/ 361427 h 384417"/>
                <a:gd name="connsiteX16" fmla="*/ 56324 w 655006"/>
                <a:gd name="connsiteY16" fmla="*/ 334702 h 384417"/>
                <a:gd name="connsiteX17" fmla="*/ 51422 w 655006"/>
                <a:gd name="connsiteY17" fmla="*/ 332718 h 384417"/>
                <a:gd name="connsiteX18" fmla="*/ 51422 w 655006"/>
                <a:gd name="connsiteY18" fmla="*/ 322798 h 384417"/>
                <a:gd name="connsiteX19" fmla="*/ 60291 w 655006"/>
                <a:gd name="connsiteY19" fmla="*/ 313929 h 384417"/>
                <a:gd name="connsiteX20" fmla="*/ 70211 w 655006"/>
                <a:gd name="connsiteY20" fmla="*/ 313929 h 384417"/>
                <a:gd name="connsiteX21" fmla="*/ 70211 w 655006"/>
                <a:gd name="connsiteY21" fmla="*/ 323849 h 384417"/>
                <a:gd name="connsiteX22" fmla="*/ 61342 w 655006"/>
                <a:gd name="connsiteY22" fmla="*/ 332718 h 384417"/>
                <a:gd name="connsiteX23" fmla="*/ 56440 w 655006"/>
                <a:gd name="connsiteY23" fmla="*/ 334819 h 384417"/>
                <a:gd name="connsiteX24" fmla="*/ 82698 w 655006"/>
                <a:gd name="connsiteY24" fmla="*/ 308094 h 384417"/>
                <a:gd name="connsiteX25" fmla="*/ 77797 w 655006"/>
                <a:gd name="connsiteY25" fmla="*/ 306110 h 384417"/>
                <a:gd name="connsiteX26" fmla="*/ 77797 w 655006"/>
                <a:gd name="connsiteY26" fmla="*/ 296190 h 384417"/>
                <a:gd name="connsiteX27" fmla="*/ 86666 w 655006"/>
                <a:gd name="connsiteY27" fmla="*/ 287321 h 384417"/>
                <a:gd name="connsiteX28" fmla="*/ 96586 w 655006"/>
                <a:gd name="connsiteY28" fmla="*/ 287321 h 384417"/>
                <a:gd name="connsiteX29" fmla="*/ 96586 w 655006"/>
                <a:gd name="connsiteY29" fmla="*/ 297241 h 384417"/>
                <a:gd name="connsiteX30" fmla="*/ 87717 w 655006"/>
                <a:gd name="connsiteY30" fmla="*/ 306110 h 384417"/>
                <a:gd name="connsiteX31" fmla="*/ 82698 w 655006"/>
                <a:gd name="connsiteY31" fmla="*/ 308211 h 384417"/>
                <a:gd name="connsiteX32" fmla="*/ 109190 w 655006"/>
                <a:gd name="connsiteY32" fmla="*/ 281603 h 384417"/>
                <a:gd name="connsiteX33" fmla="*/ 104288 w 655006"/>
                <a:gd name="connsiteY33" fmla="*/ 279619 h 384417"/>
                <a:gd name="connsiteX34" fmla="*/ 104288 w 655006"/>
                <a:gd name="connsiteY34" fmla="*/ 269699 h 384417"/>
                <a:gd name="connsiteX35" fmla="*/ 113158 w 655006"/>
                <a:gd name="connsiteY35" fmla="*/ 260830 h 384417"/>
                <a:gd name="connsiteX36" fmla="*/ 123077 w 655006"/>
                <a:gd name="connsiteY36" fmla="*/ 260830 h 384417"/>
                <a:gd name="connsiteX37" fmla="*/ 123077 w 655006"/>
                <a:gd name="connsiteY37" fmla="*/ 270749 h 384417"/>
                <a:gd name="connsiteX38" fmla="*/ 114208 w 655006"/>
                <a:gd name="connsiteY38" fmla="*/ 279619 h 384417"/>
                <a:gd name="connsiteX39" fmla="*/ 109307 w 655006"/>
                <a:gd name="connsiteY39" fmla="*/ 281719 h 384417"/>
                <a:gd name="connsiteX40" fmla="*/ 135681 w 655006"/>
                <a:gd name="connsiteY40" fmla="*/ 254995 h 384417"/>
                <a:gd name="connsiteX41" fmla="*/ 130780 w 655006"/>
                <a:gd name="connsiteY41" fmla="*/ 253010 h 384417"/>
                <a:gd name="connsiteX42" fmla="*/ 130780 w 655006"/>
                <a:gd name="connsiteY42" fmla="*/ 243091 h 384417"/>
                <a:gd name="connsiteX43" fmla="*/ 139649 w 655006"/>
                <a:gd name="connsiteY43" fmla="*/ 234221 h 384417"/>
                <a:gd name="connsiteX44" fmla="*/ 149569 w 655006"/>
                <a:gd name="connsiteY44" fmla="*/ 234221 h 384417"/>
                <a:gd name="connsiteX45" fmla="*/ 149569 w 655006"/>
                <a:gd name="connsiteY45" fmla="*/ 244141 h 384417"/>
                <a:gd name="connsiteX46" fmla="*/ 140699 w 655006"/>
                <a:gd name="connsiteY46" fmla="*/ 253010 h 384417"/>
                <a:gd name="connsiteX47" fmla="*/ 135681 w 655006"/>
                <a:gd name="connsiteY47" fmla="*/ 255111 h 384417"/>
                <a:gd name="connsiteX48" fmla="*/ 162056 w 655006"/>
                <a:gd name="connsiteY48" fmla="*/ 228386 h 384417"/>
                <a:gd name="connsiteX49" fmla="*/ 157155 w 655006"/>
                <a:gd name="connsiteY49" fmla="*/ 226402 h 384417"/>
                <a:gd name="connsiteX50" fmla="*/ 157155 w 655006"/>
                <a:gd name="connsiteY50" fmla="*/ 216483 h 384417"/>
                <a:gd name="connsiteX51" fmla="*/ 165907 w 655006"/>
                <a:gd name="connsiteY51" fmla="*/ 207613 h 384417"/>
                <a:gd name="connsiteX52" fmla="*/ 175827 w 655006"/>
                <a:gd name="connsiteY52" fmla="*/ 207613 h 384417"/>
                <a:gd name="connsiteX53" fmla="*/ 175827 w 655006"/>
                <a:gd name="connsiteY53" fmla="*/ 217533 h 384417"/>
                <a:gd name="connsiteX54" fmla="*/ 167074 w 655006"/>
                <a:gd name="connsiteY54" fmla="*/ 226402 h 384417"/>
                <a:gd name="connsiteX55" fmla="*/ 162056 w 655006"/>
                <a:gd name="connsiteY55" fmla="*/ 228503 h 384417"/>
                <a:gd name="connsiteX56" fmla="*/ 315053 w 655006"/>
                <a:gd name="connsiteY56" fmla="*/ 205396 h 384417"/>
                <a:gd name="connsiteX57" fmla="*/ 302566 w 655006"/>
                <a:gd name="connsiteY57" fmla="*/ 205396 h 384417"/>
                <a:gd name="connsiteX58" fmla="*/ 295563 w 655006"/>
                <a:gd name="connsiteY58" fmla="*/ 198394 h 384417"/>
                <a:gd name="connsiteX59" fmla="*/ 302566 w 655006"/>
                <a:gd name="connsiteY59" fmla="*/ 191392 h 384417"/>
                <a:gd name="connsiteX60" fmla="*/ 315053 w 655006"/>
                <a:gd name="connsiteY60" fmla="*/ 191392 h 384417"/>
                <a:gd name="connsiteX61" fmla="*/ 322055 w 655006"/>
                <a:gd name="connsiteY61" fmla="*/ 198394 h 384417"/>
                <a:gd name="connsiteX62" fmla="*/ 315053 w 655006"/>
                <a:gd name="connsiteY62" fmla="*/ 205396 h 384417"/>
                <a:gd name="connsiteX63" fmla="*/ 277475 w 655006"/>
                <a:gd name="connsiteY63" fmla="*/ 205396 h 384417"/>
                <a:gd name="connsiteX64" fmla="*/ 264987 w 655006"/>
                <a:gd name="connsiteY64" fmla="*/ 205396 h 384417"/>
                <a:gd name="connsiteX65" fmla="*/ 257985 w 655006"/>
                <a:gd name="connsiteY65" fmla="*/ 198394 h 384417"/>
                <a:gd name="connsiteX66" fmla="*/ 264987 w 655006"/>
                <a:gd name="connsiteY66" fmla="*/ 191392 h 384417"/>
                <a:gd name="connsiteX67" fmla="*/ 277475 w 655006"/>
                <a:gd name="connsiteY67" fmla="*/ 191392 h 384417"/>
                <a:gd name="connsiteX68" fmla="*/ 284477 w 655006"/>
                <a:gd name="connsiteY68" fmla="*/ 198394 h 384417"/>
                <a:gd name="connsiteX69" fmla="*/ 277475 w 655006"/>
                <a:gd name="connsiteY69" fmla="*/ 205396 h 384417"/>
                <a:gd name="connsiteX70" fmla="*/ 240013 w 655006"/>
                <a:gd name="connsiteY70" fmla="*/ 205396 h 384417"/>
                <a:gd name="connsiteX71" fmla="*/ 227526 w 655006"/>
                <a:gd name="connsiteY71" fmla="*/ 205396 h 384417"/>
                <a:gd name="connsiteX72" fmla="*/ 220524 w 655006"/>
                <a:gd name="connsiteY72" fmla="*/ 198394 h 384417"/>
                <a:gd name="connsiteX73" fmla="*/ 227526 w 655006"/>
                <a:gd name="connsiteY73" fmla="*/ 191392 h 384417"/>
                <a:gd name="connsiteX74" fmla="*/ 240013 w 655006"/>
                <a:gd name="connsiteY74" fmla="*/ 191392 h 384417"/>
                <a:gd name="connsiteX75" fmla="*/ 247015 w 655006"/>
                <a:gd name="connsiteY75" fmla="*/ 198394 h 384417"/>
                <a:gd name="connsiteX76" fmla="*/ 240013 w 655006"/>
                <a:gd name="connsiteY76" fmla="*/ 205396 h 384417"/>
                <a:gd name="connsiteX77" fmla="*/ 202552 w 655006"/>
                <a:gd name="connsiteY77" fmla="*/ 205396 h 384417"/>
                <a:gd name="connsiteX78" fmla="*/ 190064 w 655006"/>
                <a:gd name="connsiteY78" fmla="*/ 205396 h 384417"/>
                <a:gd name="connsiteX79" fmla="*/ 183062 w 655006"/>
                <a:gd name="connsiteY79" fmla="*/ 198394 h 384417"/>
                <a:gd name="connsiteX80" fmla="*/ 190064 w 655006"/>
                <a:gd name="connsiteY80" fmla="*/ 191392 h 384417"/>
                <a:gd name="connsiteX81" fmla="*/ 202552 w 655006"/>
                <a:gd name="connsiteY81" fmla="*/ 191392 h 384417"/>
                <a:gd name="connsiteX82" fmla="*/ 209554 w 655006"/>
                <a:gd name="connsiteY82" fmla="*/ 198394 h 384417"/>
                <a:gd name="connsiteX83" fmla="*/ 202552 w 655006"/>
                <a:gd name="connsiteY83" fmla="*/ 205396 h 384417"/>
                <a:gd name="connsiteX84" fmla="*/ 335592 w 655006"/>
                <a:gd name="connsiteY84" fmla="*/ 194893 h 384417"/>
                <a:gd name="connsiteX85" fmla="*/ 330691 w 655006"/>
                <a:gd name="connsiteY85" fmla="*/ 192909 h 384417"/>
                <a:gd name="connsiteX86" fmla="*/ 330691 w 655006"/>
                <a:gd name="connsiteY86" fmla="*/ 182989 h 384417"/>
                <a:gd name="connsiteX87" fmla="*/ 339560 w 655006"/>
                <a:gd name="connsiteY87" fmla="*/ 174120 h 384417"/>
                <a:gd name="connsiteX88" fmla="*/ 349480 w 655006"/>
                <a:gd name="connsiteY88" fmla="*/ 174120 h 384417"/>
                <a:gd name="connsiteX89" fmla="*/ 349480 w 655006"/>
                <a:gd name="connsiteY89" fmla="*/ 184040 h 384417"/>
                <a:gd name="connsiteX90" fmla="*/ 340611 w 655006"/>
                <a:gd name="connsiteY90" fmla="*/ 192909 h 384417"/>
                <a:gd name="connsiteX91" fmla="*/ 335592 w 655006"/>
                <a:gd name="connsiteY91" fmla="*/ 195009 h 384417"/>
                <a:gd name="connsiteX92" fmla="*/ 362084 w 655006"/>
                <a:gd name="connsiteY92" fmla="*/ 168285 h 384417"/>
                <a:gd name="connsiteX93" fmla="*/ 357182 w 655006"/>
                <a:gd name="connsiteY93" fmla="*/ 166301 h 384417"/>
                <a:gd name="connsiteX94" fmla="*/ 357182 w 655006"/>
                <a:gd name="connsiteY94" fmla="*/ 156381 h 384417"/>
                <a:gd name="connsiteX95" fmla="*/ 366052 w 655006"/>
                <a:gd name="connsiteY95" fmla="*/ 147512 h 384417"/>
                <a:gd name="connsiteX96" fmla="*/ 375971 w 655006"/>
                <a:gd name="connsiteY96" fmla="*/ 147512 h 384417"/>
                <a:gd name="connsiteX97" fmla="*/ 375971 w 655006"/>
                <a:gd name="connsiteY97" fmla="*/ 157431 h 384417"/>
                <a:gd name="connsiteX98" fmla="*/ 367102 w 655006"/>
                <a:gd name="connsiteY98" fmla="*/ 166301 h 384417"/>
                <a:gd name="connsiteX99" fmla="*/ 362200 w 655006"/>
                <a:gd name="connsiteY99" fmla="*/ 168401 h 384417"/>
                <a:gd name="connsiteX100" fmla="*/ 388575 w 655006"/>
                <a:gd name="connsiteY100" fmla="*/ 141677 h 384417"/>
                <a:gd name="connsiteX101" fmla="*/ 383674 w 655006"/>
                <a:gd name="connsiteY101" fmla="*/ 139693 h 384417"/>
                <a:gd name="connsiteX102" fmla="*/ 383674 w 655006"/>
                <a:gd name="connsiteY102" fmla="*/ 129773 h 384417"/>
                <a:gd name="connsiteX103" fmla="*/ 392543 w 655006"/>
                <a:gd name="connsiteY103" fmla="*/ 120904 h 384417"/>
                <a:gd name="connsiteX104" fmla="*/ 402463 w 655006"/>
                <a:gd name="connsiteY104" fmla="*/ 120904 h 384417"/>
                <a:gd name="connsiteX105" fmla="*/ 402463 w 655006"/>
                <a:gd name="connsiteY105" fmla="*/ 130823 h 384417"/>
                <a:gd name="connsiteX106" fmla="*/ 393593 w 655006"/>
                <a:gd name="connsiteY106" fmla="*/ 139693 h 384417"/>
                <a:gd name="connsiteX107" fmla="*/ 388692 w 655006"/>
                <a:gd name="connsiteY107" fmla="*/ 141793 h 384417"/>
                <a:gd name="connsiteX108" fmla="*/ 414950 w 655006"/>
                <a:gd name="connsiteY108" fmla="*/ 115068 h 384417"/>
                <a:gd name="connsiteX109" fmla="*/ 410048 w 655006"/>
                <a:gd name="connsiteY109" fmla="*/ 113085 h 384417"/>
                <a:gd name="connsiteX110" fmla="*/ 410048 w 655006"/>
                <a:gd name="connsiteY110" fmla="*/ 103165 h 384417"/>
                <a:gd name="connsiteX111" fmla="*/ 418801 w 655006"/>
                <a:gd name="connsiteY111" fmla="*/ 94295 h 384417"/>
                <a:gd name="connsiteX112" fmla="*/ 428721 w 655006"/>
                <a:gd name="connsiteY112" fmla="*/ 94295 h 384417"/>
                <a:gd name="connsiteX113" fmla="*/ 428721 w 655006"/>
                <a:gd name="connsiteY113" fmla="*/ 104215 h 384417"/>
                <a:gd name="connsiteX114" fmla="*/ 419968 w 655006"/>
                <a:gd name="connsiteY114" fmla="*/ 113085 h 384417"/>
                <a:gd name="connsiteX115" fmla="*/ 414950 w 655006"/>
                <a:gd name="connsiteY115" fmla="*/ 115185 h 384417"/>
                <a:gd name="connsiteX116" fmla="*/ 441441 w 655006"/>
                <a:gd name="connsiteY116" fmla="*/ 88460 h 384417"/>
                <a:gd name="connsiteX117" fmla="*/ 436540 w 655006"/>
                <a:gd name="connsiteY117" fmla="*/ 86476 h 384417"/>
                <a:gd name="connsiteX118" fmla="*/ 436540 w 655006"/>
                <a:gd name="connsiteY118" fmla="*/ 76557 h 384417"/>
                <a:gd name="connsiteX119" fmla="*/ 445293 w 655006"/>
                <a:gd name="connsiteY119" fmla="*/ 67687 h 384417"/>
                <a:gd name="connsiteX120" fmla="*/ 455212 w 655006"/>
                <a:gd name="connsiteY120" fmla="*/ 67687 h 384417"/>
                <a:gd name="connsiteX121" fmla="*/ 455212 w 655006"/>
                <a:gd name="connsiteY121" fmla="*/ 77607 h 384417"/>
                <a:gd name="connsiteX122" fmla="*/ 446459 w 655006"/>
                <a:gd name="connsiteY122" fmla="*/ 86476 h 384417"/>
                <a:gd name="connsiteX123" fmla="*/ 441441 w 655006"/>
                <a:gd name="connsiteY123" fmla="*/ 88577 h 384417"/>
                <a:gd name="connsiteX124" fmla="*/ 467933 w 655006"/>
                <a:gd name="connsiteY124" fmla="*/ 61969 h 384417"/>
                <a:gd name="connsiteX125" fmla="*/ 463031 w 655006"/>
                <a:gd name="connsiteY125" fmla="*/ 59985 h 384417"/>
                <a:gd name="connsiteX126" fmla="*/ 463031 w 655006"/>
                <a:gd name="connsiteY126" fmla="*/ 50065 h 384417"/>
                <a:gd name="connsiteX127" fmla="*/ 471901 w 655006"/>
                <a:gd name="connsiteY127" fmla="*/ 41196 h 384417"/>
                <a:gd name="connsiteX128" fmla="*/ 481820 w 655006"/>
                <a:gd name="connsiteY128" fmla="*/ 41196 h 384417"/>
                <a:gd name="connsiteX129" fmla="*/ 481820 w 655006"/>
                <a:gd name="connsiteY129" fmla="*/ 51116 h 384417"/>
                <a:gd name="connsiteX130" fmla="*/ 472951 w 655006"/>
                <a:gd name="connsiteY130" fmla="*/ 59985 h 384417"/>
                <a:gd name="connsiteX131" fmla="*/ 468049 w 655006"/>
                <a:gd name="connsiteY131" fmla="*/ 62086 h 384417"/>
                <a:gd name="connsiteX132" fmla="*/ 494307 w 655006"/>
                <a:gd name="connsiteY132" fmla="*/ 35361 h 384417"/>
                <a:gd name="connsiteX133" fmla="*/ 489406 w 655006"/>
                <a:gd name="connsiteY133" fmla="*/ 33377 h 384417"/>
                <a:gd name="connsiteX134" fmla="*/ 489406 w 655006"/>
                <a:gd name="connsiteY134" fmla="*/ 23457 h 384417"/>
                <a:gd name="connsiteX135" fmla="*/ 498275 w 655006"/>
                <a:gd name="connsiteY135" fmla="*/ 14588 h 384417"/>
                <a:gd name="connsiteX136" fmla="*/ 508195 w 655006"/>
                <a:gd name="connsiteY136" fmla="*/ 14588 h 384417"/>
                <a:gd name="connsiteX137" fmla="*/ 508195 w 655006"/>
                <a:gd name="connsiteY137" fmla="*/ 24508 h 384417"/>
                <a:gd name="connsiteX138" fmla="*/ 499325 w 655006"/>
                <a:gd name="connsiteY138" fmla="*/ 33377 h 384417"/>
                <a:gd name="connsiteX139" fmla="*/ 494307 w 655006"/>
                <a:gd name="connsiteY139" fmla="*/ 35477 h 384417"/>
                <a:gd name="connsiteX140" fmla="*/ 523016 w 655006"/>
                <a:gd name="connsiteY140" fmla="*/ 14121 h 384417"/>
                <a:gd name="connsiteX141" fmla="*/ 516014 w 655006"/>
                <a:gd name="connsiteY141" fmla="*/ 7119 h 384417"/>
                <a:gd name="connsiteX142" fmla="*/ 523016 w 655006"/>
                <a:gd name="connsiteY142" fmla="*/ 117 h 384417"/>
                <a:gd name="connsiteX143" fmla="*/ 535503 w 655006"/>
                <a:gd name="connsiteY143" fmla="*/ 117 h 384417"/>
                <a:gd name="connsiteX144" fmla="*/ 535503 w 655006"/>
                <a:gd name="connsiteY144" fmla="*/ 117 h 384417"/>
                <a:gd name="connsiteX145" fmla="*/ 542505 w 655006"/>
                <a:gd name="connsiteY145" fmla="*/ 7119 h 384417"/>
                <a:gd name="connsiteX146" fmla="*/ 535503 w 655006"/>
                <a:gd name="connsiteY146" fmla="*/ 14121 h 384417"/>
                <a:gd name="connsiteX147" fmla="*/ 523016 w 655006"/>
                <a:gd name="connsiteY147" fmla="*/ 14121 h 384417"/>
                <a:gd name="connsiteX148" fmla="*/ 523016 w 655006"/>
                <a:gd name="connsiteY148" fmla="*/ 14121 h 384417"/>
                <a:gd name="connsiteX149" fmla="*/ 560594 w 655006"/>
                <a:gd name="connsiteY149" fmla="*/ 14121 h 384417"/>
                <a:gd name="connsiteX150" fmla="*/ 553592 w 655006"/>
                <a:gd name="connsiteY150" fmla="*/ 7119 h 384417"/>
                <a:gd name="connsiteX151" fmla="*/ 560594 w 655006"/>
                <a:gd name="connsiteY151" fmla="*/ 117 h 384417"/>
                <a:gd name="connsiteX152" fmla="*/ 573081 w 655006"/>
                <a:gd name="connsiteY152" fmla="*/ 117 h 384417"/>
                <a:gd name="connsiteX153" fmla="*/ 573081 w 655006"/>
                <a:gd name="connsiteY153" fmla="*/ 117 h 384417"/>
                <a:gd name="connsiteX154" fmla="*/ 580084 w 655006"/>
                <a:gd name="connsiteY154" fmla="*/ 7119 h 384417"/>
                <a:gd name="connsiteX155" fmla="*/ 573081 w 655006"/>
                <a:gd name="connsiteY155" fmla="*/ 14121 h 384417"/>
                <a:gd name="connsiteX156" fmla="*/ 560594 w 655006"/>
                <a:gd name="connsiteY156" fmla="*/ 14121 h 384417"/>
                <a:gd name="connsiteX157" fmla="*/ 560594 w 655006"/>
                <a:gd name="connsiteY157" fmla="*/ 14121 h 384417"/>
                <a:gd name="connsiteX158" fmla="*/ 598056 w 655006"/>
                <a:gd name="connsiteY158" fmla="*/ 14004 h 384417"/>
                <a:gd name="connsiteX159" fmla="*/ 591054 w 655006"/>
                <a:gd name="connsiteY159" fmla="*/ 7002 h 384417"/>
                <a:gd name="connsiteX160" fmla="*/ 598056 w 655006"/>
                <a:gd name="connsiteY160" fmla="*/ 0 h 384417"/>
                <a:gd name="connsiteX161" fmla="*/ 610543 w 655006"/>
                <a:gd name="connsiteY161" fmla="*/ 0 h 384417"/>
                <a:gd name="connsiteX162" fmla="*/ 610543 w 655006"/>
                <a:gd name="connsiteY162" fmla="*/ 0 h 384417"/>
                <a:gd name="connsiteX163" fmla="*/ 617545 w 655006"/>
                <a:gd name="connsiteY163" fmla="*/ 7002 h 384417"/>
                <a:gd name="connsiteX164" fmla="*/ 610543 w 655006"/>
                <a:gd name="connsiteY164" fmla="*/ 14004 h 384417"/>
                <a:gd name="connsiteX165" fmla="*/ 598056 w 655006"/>
                <a:gd name="connsiteY165" fmla="*/ 14004 h 384417"/>
                <a:gd name="connsiteX166" fmla="*/ 598056 w 655006"/>
                <a:gd name="connsiteY166" fmla="*/ 14004 h 384417"/>
                <a:gd name="connsiteX167" fmla="*/ 635517 w 655006"/>
                <a:gd name="connsiteY167" fmla="*/ 14004 h 384417"/>
                <a:gd name="connsiteX168" fmla="*/ 628515 w 655006"/>
                <a:gd name="connsiteY168" fmla="*/ 7002 h 384417"/>
                <a:gd name="connsiteX169" fmla="*/ 635517 w 655006"/>
                <a:gd name="connsiteY169" fmla="*/ 0 h 384417"/>
                <a:gd name="connsiteX170" fmla="*/ 648004 w 655006"/>
                <a:gd name="connsiteY170" fmla="*/ 0 h 384417"/>
                <a:gd name="connsiteX171" fmla="*/ 648004 w 655006"/>
                <a:gd name="connsiteY171" fmla="*/ 0 h 384417"/>
                <a:gd name="connsiteX172" fmla="*/ 655007 w 655006"/>
                <a:gd name="connsiteY172" fmla="*/ 7002 h 384417"/>
                <a:gd name="connsiteX173" fmla="*/ 648004 w 655006"/>
                <a:gd name="connsiteY173" fmla="*/ 14004 h 384417"/>
                <a:gd name="connsiteX174" fmla="*/ 635517 w 655006"/>
                <a:gd name="connsiteY174" fmla="*/ 14004 h 384417"/>
                <a:gd name="connsiteX175" fmla="*/ 635517 w 655006"/>
                <a:gd name="connsiteY175" fmla="*/ 14004 h 384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655006" h="384417">
                  <a:moveTo>
                    <a:pt x="6959" y="384300"/>
                  </a:moveTo>
                  <a:cubicBezTo>
                    <a:pt x="5208" y="384300"/>
                    <a:pt x="3341" y="383600"/>
                    <a:pt x="2057" y="382317"/>
                  </a:cubicBezTo>
                  <a:cubicBezTo>
                    <a:pt x="-627" y="379632"/>
                    <a:pt x="-744" y="375198"/>
                    <a:pt x="2057" y="372397"/>
                  </a:cubicBezTo>
                  <a:lnTo>
                    <a:pt x="7309" y="367145"/>
                  </a:lnTo>
                  <a:cubicBezTo>
                    <a:pt x="9993" y="364461"/>
                    <a:pt x="14428" y="364344"/>
                    <a:pt x="17228" y="367145"/>
                  </a:cubicBezTo>
                  <a:cubicBezTo>
                    <a:pt x="19913" y="369829"/>
                    <a:pt x="20029" y="374264"/>
                    <a:pt x="17228" y="377065"/>
                  </a:cubicBezTo>
                  <a:lnTo>
                    <a:pt x="11977" y="382317"/>
                  </a:lnTo>
                  <a:cubicBezTo>
                    <a:pt x="10577" y="383717"/>
                    <a:pt x="8826" y="384417"/>
                    <a:pt x="7075" y="384417"/>
                  </a:cubicBezTo>
                  <a:close/>
                  <a:moveTo>
                    <a:pt x="29832" y="361310"/>
                  </a:moveTo>
                  <a:cubicBezTo>
                    <a:pt x="28082" y="361310"/>
                    <a:pt x="26215" y="360610"/>
                    <a:pt x="24931" y="359326"/>
                  </a:cubicBezTo>
                  <a:cubicBezTo>
                    <a:pt x="22130" y="356642"/>
                    <a:pt x="22130" y="352207"/>
                    <a:pt x="24931" y="349407"/>
                  </a:cubicBezTo>
                  <a:lnTo>
                    <a:pt x="33800" y="340537"/>
                  </a:lnTo>
                  <a:cubicBezTo>
                    <a:pt x="36484" y="337736"/>
                    <a:pt x="40919" y="337736"/>
                    <a:pt x="43720" y="340537"/>
                  </a:cubicBezTo>
                  <a:cubicBezTo>
                    <a:pt x="46521" y="343221"/>
                    <a:pt x="46521" y="347656"/>
                    <a:pt x="43720" y="350457"/>
                  </a:cubicBezTo>
                  <a:lnTo>
                    <a:pt x="34850" y="359326"/>
                  </a:lnTo>
                  <a:cubicBezTo>
                    <a:pt x="33450" y="360727"/>
                    <a:pt x="31700" y="361427"/>
                    <a:pt x="29832" y="361427"/>
                  </a:cubicBezTo>
                  <a:close/>
                  <a:moveTo>
                    <a:pt x="56324" y="334702"/>
                  </a:moveTo>
                  <a:cubicBezTo>
                    <a:pt x="54573" y="334702"/>
                    <a:pt x="52706" y="334002"/>
                    <a:pt x="51422" y="332718"/>
                  </a:cubicBezTo>
                  <a:cubicBezTo>
                    <a:pt x="48738" y="330034"/>
                    <a:pt x="48621" y="325599"/>
                    <a:pt x="51422" y="322798"/>
                  </a:cubicBezTo>
                  <a:lnTo>
                    <a:pt x="60291" y="313929"/>
                  </a:lnTo>
                  <a:cubicBezTo>
                    <a:pt x="62976" y="311245"/>
                    <a:pt x="67410" y="311128"/>
                    <a:pt x="70211" y="313929"/>
                  </a:cubicBezTo>
                  <a:cubicBezTo>
                    <a:pt x="72895" y="316613"/>
                    <a:pt x="73012" y="321048"/>
                    <a:pt x="70211" y="323849"/>
                  </a:cubicBezTo>
                  <a:lnTo>
                    <a:pt x="61342" y="332718"/>
                  </a:lnTo>
                  <a:cubicBezTo>
                    <a:pt x="59941" y="334119"/>
                    <a:pt x="58191" y="334819"/>
                    <a:pt x="56440" y="334819"/>
                  </a:cubicBezTo>
                  <a:close/>
                  <a:moveTo>
                    <a:pt x="82698" y="308094"/>
                  </a:moveTo>
                  <a:cubicBezTo>
                    <a:pt x="80948" y="308094"/>
                    <a:pt x="79081" y="307394"/>
                    <a:pt x="77797" y="306110"/>
                  </a:cubicBezTo>
                  <a:cubicBezTo>
                    <a:pt x="74996" y="303426"/>
                    <a:pt x="74996" y="298991"/>
                    <a:pt x="77797" y="296190"/>
                  </a:cubicBezTo>
                  <a:lnTo>
                    <a:pt x="86666" y="287321"/>
                  </a:lnTo>
                  <a:cubicBezTo>
                    <a:pt x="89351" y="284520"/>
                    <a:pt x="93785" y="284520"/>
                    <a:pt x="96586" y="287321"/>
                  </a:cubicBezTo>
                  <a:cubicBezTo>
                    <a:pt x="99387" y="290005"/>
                    <a:pt x="99387" y="294440"/>
                    <a:pt x="96586" y="297241"/>
                  </a:cubicBezTo>
                  <a:lnTo>
                    <a:pt x="87717" y="306110"/>
                  </a:lnTo>
                  <a:cubicBezTo>
                    <a:pt x="86316" y="307511"/>
                    <a:pt x="84566" y="308211"/>
                    <a:pt x="82698" y="308211"/>
                  </a:cubicBezTo>
                  <a:close/>
                  <a:moveTo>
                    <a:pt x="109190" y="281603"/>
                  </a:moveTo>
                  <a:cubicBezTo>
                    <a:pt x="107439" y="281603"/>
                    <a:pt x="105572" y="280902"/>
                    <a:pt x="104288" y="279619"/>
                  </a:cubicBezTo>
                  <a:cubicBezTo>
                    <a:pt x="101604" y="276934"/>
                    <a:pt x="101487" y="272500"/>
                    <a:pt x="104288" y="269699"/>
                  </a:cubicBezTo>
                  <a:lnTo>
                    <a:pt x="113158" y="260830"/>
                  </a:lnTo>
                  <a:cubicBezTo>
                    <a:pt x="115842" y="258145"/>
                    <a:pt x="120277" y="258029"/>
                    <a:pt x="123077" y="260830"/>
                  </a:cubicBezTo>
                  <a:cubicBezTo>
                    <a:pt x="125762" y="263514"/>
                    <a:pt x="125878" y="267948"/>
                    <a:pt x="123077" y="270749"/>
                  </a:cubicBezTo>
                  <a:lnTo>
                    <a:pt x="114208" y="279619"/>
                  </a:lnTo>
                  <a:cubicBezTo>
                    <a:pt x="112807" y="281019"/>
                    <a:pt x="111057" y="281719"/>
                    <a:pt x="109307" y="281719"/>
                  </a:cubicBezTo>
                  <a:close/>
                  <a:moveTo>
                    <a:pt x="135681" y="254995"/>
                  </a:moveTo>
                  <a:cubicBezTo>
                    <a:pt x="133931" y="254995"/>
                    <a:pt x="132064" y="254294"/>
                    <a:pt x="130780" y="253010"/>
                  </a:cubicBezTo>
                  <a:cubicBezTo>
                    <a:pt x="127979" y="250326"/>
                    <a:pt x="127979" y="245892"/>
                    <a:pt x="130780" y="243091"/>
                  </a:cubicBezTo>
                  <a:lnTo>
                    <a:pt x="139649" y="234221"/>
                  </a:lnTo>
                  <a:cubicBezTo>
                    <a:pt x="142333" y="231421"/>
                    <a:pt x="146768" y="231421"/>
                    <a:pt x="149569" y="234221"/>
                  </a:cubicBezTo>
                  <a:cubicBezTo>
                    <a:pt x="152370" y="237022"/>
                    <a:pt x="152370" y="241340"/>
                    <a:pt x="149569" y="244141"/>
                  </a:cubicBezTo>
                  <a:lnTo>
                    <a:pt x="140699" y="253010"/>
                  </a:lnTo>
                  <a:cubicBezTo>
                    <a:pt x="139299" y="254411"/>
                    <a:pt x="137548" y="255111"/>
                    <a:pt x="135681" y="255111"/>
                  </a:cubicBezTo>
                  <a:close/>
                  <a:moveTo>
                    <a:pt x="162056" y="228386"/>
                  </a:moveTo>
                  <a:cubicBezTo>
                    <a:pt x="160305" y="228386"/>
                    <a:pt x="158438" y="227686"/>
                    <a:pt x="157155" y="226402"/>
                  </a:cubicBezTo>
                  <a:cubicBezTo>
                    <a:pt x="154353" y="223718"/>
                    <a:pt x="154353" y="219283"/>
                    <a:pt x="157155" y="216483"/>
                  </a:cubicBezTo>
                  <a:lnTo>
                    <a:pt x="165907" y="207613"/>
                  </a:lnTo>
                  <a:cubicBezTo>
                    <a:pt x="168591" y="204813"/>
                    <a:pt x="173026" y="204813"/>
                    <a:pt x="175827" y="207613"/>
                  </a:cubicBezTo>
                  <a:cubicBezTo>
                    <a:pt x="178628" y="210298"/>
                    <a:pt x="178628" y="214732"/>
                    <a:pt x="175827" y="217533"/>
                  </a:cubicBezTo>
                  <a:lnTo>
                    <a:pt x="167074" y="226402"/>
                  </a:lnTo>
                  <a:cubicBezTo>
                    <a:pt x="165674" y="227803"/>
                    <a:pt x="163923" y="228503"/>
                    <a:pt x="162056" y="228503"/>
                  </a:cubicBezTo>
                  <a:close/>
                  <a:moveTo>
                    <a:pt x="315053" y="205396"/>
                  </a:moveTo>
                  <a:lnTo>
                    <a:pt x="302566" y="205396"/>
                  </a:lnTo>
                  <a:cubicBezTo>
                    <a:pt x="298714" y="205396"/>
                    <a:pt x="295563" y="202245"/>
                    <a:pt x="295563" y="198394"/>
                  </a:cubicBezTo>
                  <a:cubicBezTo>
                    <a:pt x="295563" y="194543"/>
                    <a:pt x="298714" y="191392"/>
                    <a:pt x="302566" y="191392"/>
                  </a:cubicBezTo>
                  <a:lnTo>
                    <a:pt x="315053" y="191392"/>
                  </a:lnTo>
                  <a:cubicBezTo>
                    <a:pt x="318904" y="191392"/>
                    <a:pt x="322055" y="194543"/>
                    <a:pt x="322055" y="198394"/>
                  </a:cubicBezTo>
                  <a:cubicBezTo>
                    <a:pt x="322055" y="202245"/>
                    <a:pt x="318904" y="205396"/>
                    <a:pt x="315053" y="205396"/>
                  </a:cubicBezTo>
                  <a:close/>
                  <a:moveTo>
                    <a:pt x="277475" y="205396"/>
                  </a:moveTo>
                  <a:lnTo>
                    <a:pt x="264987" y="205396"/>
                  </a:lnTo>
                  <a:cubicBezTo>
                    <a:pt x="261136" y="205396"/>
                    <a:pt x="257985" y="202245"/>
                    <a:pt x="257985" y="198394"/>
                  </a:cubicBezTo>
                  <a:cubicBezTo>
                    <a:pt x="257985" y="194543"/>
                    <a:pt x="261136" y="191392"/>
                    <a:pt x="264987" y="191392"/>
                  </a:cubicBezTo>
                  <a:lnTo>
                    <a:pt x="277475" y="191392"/>
                  </a:lnTo>
                  <a:cubicBezTo>
                    <a:pt x="281326" y="191392"/>
                    <a:pt x="284477" y="194543"/>
                    <a:pt x="284477" y="198394"/>
                  </a:cubicBezTo>
                  <a:cubicBezTo>
                    <a:pt x="284477" y="202245"/>
                    <a:pt x="281326" y="205396"/>
                    <a:pt x="277475" y="205396"/>
                  </a:cubicBezTo>
                  <a:close/>
                  <a:moveTo>
                    <a:pt x="240013" y="205396"/>
                  </a:moveTo>
                  <a:lnTo>
                    <a:pt x="227526" y="205396"/>
                  </a:lnTo>
                  <a:cubicBezTo>
                    <a:pt x="223675" y="205396"/>
                    <a:pt x="220524" y="202245"/>
                    <a:pt x="220524" y="198394"/>
                  </a:cubicBezTo>
                  <a:cubicBezTo>
                    <a:pt x="220524" y="194543"/>
                    <a:pt x="223675" y="191392"/>
                    <a:pt x="227526" y="191392"/>
                  </a:cubicBezTo>
                  <a:lnTo>
                    <a:pt x="240013" y="191392"/>
                  </a:lnTo>
                  <a:cubicBezTo>
                    <a:pt x="243864" y="191392"/>
                    <a:pt x="247015" y="194543"/>
                    <a:pt x="247015" y="198394"/>
                  </a:cubicBezTo>
                  <a:cubicBezTo>
                    <a:pt x="247015" y="202245"/>
                    <a:pt x="243864" y="205396"/>
                    <a:pt x="240013" y="205396"/>
                  </a:cubicBezTo>
                  <a:close/>
                  <a:moveTo>
                    <a:pt x="202552" y="205396"/>
                  </a:moveTo>
                  <a:lnTo>
                    <a:pt x="190064" y="205396"/>
                  </a:lnTo>
                  <a:cubicBezTo>
                    <a:pt x="186213" y="205396"/>
                    <a:pt x="183062" y="202245"/>
                    <a:pt x="183062" y="198394"/>
                  </a:cubicBezTo>
                  <a:cubicBezTo>
                    <a:pt x="183062" y="194543"/>
                    <a:pt x="186213" y="191392"/>
                    <a:pt x="190064" y="191392"/>
                  </a:cubicBezTo>
                  <a:lnTo>
                    <a:pt x="202552" y="191392"/>
                  </a:lnTo>
                  <a:cubicBezTo>
                    <a:pt x="206403" y="191392"/>
                    <a:pt x="209554" y="194543"/>
                    <a:pt x="209554" y="198394"/>
                  </a:cubicBezTo>
                  <a:cubicBezTo>
                    <a:pt x="209554" y="202245"/>
                    <a:pt x="206403" y="205396"/>
                    <a:pt x="202552" y="205396"/>
                  </a:cubicBezTo>
                  <a:close/>
                  <a:moveTo>
                    <a:pt x="335592" y="194893"/>
                  </a:moveTo>
                  <a:cubicBezTo>
                    <a:pt x="333842" y="194893"/>
                    <a:pt x="331974" y="194193"/>
                    <a:pt x="330691" y="192909"/>
                  </a:cubicBezTo>
                  <a:cubicBezTo>
                    <a:pt x="327890" y="190225"/>
                    <a:pt x="327890" y="185790"/>
                    <a:pt x="330691" y="182989"/>
                  </a:cubicBezTo>
                  <a:lnTo>
                    <a:pt x="339560" y="174120"/>
                  </a:lnTo>
                  <a:cubicBezTo>
                    <a:pt x="342244" y="171319"/>
                    <a:pt x="346679" y="171319"/>
                    <a:pt x="349480" y="174120"/>
                  </a:cubicBezTo>
                  <a:cubicBezTo>
                    <a:pt x="352281" y="176804"/>
                    <a:pt x="352281" y="181239"/>
                    <a:pt x="349480" y="184040"/>
                  </a:cubicBezTo>
                  <a:lnTo>
                    <a:pt x="340611" y="192909"/>
                  </a:lnTo>
                  <a:cubicBezTo>
                    <a:pt x="339210" y="194309"/>
                    <a:pt x="337459" y="195009"/>
                    <a:pt x="335592" y="195009"/>
                  </a:cubicBezTo>
                  <a:close/>
                  <a:moveTo>
                    <a:pt x="362084" y="168285"/>
                  </a:moveTo>
                  <a:cubicBezTo>
                    <a:pt x="360333" y="168285"/>
                    <a:pt x="358466" y="167584"/>
                    <a:pt x="357182" y="166301"/>
                  </a:cubicBezTo>
                  <a:cubicBezTo>
                    <a:pt x="354498" y="163617"/>
                    <a:pt x="354381" y="159182"/>
                    <a:pt x="357182" y="156381"/>
                  </a:cubicBezTo>
                  <a:lnTo>
                    <a:pt x="366052" y="147512"/>
                  </a:lnTo>
                  <a:cubicBezTo>
                    <a:pt x="368736" y="144828"/>
                    <a:pt x="373170" y="144711"/>
                    <a:pt x="375971" y="147512"/>
                  </a:cubicBezTo>
                  <a:cubicBezTo>
                    <a:pt x="378655" y="150196"/>
                    <a:pt x="378772" y="154630"/>
                    <a:pt x="375971" y="157431"/>
                  </a:cubicBezTo>
                  <a:lnTo>
                    <a:pt x="367102" y="166301"/>
                  </a:lnTo>
                  <a:cubicBezTo>
                    <a:pt x="365701" y="167701"/>
                    <a:pt x="363951" y="168401"/>
                    <a:pt x="362200" y="168401"/>
                  </a:cubicBezTo>
                  <a:close/>
                  <a:moveTo>
                    <a:pt x="388575" y="141677"/>
                  </a:moveTo>
                  <a:cubicBezTo>
                    <a:pt x="386825" y="141677"/>
                    <a:pt x="384957" y="140976"/>
                    <a:pt x="383674" y="139693"/>
                  </a:cubicBezTo>
                  <a:cubicBezTo>
                    <a:pt x="380989" y="137009"/>
                    <a:pt x="380873" y="132574"/>
                    <a:pt x="383674" y="129773"/>
                  </a:cubicBezTo>
                  <a:lnTo>
                    <a:pt x="392543" y="120904"/>
                  </a:lnTo>
                  <a:cubicBezTo>
                    <a:pt x="395227" y="118219"/>
                    <a:pt x="399662" y="118103"/>
                    <a:pt x="402463" y="120904"/>
                  </a:cubicBezTo>
                  <a:cubicBezTo>
                    <a:pt x="405147" y="123588"/>
                    <a:pt x="405263" y="128022"/>
                    <a:pt x="402463" y="130823"/>
                  </a:cubicBezTo>
                  <a:lnTo>
                    <a:pt x="393593" y="139693"/>
                  </a:lnTo>
                  <a:cubicBezTo>
                    <a:pt x="392193" y="141093"/>
                    <a:pt x="390442" y="141793"/>
                    <a:pt x="388692" y="141793"/>
                  </a:cubicBezTo>
                  <a:close/>
                  <a:moveTo>
                    <a:pt x="414950" y="115068"/>
                  </a:moveTo>
                  <a:cubicBezTo>
                    <a:pt x="413199" y="115068"/>
                    <a:pt x="411332" y="114368"/>
                    <a:pt x="410048" y="113085"/>
                  </a:cubicBezTo>
                  <a:cubicBezTo>
                    <a:pt x="407247" y="110400"/>
                    <a:pt x="407247" y="105966"/>
                    <a:pt x="410048" y="103165"/>
                  </a:cubicBezTo>
                  <a:lnTo>
                    <a:pt x="418801" y="94295"/>
                  </a:lnTo>
                  <a:cubicBezTo>
                    <a:pt x="421485" y="91495"/>
                    <a:pt x="425920" y="91495"/>
                    <a:pt x="428721" y="94295"/>
                  </a:cubicBezTo>
                  <a:cubicBezTo>
                    <a:pt x="431521" y="96980"/>
                    <a:pt x="431521" y="101414"/>
                    <a:pt x="428721" y="104215"/>
                  </a:cubicBezTo>
                  <a:lnTo>
                    <a:pt x="419968" y="113085"/>
                  </a:lnTo>
                  <a:cubicBezTo>
                    <a:pt x="418568" y="114485"/>
                    <a:pt x="416817" y="115185"/>
                    <a:pt x="414950" y="115185"/>
                  </a:cubicBezTo>
                  <a:close/>
                  <a:moveTo>
                    <a:pt x="441441" y="88460"/>
                  </a:moveTo>
                  <a:cubicBezTo>
                    <a:pt x="439691" y="88460"/>
                    <a:pt x="437823" y="87760"/>
                    <a:pt x="436540" y="86476"/>
                  </a:cubicBezTo>
                  <a:cubicBezTo>
                    <a:pt x="433739" y="83792"/>
                    <a:pt x="433739" y="79358"/>
                    <a:pt x="436540" y="76557"/>
                  </a:cubicBezTo>
                  <a:lnTo>
                    <a:pt x="445293" y="67687"/>
                  </a:lnTo>
                  <a:cubicBezTo>
                    <a:pt x="447976" y="64886"/>
                    <a:pt x="452411" y="64886"/>
                    <a:pt x="455212" y="67687"/>
                  </a:cubicBezTo>
                  <a:cubicBezTo>
                    <a:pt x="458013" y="70371"/>
                    <a:pt x="458013" y="74806"/>
                    <a:pt x="455212" y="77607"/>
                  </a:cubicBezTo>
                  <a:lnTo>
                    <a:pt x="446459" y="86476"/>
                  </a:lnTo>
                  <a:cubicBezTo>
                    <a:pt x="445059" y="87877"/>
                    <a:pt x="443308" y="88577"/>
                    <a:pt x="441441" y="88577"/>
                  </a:cubicBezTo>
                  <a:close/>
                  <a:moveTo>
                    <a:pt x="467933" y="61969"/>
                  </a:moveTo>
                  <a:cubicBezTo>
                    <a:pt x="466182" y="61969"/>
                    <a:pt x="464315" y="61269"/>
                    <a:pt x="463031" y="59985"/>
                  </a:cubicBezTo>
                  <a:cubicBezTo>
                    <a:pt x="460347" y="57301"/>
                    <a:pt x="460230" y="52866"/>
                    <a:pt x="463031" y="50065"/>
                  </a:cubicBezTo>
                  <a:lnTo>
                    <a:pt x="471901" y="41196"/>
                  </a:lnTo>
                  <a:cubicBezTo>
                    <a:pt x="474585" y="38512"/>
                    <a:pt x="479019" y="38395"/>
                    <a:pt x="481820" y="41196"/>
                  </a:cubicBezTo>
                  <a:cubicBezTo>
                    <a:pt x="484504" y="43880"/>
                    <a:pt x="484621" y="48315"/>
                    <a:pt x="481820" y="51116"/>
                  </a:cubicBezTo>
                  <a:lnTo>
                    <a:pt x="472951" y="59985"/>
                  </a:lnTo>
                  <a:cubicBezTo>
                    <a:pt x="471551" y="61385"/>
                    <a:pt x="469800" y="62086"/>
                    <a:pt x="468049" y="62086"/>
                  </a:cubicBezTo>
                  <a:close/>
                  <a:moveTo>
                    <a:pt x="494307" y="35361"/>
                  </a:moveTo>
                  <a:cubicBezTo>
                    <a:pt x="492557" y="35361"/>
                    <a:pt x="490690" y="34661"/>
                    <a:pt x="489406" y="33377"/>
                  </a:cubicBezTo>
                  <a:cubicBezTo>
                    <a:pt x="486605" y="30693"/>
                    <a:pt x="486605" y="26258"/>
                    <a:pt x="489406" y="23457"/>
                  </a:cubicBezTo>
                  <a:lnTo>
                    <a:pt x="498275" y="14588"/>
                  </a:lnTo>
                  <a:cubicBezTo>
                    <a:pt x="500959" y="11787"/>
                    <a:pt x="505394" y="11787"/>
                    <a:pt x="508195" y="14588"/>
                  </a:cubicBezTo>
                  <a:cubicBezTo>
                    <a:pt x="510996" y="17389"/>
                    <a:pt x="510996" y="21707"/>
                    <a:pt x="508195" y="24508"/>
                  </a:cubicBezTo>
                  <a:lnTo>
                    <a:pt x="499325" y="33377"/>
                  </a:lnTo>
                  <a:cubicBezTo>
                    <a:pt x="497925" y="34777"/>
                    <a:pt x="496175" y="35477"/>
                    <a:pt x="494307" y="35477"/>
                  </a:cubicBezTo>
                  <a:close/>
                  <a:moveTo>
                    <a:pt x="523016" y="14121"/>
                  </a:moveTo>
                  <a:cubicBezTo>
                    <a:pt x="519165" y="14121"/>
                    <a:pt x="516014" y="10970"/>
                    <a:pt x="516014" y="7119"/>
                  </a:cubicBezTo>
                  <a:cubicBezTo>
                    <a:pt x="516014" y="3268"/>
                    <a:pt x="519165" y="117"/>
                    <a:pt x="523016" y="117"/>
                  </a:cubicBezTo>
                  <a:lnTo>
                    <a:pt x="535503" y="117"/>
                  </a:lnTo>
                  <a:cubicBezTo>
                    <a:pt x="535503" y="117"/>
                    <a:pt x="535503" y="117"/>
                    <a:pt x="535503" y="117"/>
                  </a:cubicBezTo>
                  <a:cubicBezTo>
                    <a:pt x="539355" y="117"/>
                    <a:pt x="542505" y="3268"/>
                    <a:pt x="542505" y="7119"/>
                  </a:cubicBezTo>
                  <a:cubicBezTo>
                    <a:pt x="542505" y="10970"/>
                    <a:pt x="539355" y="14121"/>
                    <a:pt x="535503" y="14121"/>
                  </a:cubicBezTo>
                  <a:lnTo>
                    <a:pt x="523016" y="14121"/>
                  </a:lnTo>
                  <a:cubicBezTo>
                    <a:pt x="523016" y="14121"/>
                    <a:pt x="523016" y="14121"/>
                    <a:pt x="523016" y="14121"/>
                  </a:cubicBezTo>
                  <a:close/>
                  <a:moveTo>
                    <a:pt x="560594" y="14121"/>
                  </a:moveTo>
                  <a:cubicBezTo>
                    <a:pt x="556743" y="14121"/>
                    <a:pt x="553592" y="10970"/>
                    <a:pt x="553592" y="7119"/>
                  </a:cubicBezTo>
                  <a:cubicBezTo>
                    <a:pt x="553592" y="3268"/>
                    <a:pt x="556743" y="117"/>
                    <a:pt x="560594" y="117"/>
                  </a:cubicBezTo>
                  <a:lnTo>
                    <a:pt x="573081" y="117"/>
                  </a:lnTo>
                  <a:cubicBezTo>
                    <a:pt x="573081" y="117"/>
                    <a:pt x="573081" y="117"/>
                    <a:pt x="573081" y="117"/>
                  </a:cubicBezTo>
                  <a:cubicBezTo>
                    <a:pt x="576933" y="117"/>
                    <a:pt x="580084" y="3268"/>
                    <a:pt x="580084" y="7119"/>
                  </a:cubicBezTo>
                  <a:cubicBezTo>
                    <a:pt x="580084" y="10970"/>
                    <a:pt x="576933" y="14121"/>
                    <a:pt x="573081" y="14121"/>
                  </a:cubicBezTo>
                  <a:lnTo>
                    <a:pt x="560594" y="14121"/>
                  </a:lnTo>
                  <a:cubicBezTo>
                    <a:pt x="560594" y="14121"/>
                    <a:pt x="560594" y="14121"/>
                    <a:pt x="560594" y="14121"/>
                  </a:cubicBezTo>
                  <a:close/>
                  <a:moveTo>
                    <a:pt x="598056" y="14004"/>
                  </a:moveTo>
                  <a:cubicBezTo>
                    <a:pt x="594204" y="14004"/>
                    <a:pt x="591054" y="10853"/>
                    <a:pt x="591054" y="7002"/>
                  </a:cubicBezTo>
                  <a:cubicBezTo>
                    <a:pt x="591054" y="3151"/>
                    <a:pt x="594204" y="0"/>
                    <a:pt x="598056" y="0"/>
                  </a:cubicBezTo>
                  <a:lnTo>
                    <a:pt x="610543" y="0"/>
                  </a:lnTo>
                  <a:cubicBezTo>
                    <a:pt x="610543" y="0"/>
                    <a:pt x="610543" y="0"/>
                    <a:pt x="610543" y="0"/>
                  </a:cubicBezTo>
                  <a:cubicBezTo>
                    <a:pt x="614394" y="0"/>
                    <a:pt x="617545" y="3151"/>
                    <a:pt x="617545" y="7002"/>
                  </a:cubicBezTo>
                  <a:cubicBezTo>
                    <a:pt x="617545" y="10853"/>
                    <a:pt x="614394" y="14004"/>
                    <a:pt x="610543" y="14004"/>
                  </a:cubicBezTo>
                  <a:lnTo>
                    <a:pt x="598056" y="14004"/>
                  </a:lnTo>
                  <a:cubicBezTo>
                    <a:pt x="598056" y="14004"/>
                    <a:pt x="598056" y="14004"/>
                    <a:pt x="598056" y="14004"/>
                  </a:cubicBezTo>
                  <a:close/>
                  <a:moveTo>
                    <a:pt x="635517" y="14004"/>
                  </a:moveTo>
                  <a:cubicBezTo>
                    <a:pt x="631666" y="14004"/>
                    <a:pt x="628515" y="10853"/>
                    <a:pt x="628515" y="7002"/>
                  </a:cubicBezTo>
                  <a:cubicBezTo>
                    <a:pt x="628515" y="3151"/>
                    <a:pt x="631666" y="0"/>
                    <a:pt x="635517" y="0"/>
                  </a:cubicBezTo>
                  <a:lnTo>
                    <a:pt x="648004" y="0"/>
                  </a:lnTo>
                  <a:cubicBezTo>
                    <a:pt x="648004" y="0"/>
                    <a:pt x="648004" y="0"/>
                    <a:pt x="648004" y="0"/>
                  </a:cubicBezTo>
                  <a:cubicBezTo>
                    <a:pt x="651855" y="0"/>
                    <a:pt x="655007" y="3151"/>
                    <a:pt x="655007" y="7002"/>
                  </a:cubicBezTo>
                  <a:cubicBezTo>
                    <a:pt x="655007" y="10853"/>
                    <a:pt x="651855" y="14004"/>
                    <a:pt x="648004" y="14004"/>
                  </a:cubicBezTo>
                  <a:lnTo>
                    <a:pt x="635517" y="14004"/>
                  </a:lnTo>
                  <a:cubicBezTo>
                    <a:pt x="635517" y="14004"/>
                    <a:pt x="635517" y="14004"/>
                    <a:pt x="635517" y="14004"/>
                  </a:cubicBezTo>
                  <a:close/>
                </a:path>
              </a:pathLst>
            </a:custGeom>
            <a:solidFill>
              <a:srgbClr val="000000"/>
            </a:solidFill>
            <a:ln w="11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8" name="Free-form: Shape 77">
              <a:extLst>
                <a:ext uri="{FF2B5EF4-FFF2-40B4-BE49-F238E27FC236}">
                  <a16:creationId xmlns:a16="http://schemas.microsoft.com/office/drawing/2014/main" id="{E1C6087B-EA3D-C573-5D4D-7B8C76EFE913}"/>
                </a:ext>
              </a:extLst>
            </p:cNvPr>
            <p:cNvSpPr/>
            <p:nvPr/>
          </p:nvSpPr>
          <p:spPr>
            <a:xfrm>
              <a:off x="6055971" y="2272178"/>
              <a:ext cx="937892" cy="618478"/>
            </a:xfrm>
            <a:custGeom>
              <a:avLst/>
              <a:gdLst>
                <a:gd name="connsiteX0" fmla="*/ 7002 w 937892"/>
                <a:gd name="connsiteY0" fmla="*/ 618362 h 618478"/>
                <a:gd name="connsiteX1" fmla="*/ 2101 w 937892"/>
                <a:gd name="connsiteY1" fmla="*/ 616378 h 618478"/>
                <a:gd name="connsiteX2" fmla="*/ 2101 w 937892"/>
                <a:gd name="connsiteY2" fmla="*/ 606458 h 618478"/>
                <a:gd name="connsiteX3" fmla="*/ 10853 w 937892"/>
                <a:gd name="connsiteY3" fmla="*/ 597589 h 618478"/>
                <a:gd name="connsiteX4" fmla="*/ 20773 w 937892"/>
                <a:gd name="connsiteY4" fmla="*/ 597589 h 618478"/>
                <a:gd name="connsiteX5" fmla="*/ 20773 w 937892"/>
                <a:gd name="connsiteY5" fmla="*/ 607509 h 618478"/>
                <a:gd name="connsiteX6" fmla="*/ 12020 w 937892"/>
                <a:gd name="connsiteY6" fmla="*/ 616378 h 618478"/>
                <a:gd name="connsiteX7" fmla="*/ 7002 w 937892"/>
                <a:gd name="connsiteY7" fmla="*/ 618478 h 618478"/>
                <a:gd name="connsiteX8" fmla="*/ 33377 w 937892"/>
                <a:gd name="connsiteY8" fmla="*/ 591754 h 618478"/>
                <a:gd name="connsiteX9" fmla="*/ 28475 w 937892"/>
                <a:gd name="connsiteY9" fmla="*/ 589770 h 618478"/>
                <a:gd name="connsiteX10" fmla="*/ 28475 w 937892"/>
                <a:gd name="connsiteY10" fmla="*/ 579850 h 618478"/>
                <a:gd name="connsiteX11" fmla="*/ 37228 w 937892"/>
                <a:gd name="connsiteY11" fmla="*/ 570981 h 618478"/>
                <a:gd name="connsiteX12" fmla="*/ 47147 w 937892"/>
                <a:gd name="connsiteY12" fmla="*/ 570981 h 618478"/>
                <a:gd name="connsiteX13" fmla="*/ 47147 w 937892"/>
                <a:gd name="connsiteY13" fmla="*/ 580900 h 618478"/>
                <a:gd name="connsiteX14" fmla="*/ 38395 w 937892"/>
                <a:gd name="connsiteY14" fmla="*/ 589770 h 618478"/>
                <a:gd name="connsiteX15" fmla="*/ 33377 w 937892"/>
                <a:gd name="connsiteY15" fmla="*/ 591870 h 618478"/>
                <a:gd name="connsiteX16" fmla="*/ 59868 w 937892"/>
                <a:gd name="connsiteY16" fmla="*/ 565146 h 618478"/>
                <a:gd name="connsiteX17" fmla="*/ 54967 w 937892"/>
                <a:gd name="connsiteY17" fmla="*/ 563162 h 618478"/>
                <a:gd name="connsiteX18" fmla="*/ 54967 w 937892"/>
                <a:gd name="connsiteY18" fmla="*/ 553242 h 618478"/>
                <a:gd name="connsiteX19" fmla="*/ 63719 w 937892"/>
                <a:gd name="connsiteY19" fmla="*/ 544373 h 618478"/>
                <a:gd name="connsiteX20" fmla="*/ 73639 w 937892"/>
                <a:gd name="connsiteY20" fmla="*/ 544373 h 618478"/>
                <a:gd name="connsiteX21" fmla="*/ 73639 w 937892"/>
                <a:gd name="connsiteY21" fmla="*/ 554292 h 618478"/>
                <a:gd name="connsiteX22" fmla="*/ 64886 w 937892"/>
                <a:gd name="connsiteY22" fmla="*/ 563162 h 618478"/>
                <a:gd name="connsiteX23" fmla="*/ 59868 w 937892"/>
                <a:gd name="connsiteY23" fmla="*/ 565262 h 618478"/>
                <a:gd name="connsiteX24" fmla="*/ 86243 w 937892"/>
                <a:gd name="connsiteY24" fmla="*/ 538537 h 618478"/>
                <a:gd name="connsiteX25" fmla="*/ 81342 w 937892"/>
                <a:gd name="connsiteY25" fmla="*/ 536554 h 618478"/>
                <a:gd name="connsiteX26" fmla="*/ 81342 w 937892"/>
                <a:gd name="connsiteY26" fmla="*/ 526634 h 618478"/>
                <a:gd name="connsiteX27" fmla="*/ 90094 w 937892"/>
                <a:gd name="connsiteY27" fmla="*/ 517764 h 618478"/>
                <a:gd name="connsiteX28" fmla="*/ 100014 w 937892"/>
                <a:gd name="connsiteY28" fmla="*/ 517764 h 618478"/>
                <a:gd name="connsiteX29" fmla="*/ 100014 w 937892"/>
                <a:gd name="connsiteY29" fmla="*/ 527684 h 618478"/>
                <a:gd name="connsiteX30" fmla="*/ 91261 w 937892"/>
                <a:gd name="connsiteY30" fmla="*/ 536554 h 618478"/>
                <a:gd name="connsiteX31" fmla="*/ 86243 w 937892"/>
                <a:gd name="connsiteY31" fmla="*/ 538654 h 618478"/>
                <a:gd name="connsiteX32" fmla="*/ 112734 w 937892"/>
                <a:gd name="connsiteY32" fmla="*/ 511929 h 618478"/>
                <a:gd name="connsiteX33" fmla="*/ 107833 w 937892"/>
                <a:gd name="connsiteY33" fmla="*/ 509945 h 618478"/>
                <a:gd name="connsiteX34" fmla="*/ 107833 w 937892"/>
                <a:gd name="connsiteY34" fmla="*/ 500026 h 618478"/>
                <a:gd name="connsiteX35" fmla="*/ 116585 w 937892"/>
                <a:gd name="connsiteY35" fmla="*/ 491156 h 618478"/>
                <a:gd name="connsiteX36" fmla="*/ 126505 w 937892"/>
                <a:gd name="connsiteY36" fmla="*/ 491156 h 618478"/>
                <a:gd name="connsiteX37" fmla="*/ 126505 w 937892"/>
                <a:gd name="connsiteY37" fmla="*/ 501076 h 618478"/>
                <a:gd name="connsiteX38" fmla="*/ 117753 w 937892"/>
                <a:gd name="connsiteY38" fmla="*/ 509945 h 618478"/>
                <a:gd name="connsiteX39" fmla="*/ 112734 w 937892"/>
                <a:gd name="connsiteY39" fmla="*/ 512046 h 618478"/>
                <a:gd name="connsiteX40" fmla="*/ 139109 w 937892"/>
                <a:gd name="connsiteY40" fmla="*/ 485321 h 618478"/>
                <a:gd name="connsiteX41" fmla="*/ 134208 w 937892"/>
                <a:gd name="connsiteY41" fmla="*/ 483337 h 618478"/>
                <a:gd name="connsiteX42" fmla="*/ 134208 w 937892"/>
                <a:gd name="connsiteY42" fmla="*/ 473418 h 618478"/>
                <a:gd name="connsiteX43" fmla="*/ 142960 w 937892"/>
                <a:gd name="connsiteY43" fmla="*/ 464548 h 618478"/>
                <a:gd name="connsiteX44" fmla="*/ 152880 w 937892"/>
                <a:gd name="connsiteY44" fmla="*/ 464548 h 618478"/>
                <a:gd name="connsiteX45" fmla="*/ 152880 w 937892"/>
                <a:gd name="connsiteY45" fmla="*/ 474468 h 618478"/>
                <a:gd name="connsiteX46" fmla="*/ 144127 w 937892"/>
                <a:gd name="connsiteY46" fmla="*/ 483337 h 618478"/>
                <a:gd name="connsiteX47" fmla="*/ 139109 w 937892"/>
                <a:gd name="connsiteY47" fmla="*/ 485438 h 618478"/>
                <a:gd name="connsiteX48" fmla="*/ 165601 w 937892"/>
                <a:gd name="connsiteY48" fmla="*/ 458713 h 618478"/>
                <a:gd name="connsiteX49" fmla="*/ 160699 w 937892"/>
                <a:gd name="connsiteY49" fmla="*/ 456729 h 618478"/>
                <a:gd name="connsiteX50" fmla="*/ 160699 w 937892"/>
                <a:gd name="connsiteY50" fmla="*/ 446809 h 618478"/>
                <a:gd name="connsiteX51" fmla="*/ 169452 w 937892"/>
                <a:gd name="connsiteY51" fmla="*/ 437940 h 618478"/>
                <a:gd name="connsiteX52" fmla="*/ 179371 w 937892"/>
                <a:gd name="connsiteY52" fmla="*/ 437940 h 618478"/>
                <a:gd name="connsiteX53" fmla="*/ 179371 w 937892"/>
                <a:gd name="connsiteY53" fmla="*/ 447860 h 618478"/>
                <a:gd name="connsiteX54" fmla="*/ 170619 w 937892"/>
                <a:gd name="connsiteY54" fmla="*/ 456729 h 618478"/>
                <a:gd name="connsiteX55" fmla="*/ 165601 w 937892"/>
                <a:gd name="connsiteY55" fmla="*/ 458830 h 618478"/>
                <a:gd name="connsiteX56" fmla="*/ 503103 w 937892"/>
                <a:gd name="connsiteY56" fmla="*/ 443542 h 618478"/>
                <a:gd name="connsiteX57" fmla="*/ 496802 w 937892"/>
                <a:gd name="connsiteY57" fmla="*/ 443542 h 618478"/>
                <a:gd name="connsiteX58" fmla="*/ 489800 w 937892"/>
                <a:gd name="connsiteY58" fmla="*/ 436540 h 618478"/>
                <a:gd name="connsiteX59" fmla="*/ 496802 w 937892"/>
                <a:gd name="connsiteY59" fmla="*/ 429538 h 618478"/>
                <a:gd name="connsiteX60" fmla="*/ 500186 w 937892"/>
                <a:gd name="connsiteY60" fmla="*/ 429538 h 618478"/>
                <a:gd name="connsiteX61" fmla="*/ 502520 w 937892"/>
                <a:gd name="connsiteY61" fmla="*/ 427203 h 618478"/>
                <a:gd name="connsiteX62" fmla="*/ 512440 w 937892"/>
                <a:gd name="connsiteY62" fmla="*/ 427203 h 618478"/>
                <a:gd name="connsiteX63" fmla="*/ 512440 w 937892"/>
                <a:gd name="connsiteY63" fmla="*/ 437123 h 618478"/>
                <a:gd name="connsiteX64" fmla="*/ 508121 w 937892"/>
                <a:gd name="connsiteY64" fmla="*/ 441558 h 618478"/>
                <a:gd name="connsiteX65" fmla="*/ 503103 w 937892"/>
                <a:gd name="connsiteY65" fmla="*/ 443658 h 618478"/>
                <a:gd name="connsiteX66" fmla="*/ 471827 w 937892"/>
                <a:gd name="connsiteY66" fmla="*/ 443542 h 618478"/>
                <a:gd name="connsiteX67" fmla="*/ 459340 w 937892"/>
                <a:gd name="connsiteY67" fmla="*/ 443542 h 618478"/>
                <a:gd name="connsiteX68" fmla="*/ 452338 w 937892"/>
                <a:gd name="connsiteY68" fmla="*/ 436540 h 618478"/>
                <a:gd name="connsiteX69" fmla="*/ 459340 w 937892"/>
                <a:gd name="connsiteY69" fmla="*/ 429538 h 618478"/>
                <a:gd name="connsiteX70" fmla="*/ 471827 w 937892"/>
                <a:gd name="connsiteY70" fmla="*/ 429538 h 618478"/>
                <a:gd name="connsiteX71" fmla="*/ 478829 w 937892"/>
                <a:gd name="connsiteY71" fmla="*/ 436540 h 618478"/>
                <a:gd name="connsiteX72" fmla="*/ 471827 w 937892"/>
                <a:gd name="connsiteY72" fmla="*/ 443542 h 618478"/>
                <a:gd name="connsiteX73" fmla="*/ 434249 w 937892"/>
                <a:gd name="connsiteY73" fmla="*/ 443542 h 618478"/>
                <a:gd name="connsiteX74" fmla="*/ 421762 w 937892"/>
                <a:gd name="connsiteY74" fmla="*/ 443542 h 618478"/>
                <a:gd name="connsiteX75" fmla="*/ 414760 w 937892"/>
                <a:gd name="connsiteY75" fmla="*/ 436540 h 618478"/>
                <a:gd name="connsiteX76" fmla="*/ 421762 w 937892"/>
                <a:gd name="connsiteY76" fmla="*/ 429538 h 618478"/>
                <a:gd name="connsiteX77" fmla="*/ 434249 w 937892"/>
                <a:gd name="connsiteY77" fmla="*/ 429538 h 618478"/>
                <a:gd name="connsiteX78" fmla="*/ 441251 w 937892"/>
                <a:gd name="connsiteY78" fmla="*/ 436540 h 618478"/>
                <a:gd name="connsiteX79" fmla="*/ 434249 w 937892"/>
                <a:gd name="connsiteY79" fmla="*/ 443542 h 618478"/>
                <a:gd name="connsiteX80" fmla="*/ 396788 w 937892"/>
                <a:gd name="connsiteY80" fmla="*/ 443542 h 618478"/>
                <a:gd name="connsiteX81" fmla="*/ 384301 w 937892"/>
                <a:gd name="connsiteY81" fmla="*/ 443542 h 618478"/>
                <a:gd name="connsiteX82" fmla="*/ 377298 w 937892"/>
                <a:gd name="connsiteY82" fmla="*/ 436540 h 618478"/>
                <a:gd name="connsiteX83" fmla="*/ 384301 w 937892"/>
                <a:gd name="connsiteY83" fmla="*/ 429538 h 618478"/>
                <a:gd name="connsiteX84" fmla="*/ 396788 w 937892"/>
                <a:gd name="connsiteY84" fmla="*/ 429538 h 618478"/>
                <a:gd name="connsiteX85" fmla="*/ 403790 w 937892"/>
                <a:gd name="connsiteY85" fmla="*/ 436540 h 618478"/>
                <a:gd name="connsiteX86" fmla="*/ 396788 w 937892"/>
                <a:gd name="connsiteY86" fmla="*/ 443542 h 618478"/>
                <a:gd name="connsiteX87" fmla="*/ 359326 w 937892"/>
                <a:gd name="connsiteY87" fmla="*/ 443542 h 618478"/>
                <a:gd name="connsiteX88" fmla="*/ 346839 w 937892"/>
                <a:gd name="connsiteY88" fmla="*/ 443542 h 618478"/>
                <a:gd name="connsiteX89" fmla="*/ 339837 w 937892"/>
                <a:gd name="connsiteY89" fmla="*/ 436540 h 618478"/>
                <a:gd name="connsiteX90" fmla="*/ 346839 w 937892"/>
                <a:gd name="connsiteY90" fmla="*/ 429538 h 618478"/>
                <a:gd name="connsiteX91" fmla="*/ 359326 w 937892"/>
                <a:gd name="connsiteY91" fmla="*/ 429538 h 618478"/>
                <a:gd name="connsiteX92" fmla="*/ 366328 w 937892"/>
                <a:gd name="connsiteY92" fmla="*/ 436540 h 618478"/>
                <a:gd name="connsiteX93" fmla="*/ 359326 w 937892"/>
                <a:gd name="connsiteY93" fmla="*/ 443542 h 618478"/>
                <a:gd name="connsiteX94" fmla="*/ 321748 w 937892"/>
                <a:gd name="connsiteY94" fmla="*/ 443542 h 618478"/>
                <a:gd name="connsiteX95" fmla="*/ 309261 w 937892"/>
                <a:gd name="connsiteY95" fmla="*/ 443542 h 618478"/>
                <a:gd name="connsiteX96" fmla="*/ 302259 w 937892"/>
                <a:gd name="connsiteY96" fmla="*/ 436540 h 618478"/>
                <a:gd name="connsiteX97" fmla="*/ 309261 w 937892"/>
                <a:gd name="connsiteY97" fmla="*/ 429538 h 618478"/>
                <a:gd name="connsiteX98" fmla="*/ 321748 w 937892"/>
                <a:gd name="connsiteY98" fmla="*/ 429538 h 618478"/>
                <a:gd name="connsiteX99" fmla="*/ 328750 w 937892"/>
                <a:gd name="connsiteY99" fmla="*/ 436540 h 618478"/>
                <a:gd name="connsiteX100" fmla="*/ 321748 w 937892"/>
                <a:gd name="connsiteY100" fmla="*/ 443542 h 618478"/>
                <a:gd name="connsiteX101" fmla="*/ 284287 w 937892"/>
                <a:gd name="connsiteY101" fmla="*/ 443542 h 618478"/>
                <a:gd name="connsiteX102" fmla="*/ 271799 w 937892"/>
                <a:gd name="connsiteY102" fmla="*/ 443542 h 618478"/>
                <a:gd name="connsiteX103" fmla="*/ 264798 w 937892"/>
                <a:gd name="connsiteY103" fmla="*/ 436540 h 618478"/>
                <a:gd name="connsiteX104" fmla="*/ 271799 w 937892"/>
                <a:gd name="connsiteY104" fmla="*/ 429538 h 618478"/>
                <a:gd name="connsiteX105" fmla="*/ 284287 w 937892"/>
                <a:gd name="connsiteY105" fmla="*/ 429538 h 618478"/>
                <a:gd name="connsiteX106" fmla="*/ 291289 w 937892"/>
                <a:gd name="connsiteY106" fmla="*/ 436540 h 618478"/>
                <a:gd name="connsiteX107" fmla="*/ 284287 w 937892"/>
                <a:gd name="connsiteY107" fmla="*/ 443542 h 618478"/>
                <a:gd name="connsiteX108" fmla="*/ 246825 w 937892"/>
                <a:gd name="connsiteY108" fmla="*/ 443542 h 618478"/>
                <a:gd name="connsiteX109" fmla="*/ 234338 w 937892"/>
                <a:gd name="connsiteY109" fmla="*/ 443542 h 618478"/>
                <a:gd name="connsiteX110" fmla="*/ 227336 w 937892"/>
                <a:gd name="connsiteY110" fmla="*/ 436540 h 618478"/>
                <a:gd name="connsiteX111" fmla="*/ 234338 w 937892"/>
                <a:gd name="connsiteY111" fmla="*/ 429538 h 618478"/>
                <a:gd name="connsiteX112" fmla="*/ 246825 w 937892"/>
                <a:gd name="connsiteY112" fmla="*/ 429538 h 618478"/>
                <a:gd name="connsiteX113" fmla="*/ 253827 w 937892"/>
                <a:gd name="connsiteY113" fmla="*/ 436540 h 618478"/>
                <a:gd name="connsiteX114" fmla="*/ 246825 w 937892"/>
                <a:gd name="connsiteY114" fmla="*/ 443542 h 618478"/>
                <a:gd name="connsiteX115" fmla="*/ 209247 w 937892"/>
                <a:gd name="connsiteY115" fmla="*/ 443542 h 618478"/>
                <a:gd name="connsiteX116" fmla="*/ 196760 w 937892"/>
                <a:gd name="connsiteY116" fmla="*/ 443542 h 618478"/>
                <a:gd name="connsiteX117" fmla="*/ 189758 w 937892"/>
                <a:gd name="connsiteY117" fmla="*/ 436540 h 618478"/>
                <a:gd name="connsiteX118" fmla="*/ 196760 w 937892"/>
                <a:gd name="connsiteY118" fmla="*/ 429538 h 618478"/>
                <a:gd name="connsiteX119" fmla="*/ 209247 w 937892"/>
                <a:gd name="connsiteY119" fmla="*/ 429538 h 618478"/>
                <a:gd name="connsiteX120" fmla="*/ 216249 w 937892"/>
                <a:gd name="connsiteY120" fmla="*/ 436540 h 618478"/>
                <a:gd name="connsiteX121" fmla="*/ 209247 w 937892"/>
                <a:gd name="connsiteY121" fmla="*/ 443542 h 618478"/>
                <a:gd name="connsiteX122" fmla="*/ 525160 w 937892"/>
                <a:gd name="connsiteY122" fmla="*/ 421485 h 618478"/>
                <a:gd name="connsiteX123" fmla="*/ 520259 w 937892"/>
                <a:gd name="connsiteY123" fmla="*/ 419501 h 618478"/>
                <a:gd name="connsiteX124" fmla="*/ 520259 w 937892"/>
                <a:gd name="connsiteY124" fmla="*/ 409581 h 618478"/>
                <a:gd name="connsiteX125" fmla="*/ 529128 w 937892"/>
                <a:gd name="connsiteY125" fmla="*/ 400712 h 618478"/>
                <a:gd name="connsiteX126" fmla="*/ 539048 w 937892"/>
                <a:gd name="connsiteY126" fmla="*/ 400712 h 618478"/>
                <a:gd name="connsiteX127" fmla="*/ 539048 w 937892"/>
                <a:gd name="connsiteY127" fmla="*/ 410632 h 618478"/>
                <a:gd name="connsiteX128" fmla="*/ 530178 w 937892"/>
                <a:gd name="connsiteY128" fmla="*/ 419501 h 618478"/>
                <a:gd name="connsiteX129" fmla="*/ 525160 w 937892"/>
                <a:gd name="connsiteY129" fmla="*/ 421602 h 618478"/>
                <a:gd name="connsiteX130" fmla="*/ 551535 w 937892"/>
                <a:gd name="connsiteY130" fmla="*/ 394877 h 618478"/>
                <a:gd name="connsiteX131" fmla="*/ 546633 w 937892"/>
                <a:gd name="connsiteY131" fmla="*/ 392893 h 618478"/>
                <a:gd name="connsiteX132" fmla="*/ 546633 w 937892"/>
                <a:gd name="connsiteY132" fmla="*/ 382973 h 618478"/>
                <a:gd name="connsiteX133" fmla="*/ 555503 w 937892"/>
                <a:gd name="connsiteY133" fmla="*/ 374104 h 618478"/>
                <a:gd name="connsiteX134" fmla="*/ 565422 w 937892"/>
                <a:gd name="connsiteY134" fmla="*/ 374104 h 618478"/>
                <a:gd name="connsiteX135" fmla="*/ 565422 w 937892"/>
                <a:gd name="connsiteY135" fmla="*/ 384024 h 618478"/>
                <a:gd name="connsiteX136" fmla="*/ 556553 w 937892"/>
                <a:gd name="connsiteY136" fmla="*/ 392893 h 618478"/>
                <a:gd name="connsiteX137" fmla="*/ 551535 w 937892"/>
                <a:gd name="connsiteY137" fmla="*/ 394994 h 618478"/>
                <a:gd name="connsiteX138" fmla="*/ 578026 w 937892"/>
                <a:gd name="connsiteY138" fmla="*/ 368386 h 618478"/>
                <a:gd name="connsiteX139" fmla="*/ 573125 w 937892"/>
                <a:gd name="connsiteY139" fmla="*/ 366402 h 618478"/>
                <a:gd name="connsiteX140" fmla="*/ 573125 w 937892"/>
                <a:gd name="connsiteY140" fmla="*/ 356482 h 618478"/>
                <a:gd name="connsiteX141" fmla="*/ 581994 w 937892"/>
                <a:gd name="connsiteY141" fmla="*/ 347613 h 618478"/>
                <a:gd name="connsiteX142" fmla="*/ 591914 w 937892"/>
                <a:gd name="connsiteY142" fmla="*/ 347613 h 618478"/>
                <a:gd name="connsiteX143" fmla="*/ 591914 w 937892"/>
                <a:gd name="connsiteY143" fmla="*/ 357532 h 618478"/>
                <a:gd name="connsiteX144" fmla="*/ 583045 w 937892"/>
                <a:gd name="connsiteY144" fmla="*/ 366402 h 618478"/>
                <a:gd name="connsiteX145" fmla="*/ 578143 w 937892"/>
                <a:gd name="connsiteY145" fmla="*/ 368502 h 618478"/>
                <a:gd name="connsiteX146" fmla="*/ 604518 w 937892"/>
                <a:gd name="connsiteY146" fmla="*/ 341777 h 618478"/>
                <a:gd name="connsiteX147" fmla="*/ 599616 w 937892"/>
                <a:gd name="connsiteY147" fmla="*/ 339793 h 618478"/>
                <a:gd name="connsiteX148" fmla="*/ 599616 w 937892"/>
                <a:gd name="connsiteY148" fmla="*/ 329874 h 618478"/>
                <a:gd name="connsiteX149" fmla="*/ 608486 w 937892"/>
                <a:gd name="connsiteY149" fmla="*/ 321004 h 618478"/>
                <a:gd name="connsiteX150" fmla="*/ 618405 w 937892"/>
                <a:gd name="connsiteY150" fmla="*/ 321004 h 618478"/>
                <a:gd name="connsiteX151" fmla="*/ 618405 w 937892"/>
                <a:gd name="connsiteY151" fmla="*/ 330924 h 618478"/>
                <a:gd name="connsiteX152" fmla="*/ 609536 w 937892"/>
                <a:gd name="connsiteY152" fmla="*/ 339793 h 618478"/>
                <a:gd name="connsiteX153" fmla="*/ 604635 w 937892"/>
                <a:gd name="connsiteY153" fmla="*/ 341894 h 618478"/>
                <a:gd name="connsiteX154" fmla="*/ 630893 w 937892"/>
                <a:gd name="connsiteY154" fmla="*/ 315169 h 618478"/>
                <a:gd name="connsiteX155" fmla="*/ 625991 w 937892"/>
                <a:gd name="connsiteY155" fmla="*/ 313185 h 618478"/>
                <a:gd name="connsiteX156" fmla="*/ 625991 w 937892"/>
                <a:gd name="connsiteY156" fmla="*/ 303266 h 618478"/>
                <a:gd name="connsiteX157" fmla="*/ 634860 w 937892"/>
                <a:gd name="connsiteY157" fmla="*/ 294396 h 618478"/>
                <a:gd name="connsiteX158" fmla="*/ 644780 w 937892"/>
                <a:gd name="connsiteY158" fmla="*/ 294396 h 618478"/>
                <a:gd name="connsiteX159" fmla="*/ 644780 w 937892"/>
                <a:gd name="connsiteY159" fmla="*/ 304316 h 618478"/>
                <a:gd name="connsiteX160" fmla="*/ 635911 w 937892"/>
                <a:gd name="connsiteY160" fmla="*/ 313185 h 618478"/>
                <a:gd name="connsiteX161" fmla="*/ 631009 w 937892"/>
                <a:gd name="connsiteY161" fmla="*/ 315286 h 618478"/>
                <a:gd name="connsiteX162" fmla="*/ 657384 w 937892"/>
                <a:gd name="connsiteY162" fmla="*/ 288561 h 618478"/>
                <a:gd name="connsiteX163" fmla="*/ 652483 w 937892"/>
                <a:gd name="connsiteY163" fmla="*/ 286577 h 618478"/>
                <a:gd name="connsiteX164" fmla="*/ 652483 w 937892"/>
                <a:gd name="connsiteY164" fmla="*/ 276658 h 618478"/>
                <a:gd name="connsiteX165" fmla="*/ 661352 w 937892"/>
                <a:gd name="connsiteY165" fmla="*/ 267788 h 618478"/>
                <a:gd name="connsiteX166" fmla="*/ 671271 w 937892"/>
                <a:gd name="connsiteY166" fmla="*/ 267788 h 618478"/>
                <a:gd name="connsiteX167" fmla="*/ 671271 w 937892"/>
                <a:gd name="connsiteY167" fmla="*/ 277708 h 618478"/>
                <a:gd name="connsiteX168" fmla="*/ 662402 w 937892"/>
                <a:gd name="connsiteY168" fmla="*/ 286577 h 618478"/>
                <a:gd name="connsiteX169" fmla="*/ 657501 w 937892"/>
                <a:gd name="connsiteY169" fmla="*/ 288678 h 618478"/>
                <a:gd name="connsiteX170" fmla="*/ 683875 w 937892"/>
                <a:gd name="connsiteY170" fmla="*/ 262070 h 618478"/>
                <a:gd name="connsiteX171" fmla="*/ 678974 w 937892"/>
                <a:gd name="connsiteY171" fmla="*/ 260086 h 618478"/>
                <a:gd name="connsiteX172" fmla="*/ 678974 w 937892"/>
                <a:gd name="connsiteY172" fmla="*/ 250166 h 618478"/>
                <a:gd name="connsiteX173" fmla="*/ 687843 w 937892"/>
                <a:gd name="connsiteY173" fmla="*/ 241297 h 618478"/>
                <a:gd name="connsiteX174" fmla="*/ 697763 w 937892"/>
                <a:gd name="connsiteY174" fmla="*/ 241297 h 618478"/>
                <a:gd name="connsiteX175" fmla="*/ 697763 w 937892"/>
                <a:gd name="connsiteY175" fmla="*/ 251216 h 618478"/>
                <a:gd name="connsiteX176" fmla="*/ 688894 w 937892"/>
                <a:gd name="connsiteY176" fmla="*/ 260086 h 618478"/>
                <a:gd name="connsiteX177" fmla="*/ 683875 w 937892"/>
                <a:gd name="connsiteY177" fmla="*/ 262186 h 618478"/>
                <a:gd name="connsiteX178" fmla="*/ 710367 w 937892"/>
                <a:gd name="connsiteY178" fmla="*/ 235462 h 618478"/>
                <a:gd name="connsiteX179" fmla="*/ 705465 w 937892"/>
                <a:gd name="connsiteY179" fmla="*/ 233478 h 618478"/>
                <a:gd name="connsiteX180" fmla="*/ 705465 w 937892"/>
                <a:gd name="connsiteY180" fmla="*/ 223558 h 618478"/>
                <a:gd name="connsiteX181" fmla="*/ 714335 w 937892"/>
                <a:gd name="connsiteY181" fmla="*/ 214689 h 618478"/>
                <a:gd name="connsiteX182" fmla="*/ 724254 w 937892"/>
                <a:gd name="connsiteY182" fmla="*/ 214689 h 618478"/>
                <a:gd name="connsiteX183" fmla="*/ 724254 w 937892"/>
                <a:gd name="connsiteY183" fmla="*/ 224608 h 618478"/>
                <a:gd name="connsiteX184" fmla="*/ 715385 w 937892"/>
                <a:gd name="connsiteY184" fmla="*/ 233478 h 618478"/>
                <a:gd name="connsiteX185" fmla="*/ 710484 w 937892"/>
                <a:gd name="connsiteY185" fmla="*/ 235578 h 618478"/>
                <a:gd name="connsiteX186" fmla="*/ 736742 w 937892"/>
                <a:gd name="connsiteY186" fmla="*/ 208854 h 618478"/>
                <a:gd name="connsiteX187" fmla="*/ 731840 w 937892"/>
                <a:gd name="connsiteY187" fmla="*/ 206870 h 618478"/>
                <a:gd name="connsiteX188" fmla="*/ 731840 w 937892"/>
                <a:gd name="connsiteY188" fmla="*/ 196950 h 618478"/>
                <a:gd name="connsiteX189" fmla="*/ 740709 w 937892"/>
                <a:gd name="connsiteY189" fmla="*/ 188081 h 618478"/>
                <a:gd name="connsiteX190" fmla="*/ 750629 w 937892"/>
                <a:gd name="connsiteY190" fmla="*/ 188081 h 618478"/>
                <a:gd name="connsiteX191" fmla="*/ 750629 w 937892"/>
                <a:gd name="connsiteY191" fmla="*/ 198000 h 618478"/>
                <a:gd name="connsiteX192" fmla="*/ 741760 w 937892"/>
                <a:gd name="connsiteY192" fmla="*/ 206870 h 618478"/>
                <a:gd name="connsiteX193" fmla="*/ 736858 w 937892"/>
                <a:gd name="connsiteY193" fmla="*/ 208970 h 618478"/>
                <a:gd name="connsiteX194" fmla="*/ 763233 w 937892"/>
                <a:gd name="connsiteY194" fmla="*/ 182362 h 618478"/>
                <a:gd name="connsiteX195" fmla="*/ 758331 w 937892"/>
                <a:gd name="connsiteY195" fmla="*/ 180378 h 618478"/>
                <a:gd name="connsiteX196" fmla="*/ 758331 w 937892"/>
                <a:gd name="connsiteY196" fmla="*/ 170458 h 618478"/>
                <a:gd name="connsiteX197" fmla="*/ 767201 w 937892"/>
                <a:gd name="connsiteY197" fmla="*/ 161589 h 618478"/>
                <a:gd name="connsiteX198" fmla="*/ 777120 w 937892"/>
                <a:gd name="connsiteY198" fmla="*/ 161589 h 618478"/>
                <a:gd name="connsiteX199" fmla="*/ 777120 w 937892"/>
                <a:gd name="connsiteY199" fmla="*/ 171509 h 618478"/>
                <a:gd name="connsiteX200" fmla="*/ 768251 w 937892"/>
                <a:gd name="connsiteY200" fmla="*/ 180378 h 618478"/>
                <a:gd name="connsiteX201" fmla="*/ 763350 w 937892"/>
                <a:gd name="connsiteY201" fmla="*/ 182479 h 618478"/>
                <a:gd name="connsiteX202" fmla="*/ 789724 w 937892"/>
                <a:gd name="connsiteY202" fmla="*/ 155754 h 618478"/>
                <a:gd name="connsiteX203" fmla="*/ 784823 w 937892"/>
                <a:gd name="connsiteY203" fmla="*/ 153770 h 618478"/>
                <a:gd name="connsiteX204" fmla="*/ 784823 w 937892"/>
                <a:gd name="connsiteY204" fmla="*/ 143850 h 618478"/>
                <a:gd name="connsiteX205" fmla="*/ 793692 w 937892"/>
                <a:gd name="connsiteY205" fmla="*/ 134981 h 618478"/>
                <a:gd name="connsiteX206" fmla="*/ 803612 w 937892"/>
                <a:gd name="connsiteY206" fmla="*/ 134981 h 618478"/>
                <a:gd name="connsiteX207" fmla="*/ 803612 w 937892"/>
                <a:gd name="connsiteY207" fmla="*/ 144901 h 618478"/>
                <a:gd name="connsiteX208" fmla="*/ 794743 w 937892"/>
                <a:gd name="connsiteY208" fmla="*/ 153770 h 618478"/>
                <a:gd name="connsiteX209" fmla="*/ 789841 w 937892"/>
                <a:gd name="connsiteY209" fmla="*/ 155871 h 618478"/>
                <a:gd name="connsiteX210" fmla="*/ 816099 w 937892"/>
                <a:gd name="connsiteY210" fmla="*/ 129146 h 618478"/>
                <a:gd name="connsiteX211" fmla="*/ 811197 w 937892"/>
                <a:gd name="connsiteY211" fmla="*/ 127162 h 618478"/>
                <a:gd name="connsiteX212" fmla="*/ 811197 w 937892"/>
                <a:gd name="connsiteY212" fmla="*/ 117242 h 618478"/>
                <a:gd name="connsiteX213" fmla="*/ 820067 w 937892"/>
                <a:gd name="connsiteY213" fmla="*/ 108373 h 618478"/>
                <a:gd name="connsiteX214" fmla="*/ 829987 w 937892"/>
                <a:gd name="connsiteY214" fmla="*/ 108373 h 618478"/>
                <a:gd name="connsiteX215" fmla="*/ 829987 w 937892"/>
                <a:gd name="connsiteY215" fmla="*/ 118292 h 618478"/>
                <a:gd name="connsiteX216" fmla="*/ 821117 w 937892"/>
                <a:gd name="connsiteY216" fmla="*/ 127162 h 618478"/>
                <a:gd name="connsiteX217" fmla="*/ 816099 w 937892"/>
                <a:gd name="connsiteY217" fmla="*/ 129263 h 618478"/>
                <a:gd name="connsiteX218" fmla="*/ 842590 w 937892"/>
                <a:gd name="connsiteY218" fmla="*/ 102538 h 618478"/>
                <a:gd name="connsiteX219" fmla="*/ 837689 w 937892"/>
                <a:gd name="connsiteY219" fmla="*/ 100554 h 618478"/>
                <a:gd name="connsiteX220" fmla="*/ 837689 w 937892"/>
                <a:gd name="connsiteY220" fmla="*/ 90634 h 618478"/>
                <a:gd name="connsiteX221" fmla="*/ 846558 w 937892"/>
                <a:gd name="connsiteY221" fmla="*/ 81765 h 618478"/>
                <a:gd name="connsiteX222" fmla="*/ 856478 w 937892"/>
                <a:gd name="connsiteY222" fmla="*/ 81765 h 618478"/>
                <a:gd name="connsiteX223" fmla="*/ 856478 w 937892"/>
                <a:gd name="connsiteY223" fmla="*/ 91684 h 618478"/>
                <a:gd name="connsiteX224" fmla="*/ 847609 w 937892"/>
                <a:gd name="connsiteY224" fmla="*/ 100554 h 618478"/>
                <a:gd name="connsiteX225" fmla="*/ 842590 w 937892"/>
                <a:gd name="connsiteY225" fmla="*/ 102654 h 618478"/>
                <a:gd name="connsiteX226" fmla="*/ 869082 w 937892"/>
                <a:gd name="connsiteY226" fmla="*/ 76046 h 618478"/>
                <a:gd name="connsiteX227" fmla="*/ 864180 w 937892"/>
                <a:gd name="connsiteY227" fmla="*/ 74062 h 618478"/>
                <a:gd name="connsiteX228" fmla="*/ 864180 w 937892"/>
                <a:gd name="connsiteY228" fmla="*/ 64143 h 618478"/>
                <a:gd name="connsiteX229" fmla="*/ 873050 w 937892"/>
                <a:gd name="connsiteY229" fmla="*/ 55273 h 618478"/>
                <a:gd name="connsiteX230" fmla="*/ 882970 w 937892"/>
                <a:gd name="connsiteY230" fmla="*/ 55273 h 618478"/>
                <a:gd name="connsiteX231" fmla="*/ 882970 w 937892"/>
                <a:gd name="connsiteY231" fmla="*/ 65193 h 618478"/>
                <a:gd name="connsiteX232" fmla="*/ 874100 w 937892"/>
                <a:gd name="connsiteY232" fmla="*/ 74062 h 618478"/>
                <a:gd name="connsiteX233" fmla="*/ 869198 w 937892"/>
                <a:gd name="connsiteY233" fmla="*/ 76163 h 618478"/>
                <a:gd name="connsiteX234" fmla="*/ 895573 w 937892"/>
                <a:gd name="connsiteY234" fmla="*/ 49438 h 618478"/>
                <a:gd name="connsiteX235" fmla="*/ 890672 w 937892"/>
                <a:gd name="connsiteY235" fmla="*/ 47454 h 618478"/>
                <a:gd name="connsiteX236" fmla="*/ 890672 w 937892"/>
                <a:gd name="connsiteY236" fmla="*/ 37535 h 618478"/>
                <a:gd name="connsiteX237" fmla="*/ 899541 w 937892"/>
                <a:gd name="connsiteY237" fmla="*/ 28665 h 618478"/>
                <a:gd name="connsiteX238" fmla="*/ 909461 w 937892"/>
                <a:gd name="connsiteY238" fmla="*/ 28665 h 618478"/>
                <a:gd name="connsiteX239" fmla="*/ 909461 w 937892"/>
                <a:gd name="connsiteY239" fmla="*/ 38585 h 618478"/>
                <a:gd name="connsiteX240" fmla="*/ 900591 w 937892"/>
                <a:gd name="connsiteY240" fmla="*/ 47454 h 618478"/>
                <a:gd name="connsiteX241" fmla="*/ 895690 w 937892"/>
                <a:gd name="connsiteY241" fmla="*/ 49555 h 618478"/>
                <a:gd name="connsiteX242" fmla="*/ 921948 w 937892"/>
                <a:gd name="connsiteY242" fmla="*/ 22830 h 618478"/>
                <a:gd name="connsiteX243" fmla="*/ 917046 w 937892"/>
                <a:gd name="connsiteY243" fmla="*/ 20846 h 618478"/>
                <a:gd name="connsiteX244" fmla="*/ 917046 w 937892"/>
                <a:gd name="connsiteY244" fmla="*/ 10926 h 618478"/>
                <a:gd name="connsiteX245" fmla="*/ 925916 w 937892"/>
                <a:gd name="connsiteY245" fmla="*/ 2057 h 618478"/>
                <a:gd name="connsiteX246" fmla="*/ 935836 w 937892"/>
                <a:gd name="connsiteY246" fmla="*/ 2057 h 618478"/>
                <a:gd name="connsiteX247" fmla="*/ 935836 w 937892"/>
                <a:gd name="connsiteY247" fmla="*/ 11977 h 618478"/>
                <a:gd name="connsiteX248" fmla="*/ 926966 w 937892"/>
                <a:gd name="connsiteY248" fmla="*/ 20846 h 618478"/>
                <a:gd name="connsiteX249" fmla="*/ 922065 w 937892"/>
                <a:gd name="connsiteY249" fmla="*/ 22947 h 61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</a:cxnLst>
              <a:rect l="l" t="t" r="r" b="b"/>
              <a:pathLst>
                <a:path w="937892" h="618478">
                  <a:moveTo>
                    <a:pt x="7002" y="618362"/>
                  </a:moveTo>
                  <a:cubicBezTo>
                    <a:pt x="5251" y="618362"/>
                    <a:pt x="3384" y="617662"/>
                    <a:pt x="2101" y="616378"/>
                  </a:cubicBezTo>
                  <a:cubicBezTo>
                    <a:pt x="-700" y="613694"/>
                    <a:pt x="-700" y="609259"/>
                    <a:pt x="2101" y="606458"/>
                  </a:cubicBezTo>
                  <a:lnTo>
                    <a:pt x="10853" y="597589"/>
                  </a:lnTo>
                  <a:cubicBezTo>
                    <a:pt x="13538" y="594788"/>
                    <a:pt x="17972" y="594788"/>
                    <a:pt x="20773" y="597589"/>
                  </a:cubicBezTo>
                  <a:cubicBezTo>
                    <a:pt x="23574" y="600390"/>
                    <a:pt x="23574" y="604708"/>
                    <a:pt x="20773" y="607509"/>
                  </a:cubicBezTo>
                  <a:lnTo>
                    <a:pt x="12020" y="616378"/>
                  </a:lnTo>
                  <a:cubicBezTo>
                    <a:pt x="10620" y="617778"/>
                    <a:pt x="8869" y="618478"/>
                    <a:pt x="7002" y="618478"/>
                  </a:cubicBezTo>
                  <a:close/>
                  <a:moveTo>
                    <a:pt x="33377" y="591754"/>
                  </a:moveTo>
                  <a:cubicBezTo>
                    <a:pt x="31626" y="591754"/>
                    <a:pt x="29759" y="591053"/>
                    <a:pt x="28475" y="589770"/>
                  </a:cubicBezTo>
                  <a:cubicBezTo>
                    <a:pt x="25674" y="587086"/>
                    <a:pt x="25674" y="582651"/>
                    <a:pt x="28475" y="579850"/>
                  </a:cubicBezTo>
                  <a:lnTo>
                    <a:pt x="37228" y="570981"/>
                  </a:lnTo>
                  <a:cubicBezTo>
                    <a:pt x="39912" y="568180"/>
                    <a:pt x="44347" y="568180"/>
                    <a:pt x="47147" y="570981"/>
                  </a:cubicBezTo>
                  <a:cubicBezTo>
                    <a:pt x="49949" y="573782"/>
                    <a:pt x="49949" y="578099"/>
                    <a:pt x="47147" y="580900"/>
                  </a:cubicBezTo>
                  <a:lnTo>
                    <a:pt x="38395" y="589770"/>
                  </a:lnTo>
                  <a:cubicBezTo>
                    <a:pt x="36994" y="591170"/>
                    <a:pt x="35244" y="591870"/>
                    <a:pt x="33377" y="591870"/>
                  </a:cubicBezTo>
                  <a:close/>
                  <a:moveTo>
                    <a:pt x="59868" y="565146"/>
                  </a:moveTo>
                  <a:cubicBezTo>
                    <a:pt x="58118" y="565146"/>
                    <a:pt x="56251" y="564445"/>
                    <a:pt x="54967" y="563162"/>
                  </a:cubicBezTo>
                  <a:cubicBezTo>
                    <a:pt x="52166" y="560477"/>
                    <a:pt x="52166" y="556043"/>
                    <a:pt x="54967" y="553242"/>
                  </a:cubicBezTo>
                  <a:lnTo>
                    <a:pt x="63719" y="544373"/>
                  </a:lnTo>
                  <a:cubicBezTo>
                    <a:pt x="66404" y="541572"/>
                    <a:pt x="70838" y="541572"/>
                    <a:pt x="73639" y="544373"/>
                  </a:cubicBezTo>
                  <a:cubicBezTo>
                    <a:pt x="76440" y="547057"/>
                    <a:pt x="76440" y="551491"/>
                    <a:pt x="73639" y="554292"/>
                  </a:cubicBezTo>
                  <a:lnTo>
                    <a:pt x="64886" y="563162"/>
                  </a:lnTo>
                  <a:cubicBezTo>
                    <a:pt x="63486" y="564562"/>
                    <a:pt x="61735" y="565262"/>
                    <a:pt x="59868" y="565262"/>
                  </a:cubicBezTo>
                  <a:close/>
                  <a:moveTo>
                    <a:pt x="86243" y="538537"/>
                  </a:moveTo>
                  <a:cubicBezTo>
                    <a:pt x="84492" y="538537"/>
                    <a:pt x="82625" y="537837"/>
                    <a:pt x="81342" y="536554"/>
                  </a:cubicBezTo>
                  <a:cubicBezTo>
                    <a:pt x="78540" y="533869"/>
                    <a:pt x="78540" y="529435"/>
                    <a:pt x="81342" y="526634"/>
                  </a:cubicBezTo>
                  <a:lnTo>
                    <a:pt x="90094" y="517764"/>
                  </a:lnTo>
                  <a:cubicBezTo>
                    <a:pt x="92778" y="514964"/>
                    <a:pt x="97213" y="514964"/>
                    <a:pt x="100014" y="517764"/>
                  </a:cubicBezTo>
                  <a:cubicBezTo>
                    <a:pt x="102815" y="520565"/>
                    <a:pt x="102815" y="524883"/>
                    <a:pt x="100014" y="527684"/>
                  </a:cubicBezTo>
                  <a:lnTo>
                    <a:pt x="91261" y="536554"/>
                  </a:lnTo>
                  <a:cubicBezTo>
                    <a:pt x="89861" y="537954"/>
                    <a:pt x="88110" y="538654"/>
                    <a:pt x="86243" y="538654"/>
                  </a:cubicBezTo>
                  <a:close/>
                  <a:moveTo>
                    <a:pt x="112734" y="511929"/>
                  </a:moveTo>
                  <a:cubicBezTo>
                    <a:pt x="110984" y="511929"/>
                    <a:pt x="109117" y="511229"/>
                    <a:pt x="107833" y="509945"/>
                  </a:cubicBezTo>
                  <a:cubicBezTo>
                    <a:pt x="105032" y="507261"/>
                    <a:pt x="105032" y="502827"/>
                    <a:pt x="107833" y="500026"/>
                  </a:cubicBezTo>
                  <a:lnTo>
                    <a:pt x="116585" y="491156"/>
                  </a:lnTo>
                  <a:cubicBezTo>
                    <a:pt x="119270" y="488355"/>
                    <a:pt x="123704" y="488355"/>
                    <a:pt x="126505" y="491156"/>
                  </a:cubicBezTo>
                  <a:cubicBezTo>
                    <a:pt x="129306" y="493840"/>
                    <a:pt x="129306" y="498275"/>
                    <a:pt x="126505" y="501076"/>
                  </a:cubicBezTo>
                  <a:lnTo>
                    <a:pt x="117753" y="509945"/>
                  </a:lnTo>
                  <a:cubicBezTo>
                    <a:pt x="116352" y="511346"/>
                    <a:pt x="114602" y="512046"/>
                    <a:pt x="112734" y="512046"/>
                  </a:cubicBezTo>
                  <a:close/>
                  <a:moveTo>
                    <a:pt x="139109" y="485321"/>
                  </a:moveTo>
                  <a:cubicBezTo>
                    <a:pt x="137358" y="485321"/>
                    <a:pt x="135491" y="484621"/>
                    <a:pt x="134208" y="483337"/>
                  </a:cubicBezTo>
                  <a:cubicBezTo>
                    <a:pt x="131407" y="480653"/>
                    <a:pt x="131407" y="476218"/>
                    <a:pt x="134208" y="473418"/>
                  </a:cubicBezTo>
                  <a:lnTo>
                    <a:pt x="142960" y="464548"/>
                  </a:lnTo>
                  <a:cubicBezTo>
                    <a:pt x="145644" y="461747"/>
                    <a:pt x="150079" y="461747"/>
                    <a:pt x="152880" y="464548"/>
                  </a:cubicBezTo>
                  <a:cubicBezTo>
                    <a:pt x="155681" y="467349"/>
                    <a:pt x="155681" y="471667"/>
                    <a:pt x="152880" y="474468"/>
                  </a:cubicBezTo>
                  <a:lnTo>
                    <a:pt x="144127" y="483337"/>
                  </a:lnTo>
                  <a:cubicBezTo>
                    <a:pt x="142727" y="484738"/>
                    <a:pt x="140976" y="485438"/>
                    <a:pt x="139109" y="485438"/>
                  </a:cubicBezTo>
                  <a:close/>
                  <a:moveTo>
                    <a:pt x="165601" y="458713"/>
                  </a:moveTo>
                  <a:cubicBezTo>
                    <a:pt x="163850" y="458713"/>
                    <a:pt x="161983" y="458013"/>
                    <a:pt x="160699" y="456729"/>
                  </a:cubicBezTo>
                  <a:cubicBezTo>
                    <a:pt x="157898" y="454045"/>
                    <a:pt x="157898" y="449610"/>
                    <a:pt x="160699" y="446809"/>
                  </a:cubicBezTo>
                  <a:lnTo>
                    <a:pt x="169452" y="437940"/>
                  </a:lnTo>
                  <a:cubicBezTo>
                    <a:pt x="172136" y="435256"/>
                    <a:pt x="176571" y="435139"/>
                    <a:pt x="179371" y="437940"/>
                  </a:cubicBezTo>
                  <a:cubicBezTo>
                    <a:pt x="182172" y="440624"/>
                    <a:pt x="182172" y="445059"/>
                    <a:pt x="179371" y="447860"/>
                  </a:cubicBezTo>
                  <a:lnTo>
                    <a:pt x="170619" y="456729"/>
                  </a:lnTo>
                  <a:cubicBezTo>
                    <a:pt x="169218" y="458130"/>
                    <a:pt x="167468" y="458830"/>
                    <a:pt x="165601" y="458830"/>
                  </a:cubicBezTo>
                  <a:close/>
                  <a:moveTo>
                    <a:pt x="503103" y="443542"/>
                  </a:moveTo>
                  <a:lnTo>
                    <a:pt x="496802" y="443542"/>
                  </a:lnTo>
                  <a:cubicBezTo>
                    <a:pt x="492950" y="443542"/>
                    <a:pt x="489800" y="440391"/>
                    <a:pt x="489800" y="436540"/>
                  </a:cubicBezTo>
                  <a:cubicBezTo>
                    <a:pt x="489800" y="432688"/>
                    <a:pt x="492950" y="429538"/>
                    <a:pt x="496802" y="429538"/>
                  </a:cubicBezTo>
                  <a:lnTo>
                    <a:pt x="500186" y="429538"/>
                  </a:lnTo>
                  <a:lnTo>
                    <a:pt x="502520" y="427203"/>
                  </a:lnTo>
                  <a:cubicBezTo>
                    <a:pt x="505204" y="424403"/>
                    <a:pt x="509639" y="424403"/>
                    <a:pt x="512440" y="427203"/>
                  </a:cubicBezTo>
                  <a:cubicBezTo>
                    <a:pt x="515241" y="429888"/>
                    <a:pt x="515241" y="434322"/>
                    <a:pt x="512440" y="437123"/>
                  </a:cubicBezTo>
                  <a:lnTo>
                    <a:pt x="508121" y="441558"/>
                  </a:lnTo>
                  <a:cubicBezTo>
                    <a:pt x="506838" y="442842"/>
                    <a:pt x="504971" y="443658"/>
                    <a:pt x="503103" y="443658"/>
                  </a:cubicBezTo>
                  <a:close/>
                  <a:moveTo>
                    <a:pt x="471827" y="443542"/>
                  </a:moveTo>
                  <a:lnTo>
                    <a:pt x="459340" y="443542"/>
                  </a:lnTo>
                  <a:cubicBezTo>
                    <a:pt x="455489" y="443542"/>
                    <a:pt x="452338" y="440391"/>
                    <a:pt x="452338" y="436540"/>
                  </a:cubicBezTo>
                  <a:cubicBezTo>
                    <a:pt x="452338" y="432688"/>
                    <a:pt x="455489" y="429538"/>
                    <a:pt x="459340" y="429538"/>
                  </a:cubicBezTo>
                  <a:lnTo>
                    <a:pt x="471827" y="429538"/>
                  </a:lnTo>
                  <a:cubicBezTo>
                    <a:pt x="475678" y="429538"/>
                    <a:pt x="478829" y="432688"/>
                    <a:pt x="478829" y="436540"/>
                  </a:cubicBezTo>
                  <a:cubicBezTo>
                    <a:pt x="478829" y="440391"/>
                    <a:pt x="475678" y="443542"/>
                    <a:pt x="471827" y="443542"/>
                  </a:cubicBezTo>
                  <a:close/>
                  <a:moveTo>
                    <a:pt x="434249" y="443542"/>
                  </a:moveTo>
                  <a:lnTo>
                    <a:pt x="421762" y="443542"/>
                  </a:lnTo>
                  <a:cubicBezTo>
                    <a:pt x="417911" y="443542"/>
                    <a:pt x="414760" y="440391"/>
                    <a:pt x="414760" y="436540"/>
                  </a:cubicBezTo>
                  <a:cubicBezTo>
                    <a:pt x="414760" y="432688"/>
                    <a:pt x="417911" y="429538"/>
                    <a:pt x="421762" y="429538"/>
                  </a:cubicBezTo>
                  <a:lnTo>
                    <a:pt x="434249" y="429538"/>
                  </a:lnTo>
                  <a:cubicBezTo>
                    <a:pt x="438100" y="429538"/>
                    <a:pt x="441251" y="432688"/>
                    <a:pt x="441251" y="436540"/>
                  </a:cubicBezTo>
                  <a:cubicBezTo>
                    <a:pt x="441251" y="440391"/>
                    <a:pt x="438100" y="443542"/>
                    <a:pt x="434249" y="443542"/>
                  </a:cubicBezTo>
                  <a:close/>
                  <a:moveTo>
                    <a:pt x="396788" y="443542"/>
                  </a:moveTo>
                  <a:lnTo>
                    <a:pt x="384301" y="443542"/>
                  </a:lnTo>
                  <a:cubicBezTo>
                    <a:pt x="380450" y="443542"/>
                    <a:pt x="377298" y="440391"/>
                    <a:pt x="377298" y="436540"/>
                  </a:cubicBezTo>
                  <a:cubicBezTo>
                    <a:pt x="377298" y="432688"/>
                    <a:pt x="380450" y="429538"/>
                    <a:pt x="384301" y="429538"/>
                  </a:cubicBezTo>
                  <a:lnTo>
                    <a:pt x="396788" y="429538"/>
                  </a:lnTo>
                  <a:cubicBezTo>
                    <a:pt x="400639" y="429538"/>
                    <a:pt x="403790" y="432688"/>
                    <a:pt x="403790" y="436540"/>
                  </a:cubicBezTo>
                  <a:cubicBezTo>
                    <a:pt x="403790" y="440391"/>
                    <a:pt x="400639" y="443542"/>
                    <a:pt x="396788" y="443542"/>
                  </a:cubicBezTo>
                  <a:close/>
                  <a:moveTo>
                    <a:pt x="359326" y="443542"/>
                  </a:moveTo>
                  <a:lnTo>
                    <a:pt x="346839" y="443542"/>
                  </a:lnTo>
                  <a:cubicBezTo>
                    <a:pt x="342988" y="443542"/>
                    <a:pt x="339837" y="440391"/>
                    <a:pt x="339837" y="436540"/>
                  </a:cubicBezTo>
                  <a:cubicBezTo>
                    <a:pt x="339837" y="432688"/>
                    <a:pt x="342988" y="429538"/>
                    <a:pt x="346839" y="429538"/>
                  </a:cubicBezTo>
                  <a:lnTo>
                    <a:pt x="359326" y="429538"/>
                  </a:lnTo>
                  <a:cubicBezTo>
                    <a:pt x="363177" y="429538"/>
                    <a:pt x="366328" y="432688"/>
                    <a:pt x="366328" y="436540"/>
                  </a:cubicBezTo>
                  <a:cubicBezTo>
                    <a:pt x="366328" y="440391"/>
                    <a:pt x="363177" y="443542"/>
                    <a:pt x="359326" y="443542"/>
                  </a:cubicBezTo>
                  <a:close/>
                  <a:moveTo>
                    <a:pt x="321748" y="443542"/>
                  </a:moveTo>
                  <a:lnTo>
                    <a:pt x="309261" y="443542"/>
                  </a:lnTo>
                  <a:cubicBezTo>
                    <a:pt x="305410" y="443542"/>
                    <a:pt x="302259" y="440391"/>
                    <a:pt x="302259" y="436540"/>
                  </a:cubicBezTo>
                  <a:cubicBezTo>
                    <a:pt x="302259" y="432688"/>
                    <a:pt x="305410" y="429538"/>
                    <a:pt x="309261" y="429538"/>
                  </a:cubicBezTo>
                  <a:lnTo>
                    <a:pt x="321748" y="429538"/>
                  </a:lnTo>
                  <a:cubicBezTo>
                    <a:pt x="325599" y="429538"/>
                    <a:pt x="328750" y="432688"/>
                    <a:pt x="328750" y="436540"/>
                  </a:cubicBezTo>
                  <a:cubicBezTo>
                    <a:pt x="328750" y="440391"/>
                    <a:pt x="325599" y="443542"/>
                    <a:pt x="321748" y="443542"/>
                  </a:cubicBezTo>
                  <a:close/>
                  <a:moveTo>
                    <a:pt x="284287" y="443542"/>
                  </a:moveTo>
                  <a:lnTo>
                    <a:pt x="271799" y="443542"/>
                  </a:lnTo>
                  <a:cubicBezTo>
                    <a:pt x="267948" y="443542"/>
                    <a:pt x="264798" y="440391"/>
                    <a:pt x="264798" y="436540"/>
                  </a:cubicBezTo>
                  <a:cubicBezTo>
                    <a:pt x="264798" y="432688"/>
                    <a:pt x="267948" y="429538"/>
                    <a:pt x="271799" y="429538"/>
                  </a:cubicBezTo>
                  <a:lnTo>
                    <a:pt x="284287" y="429538"/>
                  </a:lnTo>
                  <a:cubicBezTo>
                    <a:pt x="288138" y="429538"/>
                    <a:pt x="291289" y="432688"/>
                    <a:pt x="291289" y="436540"/>
                  </a:cubicBezTo>
                  <a:cubicBezTo>
                    <a:pt x="291289" y="440391"/>
                    <a:pt x="288138" y="443542"/>
                    <a:pt x="284287" y="443542"/>
                  </a:cubicBezTo>
                  <a:close/>
                  <a:moveTo>
                    <a:pt x="246825" y="443542"/>
                  </a:moveTo>
                  <a:lnTo>
                    <a:pt x="234338" y="443542"/>
                  </a:lnTo>
                  <a:cubicBezTo>
                    <a:pt x="230487" y="443542"/>
                    <a:pt x="227336" y="440391"/>
                    <a:pt x="227336" y="436540"/>
                  </a:cubicBezTo>
                  <a:cubicBezTo>
                    <a:pt x="227336" y="432688"/>
                    <a:pt x="230487" y="429538"/>
                    <a:pt x="234338" y="429538"/>
                  </a:cubicBezTo>
                  <a:lnTo>
                    <a:pt x="246825" y="429538"/>
                  </a:lnTo>
                  <a:cubicBezTo>
                    <a:pt x="250676" y="429538"/>
                    <a:pt x="253827" y="432688"/>
                    <a:pt x="253827" y="436540"/>
                  </a:cubicBezTo>
                  <a:cubicBezTo>
                    <a:pt x="253827" y="440391"/>
                    <a:pt x="250676" y="443542"/>
                    <a:pt x="246825" y="443542"/>
                  </a:cubicBezTo>
                  <a:close/>
                  <a:moveTo>
                    <a:pt x="209247" y="443542"/>
                  </a:moveTo>
                  <a:lnTo>
                    <a:pt x="196760" y="443542"/>
                  </a:lnTo>
                  <a:cubicBezTo>
                    <a:pt x="192909" y="443542"/>
                    <a:pt x="189758" y="440391"/>
                    <a:pt x="189758" y="436540"/>
                  </a:cubicBezTo>
                  <a:cubicBezTo>
                    <a:pt x="189758" y="432688"/>
                    <a:pt x="192909" y="429538"/>
                    <a:pt x="196760" y="429538"/>
                  </a:cubicBezTo>
                  <a:lnTo>
                    <a:pt x="209247" y="429538"/>
                  </a:lnTo>
                  <a:cubicBezTo>
                    <a:pt x="213098" y="429538"/>
                    <a:pt x="216249" y="432688"/>
                    <a:pt x="216249" y="436540"/>
                  </a:cubicBezTo>
                  <a:cubicBezTo>
                    <a:pt x="216249" y="440391"/>
                    <a:pt x="213098" y="443542"/>
                    <a:pt x="209247" y="443542"/>
                  </a:cubicBezTo>
                  <a:close/>
                  <a:moveTo>
                    <a:pt x="525160" y="421485"/>
                  </a:moveTo>
                  <a:cubicBezTo>
                    <a:pt x="523410" y="421485"/>
                    <a:pt x="521543" y="420785"/>
                    <a:pt x="520259" y="419501"/>
                  </a:cubicBezTo>
                  <a:cubicBezTo>
                    <a:pt x="517458" y="416817"/>
                    <a:pt x="517458" y="412382"/>
                    <a:pt x="520259" y="409581"/>
                  </a:cubicBezTo>
                  <a:lnTo>
                    <a:pt x="529128" y="400712"/>
                  </a:lnTo>
                  <a:cubicBezTo>
                    <a:pt x="531812" y="397911"/>
                    <a:pt x="536247" y="397911"/>
                    <a:pt x="539048" y="400712"/>
                  </a:cubicBezTo>
                  <a:cubicBezTo>
                    <a:pt x="541849" y="403396"/>
                    <a:pt x="541849" y="407831"/>
                    <a:pt x="539048" y="410632"/>
                  </a:cubicBezTo>
                  <a:lnTo>
                    <a:pt x="530178" y="419501"/>
                  </a:lnTo>
                  <a:cubicBezTo>
                    <a:pt x="528778" y="420902"/>
                    <a:pt x="527028" y="421602"/>
                    <a:pt x="525160" y="421602"/>
                  </a:cubicBezTo>
                  <a:close/>
                  <a:moveTo>
                    <a:pt x="551535" y="394877"/>
                  </a:moveTo>
                  <a:cubicBezTo>
                    <a:pt x="549784" y="394877"/>
                    <a:pt x="547917" y="394177"/>
                    <a:pt x="546633" y="392893"/>
                  </a:cubicBezTo>
                  <a:cubicBezTo>
                    <a:pt x="543833" y="390209"/>
                    <a:pt x="543833" y="385774"/>
                    <a:pt x="546633" y="382973"/>
                  </a:cubicBezTo>
                  <a:lnTo>
                    <a:pt x="555503" y="374104"/>
                  </a:lnTo>
                  <a:cubicBezTo>
                    <a:pt x="558187" y="371303"/>
                    <a:pt x="562622" y="371303"/>
                    <a:pt x="565422" y="374104"/>
                  </a:cubicBezTo>
                  <a:cubicBezTo>
                    <a:pt x="568223" y="376788"/>
                    <a:pt x="568223" y="381223"/>
                    <a:pt x="565422" y="384024"/>
                  </a:cubicBezTo>
                  <a:lnTo>
                    <a:pt x="556553" y="392893"/>
                  </a:lnTo>
                  <a:cubicBezTo>
                    <a:pt x="555153" y="394293"/>
                    <a:pt x="553402" y="394994"/>
                    <a:pt x="551535" y="394994"/>
                  </a:cubicBezTo>
                  <a:close/>
                  <a:moveTo>
                    <a:pt x="578026" y="368386"/>
                  </a:moveTo>
                  <a:cubicBezTo>
                    <a:pt x="576276" y="368386"/>
                    <a:pt x="574409" y="367685"/>
                    <a:pt x="573125" y="366402"/>
                  </a:cubicBezTo>
                  <a:cubicBezTo>
                    <a:pt x="570441" y="363717"/>
                    <a:pt x="570324" y="359283"/>
                    <a:pt x="573125" y="356482"/>
                  </a:cubicBezTo>
                  <a:lnTo>
                    <a:pt x="581994" y="347613"/>
                  </a:lnTo>
                  <a:cubicBezTo>
                    <a:pt x="584679" y="344928"/>
                    <a:pt x="589113" y="344812"/>
                    <a:pt x="591914" y="347613"/>
                  </a:cubicBezTo>
                  <a:cubicBezTo>
                    <a:pt x="594598" y="350297"/>
                    <a:pt x="594715" y="354731"/>
                    <a:pt x="591914" y="357532"/>
                  </a:cubicBezTo>
                  <a:lnTo>
                    <a:pt x="583045" y="366402"/>
                  </a:lnTo>
                  <a:cubicBezTo>
                    <a:pt x="581644" y="367802"/>
                    <a:pt x="579894" y="368502"/>
                    <a:pt x="578143" y="368502"/>
                  </a:cubicBezTo>
                  <a:close/>
                  <a:moveTo>
                    <a:pt x="604518" y="341777"/>
                  </a:moveTo>
                  <a:cubicBezTo>
                    <a:pt x="602767" y="341777"/>
                    <a:pt x="600900" y="341077"/>
                    <a:pt x="599616" y="339793"/>
                  </a:cubicBezTo>
                  <a:cubicBezTo>
                    <a:pt x="596932" y="337109"/>
                    <a:pt x="596815" y="332675"/>
                    <a:pt x="599616" y="329874"/>
                  </a:cubicBezTo>
                  <a:lnTo>
                    <a:pt x="608486" y="321004"/>
                  </a:lnTo>
                  <a:cubicBezTo>
                    <a:pt x="611170" y="318320"/>
                    <a:pt x="615605" y="318203"/>
                    <a:pt x="618405" y="321004"/>
                  </a:cubicBezTo>
                  <a:cubicBezTo>
                    <a:pt x="621090" y="323689"/>
                    <a:pt x="621206" y="328123"/>
                    <a:pt x="618405" y="330924"/>
                  </a:cubicBezTo>
                  <a:lnTo>
                    <a:pt x="609536" y="339793"/>
                  </a:lnTo>
                  <a:cubicBezTo>
                    <a:pt x="608135" y="341194"/>
                    <a:pt x="606385" y="341894"/>
                    <a:pt x="604635" y="341894"/>
                  </a:cubicBezTo>
                  <a:close/>
                  <a:moveTo>
                    <a:pt x="630893" y="315169"/>
                  </a:moveTo>
                  <a:cubicBezTo>
                    <a:pt x="629142" y="315169"/>
                    <a:pt x="627275" y="314469"/>
                    <a:pt x="625991" y="313185"/>
                  </a:cubicBezTo>
                  <a:cubicBezTo>
                    <a:pt x="623307" y="310501"/>
                    <a:pt x="623190" y="306067"/>
                    <a:pt x="625991" y="303266"/>
                  </a:cubicBezTo>
                  <a:lnTo>
                    <a:pt x="634860" y="294396"/>
                  </a:lnTo>
                  <a:cubicBezTo>
                    <a:pt x="637545" y="291712"/>
                    <a:pt x="641979" y="291595"/>
                    <a:pt x="644780" y="294396"/>
                  </a:cubicBezTo>
                  <a:cubicBezTo>
                    <a:pt x="647464" y="297080"/>
                    <a:pt x="647581" y="301515"/>
                    <a:pt x="644780" y="304316"/>
                  </a:cubicBezTo>
                  <a:lnTo>
                    <a:pt x="635911" y="313185"/>
                  </a:lnTo>
                  <a:cubicBezTo>
                    <a:pt x="634510" y="314586"/>
                    <a:pt x="632760" y="315286"/>
                    <a:pt x="631009" y="315286"/>
                  </a:cubicBezTo>
                  <a:close/>
                  <a:moveTo>
                    <a:pt x="657384" y="288561"/>
                  </a:moveTo>
                  <a:cubicBezTo>
                    <a:pt x="655633" y="288561"/>
                    <a:pt x="653766" y="287861"/>
                    <a:pt x="652483" y="286577"/>
                  </a:cubicBezTo>
                  <a:cubicBezTo>
                    <a:pt x="649798" y="283893"/>
                    <a:pt x="649681" y="279458"/>
                    <a:pt x="652483" y="276658"/>
                  </a:cubicBezTo>
                  <a:lnTo>
                    <a:pt x="661352" y="267788"/>
                  </a:lnTo>
                  <a:cubicBezTo>
                    <a:pt x="664036" y="265104"/>
                    <a:pt x="668471" y="264987"/>
                    <a:pt x="671271" y="267788"/>
                  </a:cubicBezTo>
                  <a:cubicBezTo>
                    <a:pt x="673956" y="270472"/>
                    <a:pt x="674072" y="274907"/>
                    <a:pt x="671271" y="277708"/>
                  </a:cubicBezTo>
                  <a:lnTo>
                    <a:pt x="662402" y="286577"/>
                  </a:lnTo>
                  <a:cubicBezTo>
                    <a:pt x="661002" y="287978"/>
                    <a:pt x="659251" y="288678"/>
                    <a:pt x="657501" y="288678"/>
                  </a:cubicBezTo>
                  <a:close/>
                  <a:moveTo>
                    <a:pt x="683875" y="262070"/>
                  </a:moveTo>
                  <a:cubicBezTo>
                    <a:pt x="682125" y="262070"/>
                    <a:pt x="680257" y="261370"/>
                    <a:pt x="678974" y="260086"/>
                  </a:cubicBezTo>
                  <a:cubicBezTo>
                    <a:pt x="676173" y="257402"/>
                    <a:pt x="676173" y="252967"/>
                    <a:pt x="678974" y="250166"/>
                  </a:cubicBezTo>
                  <a:lnTo>
                    <a:pt x="687843" y="241297"/>
                  </a:lnTo>
                  <a:cubicBezTo>
                    <a:pt x="690527" y="238496"/>
                    <a:pt x="694962" y="238496"/>
                    <a:pt x="697763" y="241297"/>
                  </a:cubicBezTo>
                  <a:cubicBezTo>
                    <a:pt x="700564" y="243981"/>
                    <a:pt x="700564" y="248416"/>
                    <a:pt x="697763" y="251216"/>
                  </a:cubicBezTo>
                  <a:lnTo>
                    <a:pt x="688894" y="260086"/>
                  </a:lnTo>
                  <a:cubicBezTo>
                    <a:pt x="687493" y="261486"/>
                    <a:pt x="685742" y="262186"/>
                    <a:pt x="683875" y="262186"/>
                  </a:cubicBezTo>
                  <a:close/>
                  <a:moveTo>
                    <a:pt x="710367" y="235462"/>
                  </a:moveTo>
                  <a:cubicBezTo>
                    <a:pt x="708616" y="235462"/>
                    <a:pt x="706749" y="234761"/>
                    <a:pt x="705465" y="233478"/>
                  </a:cubicBezTo>
                  <a:cubicBezTo>
                    <a:pt x="702781" y="230793"/>
                    <a:pt x="702664" y="226359"/>
                    <a:pt x="705465" y="223558"/>
                  </a:cubicBezTo>
                  <a:lnTo>
                    <a:pt x="714335" y="214689"/>
                  </a:lnTo>
                  <a:cubicBezTo>
                    <a:pt x="717019" y="212005"/>
                    <a:pt x="721454" y="211888"/>
                    <a:pt x="724254" y="214689"/>
                  </a:cubicBezTo>
                  <a:cubicBezTo>
                    <a:pt x="726938" y="217373"/>
                    <a:pt x="727055" y="221807"/>
                    <a:pt x="724254" y="224608"/>
                  </a:cubicBezTo>
                  <a:lnTo>
                    <a:pt x="715385" y="233478"/>
                  </a:lnTo>
                  <a:cubicBezTo>
                    <a:pt x="713984" y="234878"/>
                    <a:pt x="712234" y="235578"/>
                    <a:pt x="710484" y="235578"/>
                  </a:cubicBezTo>
                  <a:close/>
                  <a:moveTo>
                    <a:pt x="736742" y="208854"/>
                  </a:moveTo>
                  <a:cubicBezTo>
                    <a:pt x="734991" y="208854"/>
                    <a:pt x="733124" y="208153"/>
                    <a:pt x="731840" y="206870"/>
                  </a:cubicBezTo>
                  <a:cubicBezTo>
                    <a:pt x="729156" y="204185"/>
                    <a:pt x="729039" y="199751"/>
                    <a:pt x="731840" y="196950"/>
                  </a:cubicBezTo>
                  <a:lnTo>
                    <a:pt x="740709" y="188081"/>
                  </a:lnTo>
                  <a:cubicBezTo>
                    <a:pt x="743393" y="185396"/>
                    <a:pt x="747828" y="185280"/>
                    <a:pt x="750629" y="188081"/>
                  </a:cubicBezTo>
                  <a:cubicBezTo>
                    <a:pt x="753313" y="190765"/>
                    <a:pt x="753430" y="195199"/>
                    <a:pt x="750629" y="198000"/>
                  </a:cubicBezTo>
                  <a:lnTo>
                    <a:pt x="741760" y="206870"/>
                  </a:lnTo>
                  <a:cubicBezTo>
                    <a:pt x="740359" y="208270"/>
                    <a:pt x="738609" y="208970"/>
                    <a:pt x="736858" y="208970"/>
                  </a:cubicBezTo>
                  <a:close/>
                  <a:moveTo>
                    <a:pt x="763233" y="182362"/>
                  </a:moveTo>
                  <a:cubicBezTo>
                    <a:pt x="761482" y="182362"/>
                    <a:pt x="759615" y="181662"/>
                    <a:pt x="758331" y="180378"/>
                  </a:cubicBezTo>
                  <a:cubicBezTo>
                    <a:pt x="755647" y="177694"/>
                    <a:pt x="755530" y="173259"/>
                    <a:pt x="758331" y="170458"/>
                  </a:cubicBezTo>
                  <a:lnTo>
                    <a:pt x="767201" y="161589"/>
                  </a:lnTo>
                  <a:cubicBezTo>
                    <a:pt x="769885" y="158905"/>
                    <a:pt x="774320" y="158788"/>
                    <a:pt x="777120" y="161589"/>
                  </a:cubicBezTo>
                  <a:cubicBezTo>
                    <a:pt x="779805" y="164273"/>
                    <a:pt x="779921" y="168708"/>
                    <a:pt x="777120" y="171509"/>
                  </a:cubicBezTo>
                  <a:lnTo>
                    <a:pt x="768251" y="180378"/>
                  </a:lnTo>
                  <a:cubicBezTo>
                    <a:pt x="766851" y="181779"/>
                    <a:pt x="765100" y="182479"/>
                    <a:pt x="763350" y="182479"/>
                  </a:cubicBezTo>
                  <a:close/>
                  <a:moveTo>
                    <a:pt x="789724" y="155754"/>
                  </a:moveTo>
                  <a:cubicBezTo>
                    <a:pt x="787974" y="155754"/>
                    <a:pt x="786106" y="155054"/>
                    <a:pt x="784823" y="153770"/>
                  </a:cubicBezTo>
                  <a:cubicBezTo>
                    <a:pt x="782139" y="151086"/>
                    <a:pt x="782022" y="146651"/>
                    <a:pt x="784823" y="143850"/>
                  </a:cubicBezTo>
                  <a:lnTo>
                    <a:pt x="793692" y="134981"/>
                  </a:lnTo>
                  <a:cubicBezTo>
                    <a:pt x="796376" y="132297"/>
                    <a:pt x="800811" y="132180"/>
                    <a:pt x="803612" y="134981"/>
                  </a:cubicBezTo>
                  <a:cubicBezTo>
                    <a:pt x="806296" y="137665"/>
                    <a:pt x="806413" y="142100"/>
                    <a:pt x="803612" y="144901"/>
                  </a:cubicBezTo>
                  <a:lnTo>
                    <a:pt x="794743" y="153770"/>
                  </a:lnTo>
                  <a:cubicBezTo>
                    <a:pt x="793342" y="155170"/>
                    <a:pt x="791591" y="155871"/>
                    <a:pt x="789841" y="155871"/>
                  </a:cubicBezTo>
                  <a:close/>
                  <a:moveTo>
                    <a:pt x="816099" y="129146"/>
                  </a:moveTo>
                  <a:cubicBezTo>
                    <a:pt x="814349" y="129146"/>
                    <a:pt x="812481" y="128446"/>
                    <a:pt x="811197" y="127162"/>
                  </a:cubicBezTo>
                  <a:cubicBezTo>
                    <a:pt x="808397" y="124478"/>
                    <a:pt x="808397" y="120043"/>
                    <a:pt x="811197" y="117242"/>
                  </a:cubicBezTo>
                  <a:lnTo>
                    <a:pt x="820067" y="108373"/>
                  </a:lnTo>
                  <a:cubicBezTo>
                    <a:pt x="822751" y="105572"/>
                    <a:pt x="827186" y="105572"/>
                    <a:pt x="829987" y="108373"/>
                  </a:cubicBezTo>
                  <a:cubicBezTo>
                    <a:pt x="832787" y="111057"/>
                    <a:pt x="832787" y="115492"/>
                    <a:pt x="829987" y="118292"/>
                  </a:cubicBezTo>
                  <a:lnTo>
                    <a:pt x="821117" y="127162"/>
                  </a:lnTo>
                  <a:cubicBezTo>
                    <a:pt x="819717" y="128562"/>
                    <a:pt x="817966" y="129263"/>
                    <a:pt x="816099" y="129263"/>
                  </a:cubicBezTo>
                  <a:close/>
                  <a:moveTo>
                    <a:pt x="842590" y="102538"/>
                  </a:moveTo>
                  <a:cubicBezTo>
                    <a:pt x="840840" y="102538"/>
                    <a:pt x="838973" y="101838"/>
                    <a:pt x="837689" y="100554"/>
                  </a:cubicBezTo>
                  <a:cubicBezTo>
                    <a:pt x="834888" y="97870"/>
                    <a:pt x="834888" y="93435"/>
                    <a:pt x="837689" y="90634"/>
                  </a:cubicBezTo>
                  <a:lnTo>
                    <a:pt x="846558" y="81765"/>
                  </a:lnTo>
                  <a:cubicBezTo>
                    <a:pt x="849242" y="78964"/>
                    <a:pt x="853677" y="78964"/>
                    <a:pt x="856478" y="81765"/>
                  </a:cubicBezTo>
                  <a:cubicBezTo>
                    <a:pt x="859279" y="84566"/>
                    <a:pt x="859279" y="88884"/>
                    <a:pt x="856478" y="91684"/>
                  </a:cubicBezTo>
                  <a:lnTo>
                    <a:pt x="847609" y="100554"/>
                  </a:lnTo>
                  <a:cubicBezTo>
                    <a:pt x="846208" y="101954"/>
                    <a:pt x="844458" y="102654"/>
                    <a:pt x="842590" y="102654"/>
                  </a:cubicBezTo>
                  <a:close/>
                  <a:moveTo>
                    <a:pt x="869082" y="76046"/>
                  </a:moveTo>
                  <a:cubicBezTo>
                    <a:pt x="867331" y="76046"/>
                    <a:pt x="865464" y="75346"/>
                    <a:pt x="864180" y="74062"/>
                  </a:cubicBezTo>
                  <a:cubicBezTo>
                    <a:pt x="861496" y="71378"/>
                    <a:pt x="861380" y="66944"/>
                    <a:pt x="864180" y="64143"/>
                  </a:cubicBezTo>
                  <a:lnTo>
                    <a:pt x="873050" y="55273"/>
                  </a:lnTo>
                  <a:cubicBezTo>
                    <a:pt x="875734" y="52589"/>
                    <a:pt x="880168" y="52472"/>
                    <a:pt x="882970" y="55273"/>
                  </a:cubicBezTo>
                  <a:cubicBezTo>
                    <a:pt x="885653" y="57957"/>
                    <a:pt x="885770" y="62392"/>
                    <a:pt x="882970" y="65193"/>
                  </a:cubicBezTo>
                  <a:lnTo>
                    <a:pt x="874100" y="74062"/>
                  </a:lnTo>
                  <a:cubicBezTo>
                    <a:pt x="872700" y="75463"/>
                    <a:pt x="870949" y="76163"/>
                    <a:pt x="869198" y="76163"/>
                  </a:cubicBezTo>
                  <a:close/>
                  <a:moveTo>
                    <a:pt x="895573" y="49438"/>
                  </a:moveTo>
                  <a:cubicBezTo>
                    <a:pt x="893823" y="49438"/>
                    <a:pt x="891955" y="48738"/>
                    <a:pt x="890672" y="47454"/>
                  </a:cubicBezTo>
                  <a:cubicBezTo>
                    <a:pt x="887988" y="44770"/>
                    <a:pt x="887871" y="40335"/>
                    <a:pt x="890672" y="37535"/>
                  </a:cubicBezTo>
                  <a:lnTo>
                    <a:pt x="899541" y="28665"/>
                  </a:lnTo>
                  <a:cubicBezTo>
                    <a:pt x="902225" y="25981"/>
                    <a:pt x="906660" y="25864"/>
                    <a:pt x="909461" y="28665"/>
                  </a:cubicBezTo>
                  <a:cubicBezTo>
                    <a:pt x="912145" y="31349"/>
                    <a:pt x="912262" y="35784"/>
                    <a:pt x="909461" y="38585"/>
                  </a:cubicBezTo>
                  <a:lnTo>
                    <a:pt x="900591" y="47454"/>
                  </a:lnTo>
                  <a:cubicBezTo>
                    <a:pt x="899191" y="48855"/>
                    <a:pt x="897440" y="49555"/>
                    <a:pt x="895690" y="49555"/>
                  </a:cubicBezTo>
                  <a:close/>
                  <a:moveTo>
                    <a:pt x="921948" y="22830"/>
                  </a:moveTo>
                  <a:cubicBezTo>
                    <a:pt x="920198" y="22830"/>
                    <a:pt x="918330" y="22130"/>
                    <a:pt x="917046" y="20846"/>
                  </a:cubicBezTo>
                  <a:cubicBezTo>
                    <a:pt x="914362" y="18162"/>
                    <a:pt x="914246" y="13727"/>
                    <a:pt x="917046" y="10926"/>
                  </a:cubicBezTo>
                  <a:lnTo>
                    <a:pt x="925916" y="2057"/>
                  </a:lnTo>
                  <a:cubicBezTo>
                    <a:pt x="928600" y="-627"/>
                    <a:pt x="933035" y="-744"/>
                    <a:pt x="935836" y="2057"/>
                  </a:cubicBezTo>
                  <a:cubicBezTo>
                    <a:pt x="938520" y="4741"/>
                    <a:pt x="938636" y="9176"/>
                    <a:pt x="935836" y="11977"/>
                  </a:cubicBezTo>
                  <a:lnTo>
                    <a:pt x="926966" y="20846"/>
                  </a:lnTo>
                  <a:cubicBezTo>
                    <a:pt x="925566" y="22247"/>
                    <a:pt x="923815" y="22947"/>
                    <a:pt x="922065" y="22947"/>
                  </a:cubicBezTo>
                  <a:close/>
                </a:path>
              </a:pathLst>
            </a:custGeom>
            <a:solidFill>
              <a:srgbClr val="000000"/>
            </a:solidFill>
            <a:ln w="11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9" name="Free-form: Shape 78">
              <a:extLst>
                <a:ext uri="{FF2B5EF4-FFF2-40B4-BE49-F238E27FC236}">
                  <a16:creationId xmlns:a16="http://schemas.microsoft.com/office/drawing/2014/main" id="{2B4F5121-7D70-D847-9B44-0D1866A97CE3}"/>
                </a:ext>
              </a:extLst>
            </p:cNvPr>
            <p:cNvSpPr/>
            <p:nvPr/>
          </p:nvSpPr>
          <p:spPr>
            <a:xfrm>
              <a:off x="6270674" y="3679768"/>
              <a:ext cx="2150414" cy="307306"/>
            </a:xfrm>
            <a:custGeom>
              <a:avLst/>
              <a:gdLst>
                <a:gd name="connsiteX0" fmla="*/ 1950241 w 2150414"/>
                <a:gd name="connsiteY0" fmla="*/ 307306 h 307306"/>
                <a:gd name="connsiteX1" fmla="*/ 1947790 w 2150414"/>
                <a:gd name="connsiteY1" fmla="*/ 307306 h 307306"/>
                <a:gd name="connsiteX2" fmla="*/ 1940788 w 2150414"/>
                <a:gd name="connsiteY2" fmla="*/ 300304 h 307306"/>
                <a:gd name="connsiteX3" fmla="*/ 1947324 w 2150414"/>
                <a:gd name="connsiteY3" fmla="*/ 293302 h 307306"/>
                <a:gd name="connsiteX4" fmla="*/ 1952459 w 2150414"/>
                <a:gd name="connsiteY4" fmla="*/ 288167 h 307306"/>
                <a:gd name="connsiteX5" fmla="*/ 1962378 w 2150414"/>
                <a:gd name="connsiteY5" fmla="*/ 288167 h 307306"/>
                <a:gd name="connsiteX6" fmla="*/ 1962378 w 2150414"/>
                <a:gd name="connsiteY6" fmla="*/ 298087 h 307306"/>
                <a:gd name="connsiteX7" fmla="*/ 1955259 w 2150414"/>
                <a:gd name="connsiteY7" fmla="*/ 305206 h 307306"/>
                <a:gd name="connsiteX8" fmla="*/ 1950358 w 2150414"/>
                <a:gd name="connsiteY8" fmla="*/ 307189 h 307306"/>
                <a:gd name="connsiteX9" fmla="*/ 1922816 w 2150414"/>
                <a:gd name="connsiteY9" fmla="*/ 307189 h 307306"/>
                <a:gd name="connsiteX10" fmla="*/ 1910328 w 2150414"/>
                <a:gd name="connsiteY10" fmla="*/ 307189 h 307306"/>
                <a:gd name="connsiteX11" fmla="*/ 1903327 w 2150414"/>
                <a:gd name="connsiteY11" fmla="*/ 300187 h 307306"/>
                <a:gd name="connsiteX12" fmla="*/ 1910328 w 2150414"/>
                <a:gd name="connsiteY12" fmla="*/ 293185 h 307306"/>
                <a:gd name="connsiteX13" fmla="*/ 1922816 w 2150414"/>
                <a:gd name="connsiteY13" fmla="*/ 293185 h 307306"/>
                <a:gd name="connsiteX14" fmla="*/ 1929818 w 2150414"/>
                <a:gd name="connsiteY14" fmla="*/ 300187 h 307306"/>
                <a:gd name="connsiteX15" fmla="*/ 1922816 w 2150414"/>
                <a:gd name="connsiteY15" fmla="*/ 307189 h 307306"/>
                <a:gd name="connsiteX16" fmla="*/ 1885355 w 2150414"/>
                <a:gd name="connsiteY16" fmla="*/ 307189 h 307306"/>
                <a:gd name="connsiteX17" fmla="*/ 1872867 w 2150414"/>
                <a:gd name="connsiteY17" fmla="*/ 307189 h 307306"/>
                <a:gd name="connsiteX18" fmla="*/ 1865865 w 2150414"/>
                <a:gd name="connsiteY18" fmla="*/ 300187 h 307306"/>
                <a:gd name="connsiteX19" fmla="*/ 1872867 w 2150414"/>
                <a:gd name="connsiteY19" fmla="*/ 293185 h 307306"/>
                <a:gd name="connsiteX20" fmla="*/ 1885355 w 2150414"/>
                <a:gd name="connsiteY20" fmla="*/ 293185 h 307306"/>
                <a:gd name="connsiteX21" fmla="*/ 1892357 w 2150414"/>
                <a:gd name="connsiteY21" fmla="*/ 300187 h 307306"/>
                <a:gd name="connsiteX22" fmla="*/ 1885355 w 2150414"/>
                <a:gd name="connsiteY22" fmla="*/ 307189 h 307306"/>
                <a:gd name="connsiteX23" fmla="*/ 1847893 w 2150414"/>
                <a:gd name="connsiteY23" fmla="*/ 307073 h 307306"/>
                <a:gd name="connsiteX24" fmla="*/ 1835406 w 2150414"/>
                <a:gd name="connsiteY24" fmla="*/ 307073 h 307306"/>
                <a:gd name="connsiteX25" fmla="*/ 1828404 w 2150414"/>
                <a:gd name="connsiteY25" fmla="*/ 300071 h 307306"/>
                <a:gd name="connsiteX26" fmla="*/ 1835406 w 2150414"/>
                <a:gd name="connsiteY26" fmla="*/ 293069 h 307306"/>
                <a:gd name="connsiteX27" fmla="*/ 1847893 w 2150414"/>
                <a:gd name="connsiteY27" fmla="*/ 293069 h 307306"/>
                <a:gd name="connsiteX28" fmla="*/ 1854895 w 2150414"/>
                <a:gd name="connsiteY28" fmla="*/ 300071 h 307306"/>
                <a:gd name="connsiteX29" fmla="*/ 1847893 w 2150414"/>
                <a:gd name="connsiteY29" fmla="*/ 307073 h 307306"/>
                <a:gd name="connsiteX30" fmla="*/ 1810315 w 2150414"/>
                <a:gd name="connsiteY30" fmla="*/ 307073 h 307306"/>
                <a:gd name="connsiteX31" fmla="*/ 1797828 w 2150414"/>
                <a:gd name="connsiteY31" fmla="*/ 307073 h 307306"/>
                <a:gd name="connsiteX32" fmla="*/ 1790825 w 2150414"/>
                <a:gd name="connsiteY32" fmla="*/ 300071 h 307306"/>
                <a:gd name="connsiteX33" fmla="*/ 1797828 w 2150414"/>
                <a:gd name="connsiteY33" fmla="*/ 293069 h 307306"/>
                <a:gd name="connsiteX34" fmla="*/ 1810315 w 2150414"/>
                <a:gd name="connsiteY34" fmla="*/ 293069 h 307306"/>
                <a:gd name="connsiteX35" fmla="*/ 1817317 w 2150414"/>
                <a:gd name="connsiteY35" fmla="*/ 300071 h 307306"/>
                <a:gd name="connsiteX36" fmla="*/ 1810315 w 2150414"/>
                <a:gd name="connsiteY36" fmla="*/ 307073 h 307306"/>
                <a:gd name="connsiteX37" fmla="*/ 1772854 w 2150414"/>
                <a:gd name="connsiteY37" fmla="*/ 306956 h 307306"/>
                <a:gd name="connsiteX38" fmla="*/ 1760366 w 2150414"/>
                <a:gd name="connsiteY38" fmla="*/ 306956 h 307306"/>
                <a:gd name="connsiteX39" fmla="*/ 1753364 w 2150414"/>
                <a:gd name="connsiteY39" fmla="*/ 299954 h 307306"/>
                <a:gd name="connsiteX40" fmla="*/ 1760366 w 2150414"/>
                <a:gd name="connsiteY40" fmla="*/ 292952 h 307306"/>
                <a:gd name="connsiteX41" fmla="*/ 1772854 w 2150414"/>
                <a:gd name="connsiteY41" fmla="*/ 292952 h 307306"/>
                <a:gd name="connsiteX42" fmla="*/ 1779855 w 2150414"/>
                <a:gd name="connsiteY42" fmla="*/ 299954 h 307306"/>
                <a:gd name="connsiteX43" fmla="*/ 1772854 w 2150414"/>
                <a:gd name="connsiteY43" fmla="*/ 306956 h 307306"/>
                <a:gd name="connsiteX44" fmla="*/ 1735392 w 2150414"/>
                <a:gd name="connsiteY44" fmla="*/ 306956 h 307306"/>
                <a:gd name="connsiteX45" fmla="*/ 1722905 w 2150414"/>
                <a:gd name="connsiteY45" fmla="*/ 306956 h 307306"/>
                <a:gd name="connsiteX46" fmla="*/ 1715903 w 2150414"/>
                <a:gd name="connsiteY46" fmla="*/ 299954 h 307306"/>
                <a:gd name="connsiteX47" fmla="*/ 1722905 w 2150414"/>
                <a:gd name="connsiteY47" fmla="*/ 292952 h 307306"/>
                <a:gd name="connsiteX48" fmla="*/ 1735392 w 2150414"/>
                <a:gd name="connsiteY48" fmla="*/ 292952 h 307306"/>
                <a:gd name="connsiteX49" fmla="*/ 1742394 w 2150414"/>
                <a:gd name="connsiteY49" fmla="*/ 299954 h 307306"/>
                <a:gd name="connsiteX50" fmla="*/ 1735392 w 2150414"/>
                <a:gd name="connsiteY50" fmla="*/ 306956 h 307306"/>
                <a:gd name="connsiteX51" fmla="*/ 1697814 w 2150414"/>
                <a:gd name="connsiteY51" fmla="*/ 306839 h 307306"/>
                <a:gd name="connsiteX52" fmla="*/ 1685327 w 2150414"/>
                <a:gd name="connsiteY52" fmla="*/ 306839 h 307306"/>
                <a:gd name="connsiteX53" fmla="*/ 1678325 w 2150414"/>
                <a:gd name="connsiteY53" fmla="*/ 299837 h 307306"/>
                <a:gd name="connsiteX54" fmla="*/ 1685327 w 2150414"/>
                <a:gd name="connsiteY54" fmla="*/ 292835 h 307306"/>
                <a:gd name="connsiteX55" fmla="*/ 1697814 w 2150414"/>
                <a:gd name="connsiteY55" fmla="*/ 292835 h 307306"/>
                <a:gd name="connsiteX56" fmla="*/ 1704816 w 2150414"/>
                <a:gd name="connsiteY56" fmla="*/ 299837 h 307306"/>
                <a:gd name="connsiteX57" fmla="*/ 1697814 w 2150414"/>
                <a:gd name="connsiteY57" fmla="*/ 306839 h 307306"/>
                <a:gd name="connsiteX58" fmla="*/ 1660352 w 2150414"/>
                <a:gd name="connsiteY58" fmla="*/ 306839 h 307306"/>
                <a:gd name="connsiteX59" fmla="*/ 1647865 w 2150414"/>
                <a:gd name="connsiteY59" fmla="*/ 306839 h 307306"/>
                <a:gd name="connsiteX60" fmla="*/ 1640863 w 2150414"/>
                <a:gd name="connsiteY60" fmla="*/ 299837 h 307306"/>
                <a:gd name="connsiteX61" fmla="*/ 1647865 w 2150414"/>
                <a:gd name="connsiteY61" fmla="*/ 292835 h 307306"/>
                <a:gd name="connsiteX62" fmla="*/ 1660352 w 2150414"/>
                <a:gd name="connsiteY62" fmla="*/ 292835 h 307306"/>
                <a:gd name="connsiteX63" fmla="*/ 1667355 w 2150414"/>
                <a:gd name="connsiteY63" fmla="*/ 299837 h 307306"/>
                <a:gd name="connsiteX64" fmla="*/ 1660352 w 2150414"/>
                <a:gd name="connsiteY64" fmla="*/ 306839 h 307306"/>
                <a:gd name="connsiteX65" fmla="*/ 1622891 w 2150414"/>
                <a:gd name="connsiteY65" fmla="*/ 306723 h 307306"/>
                <a:gd name="connsiteX66" fmla="*/ 1610404 w 2150414"/>
                <a:gd name="connsiteY66" fmla="*/ 306723 h 307306"/>
                <a:gd name="connsiteX67" fmla="*/ 1603402 w 2150414"/>
                <a:gd name="connsiteY67" fmla="*/ 299721 h 307306"/>
                <a:gd name="connsiteX68" fmla="*/ 1610404 w 2150414"/>
                <a:gd name="connsiteY68" fmla="*/ 292718 h 307306"/>
                <a:gd name="connsiteX69" fmla="*/ 1622891 w 2150414"/>
                <a:gd name="connsiteY69" fmla="*/ 292718 h 307306"/>
                <a:gd name="connsiteX70" fmla="*/ 1629893 w 2150414"/>
                <a:gd name="connsiteY70" fmla="*/ 299721 h 307306"/>
                <a:gd name="connsiteX71" fmla="*/ 1622891 w 2150414"/>
                <a:gd name="connsiteY71" fmla="*/ 306723 h 307306"/>
                <a:gd name="connsiteX72" fmla="*/ 1585313 w 2150414"/>
                <a:gd name="connsiteY72" fmla="*/ 306723 h 307306"/>
                <a:gd name="connsiteX73" fmla="*/ 1572826 w 2150414"/>
                <a:gd name="connsiteY73" fmla="*/ 306723 h 307306"/>
                <a:gd name="connsiteX74" fmla="*/ 1565824 w 2150414"/>
                <a:gd name="connsiteY74" fmla="*/ 299721 h 307306"/>
                <a:gd name="connsiteX75" fmla="*/ 1572826 w 2150414"/>
                <a:gd name="connsiteY75" fmla="*/ 292718 h 307306"/>
                <a:gd name="connsiteX76" fmla="*/ 1585313 w 2150414"/>
                <a:gd name="connsiteY76" fmla="*/ 292718 h 307306"/>
                <a:gd name="connsiteX77" fmla="*/ 1592315 w 2150414"/>
                <a:gd name="connsiteY77" fmla="*/ 299721 h 307306"/>
                <a:gd name="connsiteX78" fmla="*/ 1585313 w 2150414"/>
                <a:gd name="connsiteY78" fmla="*/ 306723 h 307306"/>
                <a:gd name="connsiteX79" fmla="*/ 1547851 w 2150414"/>
                <a:gd name="connsiteY79" fmla="*/ 306606 h 307306"/>
                <a:gd name="connsiteX80" fmla="*/ 1535365 w 2150414"/>
                <a:gd name="connsiteY80" fmla="*/ 306606 h 307306"/>
                <a:gd name="connsiteX81" fmla="*/ 1528362 w 2150414"/>
                <a:gd name="connsiteY81" fmla="*/ 299604 h 307306"/>
                <a:gd name="connsiteX82" fmla="*/ 1535365 w 2150414"/>
                <a:gd name="connsiteY82" fmla="*/ 292602 h 307306"/>
                <a:gd name="connsiteX83" fmla="*/ 1547851 w 2150414"/>
                <a:gd name="connsiteY83" fmla="*/ 292602 h 307306"/>
                <a:gd name="connsiteX84" fmla="*/ 1554854 w 2150414"/>
                <a:gd name="connsiteY84" fmla="*/ 299604 h 307306"/>
                <a:gd name="connsiteX85" fmla="*/ 1547851 w 2150414"/>
                <a:gd name="connsiteY85" fmla="*/ 306606 h 307306"/>
                <a:gd name="connsiteX86" fmla="*/ 1510390 w 2150414"/>
                <a:gd name="connsiteY86" fmla="*/ 306606 h 307306"/>
                <a:gd name="connsiteX87" fmla="*/ 1497903 w 2150414"/>
                <a:gd name="connsiteY87" fmla="*/ 306606 h 307306"/>
                <a:gd name="connsiteX88" fmla="*/ 1490900 w 2150414"/>
                <a:gd name="connsiteY88" fmla="*/ 299604 h 307306"/>
                <a:gd name="connsiteX89" fmla="*/ 1497903 w 2150414"/>
                <a:gd name="connsiteY89" fmla="*/ 292602 h 307306"/>
                <a:gd name="connsiteX90" fmla="*/ 1510390 w 2150414"/>
                <a:gd name="connsiteY90" fmla="*/ 292602 h 307306"/>
                <a:gd name="connsiteX91" fmla="*/ 1517392 w 2150414"/>
                <a:gd name="connsiteY91" fmla="*/ 299604 h 307306"/>
                <a:gd name="connsiteX92" fmla="*/ 1510390 w 2150414"/>
                <a:gd name="connsiteY92" fmla="*/ 306606 h 307306"/>
                <a:gd name="connsiteX93" fmla="*/ 1472812 w 2150414"/>
                <a:gd name="connsiteY93" fmla="*/ 306489 h 307306"/>
                <a:gd name="connsiteX94" fmla="*/ 1460325 w 2150414"/>
                <a:gd name="connsiteY94" fmla="*/ 306489 h 307306"/>
                <a:gd name="connsiteX95" fmla="*/ 1453323 w 2150414"/>
                <a:gd name="connsiteY95" fmla="*/ 299487 h 307306"/>
                <a:gd name="connsiteX96" fmla="*/ 1460325 w 2150414"/>
                <a:gd name="connsiteY96" fmla="*/ 292485 h 307306"/>
                <a:gd name="connsiteX97" fmla="*/ 1472812 w 2150414"/>
                <a:gd name="connsiteY97" fmla="*/ 292485 h 307306"/>
                <a:gd name="connsiteX98" fmla="*/ 1479814 w 2150414"/>
                <a:gd name="connsiteY98" fmla="*/ 299487 h 307306"/>
                <a:gd name="connsiteX99" fmla="*/ 1472812 w 2150414"/>
                <a:gd name="connsiteY99" fmla="*/ 306489 h 307306"/>
                <a:gd name="connsiteX100" fmla="*/ 1435351 w 2150414"/>
                <a:gd name="connsiteY100" fmla="*/ 306489 h 307306"/>
                <a:gd name="connsiteX101" fmla="*/ 1422864 w 2150414"/>
                <a:gd name="connsiteY101" fmla="*/ 306489 h 307306"/>
                <a:gd name="connsiteX102" fmla="*/ 1415861 w 2150414"/>
                <a:gd name="connsiteY102" fmla="*/ 299487 h 307306"/>
                <a:gd name="connsiteX103" fmla="*/ 1422864 w 2150414"/>
                <a:gd name="connsiteY103" fmla="*/ 292485 h 307306"/>
                <a:gd name="connsiteX104" fmla="*/ 1435351 w 2150414"/>
                <a:gd name="connsiteY104" fmla="*/ 292485 h 307306"/>
                <a:gd name="connsiteX105" fmla="*/ 1442353 w 2150414"/>
                <a:gd name="connsiteY105" fmla="*/ 299487 h 307306"/>
                <a:gd name="connsiteX106" fmla="*/ 1435351 w 2150414"/>
                <a:gd name="connsiteY106" fmla="*/ 306489 h 307306"/>
                <a:gd name="connsiteX107" fmla="*/ 1397889 w 2150414"/>
                <a:gd name="connsiteY107" fmla="*/ 306372 h 307306"/>
                <a:gd name="connsiteX108" fmla="*/ 1385402 w 2150414"/>
                <a:gd name="connsiteY108" fmla="*/ 306372 h 307306"/>
                <a:gd name="connsiteX109" fmla="*/ 1378400 w 2150414"/>
                <a:gd name="connsiteY109" fmla="*/ 299371 h 307306"/>
                <a:gd name="connsiteX110" fmla="*/ 1385402 w 2150414"/>
                <a:gd name="connsiteY110" fmla="*/ 292368 h 307306"/>
                <a:gd name="connsiteX111" fmla="*/ 1397889 w 2150414"/>
                <a:gd name="connsiteY111" fmla="*/ 292368 h 307306"/>
                <a:gd name="connsiteX112" fmla="*/ 1404891 w 2150414"/>
                <a:gd name="connsiteY112" fmla="*/ 299371 h 307306"/>
                <a:gd name="connsiteX113" fmla="*/ 1397889 w 2150414"/>
                <a:gd name="connsiteY113" fmla="*/ 306372 h 307306"/>
                <a:gd name="connsiteX114" fmla="*/ 1360311 w 2150414"/>
                <a:gd name="connsiteY114" fmla="*/ 306372 h 307306"/>
                <a:gd name="connsiteX115" fmla="*/ 1347824 w 2150414"/>
                <a:gd name="connsiteY115" fmla="*/ 306372 h 307306"/>
                <a:gd name="connsiteX116" fmla="*/ 1340821 w 2150414"/>
                <a:gd name="connsiteY116" fmla="*/ 299371 h 307306"/>
                <a:gd name="connsiteX117" fmla="*/ 1347824 w 2150414"/>
                <a:gd name="connsiteY117" fmla="*/ 292368 h 307306"/>
                <a:gd name="connsiteX118" fmla="*/ 1360311 w 2150414"/>
                <a:gd name="connsiteY118" fmla="*/ 292368 h 307306"/>
                <a:gd name="connsiteX119" fmla="*/ 1367313 w 2150414"/>
                <a:gd name="connsiteY119" fmla="*/ 299371 h 307306"/>
                <a:gd name="connsiteX120" fmla="*/ 1360311 w 2150414"/>
                <a:gd name="connsiteY120" fmla="*/ 306372 h 307306"/>
                <a:gd name="connsiteX121" fmla="*/ 1322850 w 2150414"/>
                <a:gd name="connsiteY121" fmla="*/ 306256 h 307306"/>
                <a:gd name="connsiteX122" fmla="*/ 1310362 w 2150414"/>
                <a:gd name="connsiteY122" fmla="*/ 306256 h 307306"/>
                <a:gd name="connsiteX123" fmla="*/ 1303361 w 2150414"/>
                <a:gd name="connsiteY123" fmla="*/ 299254 h 307306"/>
                <a:gd name="connsiteX124" fmla="*/ 1310362 w 2150414"/>
                <a:gd name="connsiteY124" fmla="*/ 292252 h 307306"/>
                <a:gd name="connsiteX125" fmla="*/ 1322850 w 2150414"/>
                <a:gd name="connsiteY125" fmla="*/ 292252 h 307306"/>
                <a:gd name="connsiteX126" fmla="*/ 1329851 w 2150414"/>
                <a:gd name="connsiteY126" fmla="*/ 299254 h 307306"/>
                <a:gd name="connsiteX127" fmla="*/ 1322850 w 2150414"/>
                <a:gd name="connsiteY127" fmla="*/ 306256 h 307306"/>
                <a:gd name="connsiteX128" fmla="*/ 1285388 w 2150414"/>
                <a:gd name="connsiteY128" fmla="*/ 306256 h 307306"/>
                <a:gd name="connsiteX129" fmla="*/ 1272901 w 2150414"/>
                <a:gd name="connsiteY129" fmla="*/ 306256 h 307306"/>
                <a:gd name="connsiteX130" fmla="*/ 1265899 w 2150414"/>
                <a:gd name="connsiteY130" fmla="*/ 299254 h 307306"/>
                <a:gd name="connsiteX131" fmla="*/ 1272901 w 2150414"/>
                <a:gd name="connsiteY131" fmla="*/ 292252 h 307306"/>
                <a:gd name="connsiteX132" fmla="*/ 1285388 w 2150414"/>
                <a:gd name="connsiteY132" fmla="*/ 292252 h 307306"/>
                <a:gd name="connsiteX133" fmla="*/ 1292390 w 2150414"/>
                <a:gd name="connsiteY133" fmla="*/ 299254 h 307306"/>
                <a:gd name="connsiteX134" fmla="*/ 1285388 w 2150414"/>
                <a:gd name="connsiteY134" fmla="*/ 306256 h 307306"/>
                <a:gd name="connsiteX135" fmla="*/ 1248043 w 2150414"/>
                <a:gd name="connsiteY135" fmla="*/ 305556 h 307306"/>
                <a:gd name="connsiteX136" fmla="*/ 1243142 w 2150414"/>
                <a:gd name="connsiteY136" fmla="*/ 303455 h 307306"/>
                <a:gd name="connsiteX137" fmla="*/ 1234272 w 2150414"/>
                <a:gd name="connsiteY137" fmla="*/ 294586 h 307306"/>
                <a:gd name="connsiteX138" fmla="*/ 1234272 w 2150414"/>
                <a:gd name="connsiteY138" fmla="*/ 284666 h 307306"/>
                <a:gd name="connsiteX139" fmla="*/ 1244192 w 2150414"/>
                <a:gd name="connsiteY139" fmla="*/ 284666 h 307306"/>
                <a:gd name="connsiteX140" fmla="*/ 1253062 w 2150414"/>
                <a:gd name="connsiteY140" fmla="*/ 293535 h 307306"/>
                <a:gd name="connsiteX141" fmla="*/ 1253062 w 2150414"/>
                <a:gd name="connsiteY141" fmla="*/ 303455 h 307306"/>
                <a:gd name="connsiteX142" fmla="*/ 1248160 w 2150414"/>
                <a:gd name="connsiteY142" fmla="*/ 305439 h 307306"/>
                <a:gd name="connsiteX143" fmla="*/ 1975099 w 2150414"/>
                <a:gd name="connsiteY143" fmla="*/ 282449 h 307306"/>
                <a:gd name="connsiteX144" fmla="*/ 1970197 w 2150414"/>
                <a:gd name="connsiteY144" fmla="*/ 280348 h 307306"/>
                <a:gd name="connsiteX145" fmla="*/ 1970197 w 2150414"/>
                <a:gd name="connsiteY145" fmla="*/ 270428 h 307306"/>
                <a:gd name="connsiteX146" fmla="*/ 1979066 w 2150414"/>
                <a:gd name="connsiteY146" fmla="*/ 261559 h 307306"/>
                <a:gd name="connsiteX147" fmla="*/ 1988986 w 2150414"/>
                <a:gd name="connsiteY147" fmla="*/ 261559 h 307306"/>
                <a:gd name="connsiteX148" fmla="*/ 1988986 w 2150414"/>
                <a:gd name="connsiteY148" fmla="*/ 271479 h 307306"/>
                <a:gd name="connsiteX149" fmla="*/ 1980117 w 2150414"/>
                <a:gd name="connsiteY149" fmla="*/ 280348 h 307306"/>
                <a:gd name="connsiteX150" fmla="*/ 1975215 w 2150414"/>
                <a:gd name="connsiteY150" fmla="*/ 282332 h 307306"/>
                <a:gd name="connsiteX151" fmla="*/ 1221552 w 2150414"/>
                <a:gd name="connsiteY151" fmla="*/ 279064 h 307306"/>
                <a:gd name="connsiteX152" fmla="*/ 1216650 w 2150414"/>
                <a:gd name="connsiteY152" fmla="*/ 276964 h 307306"/>
                <a:gd name="connsiteX153" fmla="*/ 1207781 w 2150414"/>
                <a:gd name="connsiteY153" fmla="*/ 268094 h 307306"/>
                <a:gd name="connsiteX154" fmla="*/ 1207781 w 2150414"/>
                <a:gd name="connsiteY154" fmla="*/ 258175 h 307306"/>
                <a:gd name="connsiteX155" fmla="*/ 1217701 w 2150414"/>
                <a:gd name="connsiteY155" fmla="*/ 258175 h 307306"/>
                <a:gd name="connsiteX156" fmla="*/ 1226570 w 2150414"/>
                <a:gd name="connsiteY156" fmla="*/ 267044 h 307306"/>
                <a:gd name="connsiteX157" fmla="*/ 1226570 w 2150414"/>
                <a:gd name="connsiteY157" fmla="*/ 276964 h 307306"/>
                <a:gd name="connsiteX158" fmla="*/ 1221669 w 2150414"/>
                <a:gd name="connsiteY158" fmla="*/ 278948 h 307306"/>
                <a:gd name="connsiteX159" fmla="*/ 2001707 w 2150414"/>
                <a:gd name="connsiteY159" fmla="*/ 255957 h 307306"/>
                <a:gd name="connsiteX160" fmla="*/ 1996805 w 2150414"/>
                <a:gd name="connsiteY160" fmla="*/ 253856 h 307306"/>
                <a:gd name="connsiteX161" fmla="*/ 1996805 w 2150414"/>
                <a:gd name="connsiteY161" fmla="*/ 243937 h 307306"/>
                <a:gd name="connsiteX162" fmla="*/ 2005675 w 2150414"/>
                <a:gd name="connsiteY162" fmla="*/ 235068 h 307306"/>
                <a:gd name="connsiteX163" fmla="*/ 2015594 w 2150414"/>
                <a:gd name="connsiteY163" fmla="*/ 235068 h 307306"/>
                <a:gd name="connsiteX164" fmla="*/ 2015594 w 2150414"/>
                <a:gd name="connsiteY164" fmla="*/ 244987 h 307306"/>
                <a:gd name="connsiteX165" fmla="*/ 2006725 w 2150414"/>
                <a:gd name="connsiteY165" fmla="*/ 253856 h 307306"/>
                <a:gd name="connsiteX166" fmla="*/ 2001823 w 2150414"/>
                <a:gd name="connsiteY166" fmla="*/ 255840 h 307306"/>
                <a:gd name="connsiteX167" fmla="*/ 1195177 w 2150414"/>
                <a:gd name="connsiteY167" fmla="*/ 252456 h 307306"/>
                <a:gd name="connsiteX168" fmla="*/ 1190276 w 2150414"/>
                <a:gd name="connsiteY168" fmla="*/ 250355 h 307306"/>
                <a:gd name="connsiteX169" fmla="*/ 1181406 w 2150414"/>
                <a:gd name="connsiteY169" fmla="*/ 241486 h 307306"/>
                <a:gd name="connsiteX170" fmla="*/ 1181406 w 2150414"/>
                <a:gd name="connsiteY170" fmla="*/ 231566 h 307306"/>
                <a:gd name="connsiteX171" fmla="*/ 1191326 w 2150414"/>
                <a:gd name="connsiteY171" fmla="*/ 231566 h 307306"/>
                <a:gd name="connsiteX172" fmla="*/ 1200195 w 2150414"/>
                <a:gd name="connsiteY172" fmla="*/ 240436 h 307306"/>
                <a:gd name="connsiteX173" fmla="*/ 1200195 w 2150414"/>
                <a:gd name="connsiteY173" fmla="*/ 250355 h 307306"/>
                <a:gd name="connsiteX174" fmla="*/ 1195294 w 2150414"/>
                <a:gd name="connsiteY174" fmla="*/ 252340 h 307306"/>
                <a:gd name="connsiteX175" fmla="*/ 2028198 w 2150414"/>
                <a:gd name="connsiteY175" fmla="*/ 229582 h 307306"/>
                <a:gd name="connsiteX176" fmla="*/ 2023297 w 2150414"/>
                <a:gd name="connsiteY176" fmla="*/ 227482 h 307306"/>
                <a:gd name="connsiteX177" fmla="*/ 2023297 w 2150414"/>
                <a:gd name="connsiteY177" fmla="*/ 217562 h 307306"/>
                <a:gd name="connsiteX178" fmla="*/ 2032166 w 2150414"/>
                <a:gd name="connsiteY178" fmla="*/ 208693 h 307306"/>
                <a:gd name="connsiteX179" fmla="*/ 2042086 w 2150414"/>
                <a:gd name="connsiteY179" fmla="*/ 208693 h 307306"/>
                <a:gd name="connsiteX180" fmla="*/ 2042086 w 2150414"/>
                <a:gd name="connsiteY180" fmla="*/ 218612 h 307306"/>
                <a:gd name="connsiteX181" fmla="*/ 2033216 w 2150414"/>
                <a:gd name="connsiteY181" fmla="*/ 227482 h 307306"/>
                <a:gd name="connsiteX182" fmla="*/ 2028315 w 2150414"/>
                <a:gd name="connsiteY182" fmla="*/ 229466 h 307306"/>
                <a:gd name="connsiteX183" fmla="*/ 1168686 w 2150414"/>
                <a:gd name="connsiteY183" fmla="*/ 225848 h 307306"/>
                <a:gd name="connsiteX184" fmla="*/ 1163784 w 2150414"/>
                <a:gd name="connsiteY184" fmla="*/ 223747 h 307306"/>
                <a:gd name="connsiteX185" fmla="*/ 1154915 w 2150414"/>
                <a:gd name="connsiteY185" fmla="*/ 214878 h 307306"/>
                <a:gd name="connsiteX186" fmla="*/ 1154915 w 2150414"/>
                <a:gd name="connsiteY186" fmla="*/ 204958 h 307306"/>
                <a:gd name="connsiteX187" fmla="*/ 1164835 w 2150414"/>
                <a:gd name="connsiteY187" fmla="*/ 204958 h 307306"/>
                <a:gd name="connsiteX188" fmla="*/ 1173704 w 2150414"/>
                <a:gd name="connsiteY188" fmla="*/ 213828 h 307306"/>
                <a:gd name="connsiteX189" fmla="*/ 1173704 w 2150414"/>
                <a:gd name="connsiteY189" fmla="*/ 223747 h 307306"/>
                <a:gd name="connsiteX190" fmla="*/ 1168802 w 2150414"/>
                <a:gd name="connsiteY190" fmla="*/ 225731 h 307306"/>
                <a:gd name="connsiteX191" fmla="*/ 2054806 w 2150414"/>
                <a:gd name="connsiteY191" fmla="*/ 203091 h 307306"/>
                <a:gd name="connsiteX192" fmla="*/ 2049905 w 2150414"/>
                <a:gd name="connsiteY192" fmla="*/ 200990 h 307306"/>
                <a:gd name="connsiteX193" fmla="*/ 2049905 w 2150414"/>
                <a:gd name="connsiteY193" fmla="*/ 191071 h 307306"/>
                <a:gd name="connsiteX194" fmla="*/ 2058774 w 2150414"/>
                <a:gd name="connsiteY194" fmla="*/ 182201 h 307306"/>
                <a:gd name="connsiteX195" fmla="*/ 2068694 w 2150414"/>
                <a:gd name="connsiteY195" fmla="*/ 182201 h 307306"/>
                <a:gd name="connsiteX196" fmla="*/ 2068694 w 2150414"/>
                <a:gd name="connsiteY196" fmla="*/ 192121 h 307306"/>
                <a:gd name="connsiteX197" fmla="*/ 2059824 w 2150414"/>
                <a:gd name="connsiteY197" fmla="*/ 200990 h 307306"/>
                <a:gd name="connsiteX198" fmla="*/ 2054923 w 2150414"/>
                <a:gd name="connsiteY198" fmla="*/ 202974 h 307306"/>
                <a:gd name="connsiteX199" fmla="*/ 1142195 w 2150414"/>
                <a:gd name="connsiteY199" fmla="*/ 199357 h 307306"/>
                <a:gd name="connsiteX200" fmla="*/ 1137293 w 2150414"/>
                <a:gd name="connsiteY200" fmla="*/ 197256 h 307306"/>
                <a:gd name="connsiteX201" fmla="*/ 1128423 w 2150414"/>
                <a:gd name="connsiteY201" fmla="*/ 188387 h 307306"/>
                <a:gd name="connsiteX202" fmla="*/ 1128423 w 2150414"/>
                <a:gd name="connsiteY202" fmla="*/ 178467 h 307306"/>
                <a:gd name="connsiteX203" fmla="*/ 1138343 w 2150414"/>
                <a:gd name="connsiteY203" fmla="*/ 178467 h 307306"/>
                <a:gd name="connsiteX204" fmla="*/ 1147213 w 2150414"/>
                <a:gd name="connsiteY204" fmla="*/ 187336 h 307306"/>
                <a:gd name="connsiteX205" fmla="*/ 1147213 w 2150414"/>
                <a:gd name="connsiteY205" fmla="*/ 197256 h 307306"/>
                <a:gd name="connsiteX206" fmla="*/ 1142311 w 2150414"/>
                <a:gd name="connsiteY206" fmla="*/ 199240 h 307306"/>
                <a:gd name="connsiteX207" fmla="*/ 2081298 w 2150414"/>
                <a:gd name="connsiteY207" fmla="*/ 176600 h 307306"/>
                <a:gd name="connsiteX208" fmla="*/ 2076396 w 2150414"/>
                <a:gd name="connsiteY208" fmla="*/ 174499 h 307306"/>
                <a:gd name="connsiteX209" fmla="*/ 2076396 w 2150414"/>
                <a:gd name="connsiteY209" fmla="*/ 164579 h 307306"/>
                <a:gd name="connsiteX210" fmla="*/ 2085266 w 2150414"/>
                <a:gd name="connsiteY210" fmla="*/ 155710 h 307306"/>
                <a:gd name="connsiteX211" fmla="*/ 2095185 w 2150414"/>
                <a:gd name="connsiteY211" fmla="*/ 155710 h 307306"/>
                <a:gd name="connsiteX212" fmla="*/ 2095185 w 2150414"/>
                <a:gd name="connsiteY212" fmla="*/ 165630 h 307306"/>
                <a:gd name="connsiteX213" fmla="*/ 2086316 w 2150414"/>
                <a:gd name="connsiteY213" fmla="*/ 174499 h 307306"/>
                <a:gd name="connsiteX214" fmla="*/ 2081414 w 2150414"/>
                <a:gd name="connsiteY214" fmla="*/ 176483 h 307306"/>
                <a:gd name="connsiteX215" fmla="*/ 1115703 w 2150414"/>
                <a:gd name="connsiteY215" fmla="*/ 172749 h 307306"/>
                <a:gd name="connsiteX216" fmla="*/ 1110802 w 2150414"/>
                <a:gd name="connsiteY216" fmla="*/ 170648 h 307306"/>
                <a:gd name="connsiteX217" fmla="*/ 1108934 w 2150414"/>
                <a:gd name="connsiteY217" fmla="*/ 168781 h 307306"/>
                <a:gd name="connsiteX218" fmla="*/ 1104850 w 2150414"/>
                <a:gd name="connsiteY218" fmla="*/ 168781 h 307306"/>
                <a:gd name="connsiteX219" fmla="*/ 1097847 w 2150414"/>
                <a:gd name="connsiteY219" fmla="*/ 161779 h 307306"/>
                <a:gd name="connsiteX220" fmla="*/ 1104850 w 2150414"/>
                <a:gd name="connsiteY220" fmla="*/ 154776 h 307306"/>
                <a:gd name="connsiteX221" fmla="*/ 1111852 w 2150414"/>
                <a:gd name="connsiteY221" fmla="*/ 154776 h 307306"/>
                <a:gd name="connsiteX222" fmla="*/ 1116753 w 2150414"/>
                <a:gd name="connsiteY222" fmla="*/ 156877 h 307306"/>
                <a:gd name="connsiteX223" fmla="*/ 1120604 w 2150414"/>
                <a:gd name="connsiteY223" fmla="*/ 160728 h 307306"/>
                <a:gd name="connsiteX224" fmla="*/ 1120604 w 2150414"/>
                <a:gd name="connsiteY224" fmla="*/ 170648 h 307306"/>
                <a:gd name="connsiteX225" fmla="*/ 1115703 w 2150414"/>
                <a:gd name="connsiteY225" fmla="*/ 172632 h 307306"/>
                <a:gd name="connsiteX226" fmla="*/ 1079875 w 2150414"/>
                <a:gd name="connsiteY226" fmla="*/ 168897 h 307306"/>
                <a:gd name="connsiteX227" fmla="*/ 1067388 w 2150414"/>
                <a:gd name="connsiteY227" fmla="*/ 168897 h 307306"/>
                <a:gd name="connsiteX228" fmla="*/ 1060386 w 2150414"/>
                <a:gd name="connsiteY228" fmla="*/ 161895 h 307306"/>
                <a:gd name="connsiteX229" fmla="*/ 1067388 w 2150414"/>
                <a:gd name="connsiteY229" fmla="*/ 154893 h 307306"/>
                <a:gd name="connsiteX230" fmla="*/ 1079875 w 2150414"/>
                <a:gd name="connsiteY230" fmla="*/ 154893 h 307306"/>
                <a:gd name="connsiteX231" fmla="*/ 1086877 w 2150414"/>
                <a:gd name="connsiteY231" fmla="*/ 161895 h 307306"/>
                <a:gd name="connsiteX232" fmla="*/ 1079875 w 2150414"/>
                <a:gd name="connsiteY232" fmla="*/ 168897 h 307306"/>
                <a:gd name="connsiteX233" fmla="*/ 1042298 w 2150414"/>
                <a:gd name="connsiteY233" fmla="*/ 168897 h 307306"/>
                <a:gd name="connsiteX234" fmla="*/ 1029810 w 2150414"/>
                <a:gd name="connsiteY234" fmla="*/ 168897 h 307306"/>
                <a:gd name="connsiteX235" fmla="*/ 1022808 w 2150414"/>
                <a:gd name="connsiteY235" fmla="*/ 161895 h 307306"/>
                <a:gd name="connsiteX236" fmla="*/ 1029810 w 2150414"/>
                <a:gd name="connsiteY236" fmla="*/ 154893 h 307306"/>
                <a:gd name="connsiteX237" fmla="*/ 1042298 w 2150414"/>
                <a:gd name="connsiteY237" fmla="*/ 154893 h 307306"/>
                <a:gd name="connsiteX238" fmla="*/ 1049299 w 2150414"/>
                <a:gd name="connsiteY238" fmla="*/ 161895 h 307306"/>
                <a:gd name="connsiteX239" fmla="*/ 1042298 w 2150414"/>
                <a:gd name="connsiteY239" fmla="*/ 168897 h 307306"/>
                <a:gd name="connsiteX240" fmla="*/ 1004836 w 2150414"/>
                <a:gd name="connsiteY240" fmla="*/ 168897 h 307306"/>
                <a:gd name="connsiteX241" fmla="*/ 992349 w 2150414"/>
                <a:gd name="connsiteY241" fmla="*/ 168897 h 307306"/>
                <a:gd name="connsiteX242" fmla="*/ 985347 w 2150414"/>
                <a:gd name="connsiteY242" fmla="*/ 161895 h 307306"/>
                <a:gd name="connsiteX243" fmla="*/ 992349 w 2150414"/>
                <a:gd name="connsiteY243" fmla="*/ 154893 h 307306"/>
                <a:gd name="connsiteX244" fmla="*/ 1004836 w 2150414"/>
                <a:gd name="connsiteY244" fmla="*/ 154893 h 307306"/>
                <a:gd name="connsiteX245" fmla="*/ 1011838 w 2150414"/>
                <a:gd name="connsiteY245" fmla="*/ 161895 h 307306"/>
                <a:gd name="connsiteX246" fmla="*/ 1004836 w 2150414"/>
                <a:gd name="connsiteY246" fmla="*/ 168897 h 307306"/>
                <a:gd name="connsiteX247" fmla="*/ 967374 w 2150414"/>
                <a:gd name="connsiteY247" fmla="*/ 168897 h 307306"/>
                <a:gd name="connsiteX248" fmla="*/ 954887 w 2150414"/>
                <a:gd name="connsiteY248" fmla="*/ 168897 h 307306"/>
                <a:gd name="connsiteX249" fmla="*/ 947885 w 2150414"/>
                <a:gd name="connsiteY249" fmla="*/ 161895 h 307306"/>
                <a:gd name="connsiteX250" fmla="*/ 954887 w 2150414"/>
                <a:gd name="connsiteY250" fmla="*/ 154893 h 307306"/>
                <a:gd name="connsiteX251" fmla="*/ 967374 w 2150414"/>
                <a:gd name="connsiteY251" fmla="*/ 154893 h 307306"/>
                <a:gd name="connsiteX252" fmla="*/ 974377 w 2150414"/>
                <a:gd name="connsiteY252" fmla="*/ 161895 h 307306"/>
                <a:gd name="connsiteX253" fmla="*/ 967374 w 2150414"/>
                <a:gd name="connsiteY253" fmla="*/ 168897 h 307306"/>
                <a:gd name="connsiteX254" fmla="*/ 929796 w 2150414"/>
                <a:gd name="connsiteY254" fmla="*/ 168897 h 307306"/>
                <a:gd name="connsiteX255" fmla="*/ 917309 w 2150414"/>
                <a:gd name="connsiteY255" fmla="*/ 168897 h 307306"/>
                <a:gd name="connsiteX256" fmla="*/ 910307 w 2150414"/>
                <a:gd name="connsiteY256" fmla="*/ 161895 h 307306"/>
                <a:gd name="connsiteX257" fmla="*/ 917309 w 2150414"/>
                <a:gd name="connsiteY257" fmla="*/ 154893 h 307306"/>
                <a:gd name="connsiteX258" fmla="*/ 929796 w 2150414"/>
                <a:gd name="connsiteY258" fmla="*/ 154893 h 307306"/>
                <a:gd name="connsiteX259" fmla="*/ 936798 w 2150414"/>
                <a:gd name="connsiteY259" fmla="*/ 161895 h 307306"/>
                <a:gd name="connsiteX260" fmla="*/ 929796 w 2150414"/>
                <a:gd name="connsiteY260" fmla="*/ 168897 h 307306"/>
                <a:gd name="connsiteX261" fmla="*/ 892335 w 2150414"/>
                <a:gd name="connsiteY261" fmla="*/ 168897 h 307306"/>
                <a:gd name="connsiteX262" fmla="*/ 879847 w 2150414"/>
                <a:gd name="connsiteY262" fmla="*/ 168897 h 307306"/>
                <a:gd name="connsiteX263" fmla="*/ 872846 w 2150414"/>
                <a:gd name="connsiteY263" fmla="*/ 161895 h 307306"/>
                <a:gd name="connsiteX264" fmla="*/ 879847 w 2150414"/>
                <a:gd name="connsiteY264" fmla="*/ 154893 h 307306"/>
                <a:gd name="connsiteX265" fmla="*/ 892335 w 2150414"/>
                <a:gd name="connsiteY265" fmla="*/ 154893 h 307306"/>
                <a:gd name="connsiteX266" fmla="*/ 899337 w 2150414"/>
                <a:gd name="connsiteY266" fmla="*/ 161895 h 307306"/>
                <a:gd name="connsiteX267" fmla="*/ 892335 w 2150414"/>
                <a:gd name="connsiteY267" fmla="*/ 168897 h 307306"/>
                <a:gd name="connsiteX268" fmla="*/ 854873 w 2150414"/>
                <a:gd name="connsiteY268" fmla="*/ 168897 h 307306"/>
                <a:gd name="connsiteX269" fmla="*/ 842386 w 2150414"/>
                <a:gd name="connsiteY269" fmla="*/ 168897 h 307306"/>
                <a:gd name="connsiteX270" fmla="*/ 835384 w 2150414"/>
                <a:gd name="connsiteY270" fmla="*/ 161895 h 307306"/>
                <a:gd name="connsiteX271" fmla="*/ 842386 w 2150414"/>
                <a:gd name="connsiteY271" fmla="*/ 154893 h 307306"/>
                <a:gd name="connsiteX272" fmla="*/ 854873 w 2150414"/>
                <a:gd name="connsiteY272" fmla="*/ 154893 h 307306"/>
                <a:gd name="connsiteX273" fmla="*/ 861876 w 2150414"/>
                <a:gd name="connsiteY273" fmla="*/ 161895 h 307306"/>
                <a:gd name="connsiteX274" fmla="*/ 854873 w 2150414"/>
                <a:gd name="connsiteY274" fmla="*/ 168897 h 307306"/>
                <a:gd name="connsiteX275" fmla="*/ 817295 w 2150414"/>
                <a:gd name="connsiteY275" fmla="*/ 168897 h 307306"/>
                <a:gd name="connsiteX276" fmla="*/ 804808 w 2150414"/>
                <a:gd name="connsiteY276" fmla="*/ 168897 h 307306"/>
                <a:gd name="connsiteX277" fmla="*/ 797806 w 2150414"/>
                <a:gd name="connsiteY277" fmla="*/ 161895 h 307306"/>
                <a:gd name="connsiteX278" fmla="*/ 804808 w 2150414"/>
                <a:gd name="connsiteY278" fmla="*/ 154893 h 307306"/>
                <a:gd name="connsiteX279" fmla="*/ 817295 w 2150414"/>
                <a:gd name="connsiteY279" fmla="*/ 154893 h 307306"/>
                <a:gd name="connsiteX280" fmla="*/ 824297 w 2150414"/>
                <a:gd name="connsiteY280" fmla="*/ 161895 h 307306"/>
                <a:gd name="connsiteX281" fmla="*/ 817295 w 2150414"/>
                <a:gd name="connsiteY281" fmla="*/ 168897 h 307306"/>
                <a:gd name="connsiteX282" fmla="*/ 779834 w 2150414"/>
                <a:gd name="connsiteY282" fmla="*/ 168897 h 307306"/>
                <a:gd name="connsiteX283" fmla="*/ 767347 w 2150414"/>
                <a:gd name="connsiteY283" fmla="*/ 168897 h 307306"/>
                <a:gd name="connsiteX284" fmla="*/ 760344 w 2150414"/>
                <a:gd name="connsiteY284" fmla="*/ 161895 h 307306"/>
                <a:gd name="connsiteX285" fmla="*/ 767347 w 2150414"/>
                <a:gd name="connsiteY285" fmla="*/ 154893 h 307306"/>
                <a:gd name="connsiteX286" fmla="*/ 779834 w 2150414"/>
                <a:gd name="connsiteY286" fmla="*/ 154893 h 307306"/>
                <a:gd name="connsiteX287" fmla="*/ 786836 w 2150414"/>
                <a:gd name="connsiteY287" fmla="*/ 161895 h 307306"/>
                <a:gd name="connsiteX288" fmla="*/ 779834 w 2150414"/>
                <a:gd name="connsiteY288" fmla="*/ 168897 h 307306"/>
                <a:gd name="connsiteX289" fmla="*/ 742372 w 2150414"/>
                <a:gd name="connsiteY289" fmla="*/ 168897 h 307306"/>
                <a:gd name="connsiteX290" fmla="*/ 729885 w 2150414"/>
                <a:gd name="connsiteY290" fmla="*/ 168897 h 307306"/>
                <a:gd name="connsiteX291" fmla="*/ 722883 w 2150414"/>
                <a:gd name="connsiteY291" fmla="*/ 161895 h 307306"/>
                <a:gd name="connsiteX292" fmla="*/ 729885 w 2150414"/>
                <a:gd name="connsiteY292" fmla="*/ 154893 h 307306"/>
                <a:gd name="connsiteX293" fmla="*/ 742372 w 2150414"/>
                <a:gd name="connsiteY293" fmla="*/ 154893 h 307306"/>
                <a:gd name="connsiteX294" fmla="*/ 749374 w 2150414"/>
                <a:gd name="connsiteY294" fmla="*/ 161895 h 307306"/>
                <a:gd name="connsiteX295" fmla="*/ 742372 w 2150414"/>
                <a:gd name="connsiteY295" fmla="*/ 168897 h 307306"/>
                <a:gd name="connsiteX296" fmla="*/ 704794 w 2150414"/>
                <a:gd name="connsiteY296" fmla="*/ 168897 h 307306"/>
                <a:gd name="connsiteX297" fmla="*/ 692307 w 2150414"/>
                <a:gd name="connsiteY297" fmla="*/ 168897 h 307306"/>
                <a:gd name="connsiteX298" fmla="*/ 685305 w 2150414"/>
                <a:gd name="connsiteY298" fmla="*/ 161895 h 307306"/>
                <a:gd name="connsiteX299" fmla="*/ 692307 w 2150414"/>
                <a:gd name="connsiteY299" fmla="*/ 154893 h 307306"/>
                <a:gd name="connsiteX300" fmla="*/ 704794 w 2150414"/>
                <a:gd name="connsiteY300" fmla="*/ 154893 h 307306"/>
                <a:gd name="connsiteX301" fmla="*/ 711796 w 2150414"/>
                <a:gd name="connsiteY301" fmla="*/ 161895 h 307306"/>
                <a:gd name="connsiteX302" fmla="*/ 704794 w 2150414"/>
                <a:gd name="connsiteY302" fmla="*/ 168897 h 307306"/>
                <a:gd name="connsiteX303" fmla="*/ 667333 w 2150414"/>
                <a:gd name="connsiteY303" fmla="*/ 168897 h 307306"/>
                <a:gd name="connsiteX304" fmla="*/ 654845 w 2150414"/>
                <a:gd name="connsiteY304" fmla="*/ 168897 h 307306"/>
                <a:gd name="connsiteX305" fmla="*/ 647844 w 2150414"/>
                <a:gd name="connsiteY305" fmla="*/ 161895 h 307306"/>
                <a:gd name="connsiteX306" fmla="*/ 654845 w 2150414"/>
                <a:gd name="connsiteY306" fmla="*/ 154893 h 307306"/>
                <a:gd name="connsiteX307" fmla="*/ 667333 w 2150414"/>
                <a:gd name="connsiteY307" fmla="*/ 154893 h 307306"/>
                <a:gd name="connsiteX308" fmla="*/ 674335 w 2150414"/>
                <a:gd name="connsiteY308" fmla="*/ 161895 h 307306"/>
                <a:gd name="connsiteX309" fmla="*/ 667333 w 2150414"/>
                <a:gd name="connsiteY309" fmla="*/ 168897 h 307306"/>
                <a:gd name="connsiteX310" fmla="*/ 629871 w 2150414"/>
                <a:gd name="connsiteY310" fmla="*/ 168897 h 307306"/>
                <a:gd name="connsiteX311" fmla="*/ 617384 w 2150414"/>
                <a:gd name="connsiteY311" fmla="*/ 168897 h 307306"/>
                <a:gd name="connsiteX312" fmla="*/ 610382 w 2150414"/>
                <a:gd name="connsiteY312" fmla="*/ 161895 h 307306"/>
                <a:gd name="connsiteX313" fmla="*/ 617384 w 2150414"/>
                <a:gd name="connsiteY313" fmla="*/ 154893 h 307306"/>
                <a:gd name="connsiteX314" fmla="*/ 629871 w 2150414"/>
                <a:gd name="connsiteY314" fmla="*/ 154893 h 307306"/>
                <a:gd name="connsiteX315" fmla="*/ 636874 w 2150414"/>
                <a:gd name="connsiteY315" fmla="*/ 161895 h 307306"/>
                <a:gd name="connsiteX316" fmla="*/ 629871 w 2150414"/>
                <a:gd name="connsiteY316" fmla="*/ 168897 h 307306"/>
                <a:gd name="connsiteX317" fmla="*/ 592293 w 2150414"/>
                <a:gd name="connsiteY317" fmla="*/ 168897 h 307306"/>
                <a:gd name="connsiteX318" fmla="*/ 579806 w 2150414"/>
                <a:gd name="connsiteY318" fmla="*/ 168897 h 307306"/>
                <a:gd name="connsiteX319" fmla="*/ 572804 w 2150414"/>
                <a:gd name="connsiteY319" fmla="*/ 161895 h 307306"/>
                <a:gd name="connsiteX320" fmla="*/ 579806 w 2150414"/>
                <a:gd name="connsiteY320" fmla="*/ 154893 h 307306"/>
                <a:gd name="connsiteX321" fmla="*/ 592293 w 2150414"/>
                <a:gd name="connsiteY321" fmla="*/ 154893 h 307306"/>
                <a:gd name="connsiteX322" fmla="*/ 599295 w 2150414"/>
                <a:gd name="connsiteY322" fmla="*/ 161895 h 307306"/>
                <a:gd name="connsiteX323" fmla="*/ 592293 w 2150414"/>
                <a:gd name="connsiteY323" fmla="*/ 168897 h 307306"/>
                <a:gd name="connsiteX324" fmla="*/ 554832 w 2150414"/>
                <a:gd name="connsiteY324" fmla="*/ 168897 h 307306"/>
                <a:gd name="connsiteX325" fmla="*/ 542345 w 2150414"/>
                <a:gd name="connsiteY325" fmla="*/ 168897 h 307306"/>
                <a:gd name="connsiteX326" fmla="*/ 535342 w 2150414"/>
                <a:gd name="connsiteY326" fmla="*/ 161895 h 307306"/>
                <a:gd name="connsiteX327" fmla="*/ 542345 w 2150414"/>
                <a:gd name="connsiteY327" fmla="*/ 154893 h 307306"/>
                <a:gd name="connsiteX328" fmla="*/ 554832 w 2150414"/>
                <a:gd name="connsiteY328" fmla="*/ 154893 h 307306"/>
                <a:gd name="connsiteX329" fmla="*/ 561834 w 2150414"/>
                <a:gd name="connsiteY329" fmla="*/ 161895 h 307306"/>
                <a:gd name="connsiteX330" fmla="*/ 554832 w 2150414"/>
                <a:gd name="connsiteY330" fmla="*/ 168897 h 307306"/>
                <a:gd name="connsiteX331" fmla="*/ 517370 w 2150414"/>
                <a:gd name="connsiteY331" fmla="*/ 168897 h 307306"/>
                <a:gd name="connsiteX332" fmla="*/ 504883 w 2150414"/>
                <a:gd name="connsiteY332" fmla="*/ 168897 h 307306"/>
                <a:gd name="connsiteX333" fmla="*/ 497881 w 2150414"/>
                <a:gd name="connsiteY333" fmla="*/ 161895 h 307306"/>
                <a:gd name="connsiteX334" fmla="*/ 504883 w 2150414"/>
                <a:gd name="connsiteY334" fmla="*/ 154893 h 307306"/>
                <a:gd name="connsiteX335" fmla="*/ 517370 w 2150414"/>
                <a:gd name="connsiteY335" fmla="*/ 154893 h 307306"/>
                <a:gd name="connsiteX336" fmla="*/ 524372 w 2150414"/>
                <a:gd name="connsiteY336" fmla="*/ 161895 h 307306"/>
                <a:gd name="connsiteX337" fmla="*/ 517370 w 2150414"/>
                <a:gd name="connsiteY337" fmla="*/ 168897 h 307306"/>
                <a:gd name="connsiteX338" fmla="*/ 479792 w 2150414"/>
                <a:gd name="connsiteY338" fmla="*/ 168897 h 307306"/>
                <a:gd name="connsiteX339" fmla="*/ 467305 w 2150414"/>
                <a:gd name="connsiteY339" fmla="*/ 168897 h 307306"/>
                <a:gd name="connsiteX340" fmla="*/ 460303 w 2150414"/>
                <a:gd name="connsiteY340" fmla="*/ 161895 h 307306"/>
                <a:gd name="connsiteX341" fmla="*/ 467305 w 2150414"/>
                <a:gd name="connsiteY341" fmla="*/ 154893 h 307306"/>
                <a:gd name="connsiteX342" fmla="*/ 479792 w 2150414"/>
                <a:gd name="connsiteY342" fmla="*/ 154893 h 307306"/>
                <a:gd name="connsiteX343" fmla="*/ 486794 w 2150414"/>
                <a:gd name="connsiteY343" fmla="*/ 161895 h 307306"/>
                <a:gd name="connsiteX344" fmla="*/ 479792 w 2150414"/>
                <a:gd name="connsiteY344" fmla="*/ 168897 h 307306"/>
                <a:gd name="connsiteX345" fmla="*/ 442331 w 2150414"/>
                <a:gd name="connsiteY345" fmla="*/ 168897 h 307306"/>
                <a:gd name="connsiteX346" fmla="*/ 429843 w 2150414"/>
                <a:gd name="connsiteY346" fmla="*/ 168897 h 307306"/>
                <a:gd name="connsiteX347" fmla="*/ 422842 w 2150414"/>
                <a:gd name="connsiteY347" fmla="*/ 161895 h 307306"/>
                <a:gd name="connsiteX348" fmla="*/ 429843 w 2150414"/>
                <a:gd name="connsiteY348" fmla="*/ 154893 h 307306"/>
                <a:gd name="connsiteX349" fmla="*/ 442331 w 2150414"/>
                <a:gd name="connsiteY349" fmla="*/ 154893 h 307306"/>
                <a:gd name="connsiteX350" fmla="*/ 449333 w 2150414"/>
                <a:gd name="connsiteY350" fmla="*/ 161895 h 307306"/>
                <a:gd name="connsiteX351" fmla="*/ 442331 w 2150414"/>
                <a:gd name="connsiteY351" fmla="*/ 168897 h 307306"/>
                <a:gd name="connsiteX352" fmla="*/ 404869 w 2150414"/>
                <a:gd name="connsiteY352" fmla="*/ 168897 h 307306"/>
                <a:gd name="connsiteX353" fmla="*/ 392382 w 2150414"/>
                <a:gd name="connsiteY353" fmla="*/ 168897 h 307306"/>
                <a:gd name="connsiteX354" fmla="*/ 385380 w 2150414"/>
                <a:gd name="connsiteY354" fmla="*/ 161895 h 307306"/>
                <a:gd name="connsiteX355" fmla="*/ 392382 w 2150414"/>
                <a:gd name="connsiteY355" fmla="*/ 154893 h 307306"/>
                <a:gd name="connsiteX356" fmla="*/ 404869 w 2150414"/>
                <a:gd name="connsiteY356" fmla="*/ 154893 h 307306"/>
                <a:gd name="connsiteX357" fmla="*/ 411872 w 2150414"/>
                <a:gd name="connsiteY357" fmla="*/ 161895 h 307306"/>
                <a:gd name="connsiteX358" fmla="*/ 404869 w 2150414"/>
                <a:gd name="connsiteY358" fmla="*/ 168897 h 307306"/>
                <a:gd name="connsiteX359" fmla="*/ 367291 w 2150414"/>
                <a:gd name="connsiteY359" fmla="*/ 168897 h 307306"/>
                <a:gd name="connsiteX360" fmla="*/ 354804 w 2150414"/>
                <a:gd name="connsiteY360" fmla="*/ 168897 h 307306"/>
                <a:gd name="connsiteX361" fmla="*/ 347802 w 2150414"/>
                <a:gd name="connsiteY361" fmla="*/ 161895 h 307306"/>
                <a:gd name="connsiteX362" fmla="*/ 354804 w 2150414"/>
                <a:gd name="connsiteY362" fmla="*/ 154893 h 307306"/>
                <a:gd name="connsiteX363" fmla="*/ 367291 w 2150414"/>
                <a:gd name="connsiteY363" fmla="*/ 154893 h 307306"/>
                <a:gd name="connsiteX364" fmla="*/ 374293 w 2150414"/>
                <a:gd name="connsiteY364" fmla="*/ 161895 h 307306"/>
                <a:gd name="connsiteX365" fmla="*/ 367291 w 2150414"/>
                <a:gd name="connsiteY365" fmla="*/ 168897 h 307306"/>
                <a:gd name="connsiteX366" fmla="*/ 329830 w 2150414"/>
                <a:gd name="connsiteY366" fmla="*/ 168897 h 307306"/>
                <a:gd name="connsiteX367" fmla="*/ 317343 w 2150414"/>
                <a:gd name="connsiteY367" fmla="*/ 168897 h 307306"/>
                <a:gd name="connsiteX368" fmla="*/ 310340 w 2150414"/>
                <a:gd name="connsiteY368" fmla="*/ 161895 h 307306"/>
                <a:gd name="connsiteX369" fmla="*/ 317343 w 2150414"/>
                <a:gd name="connsiteY369" fmla="*/ 154893 h 307306"/>
                <a:gd name="connsiteX370" fmla="*/ 329830 w 2150414"/>
                <a:gd name="connsiteY370" fmla="*/ 154893 h 307306"/>
                <a:gd name="connsiteX371" fmla="*/ 336832 w 2150414"/>
                <a:gd name="connsiteY371" fmla="*/ 161895 h 307306"/>
                <a:gd name="connsiteX372" fmla="*/ 329830 w 2150414"/>
                <a:gd name="connsiteY372" fmla="*/ 168897 h 307306"/>
                <a:gd name="connsiteX373" fmla="*/ 292368 w 2150414"/>
                <a:gd name="connsiteY373" fmla="*/ 168897 h 307306"/>
                <a:gd name="connsiteX374" fmla="*/ 279881 w 2150414"/>
                <a:gd name="connsiteY374" fmla="*/ 168897 h 307306"/>
                <a:gd name="connsiteX375" fmla="*/ 272879 w 2150414"/>
                <a:gd name="connsiteY375" fmla="*/ 161895 h 307306"/>
                <a:gd name="connsiteX376" fmla="*/ 279881 w 2150414"/>
                <a:gd name="connsiteY376" fmla="*/ 154893 h 307306"/>
                <a:gd name="connsiteX377" fmla="*/ 292368 w 2150414"/>
                <a:gd name="connsiteY377" fmla="*/ 154893 h 307306"/>
                <a:gd name="connsiteX378" fmla="*/ 299370 w 2150414"/>
                <a:gd name="connsiteY378" fmla="*/ 161895 h 307306"/>
                <a:gd name="connsiteX379" fmla="*/ 292368 w 2150414"/>
                <a:gd name="connsiteY379" fmla="*/ 168897 h 307306"/>
                <a:gd name="connsiteX380" fmla="*/ 254790 w 2150414"/>
                <a:gd name="connsiteY380" fmla="*/ 168897 h 307306"/>
                <a:gd name="connsiteX381" fmla="*/ 242303 w 2150414"/>
                <a:gd name="connsiteY381" fmla="*/ 168897 h 307306"/>
                <a:gd name="connsiteX382" fmla="*/ 235301 w 2150414"/>
                <a:gd name="connsiteY382" fmla="*/ 161895 h 307306"/>
                <a:gd name="connsiteX383" fmla="*/ 242303 w 2150414"/>
                <a:gd name="connsiteY383" fmla="*/ 154893 h 307306"/>
                <a:gd name="connsiteX384" fmla="*/ 254790 w 2150414"/>
                <a:gd name="connsiteY384" fmla="*/ 154893 h 307306"/>
                <a:gd name="connsiteX385" fmla="*/ 261792 w 2150414"/>
                <a:gd name="connsiteY385" fmla="*/ 161895 h 307306"/>
                <a:gd name="connsiteX386" fmla="*/ 254790 w 2150414"/>
                <a:gd name="connsiteY386" fmla="*/ 168897 h 307306"/>
                <a:gd name="connsiteX387" fmla="*/ 217329 w 2150414"/>
                <a:gd name="connsiteY387" fmla="*/ 168897 h 307306"/>
                <a:gd name="connsiteX388" fmla="*/ 204841 w 2150414"/>
                <a:gd name="connsiteY388" fmla="*/ 168897 h 307306"/>
                <a:gd name="connsiteX389" fmla="*/ 197840 w 2150414"/>
                <a:gd name="connsiteY389" fmla="*/ 161895 h 307306"/>
                <a:gd name="connsiteX390" fmla="*/ 204841 w 2150414"/>
                <a:gd name="connsiteY390" fmla="*/ 154893 h 307306"/>
                <a:gd name="connsiteX391" fmla="*/ 217329 w 2150414"/>
                <a:gd name="connsiteY391" fmla="*/ 154893 h 307306"/>
                <a:gd name="connsiteX392" fmla="*/ 224331 w 2150414"/>
                <a:gd name="connsiteY392" fmla="*/ 161895 h 307306"/>
                <a:gd name="connsiteX393" fmla="*/ 217329 w 2150414"/>
                <a:gd name="connsiteY393" fmla="*/ 168897 h 307306"/>
                <a:gd name="connsiteX394" fmla="*/ 179867 w 2150414"/>
                <a:gd name="connsiteY394" fmla="*/ 168897 h 307306"/>
                <a:gd name="connsiteX395" fmla="*/ 167380 w 2150414"/>
                <a:gd name="connsiteY395" fmla="*/ 168897 h 307306"/>
                <a:gd name="connsiteX396" fmla="*/ 160378 w 2150414"/>
                <a:gd name="connsiteY396" fmla="*/ 161895 h 307306"/>
                <a:gd name="connsiteX397" fmla="*/ 167380 w 2150414"/>
                <a:gd name="connsiteY397" fmla="*/ 154893 h 307306"/>
                <a:gd name="connsiteX398" fmla="*/ 179867 w 2150414"/>
                <a:gd name="connsiteY398" fmla="*/ 154893 h 307306"/>
                <a:gd name="connsiteX399" fmla="*/ 186870 w 2150414"/>
                <a:gd name="connsiteY399" fmla="*/ 161895 h 307306"/>
                <a:gd name="connsiteX400" fmla="*/ 179867 w 2150414"/>
                <a:gd name="connsiteY400" fmla="*/ 168897 h 307306"/>
                <a:gd name="connsiteX401" fmla="*/ 147657 w 2150414"/>
                <a:gd name="connsiteY401" fmla="*/ 156177 h 307306"/>
                <a:gd name="connsiteX402" fmla="*/ 142639 w 2150414"/>
                <a:gd name="connsiteY402" fmla="*/ 154076 h 307306"/>
                <a:gd name="connsiteX403" fmla="*/ 133887 w 2150414"/>
                <a:gd name="connsiteY403" fmla="*/ 145207 h 307306"/>
                <a:gd name="connsiteX404" fmla="*/ 133887 w 2150414"/>
                <a:gd name="connsiteY404" fmla="*/ 135287 h 307306"/>
                <a:gd name="connsiteX405" fmla="*/ 143806 w 2150414"/>
                <a:gd name="connsiteY405" fmla="*/ 135287 h 307306"/>
                <a:gd name="connsiteX406" fmla="*/ 152559 w 2150414"/>
                <a:gd name="connsiteY406" fmla="*/ 144156 h 307306"/>
                <a:gd name="connsiteX407" fmla="*/ 152559 w 2150414"/>
                <a:gd name="connsiteY407" fmla="*/ 154076 h 307306"/>
                <a:gd name="connsiteX408" fmla="*/ 147657 w 2150414"/>
                <a:gd name="connsiteY408" fmla="*/ 156060 h 307306"/>
                <a:gd name="connsiteX409" fmla="*/ 2107906 w 2150414"/>
                <a:gd name="connsiteY409" fmla="*/ 150108 h 307306"/>
                <a:gd name="connsiteX410" fmla="*/ 2103004 w 2150414"/>
                <a:gd name="connsiteY410" fmla="*/ 148008 h 307306"/>
                <a:gd name="connsiteX411" fmla="*/ 2103004 w 2150414"/>
                <a:gd name="connsiteY411" fmla="*/ 138088 h 307306"/>
                <a:gd name="connsiteX412" fmla="*/ 2111874 w 2150414"/>
                <a:gd name="connsiteY412" fmla="*/ 129218 h 307306"/>
                <a:gd name="connsiteX413" fmla="*/ 2121794 w 2150414"/>
                <a:gd name="connsiteY413" fmla="*/ 129218 h 307306"/>
                <a:gd name="connsiteX414" fmla="*/ 2121794 w 2150414"/>
                <a:gd name="connsiteY414" fmla="*/ 139138 h 307306"/>
                <a:gd name="connsiteX415" fmla="*/ 2112924 w 2150414"/>
                <a:gd name="connsiteY415" fmla="*/ 148008 h 307306"/>
                <a:gd name="connsiteX416" fmla="*/ 2108022 w 2150414"/>
                <a:gd name="connsiteY416" fmla="*/ 149991 h 307306"/>
                <a:gd name="connsiteX417" fmla="*/ 121283 w 2150414"/>
                <a:gd name="connsiteY417" fmla="*/ 129569 h 307306"/>
                <a:gd name="connsiteX418" fmla="*/ 116264 w 2150414"/>
                <a:gd name="connsiteY418" fmla="*/ 127468 h 307306"/>
                <a:gd name="connsiteX419" fmla="*/ 107512 w 2150414"/>
                <a:gd name="connsiteY419" fmla="*/ 118599 h 307306"/>
                <a:gd name="connsiteX420" fmla="*/ 107512 w 2150414"/>
                <a:gd name="connsiteY420" fmla="*/ 108679 h 307306"/>
                <a:gd name="connsiteX421" fmla="*/ 117432 w 2150414"/>
                <a:gd name="connsiteY421" fmla="*/ 108679 h 307306"/>
                <a:gd name="connsiteX422" fmla="*/ 126184 w 2150414"/>
                <a:gd name="connsiteY422" fmla="*/ 117548 h 307306"/>
                <a:gd name="connsiteX423" fmla="*/ 126184 w 2150414"/>
                <a:gd name="connsiteY423" fmla="*/ 127468 h 307306"/>
                <a:gd name="connsiteX424" fmla="*/ 121283 w 2150414"/>
                <a:gd name="connsiteY424" fmla="*/ 129452 h 307306"/>
                <a:gd name="connsiteX425" fmla="*/ 2134514 w 2150414"/>
                <a:gd name="connsiteY425" fmla="*/ 123617 h 307306"/>
                <a:gd name="connsiteX426" fmla="*/ 2129613 w 2150414"/>
                <a:gd name="connsiteY426" fmla="*/ 121516 h 307306"/>
                <a:gd name="connsiteX427" fmla="*/ 2129613 w 2150414"/>
                <a:gd name="connsiteY427" fmla="*/ 111596 h 307306"/>
                <a:gd name="connsiteX428" fmla="*/ 2138482 w 2150414"/>
                <a:gd name="connsiteY428" fmla="*/ 102727 h 307306"/>
                <a:gd name="connsiteX429" fmla="*/ 2148401 w 2150414"/>
                <a:gd name="connsiteY429" fmla="*/ 102727 h 307306"/>
                <a:gd name="connsiteX430" fmla="*/ 2148401 w 2150414"/>
                <a:gd name="connsiteY430" fmla="*/ 112647 h 307306"/>
                <a:gd name="connsiteX431" fmla="*/ 2139532 w 2150414"/>
                <a:gd name="connsiteY431" fmla="*/ 121516 h 307306"/>
                <a:gd name="connsiteX432" fmla="*/ 2134631 w 2150414"/>
                <a:gd name="connsiteY432" fmla="*/ 123500 h 307306"/>
                <a:gd name="connsiteX433" fmla="*/ 94908 w 2150414"/>
                <a:gd name="connsiteY433" fmla="*/ 102844 h 307306"/>
                <a:gd name="connsiteX434" fmla="*/ 89890 w 2150414"/>
                <a:gd name="connsiteY434" fmla="*/ 100743 h 307306"/>
                <a:gd name="connsiteX435" fmla="*/ 81137 w 2150414"/>
                <a:gd name="connsiteY435" fmla="*/ 91874 h 307306"/>
                <a:gd name="connsiteX436" fmla="*/ 81137 w 2150414"/>
                <a:gd name="connsiteY436" fmla="*/ 81954 h 307306"/>
                <a:gd name="connsiteX437" fmla="*/ 91057 w 2150414"/>
                <a:gd name="connsiteY437" fmla="*/ 81954 h 307306"/>
                <a:gd name="connsiteX438" fmla="*/ 99809 w 2150414"/>
                <a:gd name="connsiteY438" fmla="*/ 90823 h 307306"/>
                <a:gd name="connsiteX439" fmla="*/ 99809 w 2150414"/>
                <a:gd name="connsiteY439" fmla="*/ 100743 h 307306"/>
                <a:gd name="connsiteX440" fmla="*/ 94908 w 2150414"/>
                <a:gd name="connsiteY440" fmla="*/ 102727 h 307306"/>
                <a:gd name="connsiteX441" fmla="*/ 68533 w 2150414"/>
                <a:gd name="connsiteY441" fmla="*/ 76236 h 307306"/>
                <a:gd name="connsiteX442" fmla="*/ 63515 w 2150414"/>
                <a:gd name="connsiteY442" fmla="*/ 74135 h 307306"/>
                <a:gd name="connsiteX443" fmla="*/ 54763 w 2150414"/>
                <a:gd name="connsiteY443" fmla="*/ 65266 h 307306"/>
                <a:gd name="connsiteX444" fmla="*/ 54763 w 2150414"/>
                <a:gd name="connsiteY444" fmla="*/ 55346 h 307306"/>
                <a:gd name="connsiteX445" fmla="*/ 64682 w 2150414"/>
                <a:gd name="connsiteY445" fmla="*/ 55346 h 307306"/>
                <a:gd name="connsiteX446" fmla="*/ 73435 w 2150414"/>
                <a:gd name="connsiteY446" fmla="*/ 64215 h 307306"/>
                <a:gd name="connsiteX447" fmla="*/ 73435 w 2150414"/>
                <a:gd name="connsiteY447" fmla="*/ 74135 h 307306"/>
                <a:gd name="connsiteX448" fmla="*/ 68533 w 2150414"/>
                <a:gd name="connsiteY448" fmla="*/ 76119 h 307306"/>
                <a:gd name="connsiteX449" fmla="*/ 42158 w 2150414"/>
                <a:gd name="connsiteY449" fmla="*/ 49511 h 307306"/>
                <a:gd name="connsiteX450" fmla="*/ 37140 w 2150414"/>
                <a:gd name="connsiteY450" fmla="*/ 47410 h 307306"/>
                <a:gd name="connsiteX451" fmla="*/ 28388 w 2150414"/>
                <a:gd name="connsiteY451" fmla="*/ 38541 h 307306"/>
                <a:gd name="connsiteX452" fmla="*/ 28388 w 2150414"/>
                <a:gd name="connsiteY452" fmla="*/ 28621 h 307306"/>
                <a:gd name="connsiteX453" fmla="*/ 38307 w 2150414"/>
                <a:gd name="connsiteY453" fmla="*/ 28621 h 307306"/>
                <a:gd name="connsiteX454" fmla="*/ 47060 w 2150414"/>
                <a:gd name="connsiteY454" fmla="*/ 37490 h 307306"/>
                <a:gd name="connsiteX455" fmla="*/ 47060 w 2150414"/>
                <a:gd name="connsiteY455" fmla="*/ 47410 h 307306"/>
                <a:gd name="connsiteX456" fmla="*/ 42158 w 2150414"/>
                <a:gd name="connsiteY456" fmla="*/ 49394 h 307306"/>
                <a:gd name="connsiteX457" fmla="*/ 15784 w 2150414"/>
                <a:gd name="connsiteY457" fmla="*/ 22903 h 307306"/>
                <a:gd name="connsiteX458" fmla="*/ 10766 w 2150414"/>
                <a:gd name="connsiteY458" fmla="*/ 20802 h 307306"/>
                <a:gd name="connsiteX459" fmla="*/ 2013 w 2150414"/>
                <a:gd name="connsiteY459" fmla="*/ 11933 h 307306"/>
                <a:gd name="connsiteX460" fmla="*/ 2013 w 2150414"/>
                <a:gd name="connsiteY460" fmla="*/ 2013 h 307306"/>
                <a:gd name="connsiteX461" fmla="*/ 11933 w 2150414"/>
                <a:gd name="connsiteY461" fmla="*/ 2013 h 307306"/>
                <a:gd name="connsiteX462" fmla="*/ 20685 w 2150414"/>
                <a:gd name="connsiteY462" fmla="*/ 10882 h 307306"/>
                <a:gd name="connsiteX463" fmla="*/ 20685 w 2150414"/>
                <a:gd name="connsiteY463" fmla="*/ 20802 h 307306"/>
                <a:gd name="connsiteX464" fmla="*/ 15784 w 2150414"/>
                <a:gd name="connsiteY464" fmla="*/ 22786 h 307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</a:cxnLst>
              <a:rect l="l" t="t" r="r" b="b"/>
              <a:pathLst>
                <a:path w="2150414" h="307306">
                  <a:moveTo>
                    <a:pt x="1950241" y="307306"/>
                  </a:moveTo>
                  <a:lnTo>
                    <a:pt x="1947790" y="307306"/>
                  </a:lnTo>
                  <a:cubicBezTo>
                    <a:pt x="1943939" y="307306"/>
                    <a:pt x="1940788" y="304155"/>
                    <a:pt x="1940788" y="300304"/>
                  </a:cubicBezTo>
                  <a:cubicBezTo>
                    <a:pt x="1940788" y="296453"/>
                    <a:pt x="1943706" y="293535"/>
                    <a:pt x="1947324" y="293302"/>
                  </a:cubicBezTo>
                  <a:lnTo>
                    <a:pt x="1952459" y="288167"/>
                  </a:lnTo>
                  <a:cubicBezTo>
                    <a:pt x="1955142" y="285366"/>
                    <a:pt x="1959577" y="285483"/>
                    <a:pt x="1962378" y="288167"/>
                  </a:cubicBezTo>
                  <a:cubicBezTo>
                    <a:pt x="1965062" y="290968"/>
                    <a:pt x="1965062" y="295402"/>
                    <a:pt x="1962378" y="298087"/>
                  </a:cubicBezTo>
                  <a:lnTo>
                    <a:pt x="1955259" y="305206"/>
                  </a:lnTo>
                  <a:cubicBezTo>
                    <a:pt x="1953976" y="306489"/>
                    <a:pt x="1952225" y="307189"/>
                    <a:pt x="1950358" y="307189"/>
                  </a:cubicBezTo>
                  <a:close/>
                  <a:moveTo>
                    <a:pt x="1922816" y="307189"/>
                  </a:moveTo>
                  <a:lnTo>
                    <a:pt x="1910328" y="307189"/>
                  </a:lnTo>
                  <a:cubicBezTo>
                    <a:pt x="1906478" y="307189"/>
                    <a:pt x="1903327" y="304039"/>
                    <a:pt x="1903327" y="300187"/>
                  </a:cubicBezTo>
                  <a:cubicBezTo>
                    <a:pt x="1903327" y="296336"/>
                    <a:pt x="1906478" y="293185"/>
                    <a:pt x="1910328" y="293185"/>
                  </a:cubicBezTo>
                  <a:lnTo>
                    <a:pt x="1922816" y="293185"/>
                  </a:lnTo>
                  <a:cubicBezTo>
                    <a:pt x="1926667" y="293185"/>
                    <a:pt x="1929818" y="296336"/>
                    <a:pt x="1929818" y="300187"/>
                  </a:cubicBezTo>
                  <a:cubicBezTo>
                    <a:pt x="1929818" y="304039"/>
                    <a:pt x="1926667" y="307189"/>
                    <a:pt x="1922816" y="307189"/>
                  </a:cubicBezTo>
                  <a:close/>
                  <a:moveTo>
                    <a:pt x="1885355" y="307189"/>
                  </a:moveTo>
                  <a:lnTo>
                    <a:pt x="1872867" y="307189"/>
                  </a:lnTo>
                  <a:cubicBezTo>
                    <a:pt x="1869016" y="307189"/>
                    <a:pt x="1865865" y="304039"/>
                    <a:pt x="1865865" y="300187"/>
                  </a:cubicBezTo>
                  <a:cubicBezTo>
                    <a:pt x="1865865" y="296336"/>
                    <a:pt x="1869016" y="293185"/>
                    <a:pt x="1872867" y="293185"/>
                  </a:cubicBezTo>
                  <a:lnTo>
                    <a:pt x="1885355" y="293185"/>
                  </a:lnTo>
                  <a:cubicBezTo>
                    <a:pt x="1889205" y="293185"/>
                    <a:pt x="1892357" y="296336"/>
                    <a:pt x="1892357" y="300187"/>
                  </a:cubicBezTo>
                  <a:cubicBezTo>
                    <a:pt x="1892357" y="304039"/>
                    <a:pt x="1889205" y="307189"/>
                    <a:pt x="1885355" y="307189"/>
                  </a:cubicBezTo>
                  <a:close/>
                  <a:moveTo>
                    <a:pt x="1847893" y="307073"/>
                  </a:moveTo>
                  <a:lnTo>
                    <a:pt x="1835406" y="307073"/>
                  </a:lnTo>
                  <a:cubicBezTo>
                    <a:pt x="1831554" y="307073"/>
                    <a:pt x="1828404" y="303922"/>
                    <a:pt x="1828404" y="300071"/>
                  </a:cubicBezTo>
                  <a:cubicBezTo>
                    <a:pt x="1828404" y="296219"/>
                    <a:pt x="1831554" y="293069"/>
                    <a:pt x="1835406" y="293069"/>
                  </a:cubicBezTo>
                  <a:lnTo>
                    <a:pt x="1847893" y="293069"/>
                  </a:lnTo>
                  <a:cubicBezTo>
                    <a:pt x="1851744" y="293069"/>
                    <a:pt x="1854895" y="296219"/>
                    <a:pt x="1854895" y="300071"/>
                  </a:cubicBezTo>
                  <a:cubicBezTo>
                    <a:pt x="1854895" y="303922"/>
                    <a:pt x="1851744" y="307073"/>
                    <a:pt x="1847893" y="307073"/>
                  </a:cubicBezTo>
                  <a:close/>
                  <a:moveTo>
                    <a:pt x="1810315" y="307073"/>
                  </a:moveTo>
                  <a:lnTo>
                    <a:pt x="1797828" y="307073"/>
                  </a:lnTo>
                  <a:cubicBezTo>
                    <a:pt x="1793977" y="307073"/>
                    <a:pt x="1790825" y="303922"/>
                    <a:pt x="1790825" y="300071"/>
                  </a:cubicBezTo>
                  <a:cubicBezTo>
                    <a:pt x="1790825" y="296219"/>
                    <a:pt x="1793977" y="293069"/>
                    <a:pt x="1797828" y="293069"/>
                  </a:cubicBezTo>
                  <a:lnTo>
                    <a:pt x="1810315" y="293069"/>
                  </a:lnTo>
                  <a:cubicBezTo>
                    <a:pt x="1814166" y="293069"/>
                    <a:pt x="1817317" y="296219"/>
                    <a:pt x="1817317" y="300071"/>
                  </a:cubicBezTo>
                  <a:cubicBezTo>
                    <a:pt x="1817317" y="303922"/>
                    <a:pt x="1814166" y="307073"/>
                    <a:pt x="1810315" y="307073"/>
                  </a:cubicBezTo>
                  <a:close/>
                  <a:moveTo>
                    <a:pt x="1772854" y="306956"/>
                  </a:moveTo>
                  <a:lnTo>
                    <a:pt x="1760366" y="306956"/>
                  </a:lnTo>
                  <a:cubicBezTo>
                    <a:pt x="1756515" y="306956"/>
                    <a:pt x="1753364" y="303805"/>
                    <a:pt x="1753364" y="299954"/>
                  </a:cubicBezTo>
                  <a:cubicBezTo>
                    <a:pt x="1753364" y="296103"/>
                    <a:pt x="1756515" y="292952"/>
                    <a:pt x="1760366" y="292952"/>
                  </a:cubicBezTo>
                  <a:lnTo>
                    <a:pt x="1772854" y="292952"/>
                  </a:lnTo>
                  <a:cubicBezTo>
                    <a:pt x="1776705" y="292952"/>
                    <a:pt x="1779855" y="296103"/>
                    <a:pt x="1779855" y="299954"/>
                  </a:cubicBezTo>
                  <a:cubicBezTo>
                    <a:pt x="1779855" y="303805"/>
                    <a:pt x="1776705" y="306956"/>
                    <a:pt x="1772854" y="306956"/>
                  </a:cubicBezTo>
                  <a:close/>
                  <a:moveTo>
                    <a:pt x="1735392" y="306956"/>
                  </a:moveTo>
                  <a:lnTo>
                    <a:pt x="1722905" y="306956"/>
                  </a:lnTo>
                  <a:cubicBezTo>
                    <a:pt x="1719054" y="306956"/>
                    <a:pt x="1715903" y="303805"/>
                    <a:pt x="1715903" y="299954"/>
                  </a:cubicBezTo>
                  <a:cubicBezTo>
                    <a:pt x="1715903" y="296103"/>
                    <a:pt x="1719054" y="292952"/>
                    <a:pt x="1722905" y="292952"/>
                  </a:cubicBezTo>
                  <a:lnTo>
                    <a:pt x="1735392" y="292952"/>
                  </a:lnTo>
                  <a:cubicBezTo>
                    <a:pt x="1739243" y="292952"/>
                    <a:pt x="1742394" y="296103"/>
                    <a:pt x="1742394" y="299954"/>
                  </a:cubicBezTo>
                  <a:cubicBezTo>
                    <a:pt x="1742394" y="303805"/>
                    <a:pt x="1739243" y="306956"/>
                    <a:pt x="1735392" y="306956"/>
                  </a:cubicBezTo>
                  <a:close/>
                  <a:moveTo>
                    <a:pt x="1697814" y="306839"/>
                  </a:moveTo>
                  <a:lnTo>
                    <a:pt x="1685327" y="306839"/>
                  </a:lnTo>
                  <a:cubicBezTo>
                    <a:pt x="1681475" y="306839"/>
                    <a:pt x="1678325" y="303688"/>
                    <a:pt x="1678325" y="299837"/>
                  </a:cubicBezTo>
                  <a:cubicBezTo>
                    <a:pt x="1678325" y="295986"/>
                    <a:pt x="1681475" y="292835"/>
                    <a:pt x="1685327" y="292835"/>
                  </a:cubicBezTo>
                  <a:lnTo>
                    <a:pt x="1697814" y="292835"/>
                  </a:lnTo>
                  <a:cubicBezTo>
                    <a:pt x="1701665" y="292835"/>
                    <a:pt x="1704816" y="295986"/>
                    <a:pt x="1704816" y="299837"/>
                  </a:cubicBezTo>
                  <a:cubicBezTo>
                    <a:pt x="1704816" y="303688"/>
                    <a:pt x="1701665" y="306839"/>
                    <a:pt x="1697814" y="306839"/>
                  </a:cubicBezTo>
                  <a:close/>
                  <a:moveTo>
                    <a:pt x="1660352" y="306839"/>
                  </a:moveTo>
                  <a:lnTo>
                    <a:pt x="1647865" y="306839"/>
                  </a:lnTo>
                  <a:cubicBezTo>
                    <a:pt x="1644014" y="306839"/>
                    <a:pt x="1640863" y="303688"/>
                    <a:pt x="1640863" y="299837"/>
                  </a:cubicBezTo>
                  <a:cubicBezTo>
                    <a:pt x="1640863" y="295986"/>
                    <a:pt x="1644014" y="292835"/>
                    <a:pt x="1647865" y="292835"/>
                  </a:cubicBezTo>
                  <a:lnTo>
                    <a:pt x="1660352" y="292835"/>
                  </a:lnTo>
                  <a:cubicBezTo>
                    <a:pt x="1664204" y="292835"/>
                    <a:pt x="1667355" y="295986"/>
                    <a:pt x="1667355" y="299837"/>
                  </a:cubicBezTo>
                  <a:cubicBezTo>
                    <a:pt x="1667355" y="303688"/>
                    <a:pt x="1664204" y="306839"/>
                    <a:pt x="1660352" y="306839"/>
                  </a:cubicBezTo>
                  <a:close/>
                  <a:moveTo>
                    <a:pt x="1622891" y="306723"/>
                  </a:moveTo>
                  <a:lnTo>
                    <a:pt x="1610404" y="306723"/>
                  </a:lnTo>
                  <a:cubicBezTo>
                    <a:pt x="1606553" y="306723"/>
                    <a:pt x="1603402" y="303572"/>
                    <a:pt x="1603402" y="299721"/>
                  </a:cubicBezTo>
                  <a:cubicBezTo>
                    <a:pt x="1603402" y="295869"/>
                    <a:pt x="1606553" y="292718"/>
                    <a:pt x="1610404" y="292718"/>
                  </a:cubicBezTo>
                  <a:lnTo>
                    <a:pt x="1622891" y="292718"/>
                  </a:lnTo>
                  <a:cubicBezTo>
                    <a:pt x="1626742" y="292718"/>
                    <a:pt x="1629893" y="295869"/>
                    <a:pt x="1629893" y="299721"/>
                  </a:cubicBezTo>
                  <a:cubicBezTo>
                    <a:pt x="1629893" y="303572"/>
                    <a:pt x="1626742" y="306723"/>
                    <a:pt x="1622891" y="306723"/>
                  </a:cubicBezTo>
                  <a:close/>
                  <a:moveTo>
                    <a:pt x="1585313" y="306723"/>
                  </a:moveTo>
                  <a:lnTo>
                    <a:pt x="1572826" y="306723"/>
                  </a:lnTo>
                  <a:cubicBezTo>
                    <a:pt x="1568974" y="306723"/>
                    <a:pt x="1565824" y="303572"/>
                    <a:pt x="1565824" y="299721"/>
                  </a:cubicBezTo>
                  <a:cubicBezTo>
                    <a:pt x="1565824" y="295869"/>
                    <a:pt x="1568974" y="292718"/>
                    <a:pt x="1572826" y="292718"/>
                  </a:cubicBezTo>
                  <a:lnTo>
                    <a:pt x="1585313" y="292718"/>
                  </a:lnTo>
                  <a:cubicBezTo>
                    <a:pt x="1589164" y="292718"/>
                    <a:pt x="1592315" y="295869"/>
                    <a:pt x="1592315" y="299721"/>
                  </a:cubicBezTo>
                  <a:cubicBezTo>
                    <a:pt x="1592315" y="303572"/>
                    <a:pt x="1589164" y="306723"/>
                    <a:pt x="1585313" y="306723"/>
                  </a:cubicBezTo>
                  <a:close/>
                  <a:moveTo>
                    <a:pt x="1547851" y="306606"/>
                  </a:moveTo>
                  <a:lnTo>
                    <a:pt x="1535365" y="306606"/>
                  </a:lnTo>
                  <a:cubicBezTo>
                    <a:pt x="1531513" y="306606"/>
                    <a:pt x="1528362" y="303455"/>
                    <a:pt x="1528362" y="299604"/>
                  </a:cubicBezTo>
                  <a:cubicBezTo>
                    <a:pt x="1528362" y="295752"/>
                    <a:pt x="1531513" y="292602"/>
                    <a:pt x="1535365" y="292602"/>
                  </a:cubicBezTo>
                  <a:lnTo>
                    <a:pt x="1547851" y="292602"/>
                  </a:lnTo>
                  <a:cubicBezTo>
                    <a:pt x="1551703" y="292602"/>
                    <a:pt x="1554854" y="295752"/>
                    <a:pt x="1554854" y="299604"/>
                  </a:cubicBezTo>
                  <a:cubicBezTo>
                    <a:pt x="1554854" y="303455"/>
                    <a:pt x="1551703" y="306606"/>
                    <a:pt x="1547851" y="306606"/>
                  </a:cubicBezTo>
                  <a:close/>
                  <a:moveTo>
                    <a:pt x="1510390" y="306606"/>
                  </a:moveTo>
                  <a:lnTo>
                    <a:pt x="1497903" y="306606"/>
                  </a:lnTo>
                  <a:cubicBezTo>
                    <a:pt x="1494052" y="306606"/>
                    <a:pt x="1490900" y="303455"/>
                    <a:pt x="1490900" y="299604"/>
                  </a:cubicBezTo>
                  <a:cubicBezTo>
                    <a:pt x="1490900" y="295752"/>
                    <a:pt x="1494052" y="292602"/>
                    <a:pt x="1497903" y="292602"/>
                  </a:cubicBezTo>
                  <a:lnTo>
                    <a:pt x="1510390" y="292602"/>
                  </a:lnTo>
                  <a:cubicBezTo>
                    <a:pt x="1514241" y="292602"/>
                    <a:pt x="1517392" y="295752"/>
                    <a:pt x="1517392" y="299604"/>
                  </a:cubicBezTo>
                  <a:cubicBezTo>
                    <a:pt x="1517392" y="303455"/>
                    <a:pt x="1514241" y="306606"/>
                    <a:pt x="1510390" y="306606"/>
                  </a:cubicBezTo>
                  <a:close/>
                  <a:moveTo>
                    <a:pt x="1472812" y="306489"/>
                  </a:moveTo>
                  <a:lnTo>
                    <a:pt x="1460325" y="306489"/>
                  </a:lnTo>
                  <a:cubicBezTo>
                    <a:pt x="1456474" y="306489"/>
                    <a:pt x="1453323" y="303338"/>
                    <a:pt x="1453323" y="299487"/>
                  </a:cubicBezTo>
                  <a:cubicBezTo>
                    <a:pt x="1453323" y="295636"/>
                    <a:pt x="1456474" y="292485"/>
                    <a:pt x="1460325" y="292485"/>
                  </a:cubicBezTo>
                  <a:lnTo>
                    <a:pt x="1472812" y="292485"/>
                  </a:lnTo>
                  <a:cubicBezTo>
                    <a:pt x="1476663" y="292485"/>
                    <a:pt x="1479814" y="295636"/>
                    <a:pt x="1479814" y="299487"/>
                  </a:cubicBezTo>
                  <a:cubicBezTo>
                    <a:pt x="1479814" y="303338"/>
                    <a:pt x="1476663" y="306489"/>
                    <a:pt x="1472812" y="306489"/>
                  </a:cubicBezTo>
                  <a:close/>
                  <a:moveTo>
                    <a:pt x="1435351" y="306489"/>
                  </a:moveTo>
                  <a:lnTo>
                    <a:pt x="1422864" y="306489"/>
                  </a:lnTo>
                  <a:cubicBezTo>
                    <a:pt x="1419012" y="306489"/>
                    <a:pt x="1415861" y="303338"/>
                    <a:pt x="1415861" y="299487"/>
                  </a:cubicBezTo>
                  <a:cubicBezTo>
                    <a:pt x="1415861" y="295636"/>
                    <a:pt x="1419012" y="292485"/>
                    <a:pt x="1422864" y="292485"/>
                  </a:cubicBezTo>
                  <a:lnTo>
                    <a:pt x="1435351" y="292485"/>
                  </a:lnTo>
                  <a:cubicBezTo>
                    <a:pt x="1439201" y="292485"/>
                    <a:pt x="1442353" y="295636"/>
                    <a:pt x="1442353" y="299487"/>
                  </a:cubicBezTo>
                  <a:cubicBezTo>
                    <a:pt x="1442353" y="303338"/>
                    <a:pt x="1439201" y="306489"/>
                    <a:pt x="1435351" y="306489"/>
                  </a:cubicBezTo>
                  <a:close/>
                  <a:moveTo>
                    <a:pt x="1397889" y="306372"/>
                  </a:moveTo>
                  <a:lnTo>
                    <a:pt x="1385402" y="306372"/>
                  </a:lnTo>
                  <a:cubicBezTo>
                    <a:pt x="1381550" y="306372"/>
                    <a:pt x="1378400" y="303222"/>
                    <a:pt x="1378400" y="299371"/>
                  </a:cubicBezTo>
                  <a:cubicBezTo>
                    <a:pt x="1378400" y="295519"/>
                    <a:pt x="1381550" y="292368"/>
                    <a:pt x="1385402" y="292368"/>
                  </a:cubicBezTo>
                  <a:lnTo>
                    <a:pt x="1397889" y="292368"/>
                  </a:lnTo>
                  <a:cubicBezTo>
                    <a:pt x="1401740" y="292368"/>
                    <a:pt x="1404891" y="295519"/>
                    <a:pt x="1404891" y="299371"/>
                  </a:cubicBezTo>
                  <a:cubicBezTo>
                    <a:pt x="1404891" y="303222"/>
                    <a:pt x="1401740" y="306372"/>
                    <a:pt x="1397889" y="306372"/>
                  </a:cubicBezTo>
                  <a:close/>
                  <a:moveTo>
                    <a:pt x="1360311" y="306372"/>
                  </a:moveTo>
                  <a:lnTo>
                    <a:pt x="1347824" y="306372"/>
                  </a:lnTo>
                  <a:cubicBezTo>
                    <a:pt x="1343973" y="306372"/>
                    <a:pt x="1340821" y="303222"/>
                    <a:pt x="1340821" y="299371"/>
                  </a:cubicBezTo>
                  <a:cubicBezTo>
                    <a:pt x="1340821" y="295519"/>
                    <a:pt x="1343973" y="292368"/>
                    <a:pt x="1347824" y="292368"/>
                  </a:cubicBezTo>
                  <a:lnTo>
                    <a:pt x="1360311" y="292368"/>
                  </a:lnTo>
                  <a:cubicBezTo>
                    <a:pt x="1364162" y="292368"/>
                    <a:pt x="1367313" y="295519"/>
                    <a:pt x="1367313" y="299371"/>
                  </a:cubicBezTo>
                  <a:cubicBezTo>
                    <a:pt x="1367313" y="303222"/>
                    <a:pt x="1364162" y="306372"/>
                    <a:pt x="1360311" y="306372"/>
                  </a:cubicBezTo>
                  <a:close/>
                  <a:moveTo>
                    <a:pt x="1322850" y="306256"/>
                  </a:moveTo>
                  <a:lnTo>
                    <a:pt x="1310362" y="306256"/>
                  </a:lnTo>
                  <a:cubicBezTo>
                    <a:pt x="1306511" y="306256"/>
                    <a:pt x="1303361" y="303105"/>
                    <a:pt x="1303361" y="299254"/>
                  </a:cubicBezTo>
                  <a:cubicBezTo>
                    <a:pt x="1303361" y="295402"/>
                    <a:pt x="1306511" y="292252"/>
                    <a:pt x="1310362" y="292252"/>
                  </a:cubicBezTo>
                  <a:lnTo>
                    <a:pt x="1322850" y="292252"/>
                  </a:lnTo>
                  <a:cubicBezTo>
                    <a:pt x="1326701" y="292252"/>
                    <a:pt x="1329851" y="295402"/>
                    <a:pt x="1329851" y="299254"/>
                  </a:cubicBezTo>
                  <a:cubicBezTo>
                    <a:pt x="1329851" y="303105"/>
                    <a:pt x="1326701" y="306256"/>
                    <a:pt x="1322850" y="306256"/>
                  </a:cubicBezTo>
                  <a:close/>
                  <a:moveTo>
                    <a:pt x="1285388" y="306256"/>
                  </a:moveTo>
                  <a:lnTo>
                    <a:pt x="1272901" y="306256"/>
                  </a:lnTo>
                  <a:cubicBezTo>
                    <a:pt x="1269050" y="306256"/>
                    <a:pt x="1265899" y="303105"/>
                    <a:pt x="1265899" y="299254"/>
                  </a:cubicBezTo>
                  <a:cubicBezTo>
                    <a:pt x="1265899" y="295402"/>
                    <a:pt x="1269050" y="292252"/>
                    <a:pt x="1272901" y="292252"/>
                  </a:cubicBezTo>
                  <a:lnTo>
                    <a:pt x="1285388" y="292252"/>
                  </a:lnTo>
                  <a:cubicBezTo>
                    <a:pt x="1289239" y="292252"/>
                    <a:pt x="1292390" y="295402"/>
                    <a:pt x="1292390" y="299254"/>
                  </a:cubicBezTo>
                  <a:cubicBezTo>
                    <a:pt x="1292390" y="303105"/>
                    <a:pt x="1289239" y="306256"/>
                    <a:pt x="1285388" y="306256"/>
                  </a:cubicBezTo>
                  <a:close/>
                  <a:moveTo>
                    <a:pt x="1248043" y="305556"/>
                  </a:moveTo>
                  <a:cubicBezTo>
                    <a:pt x="1246293" y="305556"/>
                    <a:pt x="1244425" y="304856"/>
                    <a:pt x="1243142" y="303455"/>
                  </a:cubicBezTo>
                  <a:lnTo>
                    <a:pt x="1234272" y="294586"/>
                  </a:lnTo>
                  <a:cubicBezTo>
                    <a:pt x="1231588" y="291785"/>
                    <a:pt x="1231588" y="287350"/>
                    <a:pt x="1234272" y="284666"/>
                  </a:cubicBezTo>
                  <a:cubicBezTo>
                    <a:pt x="1236957" y="281865"/>
                    <a:pt x="1241392" y="281982"/>
                    <a:pt x="1244192" y="284666"/>
                  </a:cubicBezTo>
                  <a:lnTo>
                    <a:pt x="1253062" y="293535"/>
                  </a:lnTo>
                  <a:cubicBezTo>
                    <a:pt x="1255746" y="296336"/>
                    <a:pt x="1255746" y="300771"/>
                    <a:pt x="1253062" y="303455"/>
                  </a:cubicBezTo>
                  <a:cubicBezTo>
                    <a:pt x="1251661" y="304856"/>
                    <a:pt x="1249911" y="305439"/>
                    <a:pt x="1248160" y="305439"/>
                  </a:cubicBezTo>
                  <a:close/>
                  <a:moveTo>
                    <a:pt x="1975099" y="282449"/>
                  </a:moveTo>
                  <a:cubicBezTo>
                    <a:pt x="1973348" y="282449"/>
                    <a:pt x="1971481" y="281748"/>
                    <a:pt x="1970197" y="280348"/>
                  </a:cubicBezTo>
                  <a:cubicBezTo>
                    <a:pt x="1967513" y="277547"/>
                    <a:pt x="1967513" y="273113"/>
                    <a:pt x="1970197" y="270428"/>
                  </a:cubicBezTo>
                  <a:lnTo>
                    <a:pt x="1979066" y="261559"/>
                  </a:lnTo>
                  <a:cubicBezTo>
                    <a:pt x="1981867" y="258758"/>
                    <a:pt x="1986302" y="258875"/>
                    <a:pt x="1988986" y="261559"/>
                  </a:cubicBezTo>
                  <a:cubicBezTo>
                    <a:pt x="1991670" y="264360"/>
                    <a:pt x="1991670" y="268794"/>
                    <a:pt x="1988986" y="271479"/>
                  </a:cubicBezTo>
                  <a:lnTo>
                    <a:pt x="1980117" y="280348"/>
                  </a:lnTo>
                  <a:cubicBezTo>
                    <a:pt x="1978717" y="281748"/>
                    <a:pt x="1976966" y="282332"/>
                    <a:pt x="1975215" y="282332"/>
                  </a:cubicBezTo>
                  <a:close/>
                  <a:moveTo>
                    <a:pt x="1221552" y="279064"/>
                  </a:moveTo>
                  <a:cubicBezTo>
                    <a:pt x="1219801" y="279064"/>
                    <a:pt x="1217934" y="278364"/>
                    <a:pt x="1216650" y="276964"/>
                  </a:cubicBezTo>
                  <a:lnTo>
                    <a:pt x="1207781" y="268094"/>
                  </a:lnTo>
                  <a:cubicBezTo>
                    <a:pt x="1205097" y="265293"/>
                    <a:pt x="1205097" y="260859"/>
                    <a:pt x="1207781" y="258175"/>
                  </a:cubicBezTo>
                  <a:cubicBezTo>
                    <a:pt x="1210465" y="255374"/>
                    <a:pt x="1214900" y="255490"/>
                    <a:pt x="1217701" y="258175"/>
                  </a:cubicBezTo>
                  <a:lnTo>
                    <a:pt x="1226570" y="267044"/>
                  </a:lnTo>
                  <a:cubicBezTo>
                    <a:pt x="1229254" y="269845"/>
                    <a:pt x="1229254" y="274279"/>
                    <a:pt x="1226570" y="276964"/>
                  </a:cubicBezTo>
                  <a:cubicBezTo>
                    <a:pt x="1225170" y="278364"/>
                    <a:pt x="1223419" y="278948"/>
                    <a:pt x="1221669" y="278948"/>
                  </a:cubicBezTo>
                  <a:close/>
                  <a:moveTo>
                    <a:pt x="2001707" y="255957"/>
                  </a:moveTo>
                  <a:cubicBezTo>
                    <a:pt x="1999956" y="255957"/>
                    <a:pt x="1998089" y="255257"/>
                    <a:pt x="1996805" y="253856"/>
                  </a:cubicBezTo>
                  <a:cubicBezTo>
                    <a:pt x="1994121" y="251056"/>
                    <a:pt x="1994121" y="246621"/>
                    <a:pt x="1996805" y="243937"/>
                  </a:cubicBezTo>
                  <a:lnTo>
                    <a:pt x="2005675" y="235068"/>
                  </a:lnTo>
                  <a:cubicBezTo>
                    <a:pt x="2008359" y="232267"/>
                    <a:pt x="2012793" y="232383"/>
                    <a:pt x="2015594" y="235068"/>
                  </a:cubicBezTo>
                  <a:cubicBezTo>
                    <a:pt x="2018278" y="237868"/>
                    <a:pt x="2018278" y="242303"/>
                    <a:pt x="2015594" y="244987"/>
                  </a:cubicBezTo>
                  <a:lnTo>
                    <a:pt x="2006725" y="253856"/>
                  </a:lnTo>
                  <a:cubicBezTo>
                    <a:pt x="2005324" y="255257"/>
                    <a:pt x="2003574" y="255840"/>
                    <a:pt x="2001823" y="255840"/>
                  </a:cubicBezTo>
                  <a:close/>
                  <a:moveTo>
                    <a:pt x="1195177" y="252456"/>
                  </a:moveTo>
                  <a:cubicBezTo>
                    <a:pt x="1193426" y="252456"/>
                    <a:pt x="1191560" y="251756"/>
                    <a:pt x="1190276" y="250355"/>
                  </a:cubicBezTo>
                  <a:lnTo>
                    <a:pt x="1181406" y="241486"/>
                  </a:lnTo>
                  <a:cubicBezTo>
                    <a:pt x="1178722" y="238685"/>
                    <a:pt x="1178722" y="234251"/>
                    <a:pt x="1181406" y="231566"/>
                  </a:cubicBezTo>
                  <a:cubicBezTo>
                    <a:pt x="1184090" y="228765"/>
                    <a:pt x="1188525" y="228882"/>
                    <a:pt x="1191326" y="231566"/>
                  </a:cubicBezTo>
                  <a:lnTo>
                    <a:pt x="1200195" y="240436"/>
                  </a:lnTo>
                  <a:cubicBezTo>
                    <a:pt x="1202879" y="243236"/>
                    <a:pt x="1202879" y="247671"/>
                    <a:pt x="1200195" y="250355"/>
                  </a:cubicBezTo>
                  <a:cubicBezTo>
                    <a:pt x="1198795" y="251756"/>
                    <a:pt x="1197044" y="252340"/>
                    <a:pt x="1195294" y="252340"/>
                  </a:cubicBezTo>
                  <a:close/>
                  <a:moveTo>
                    <a:pt x="2028198" y="229582"/>
                  </a:moveTo>
                  <a:cubicBezTo>
                    <a:pt x="2026447" y="229582"/>
                    <a:pt x="2024580" y="228882"/>
                    <a:pt x="2023297" y="227482"/>
                  </a:cubicBezTo>
                  <a:cubicBezTo>
                    <a:pt x="2020612" y="224798"/>
                    <a:pt x="2020612" y="220363"/>
                    <a:pt x="2023297" y="217562"/>
                  </a:cubicBezTo>
                  <a:lnTo>
                    <a:pt x="2032166" y="208693"/>
                  </a:lnTo>
                  <a:cubicBezTo>
                    <a:pt x="2034850" y="206009"/>
                    <a:pt x="2039285" y="206009"/>
                    <a:pt x="2042086" y="208693"/>
                  </a:cubicBezTo>
                  <a:cubicBezTo>
                    <a:pt x="2044887" y="211377"/>
                    <a:pt x="2044770" y="215812"/>
                    <a:pt x="2042086" y="218612"/>
                  </a:cubicBezTo>
                  <a:lnTo>
                    <a:pt x="2033216" y="227482"/>
                  </a:lnTo>
                  <a:cubicBezTo>
                    <a:pt x="2031816" y="228882"/>
                    <a:pt x="2030065" y="229466"/>
                    <a:pt x="2028315" y="229466"/>
                  </a:cubicBezTo>
                  <a:close/>
                  <a:moveTo>
                    <a:pt x="1168686" y="225848"/>
                  </a:moveTo>
                  <a:cubicBezTo>
                    <a:pt x="1166936" y="225848"/>
                    <a:pt x="1165068" y="225148"/>
                    <a:pt x="1163784" y="223747"/>
                  </a:cubicBezTo>
                  <a:lnTo>
                    <a:pt x="1154915" y="214878"/>
                  </a:lnTo>
                  <a:cubicBezTo>
                    <a:pt x="1152231" y="212077"/>
                    <a:pt x="1152231" y="207642"/>
                    <a:pt x="1154915" y="204958"/>
                  </a:cubicBezTo>
                  <a:cubicBezTo>
                    <a:pt x="1157599" y="202157"/>
                    <a:pt x="1162034" y="202274"/>
                    <a:pt x="1164835" y="204958"/>
                  </a:cubicBezTo>
                  <a:lnTo>
                    <a:pt x="1173704" y="213828"/>
                  </a:lnTo>
                  <a:cubicBezTo>
                    <a:pt x="1176388" y="216628"/>
                    <a:pt x="1176388" y="221063"/>
                    <a:pt x="1173704" y="223747"/>
                  </a:cubicBezTo>
                  <a:cubicBezTo>
                    <a:pt x="1172303" y="225148"/>
                    <a:pt x="1170553" y="225731"/>
                    <a:pt x="1168802" y="225731"/>
                  </a:cubicBezTo>
                  <a:close/>
                  <a:moveTo>
                    <a:pt x="2054806" y="203091"/>
                  </a:moveTo>
                  <a:cubicBezTo>
                    <a:pt x="2053056" y="203091"/>
                    <a:pt x="2051188" y="202391"/>
                    <a:pt x="2049905" y="200990"/>
                  </a:cubicBezTo>
                  <a:cubicBezTo>
                    <a:pt x="2047221" y="198306"/>
                    <a:pt x="2047221" y="193872"/>
                    <a:pt x="2049905" y="191071"/>
                  </a:cubicBezTo>
                  <a:lnTo>
                    <a:pt x="2058774" y="182201"/>
                  </a:lnTo>
                  <a:cubicBezTo>
                    <a:pt x="2061458" y="179401"/>
                    <a:pt x="2065893" y="179517"/>
                    <a:pt x="2068694" y="182201"/>
                  </a:cubicBezTo>
                  <a:cubicBezTo>
                    <a:pt x="2071494" y="184885"/>
                    <a:pt x="2071378" y="189320"/>
                    <a:pt x="2068694" y="192121"/>
                  </a:cubicBezTo>
                  <a:lnTo>
                    <a:pt x="2059824" y="200990"/>
                  </a:lnTo>
                  <a:cubicBezTo>
                    <a:pt x="2058424" y="202391"/>
                    <a:pt x="2056674" y="202974"/>
                    <a:pt x="2054923" y="202974"/>
                  </a:cubicBezTo>
                  <a:close/>
                  <a:moveTo>
                    <a:pt x="1142195" y="199357"/>
                  </a:moveTo>
                  <a:cubicBezTo>
                    <a:pt x="1140444" y="199357"/>
                    <a:pt x="1138577" y="198656"/>
                    <a:pt x="1137293" y="197256"/>
                  </a:cubicBezTo>
                  <a:lnTo>
                    <a:pt x="1128423" y="188387"/>
                  </a:lnTo>
                  <a:cubicBezTo>
                    <a:pt x="1125739" y="185586"/>
                    <a:pt x="1125739" y="181151"/>
                    <a:pt x="1128423" y="178467"/>
                  </a:cubicBezTo>
                  <a:cubicBezTo>
                    <a:pt x="1131225" y="175666"/>
                    <a:pt x="1135659" y="175783"/>
                    <a:pt x="1138343" y="178467"/>
                  </a:cubicBezTo>
                  <a:lnTo>
                    <a:pt x="1147213" y="187336"/>
                  </a:lnTo>
                  <a:cubicBezTo>
                    <a:pt x="1149897" y="190137"/>
                    <a:pt x="1149897" y="194572"/>
                    <a:pt x="1147213" y="197256"/>
                  </a:cubicBezTo>
                  <a:cubicBezTo>
                    <a:pt x="1145812" y="198656"/>
                    <a:pt x="1144062" y="199240"/>
                    <a:pt x="1142311" y="199240"/>
                  </a:cubicBezTo>
                  <a:close/>
                  <a:moveTo>
                    <a:pt x="2081298" y="176600"/>
                  </a:moveTo>
                  <a:cubicBezTo>
                    <a:pt x="2079547" y="176600"/>
                    <a:pt x="2077680" y="175899"/>
                    <a:pt x="2076396" y="174499"/>
                  </a:cubicBezTo>
                  <a:cubicBezTo>
                    <a:pt x="2073712" y="171815"/>
                    <a:pt x="2073712" y="167380"/>
                    <a:pt x="2076396" y="164579"/>
                  </a:cubicBezTo>
                  <a:lnTo>
                    <a:pt x="2085266" y="155710"/>
                  </a:lnTo>
                  <a:cubicBezTo>
                    <a:pt x="2087950" y="153026"/>
                    <a:pt x="2092384" y="153026"/>
                    <a:pt x="2095185" y="155710"/>
                  </a:cubicBezTo>
                  <a:cubicBezTo>
                    <a:pt x="2097986" y="158394"/>
                    <a:pt x="2097869" y="162829"/>
                    <a:pt x="2095185" y="165630"/>
                  </a:cubicBezTo>
                  <a:lnTo>
                    <a:pt x="2086316" y="174499"/>
                  </a:lnTo>
                  <a:cubicBezTo>
                    <a:pt x="2084915" y="175899"/>
                    <a:pt x="2083165" y="176483"/>
                    <a:pt x="2081414" y="176483"/>
                  </a:cubicBezTo>
                  <a:close/>
                  <a:moveTo>
                    <a:pt x="1115703" y="172749"/>
                  </a:moveTo>
                  <a:cubicBezTo>
                    <a:pt x="1113952" y="172749"/>
                    <a:pt x="1112085" y="172048"/>
                    <a:pt x="1110802" y="170648"/>
                  </a:cubicBezTo>
                  <a:lnTo>
                    <a:pt x="1108934" y="168781"/>
                  </a:lnTo>
                  <a:lnTo>
                    <a:pt x="1104850" y="168781"/>
                  </a:lnTo>
                  <a:cubicBezTo>
                    <a:pt x="1100998" y="168781"/>
                    <a:pt x="1097847" y="165630"/>
                    <a:pt x="1097847" y="161779"/>
                  </a:cubicBezTo>
                  <a:cubicBezTo>
                    <a:pt x="1097847" y="157927"/>
                    <a:pt x="1100998" y="154776"/>
                    <a:pt x="1104850" y="154776"/>
                  </a:cubicBezTo>
                  <a:lnTo>
                    <a:pt x="1111852" y="154776"/>
                  </a:lnTo>
                  <a:cubicBezTo>
                    <a:pt x="1113719" y="154776"/>
                    <a:pt x="1115469" y="155476"/>
                    <a:pt x="1116753" y="156877"/>
                  </a:cubicBezTo>
                  <a:lnTo>
                    <a:pt x="1120604" y="160728"/>
                  </a:lnTo>
                  <a:cubicBezTo>
                    <a:pt x="1123288" y="163412"/>
                    <a:pt x="1123288" y="167847"/>
                    <a:pt x="1120604" y="170648"/>
                  </a:cubicBezTo>
                  <a:cubicBezTo>
                    <a:pt x="1119204" y="172048"/>
                    <a:pt x="1117453" y="172632"/>
                    <a:pt x="1115703" y="172632"/>
                  </a:cubicBezTo>
                  <a:close/>
                  <a:moveTo>
                    <a:pt x="1079875" y="168897"/>
                  </a:moveTo>
                  <a:lnTo>
                    <a:pt x="1067388" y="168897"/>
                  </a:lnTo>
                  <a:cubicBezTo>
                    <a:pt x="1063537" y="168897"/>
                    <a:pt x="1060386" y="165746"/>
                    <a:pt x="1060386" y="161895"/>
                  </a:cubicBezTo>
                  <a:cubicBezTo>
                    <a:pt x="1060386" y="158044"/>
                    <a:pt x="1063537" y="154893"/>
                    <a:pt x="1067388" y="154893"/>
                  </a:cubicBezTo>
                  <a:lnTo>
                    <a:pt x="1079875" y="154893"/>
                  </a:lnTo>
                  <a:cubicBezTo>
                    <a:pt x="1083727" y="154893"/>
                    <a:pt x="1086877" y="158044"/>
                    <a:pt x="1086877" y="161895"/>
                  </a:cubicBezTo>
                  <a:cubicBezTo>
                    <a:pt x="1086877" y="165746"/>
                    <a:pt x="1083727" y="168897"/>
                    <a:pt x="1079875" y="168897"/>
                  </a:cubicBezTo>
                  <a:close/>
                  <a:moveTo>
                    <a:pt x="1042298" y="168897"/>
                  </a:moveTo>
                  <a:lnTo>
                    <a:pt x="1029810" y="168897"/>
                  </a:lnTo>
                  <a:cubicBezTo>
                    <a:pt x="1025959" y="168897"/>
                    <a:pt x="1022808" y="165746"/>
                    <a:pt x="1022808" y="161895"/>
                  </a:cubicBezTo>
                  <a:cubicBezTo>
                    <a:pt x="1022808" y="158044"/>
                    <a:pt x="1025959" y="154893"/>
                    <a:pt x="1029810" y="154893"/>
                  </a:cubicBezTo>
                  <a:lnTo>
                    <a:pt x="1042298" y="154893"/>
                  </a:lnTo>
                  <a:cubicBezTo>
                    <a:pt x="1046148" y="154893"/>
                    <a:pt x="1049299" y="158044"/>
                    <a:pt x="1049299" y="161895"/>
                  </a:cubicBezTo>
                  <a:cubicBezTo>
                    <a:pt x="1049299" y="165746"/>
                    <a:pt x="1046148" y="168897"/>
                    <a:pt x="1042298" y="168897"/>
                  </a:cubicBezTo>
                  <a:close/>
                  <a:moveTo>
                    <a:pt x="1004836" y="168897"/>
                  </a:moveTo>
                  <a:lnTo>
                    <a:pt x="992349" y="168897"/>
                  </a:lnTo>
                  <a:cubicBezTo>
                    <a:pt x="988497" y="168897"/>
                    <a:pt x="985347" y="165746"/>
                    <a:pt x="985347" y="161895"/>
                  </a:cubicBezTo>
                  <a:cubicBezTo>
                    <a:pt x="985347" y="158044"/>
                    <a:pt x="988497" y="154893"/>
                    <a:pt x="992349" y="154893"/>
                  </a:cubicBezTo>
                  <a:lnTo>
                    <a:pt x="1004836" y="154893"/>
                  </a:lnTo>
                  <a:cubicBezTo>
                    <a:pt x="1008687" y="154893"/>
                    <a:pt x="1011838" y="158044"/>
                    <a:pt x="1011838" y="161895"/>
                  </a:cubicBezTo>
                  <a:cubicBezTo>
                    <a:pt x="1011838" y="165746"/>
                    <a:pt x="1008687" y="168897"/>
                    <a:pt x="1004836" y="168897"/>
                  </a:cubicBezTo>
                  <a:close/>
                  <a:moveTo>
                    <a:pt x="967374" y="168897"/>
                  </a:moveTo>
                  <a:lnTo>
                    <a:pt x="954887" y="168897"/>
                  </a:lnTo>
                  <a:cubicBezTo>
                    <a:pt x="951036" y="168897"/>
                    <a:pt x="947885" y="165746"/>
                    <a:pt x="947885" y="161895"/>
                  </a:cubicBezTo>
                  <a:cubicBezTo>
                    <a:pt x="947885" y="158044"/>
                    <a:pt x="951036" y="154893"/>
                    <a:pt x="954887" y="154893"/>
                  </a:cubicBezTo>
                  <a:lnTo>
                    <a:pt x="967374" y="154893"/>
                  </a:lnTo>
                  <a:cubicBezTo>
                    <a:pt x="971226" y="154893"/>
                    <a:pt x="974377" y="158044"/>
                    <a:pt x="974377" y="161895"/>
                  </a:cubicBezTo>
                  <a:cubicBezTo>
                    <a:pt x="974377" y="165746"/>
                    <a:pt x="971226" y="168897"/>
                    <a:pt x="967374" y="168897"/>
                  </a:cubicBezTo>
                  <a:close/>
                  <a:moveTo>
                    <a:pt x="929796" y="168897"/>
                  </a:moveTo>
                  <a:lnTo>
                    <a:pt x="917309" y="168897"/>
                  </a:lnTo>
                  <a:cubicBezTo>
                    <a:pt x="913458" y="168897"/>
                    <a:pt x="910307" y="165746"/>
                    <a:pt x="910307" y="161895"/>
                  </a:cubicBezTo>
                  <a:cubicBezTo>
                    <a:pt x="910307" y="158044"/>
                    <a:pt x="913458" y="154893"/>
                    <a:pt x="917309" y="154893"/>
                  </a:cubicBezTo>
                  <a:lnTo>
                    <a:pt x="929796" y="154893"/>
                  </a:lnTo>
                  <a:cubicBezTo>
                    <a:pt x="933647" y="154893"/>
                    <a:pt x="936798" y="158044"/>
                    <a:pt x="936798" y="161895"/>
                  </a:cubicBezTo>
                  <a:cubicBezTo>
                    <a:pt x="936798" y="165746"/>
                    <a:pt x="933647" y="168897"/>
                    <a:pt x="929796" y="168897"/>
                  </a:cubicBezTo>
                  <a:close/>
                  <a:moveTo>
                    <a:pt x="892335" y="168897"/>
                  </a:moveTo>
                  <a:lnTo>
                    <a:pt x="879847" y="168897"/>
                  </a:lnTo>
                  <a:cubicBezTo>
                    <a:pt x="875996" y="168897"/>
                    <a:pt x="872846" y="165746"/>
                    <a:pt x="872846" y="161895"/>
                  </a:cubicBezTo>
                  <a:cubicBezTo>
                    <a:pt x="872846" y="158044"/>
                    <a:pt x="875996" y="154893"/>
                    <a:pt x="879847" y="154893"/>
                  </a:cubicBezTo>
                  <a:lnTo>
                    <a:pt x="892335" y="154893"/>
                  </a:lnTo>
                  <a:cubicBezTo>
                    <a:pt x="896186" y="154893"/>
                    <a:pt x="899337" y="158044"/>
                    <a:pt x="899337" y="161895"/>
                  </a:cubicBezTo>
                  <a:cubicBezTo>
                    <a:pt x="899337" y="165746"/>
                    <a:pt x="896186" y="168897"/>
                    <a:pt x="892335" y="168897"/>
                  </a:cubicBezTo>
                  <a:close/>
                  <a:moveTo>
                    <a:pt x="854873" y="168897"/>
                  </a:moveTo>
                  <a:lnTo>
                    <a:pt x="842386" y="168897"/>
                  </a:lnTo>
                  <a:cubicBezTo>
                    <a:pt x="838535" y="168897"/>
                    <a:pt x="835384" y="165746"/>
                    <a:pt x="835384" y="161895"/>
                  </a:cubicBezTo>
                  <a:cubicBezTo>
                    <a:pt x="835384" y="158044"/>
                    <a:pt x="838535" y="154893"/>
                    <a:pt x="842386" y="154893"/>
                  </a:cubicBezTo>
                  <a:lnTo>
                    <a:pt x="854873" y="154893"/>
                  </a:lnTo>
                  <a:cubicBezTo>
                    <a:pt x="858724" y="154893"/>
                    <a:pt x="861876" y="158044"/>
                    <a:pt x="861876" y="161895"/>
                  </a:cubicBezTo>
                  <a:cubicBezTo>
                    <a:pt x="861876" y="165746"/>
                    <a:pt x="858724" y="168897"/>
                    <a:pt x="854873" y="168897"/>
                  </a:cubicBezTo>
                  <a:close/>
                  <a:moveTo>
                    <a:pt x="817295" y="168897"/>
                  </a:moveTo>
                  <a:lnTo>
                    <a:pt x="804808" y="168897"/>
                  </a:lnTo>
                  <a:cubicBezTo>
                    <a:pt x="800957" y="168897"/>
                    <a:pt x="797806" y="165746"/>
                    <a:pt x="797806" y="161895"/>
                  </a:cubicBezTo>
                  <a:cubicBezTo>
                    <a:pt x="797806" y="158044"/>
                    <a:pt x="800957" y="154893"/>
                    <a:pt x="804808" y="154893"/>
                  </a:cubicBezTo>
                  <a:lnTo>
                    <a:pt x="817295" y="154893"/>
                  </a:lnTo>
                  <a:cubicBezTo>
                    <a:pt x="821146" y="154893"/>
                    <a:pt x="824297" y="158044"/>
                    <a:pt x="824297" y="161895"/>
                  </a:cubicBezTo>
                  <a:cubicBezTo>
                    <a:pt x="824297" y="165746"/>
                    <a:pt x="821146" y="168897"/>
                    <a:pt x="817295" y="168897"/>
                  </a:cubicBezTo>
                  <a:close/>
                  <a:moveTo>
                    <a:pt x="779834" y="168897"/>
                  </a:moveTo>
                  <a:lnTo>
                    <a:pt x="767347" y="168897"/>
                  </a:lnTo>
                  <a:cubicBezTo>
                    <a:pt x="763496" y="168897"/>
                    <a:pt x="760344" y="165746"/>
                    <a:pt x="760344" y="161895"/>
                  </a:cubicBezTo>
                  <a:cubicBezTo>
                    <a:pt x="760344" y="158044"/>
                    <a:pt x="763496" y="154893"/>
                    <a:pt x="767347" y="154893"/>
                  </a:cubicBezTo>
                  <a:lnTo>
                    <a:pt x="779834" y="154893"/>
                  </a:lnTo>
                  <a:cubicBezTo>
                    <a:pt x="783685" y="154893"/>
                    <a:pt x="786836" y="158044"/>
                    <a:pt x="786836" y="161895"/>
                  </a:cubicBezTo>
                  <a:cubicBezTo>
                    <a:pt x="786836" y="165746"/>
                    <a:pt x="783685" y="168897"/>
                    <a:pt x="779834" y="168897"/>
                  </a:cubicBezTo>
                  <a:close/>
                  <a:moveTo>
                    <a:pt x="742372" y="168897"/>
                  </a:moveTo>
                  <a:lnTo>
                    <a:pt x="729885" y="168897"/>
                  </a:lnTo>
                  <a:cubicBezTo>
                    <a:pt x="726034" y="168897"/>
                    <a:pt x="722883" y="165746"/>
                    <a:pt x="722883" y="161895"/>
                  </a:cubicBezTo>
                  <a:cubicBezTo>
                    <a:pt x="722883" y="158044"/>
                    <a:pt x="726034" y="154893"/>
                    <a:pt x="729885" y="154893"/>
                  </a:cubicBezTo>
                  <a:lnTo>
                    <a:pt x="742372" y="154893"/>
                  </a:lnTo>
                  <a:cubicBezTo>
                    <a:pt x="746224" y="154893"/>
                    <a:pt x="749374" y="158044"/>
                    <a:pt x="749374" y="161895"/>
                  </a:cubicBezTo>
                  <a:cubicBezTo>
                    <a:pt x="749374" y="165746"/>
                    <a:pt x="746224" y="168897"/>
                    <a:pt x="742372" y="168897"/>
                  </a:cubicBezTo>
                  <a:close/>
                  <a:moveTo>
                    <a:pt x="704794" y="168897"/>
                  </a:moveTo>
                  <a:lnTo>
                    <a:pt x="692307" y="168897"/>
                  </a:lnTo>
                  <a:cubicBezTo>
                    <a:pt x="688456" y="168897"/>
                    <a:pt x="685305" y="165746"/>
                    <a:pt x="685305" y="161895"/>
                  </a:cubicBezTo>
                  <a:cubicBezTo>
                    <a:pt x="685305" y="158044"/>
                    <a:pt x="688456" y="154893"/>
                    <a:pt x="692307" y="154893"/>
                  </a:cubicBezTo>
                  <a:lnTo>
                    <a:pt x="704794" y="154893"/>
                  </a:lnTo>
                  <a:cubicBezTo>
                    <a:pt x="708645" y="154893"/>
                    <a:pt x="711796" y="158044"/>
                    <a:pt x="711796" y="161895"/>
                  </a:cubicBezTo>
                  <a:cubicBezTo>
                    <a:pt x="711796" y="165746"/>
                    <a:pt x="708645" y="168897"/>
                    <a:pt x="704794" y="168897"/>
                  </a:cubicBezTo>
                  <a:close/>
                  <a:moveTo>
                    <a:pt x="667333" y="168897"/>
                  </a:moveTo>
                  <a:lnTo>
                    <a:pt x="654845" y="168897"/>
                  </a:lnTo>
                  <a:cubicBezTo>
                    <a:pt x="650994" y="168897"/>
                    <a:pt x="647844" y="165746"/>
                    <a:pt x="647844" y="161895"/>
                  </a:cubicBezTo>
                  <a:cubicBezTo>
                    <a:pt x="647844" y="158044"/>
                    <a:pt x="650994" y="154893"/>
                    <a:pt x="654845" y="154893"/>
                  </a:cubicBezTo>
                  <a:lnTo>
                    <a:pt x="667333" y="154893"/>
                  </a:lnTo>
                  <a:cubicBezTo>
                    <a:pt x="671184" y="154893"/>
                    <a:pt x="674335" y="158044"/>
                    <a:pt x="674335" y="161895"/>
                  </a:cubicBezTo>
                  <a:cubicBezTo>
                    <a:pt x="674335" y="165746"/>
                    <a:pt x="671184" y="168897"/>
                    <a:pt x="667333" y="168897"/>
                  </a:cubicBezTo>
                  <a:close/>
                  <a:moveTo>
                    <a:pt x="629871" y="168897"/>
                  </a:moveTo>
                  <a:lnTo>
                    <a:pt x="617384" y="168897"/>
                  </a:lnTo>
                  <a:cubicBezTo>
                    <a:pt x="613533" y="168897"/>
                    <a:pt x="610382" y="165746"/>
                    <a:pt x="610382" y="161895"/>
                  </a:cubicBezTo>
                  <a:cubicBezTo>
                    <a:pt x="610382" y="158044"/>
                    <a:pt x="613533" y="154893"/>
                    <a:pt x="617384" y="154893"/>
                  </a:cubicBezTo>
                  <a:lnTo>
                    <a:pt x="629871" y="154893"/>
                  </a:lnTo>
                  <a:cubicBezTo>
                    <a:pt x="633722" y="154893"/>
                    <a:pt x="636874" y="158044"/>
                    <a:pt x="636874" y="161895"/>
                  </a:cubicBezTo>
                  <a:cubicBezTo>
                    <a:pt x="636874" y="165746"/>
                    <a:pt x="633722" y="168897"/>
                    <a:pt x="629871" y="168897"/>
                  </a:cubicBezTo>
                  <a:close/>
                  <a:moveTo>
                    <a:pt x="592293" y="168897"/>
                  </a:moveTo>
                  <a:lnTo>
                    <a:pt x="579806" y="168897"/>
                  </a:lnTo>
                  <a:cubicBezTo>
                    <a:pt x="575955" y="168897"/>
                    <a:pt x="572804" y="165746"/>
                    <a:pt x="572804" y="161895"/>
                  </a:cubicBezTo>
                  <a:cubicBezTo>
                    <a:pt x="572804" y="158044"/>
                    <a:pt x="575955" y="154893"/>
                    <a:pt x="579806" y="154893"/>
                  </a:cubicBezTo>
                  <a:lnTo>
                    <a:pt x="592293" y="154893"/>
                  </a:lnTo>
                  <a:cubicBezTo>
                    <a:pt x="596144" y="154893"/>
                    <a:pt x="599295" y="158044"/>
                    <a:pt x="599295" y="161895"/>
                  </a:cubicBezTo>
                  <a:cubicBezTo>
                    <a:pt x="599295" y="165746"/>
                    <a:pt x="596144" y="168897"/>
                    <a:pt x="592293" y="168897"/>
                  </a:cubicBezTo>
                  <a:close/>
                  <a:moveTo>
                    <a:pt x="554832" y="168897"/>
                  </a:moveTo>
                  <a:lnTo>
                    <a:pt x="542345" y="168897"/>
                  </a:lnTo>
                  <a:cubicBezTo>
                    <a:pt x="538493" y="168897"/>
                    <a:pt x="535342" y="165746"/>
                    <a:pt x="535342" y="161895"/>
                  </a:cubicBezTo>
                  <a:cubicBezTo>
                    <a:pt x="535342" y="158044"/>
                    <a:pt x="538493" y="154893"/>
                    <a:pt x="542345" y="154893"/>
                  </a:cubicBezTo>
                  <a:lnTo>
                    <a:pt x="554832" y="154893"/>
                  </a:lnTo>
                  <a:cubicBezTo>
                    <a:pt x="558683" y="154893"/>
                    <a:pt x="561834" y="158044"/>
                    <a:pt x="561834" y="161895"/>
                  </a:cubicBezTo>
                  <a:cubicBezTo>
                    <a:pt x="561834" y="165746"/>
                    <a:pt x="558683" y="168897"/>
                    <a:pt x="554832" y="168897"/>
                  </a:cubicBezTo>
                  <a:close/>
                  <a:moveTo>
                    <a:pt x="517370" y="168897"/>
                  </a:moveTo>
                  <a:lnTo>
                    <a:pt x="504883" y="168897"/>
                  </a:lnTo>
                  <a:cubicBezTo>
                    <a:pt x="501032" y="168897"/>
                    <a:pt x="497881" y="165746"/>
                    <a:pt x="497881" y="161895"/>
                  </a:cubicBezTo>
                  <a:cubicBezTo>
                    <a:pt x="497881" y="158044"/>
                    <a:pt x="501032" y="154893"/>
                    <a:pt x="504883" y="154893"/>
                  </a:cubicBezTo>
                  <a:lnTo>
                    <a:pt x="517370" y="154893"/>
                  </a:lnTo>
                  <a:cubicBezTo>
                    <a:pt x="521222" y="154893"/>
                    <a:pt x="524372" y="158044"/>
                    <a:pt x="524372" y="161895"/>
                  </a:cubicBezTo>
                  <a:cubicBezTo>
                    <a:pt x="524372" y="165746"/>
                    <a:pt x="521222" y="168897"/>
                    <a:pt x="517370" y="168897"/>
                  </a:cubicBezTo>
                  <a:close/>
                  <a:moveTo>
                    <a:pt x="479792" y="168897"/>
                  </a:moveTo>
                  <a:lnTo>
                    <a:pt x="467305" y="168897"/>
                  </a:lnTo>
                  <a:cubicBezTo>
                    <a:pt x="463454" y="168897"/>
                    <a:pt x="460303" y="165746"/>
                    <a:pt x="460303" y="161895"/>
                  </a:cubicBezTo>
                  <a:cubicBezTo>
                    <a:pt x="460303" y="158044"/>
                    <a:pt x="463454" y="154893"/>
                    <a:pt x="467305" y="154893"/>
                  </a:cubicBezTo>
                  <a:lnTo>
                    <a:pt x="479792" y="154893"/>
                  </a:lnTo>
                  <a:cubicBezTo>
                    <a:pt x="483643" y="154893"/>
                    <a:pt x="486794" y="158044"/>
                    <a:pt x="486794" y="161895"/>
                  </a:cubicBezTo>
                  <a:cubicBezTo>
                    <a:pt x="486794" y="165746"/>
                    <a:pt x="483643" y="168897"/>
                    <a:pt x="479792" y="168897"/>
                  </a:cubicBezTo>
                  <a:close/>
                  <a:moveTo>
                    <a:pt x="442331" y="168897"/>
                  </a:moveTo>
                  <a:lnTo>
                    <a:pt x="429843" y="168897"/>
                  </a:lnTo>
                  <a:cubicBezTo>
                    <a:pt x="425992" y="168897"/>
                    <a:pt x="422842" y="165746"/>
                    <a:pt x="422842" y="161895"/>
                  </a:cubicBezTo>
                  <a:cubicBezTo>
                    <a:pt x="422842" y="158044"/>
                    <a:pt x="425992" y="154893"/>
                    <a:pt x="429843" y="154893"/>
                  </a:cubicBezTo>
                  <a:lnTo>
                    <a:pt x="442331" y="154893"/>
                  </a:lnTo>
                  <a:cubicBezTo>
                    <a:pt x="446182" y="154893"/>
                    <a:pt x="449333" y="158044"/>
                    <a:pt x="449333" y="161895"/>
                  </a:cubicBezTo>
                  <a:cubicBezTo>
                    <a:pt x="449333" y="165746"/>
                    <a:pt x="446182" y="168897"/>
                    <a:pt x="442331" y="168897"/>
                  </a:cubicBezTo>
                  <a:close/>
                  <a:moveTo>
                    <a:pt x="404869" y="168897"/>
                  </a:moveTo>
                  <a:lnTo>
                    <a:pt x="392382" y="168897"/>
                  </a:lnTo>
                  <a:cubicBezTo>
                    <a:pt x="388531" y="168897"/>
                    <a:pt x="385380" y="165746"/>
                    <a:pt x="385380" y="161895"/>
                  </a:cubicBezTo>
                  <a:cubicBezTo>
                    <a:pt x="385380" y="158044"/>
                    <a:pt x="388531" y="154893"/>
                    <a:pt x="392382" y="154893"/>
                  </a:cubicBezTo>
                  <a:lnTo>
                    <a:pt x="404869" y="154893"/>
                  </a:lnTo>
                  <a:cubicBezTo>
                    <a:pt x="408720" y="154893"/>
                    <a:pt x="411872" y="158044"/>
                    <a:pt x="411872" y="161895"/>
                  </a:cubicBezTo>
                  <a:cubicBezTo>
                    <a:pt x="411872" y="165746"/>
                    <a:pt x="408720" y="168897"/>
                    <a:pt x="404869" y="168897"/>
                  </a:cubicBezTo>
                  <a:close/>
                  <a:moveTo>
                    <a:pt x="367291" y="168897"/>
                  </a:moveTo>
                  <a:lnTo>
                    <a:pt x="354804" y="168897"/>
                  </a:lnTo>
                  <a:cubicBezTo>
                    <a:pt x="350953" y="168897"/>
                    <a:pt x="347802" y="165746"/>
                    <a:pt x="347802" y="161895"/>
                  </a:cubicBezTo>
                  <a:cubicBezTo>
                    <a:pt x="347802" y="158044"/>
                    <a:pt x="350953" y="154893"/>
                    <a:pt x="354804" y="154893"/>
                  </a:cubicBezTo>
                  <a:lnTo>
                    <a:pt x="367291" y="154893"/>
                  </a:lnTo>
                  <a:cubicBezTo>
                    <a:pt x="371142" y="154893"/>
                    <a:pt x="374293" y="158044"/>
                    <a:pt x="374293" y="161895"/>
                  </a:cubicBezTo>
                  <a:cubicBezTo>
                    <a:pt x="374293" y="165746"/>
                    <a:pt x="371142" y="168897"/>
                    <a:pt x="367291" y="168897"/>
                  </a:cubicBezTo>
                  <a:close/>
                  <a:moveTo>
                    <a:pt x="329830" y="168897"/>
                  </a:moveTo>
                  <a:lnTo>
                    <a:pt x="317343" y="168897"/>
                  </a:lnTo>
                  <a:cubicBezTo>
                    <a:pt x="313491" y="168897"/>
                    <a:pt x="310340" y="165746"/>
                    <a:pt x="310340" y="161895"/>
                  </a:cubicBezTo>
                  <a:cubicBezTo>
                    <a:pt x="310340" y="158044"/>
                    <a:pt x="313491" y="154893"/>
                    <a:pt x="317343" y="154893"/>
                  </a:cubicBezTo>
                  <a:lnTo>
                    <a:pt x="329830" y="154893"/>
                  </a:lnTo>
                  <a:cubicBezTo>
                    <a:pt x="333681" y="154893"/>
                    <a:pt x="336832" y="158044"/>
                    <a:pt x="336832" y="161895"/>
                  </a:cubicBezTo>
                  <a:cubicBezTo>
                    <a:pt x="336832" y="165746"/>
                    <a:pt x="333681" y="168897"/>
                    <a:pt x="329830" y="168897"/>
                  </a:cubicBezTo>
                  <a:close/>
                  <a:moveTo>
                    <a:pt x="292368" y="168897"/>
                  </a:moveTo>
                  <a:lnTo>
                    <a:pt x="279881" y="168897"/>
                  </a:lnTo>
                  <a:cubicBezTo>
                    <a:pt x="276030" y="168897"/>
                    <a:pt x="272879" y="165746"/>
                    <a:pt x="272879" y="161895"/>
                  </a:cubicBezTo>
                  <a:cubicBezTo>
                    <a:pt x="272879" y="158044"/>
                    <a:pt x="276030" y="154893"/>
                    <a:pt x="279881" y="154893"/>
                  </a:cubicBezTo>
                  <a:lnTo>
                    <a:pt x="292368" y="154893"/>
                  </a:lnTo>
                  <a:cubicBezTo>
                    <a:pt x="296220" y="154893"/>
                    <a:pt x="299370" y="158044"/>
                    <a:pt x="299370" y="161895"/>
                  </a:cubicBezTo>
                  <a:cubicBezTo>
                    <a:pt x="299370" y="165746"/>
                    <a:pt x="296220" y="168897"/>
                    <a:pt x="292368" y="168897"/>
                  </a:cubicBezTo>
                  <a:close/>
                  <a:moveTo>
                    <a:pt x="254790" y="168897"/>
                  </a:moveTo>
                  <a:lnTo>
                    <a:pt x="242303" y="168897"/>
                  </a:lnTo>
                  <a:cubicBezTo>
                    <a:pt x="238452" y="168897"/>
                    <a:pt x="235301" y="165746"/>
                    <a:pt x="235301" y="161895"/>
                  </a:cubicBezTo>
                  <a:cubicBezTo>
                    <a:pt x="235301" y="158044"/>
                    <a:pt x="238452" y="154893"/>
                    <a:pt x="242303" y="154893"/>
                  </a:cubicBezTo>
                  <a:lnTo>
                    <a:pt x="254790" y="154893"/>
                  </a:lnTo>
                  <a:cubicBezTo>
                    <a:pt x="258641" y="154893"/>
                    <a:pt x="261792" y="158044"/>
                    <a:pt x="261792" y="161895"/>
                  </a:cubicBezTo>
                  <a:cubicBezTo>
                    <a:pt x="261792" y="165746"/>
                    <a:pt x="258641" y="168897"/>
                    <a:pt x="254790" y="168897"/>
                  </a:cubicBezTo>
                  <a:close/>
                  <a:moveTo>
                    <a:pt x="217329" y="168897"/>
                  </a:moveTo>
                  <a:lnTo>
                    <a:pt x="204841" y="168897"/>
                  </a:lnTo>
                  <a:cubicBezTo>
                    <a:pt x="200990" y="168897"/>
                    <a:pt x="197840" y="165746"/>
                    <a:pt x="197840" y="161895"/>
                  </a:cubicBezTo>
                  <a:cubicBezTo>
                    <a:pt x="197840" y="158044"/>
                    <a:pt x="200990" y="154893"/>
                    <a:pt x="204841" y="154893"/>
                  </a:cubicBezTo>
                  <a:lnTo>
                    <a:pt x="217329" y="154893"/>
                  </a:lnTo>
                  <a:cubicBezTo>
                    <a:pt x="221180" y="154893"/>
                    <a:pt x="224331" y="158044"/>
                    <a:pt x="224331" y="161895"/>
                  </a:cubicBezTo>
                  <a:cubicBezTo>
                    <a:pt x="224331" y="165746"/>
                    <a:pt x="221180" y="168897"/>
                    <a:pt x="217329" y="168897"/>
                  </a:cubicBezTo>
                  <a:close/>
                  <a:moveTo>
                    <a:pt x="179867" y="168897"/>
                  </a:moveTo>
                  <a:lnTo>
                    <a:pt x="167380" y="168897"/>
                  </a:lnTo>
                  <a:cubicBezTo>
                    <a:pt x="163529" y="168897"/>
                    <a:pt x="160378" y="165746"/>
                    <a:pt x="160378" y="161895"/>
                  </a:cubicBezTo>
                  <a:cubicBezTo>
                    <a:pt x="160378" y="158044"/>
                    <a:pt x="163529" y="154893"/>
                    <a:pt x="167380" y="154893"/>
                  </a:cubicBezTo>
                  <a:lnTo>
                    <a:pt x="179867" y="154893"/>
                  </a:lnTo>
                  <a:cubicBezTo>
                    <a:pt x="183718" y="154893"/>
                    <a:pt x="186870" y="158044"/>
                    <a:pt x="186870" y="161895"/>
                  </a:cubicBezTo>
                  <a:cubicBezTo>
                    <a:pt x="186870" y="165746"/>
                    <a:pt x="183718" y="168897"/>
                    <a:pt x="179867" y="168897"/>
                  </a:cubicBezTo>
                  <a:close/>
                  <a:moveTo>
                    <a:pt x="147657" y="156177"/>
                  </a:moveTo>
                  <a:cubicBezTo>
                    <a:pt x="145907" y="156177"/>
                    <a:pt x="144040" y="155476"/>
                    <a:pt x="142639" y="154076"/>
                  </a:cubicBezTo>
                  <a:lnTo>
                    <a:pt x="133887" y="145207"/>
                  </a:lnTo>
                  <a:cubicBezTo>
                    <a:pt x="131202" y="142406"/>
                    <a:pt x="131202" y="137971"/>
                    <a:pt x="133887" y="135287"/>
                  </a:cubicBezTo>
                  <a:cubicBezTo>
                    <a:pt x="136687" y="132603"/>
                    <a:pt x="141122" y="132603"/>
                    <a:pt x="143806" y="135287"/>
                  </a:cubicBezTo>
                  <a:lnTo>
                    <a:pt x="152559" y="144156"/>
                  </a:lnTo>
                  <a:cubicBezTo>
                    <a:pt x="155243" y="146957"/>
                    <a:pt x="155243" y="151392"/>
                    <a:pt x="152559" y="154076"/>
                  </a:cubicBezTo>
                  <a:cubicBezTo>
                    <a:pt x="151159" y="155476"/>
                    <a:pt x="149408" y="156060"/>
                    <a:pt x="147657" y="156060"/>
                  </a:cubicBezTo>
                  <a:close/>
                  <a:moveTo>
                    <a:pt x="2107906" y="150108"/>
                  </a:moveTo>
                  <a:cubicBezTo>
                    <a:pt x="2106155" y="150108"/>
                    <a:pt x="2104288" y="149408"/>
                    <a:pt x="2103004" y="148008"/>
                  </a:cubicBezTo>
                  <a:cubicBezTo>
                    <a:pt x="2100320" y="145207"/>
                    <a:pt x="2100320" y="140772"/>
                    <a:pt x="2103004" y="138088"/>
                  </a:cubicBezTo>
                  <a:lnTo>
                    <a:pt x="2111874" y="129218"/>
                  </a:lnTo>
                  <a:cubicBezTo>
                    <a:pt x="2114674" y="126418"/>
                    <a:pt x="2119109" y="126534"/>
                    <a:pt x="2121794" y="129218"/>
                  </a:cubicBezTo>
                  <a:cubicBezTo>
                    <a:pt x="2124478" y="132019"/>
                    <a:pt x="2124478" y="136454"/>
                    <a:pt x="2121794" y="139138"/>
                  </a:cubicBezTo>
                  <a:lnTo>
                    <a:pt x="2112924" y="148008"/>
                  </a:lnTo>
                  <a:cubicBezTo>
                    <a:pt x="2111524" y="149408"/>
                    <a:pt x="2109773" y="149991"/>
                    <a:pt x="2108022" y="149991"/>
                  </a:cubicBezTo>
                  <a:close/>
                  <a:moveTo>
                    <a:pt x="121283" y="129569"/>
                  </a:moveTo>
                  <a:cubicBezTo>
                    <a:pt x="119532" y="129569"/>
                    <a:pt x="117665" y="128868"/>
                    <a:pt x="116264" y="127468"/>
                  </a:cubicBezTo>
                  <a:lnTo>
                    <a:pt x="107512" y="118599"/>
                  </a:lnTo>
                  <a:cubicBezTo>
                    <a:pt x="104828" y="115798"/>
                    <a:pt x="104828" y="111363"/>
                    <a:pt x="107512" y="108679"/>
                  </a:cubicBezTo>
                  <a:cubicBezTo>
                    <a:pt x="110313" y="105995"/>
                    <a:pt x="114747" y="105995"/>
                    <a:pt x="117432" y="108679"/>
                  </a:cubicBezTo>
                  <a:lnTo>
                    <a:pt x="126184" y="117548"/>
                  </a:lnTo>
                  <a:cubicBezTo>
                    <a:pt x="128869" y="120349"/>
                    <a:pt x="128869" y="124784"/>
                    <a:pt x="126184" y="127468"/>
                  </a:cubicBezTo>
                  <a:cubicBezTo>
                    <a:pt x="124784" y="128868"/>
                    <a:pt x="123033" y="129452"/>
                    <a:pt x="121283" y="129452"/>
                  </a:cubicBezTo>
                  <a:close/>
                  <a:moveTo>
                    <a:pt x="2134514" y="123617"/>
                  </a:moveTo>
                  <a:cubicBezTo>
                    <a:pt x="2132763" y="123617"/>
                    <a:pt x="2130896" y="122916"/>
                    <a:pt x="2129613" y="121516"/>
                  </a:cubicBezTo>
                  <a:cubicBezTo>
                    <a:pt x="2126928" y="118715"/>
                    <a:pt x="2126928" y="114281"/>
                    <a:pt x="2129613" y="111596"/>
                  </a:cubicBezTo>
                  <a:lnTo>
                    <a:pt x="2138482" y="102727"/>
                  </a:lnTo>
                  <a:cubicBezTo>
                    <a:pt x="2141166" y="99926"/>
                    <a:pt x="2145601" y="100043"/>
                    <a:pt x="2148401" y="102727"/>
                  </a:cubicBezTo>
                  <a:cubicBezTo>
                    <a:pt x="2151085" y="105528"/>
                    <a:pt x="2151085" y="109963"/>
                    <a:pt x="2148401" y="112647"/>
                  </a:cubicBezTo>
                  <a:lnTo>
                    <a:pt x="2139532" y="121516"/>
                  </a:lnTo>
                  <a:cubicBezTo>
                    <a:pt x="2138132" y="122916"/>
                    <a:pt x="2136382" y="123500"/>
                    <a:pt x="2134631" y="123500"/>
                  </a:cubicBezTo>
                  <a:close/>
                  <a:moveTo>
                    <a:pt x="94908" y="102844"/>
                  </a:moveTo>
                  <a:cubicBezTo>
                    <a:pt x="93158" y="102844"/>
                    <a:pt x="91290" y="102143"/>
                    <a:pt x="89890" y="100743"/>
                  </a:cubicBezTo>
                  <a:lnTo>
                    <a:pt x="81137" y="91874"/>
                  </a:lnTo>
                  <a:cubicBezTo>
                    <a:pt x="78453" y="89073"/>
                    <a:pt x="78453" y="84638"/>
                    <a:pt x="81137" y="81954"/>
                  </a:cubicBezTo>
                  <a:cubicBezTo>
                    <a:pt x="83938" y="79270"/>
                    <a:pt x="88373" y="79270"/>
                    <a:pt x="91057" y="81954"/>
                  </a:cubicBezTo>
                  <a:lnTo>
                    <a:pt x="99809" y="90823"/>
                  </a:lnTo>
                  <a:cubicBezTo>
                    <a:pt x="102494" y="93624"/>
                    <a:pt x="102494" y="98059"/>
                    <a:pt x="99809" y="100743"/>
                  </a:cubicBezTo>
                  <a:cubicBezTo>
                    <a:pt x="98409" y="102143"/>
                    <a:pt x="96659" y="102727"/>
                    <a:pt x="94908" y="102727"/>
                  </a:cubicBezTo>
                  <a:close/>
                  <a:moveTo>
                    <a:pt x="68533" y="76236"/>
                  </a:moveTo>
                  <a:cubicBezTo>
                    <a:pt x="66783" y="76236"/>
                    <a:pt x="64916" y="75535"/>
                    <a:pt x="63515" y="74135"/>
                  </a:cubicBezTo>
                  <a:lnTo>
                    <a:pt x="54763" y="65266"/>
                  </a:lnTo>
                  <a:cubicBezTo>
                    <a:pt x="52078" y="62465"/>
                    <a:pt x="52078" y="58030"/>
                    <a:pt x="54763" y="55346"/>
                  </a:cubicBezTo>
                  <a:cubicBezTo>
                    <a:pt x="57563" y="52662"/>
                    <a:pt x="61998" y="52662"/>
                    <a:pt x="64682" y="55346"/>
                  </a:cubicBezTo>
                  <a:lnTo>
                    <a:pt x="73435" y="64215"/>
                  </a:lnTo>
                  <a:cubicBezTo>
                    <a:pt x="76119" y="67016"/>
                    <a:pt x="76119" y="71451"/>
                    <a:pt x="73435" y="74135"/>
                  </a:cubicBezTo>
                  <a:cubicBezTo>
                    <a:pt x="72035" y="75535"/>
                    <a:pt x="70284" y="76119"/>
                    <a:pt x="68533" y="76119"/>
                  </a:cubicBezTo>
                  <a:close/>
                  <a:moveTo>
                    <a:pt x="42158" y="49511"/>
                  </a:moveTo>
                  <a:cubicBezTo>
                    <a:pt x="40292" y="49511"/>
                    <a:pt x="38541" y="48811"/>
                    <a:pt x="37140" y="47410"/>
                  </a:cubicBezTo>
                  <a:lnTo>
                    <a:pt x="28388" y="38541"/>
                  </a:lnTo>
                  <a:cubicBezTo>
                    <a:pt x="25704" y="35740"/>
                    <a:pt x="25704" y="31305"/>
                    <a:pt x="28388" y="28621"/>
                  </a:cubicBezTo>
                  <a:cubicBezTo>
                    <a:pt x="31189" y="25937"/>
                    <a:pt x="35623" y="25937"/>
                    <a:pt x="38307" y="28621"/>
                  </a:cubicBezTo>
                  <a:lnTo>
                    <a:pt x="47060" y="37490"/>
                  </a:lnTo>
                  <a:cubicBezTo>
                    <a:pt x="49744" y="40291"/>
                    <a:pt x="49744" y="44726"/>
                    <a:pt x="47060" y="47410"/>
                  </a:cubicBezTo>
                  <a:cubicBezTo>
                    <a:pt x="45660" y="48811"/>
                    <a:pt x="43909" y="49394"/>
                    <a:pt x="42158" y="49394"/>
                  </a:cubicBezTo>
                  <a:close/>
                  <a:moveTo>
                    <a:pt x="15784" y="22903"/>
                  </a:moveTo>
                  <a:cubicBezTo>
                    <a:pt x="14034" y="22903"/>
                    <a:pt x="12166" y="22203"/>
                    <a:pt x="10766" y="20802"/>
                  </a:cubicBezTo>
                  <a:lnTo>
                    <a:pt x="2013" y="11933"/>
                  </a:lnTo>
                  <a:cubicBezTo>
                    <a:pt x="-671" y="9132"/>
                    <a:pt x="-671" y="4697"/>
                    <a:pt x="2013" y="2013"/>
                  </a:cubicBezTo>
                  <a:cubicBezTo>
                    <a:pt x="4814" y="-671"/>
                    <a:pt x="9249" y="-671"/>
                    <a:pt x="11933" y="2013"/>
                  </a:cubicBezTo>
                  <a:lnTo>
                    <a:pt x="20685" y="10882"/>
                  </a:lnTo>
                  <a:cubicBezTo>
                    <a:pt x="23370" y="13683"/>
                    <a:pt x="23370" y="18118"/>
                    <a:pt x="20685" y="20802"/>
                  </a:cubicBezTo>
                  <a:cubicBezTo>
                    <a:pt x="19285" y="22203"/>
                    <a:pt x="17534" y="22786"/>
                    <a:pt x="15784" y="22786"/>
                  </a:cubicBezTo>
                  <a:close/>
                </a:path>
              </a:pathLst>
            </a:custGeom>
            <a:solidFill>
              <a:srgbClr val="000000"/>
            </a:solidFill>
            <a:ln w="11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0" name="Free-form: Shape 79">
              <a:extLst>
                <a:ext uri="{FF2B5EF4-FFF2-40B4-BE49-F238E27FC236}">
                  <a16:creationId xmlns:a16="http://schemas.microsoft.com/office/drawing/2014/main" id="{FE83F3BB-70A1-EFBD-3ACC-853DCEE25D80}"/>
                </a:ext>
              </a:extLst>
            </p:cNvPr>
            <p:cNvSpPr/>
            <p:nvPr/>
          </p:nvSpPr>
          <p:spPr>
            <a:xfrm>
              <a:off x="6185364" y="3843385"/>
              <a:ext cx="922794" cy="384329"/>
            </a:xfrm>
            <a:custGeom>
              <a:avLst/>
              <a:gdLst>
                <a:gd name="connsiteX0" fmla="*/ 915792 w 922794"/>
                <a:gd name="connsiteY0" fmla="*/ 384330 h 384329"/>
                <a:gd name="connsiteX1" fmla="*/ 903305 w 922794"/>
                <a:gd name="connsiteY1" fmla="*/ 384330 h 384329"/>
                <a:gd name="connsiteX2" fmla="*/ 896303 w 922794"/>
                <a:gd name="connsiteY2" fmla="*/ 377327 h 384329"/>
                <a:gd name="connsiteX3" fmla="*/ 903305 w 922794"/>
                <a:gd name="connsiteY3" fmla="*/ 370325 h 384329"/>
                <a:gd name="connsiteX4" fmla="*/ 915792 w 922794"/>
                <a:gd name="connsiteY4" fmla="*/ 370325 h 384329"/>
                <a:gd name="connsiteX5" fmla="*/ 922794 w 922794"/>
                <a:gd name="connsiteY5" fmla="*/ 377327 h 384329"/>
                <a:gd name="connsiteX6" fmla="*/ 915792 w 922794"/>
                <a:gd name="connsiteY6" fmla="*/ 384330 h 384329"/>
                <a:gd name="connsiteX7" fmla="*/ 878214 w 922794"/>
                <a:gd name="connsiteY7" fmla="*/ 384330 h 384329"/>
                <a:gd name="connsiteX8" fmla="*/ 865727 w 922794"/>
                <a:gd name="connsiteY8" fmla="*/ 384330 h 384329"/>
                <a:gd name="connsiteX9" fmla="*/ 858724 w 922794"/>
                <a:gd name="connsiteY9" fmla="*/ 377327 h 384329"/>
                <a:gd name="connsiteX10" fmla="*/ 865727 w 922794"/>
                <a:gd name="connsiteY10" fmla="*/ 370325 h 384329"/>
                <a:gd name="connsiteX11" fmla="*/ 878214 w 922794"/>
                <a:gd name="connsiteY11" fmla="*/ 370325 h 384329"/>
                <a:gd name="connsiteX12" fmla="*/ 885216 w 922794"/>
                <a:gd name="connsiteY12" fmla="*/ 377327 h 384329"/>
                <a:gd name="connsiteX13" fmla="*/ 878214 w 922794"/>
                <a:gd name="connsiteY13" fmla="*/ 384330 h 384329"/>
                <a:gd name="connsiteX14" fmla="*/ 840753 w 922794"/>
                <a:gd name="connsiteY14" fmla="*/ 384213 h 384329"/>
                <a:gd name="connsiteX15" fmla="*/ 828265 w 922794"/>
                <a:gd name="connsiteY15" fmla="*/ 384213 h 384329"/>
                <a:gd name="connsiteX16" fmla="*/ 821263 w 922794"/>
                <a:gd name="connsiteY16" fmla="*/ 377211 h 384329"/>
                <a:gd name="connsiteX17" fmla="*/ 828265 w 922794"/>
                <a:gd name="connsiteY17" fmla="*/ 370209 h 384329"/>
                <a:gd name="connsiteX18" fmla="*/ 840753 w 922794"/>
                <a:gd name="connsiteY18" fmla="*/ 370209 h 384329"/>
                <a:gd name="connsiteX19" fmla="*/ 847754 w 922794"/>
                <a:gd name="connsiteY19" fmla="*/ 377211 h 384329"/>
                <a:gd name="connsiteX20" fmla="*/ 840753 w 922794"/>
                <a:gd name="connsiteY20" fmla="*/ 384213 h 384329"/>
                <a:gd name="connsiteX21" fmla="*/ 803291 w 922794"/>
                <a:gd name="connsiteY21" fmla="*/ 384096 h 384329"/>
                <a:gd name="connsiteX22" fmla="*/ 798273 w 922794"/>
                <a:gd name="connsiteY22" fmla="*/ 381995 h 384329"/>
                <a:gd name="connsiteX23" fmla="*/ 789403 w 922794"/>
                <a:gd name="connsiteY23" fmla="*/ 373126 h 384329"/>
                <a:gd name="connsiteX24" fmla="*/ 789403 w 922794"/>
                <a:gd name="connsiteY24" fmla="*/ 363207 h 384329"/>
                <a:gd name="connsiteX25" fmla="*/ 799323 w 922794"/>
                <a:gd name="connsiteY25" fmla="*/ 363207 h 384329"/>
                <a:gd name="connsiteX26" fmla="*/ 808193 w 922794"/>
                <a:gd name="connsiteY26" fmla="*/ 372076 h 384329"/>
                <a:gd name="connsiteX27" fmla="*/ 808193 w 922794"/>
                <a:gd name="connsiteY27" fmla="*/ 381995 h 384329"/>
                <a:gd name="connsiteX28" fmla="*/ 803291 w 922794"/>
                <a:gd name="connsiteY28" fmla="*/ 383980 h 384329"/>
                <a:gd name="connsiteX29" fmla="*/ 776800 w 922794"/>
                <a:gd name="connsiteY29" fmla="*/ 357605 h 384329"/>
                <a:gd name="connsiteX30" fmla="*/ 771781 w 922794"/>
                <a:gd name="connsiteY30" fmla="*/ 355504 h 384329"/>
                <a:gd name="connsiteX31" fmla="*/ 763029 w 922794"/>
                <a:gd name="connsiteY31" fmla="*/ 346635 h 384329"/>
                <a:gd name="connsiteX32" fmla="*/ 763029 w 922794"/>
                <a:gd name="connsiteY32" fmla="*/ 336715 h 384329"/>
                <a:gd name="connsiteX33" fmla="*/ 772949 w 922794"/>
                <a:gd name="connsiteY33" fmla="*/ 336715 h 384329"/>
                <a:gd name="connsiteX34" fmla="*/ 781701 w 922794"/>
                <a:gd name="connsiteY34" fmla="*/ 345584 h 384329"/>
                <a:gd name="connsiteX35" fmla="*/ 781701 w 922794"/>
                <a:gd name="connsiteY35" fmla="*/ 355504 h 384329"/>
                <a:gd name="connsiteX36" fmla="*/ 776800 w 922794"/>
                <a:gd name="connsiteY36" fmla="*/ 357488 h 384329"/>
                <a:gd name="connsiteX37" fmla="*/ 750308 w 922794"/>
                <a:gd name="connsiteY37" fmla="*/ 330997 h 384329"/>
                <a:gd name="connsiteX38" fmla="*/ 745290 w 922794"/>
                <a:gd name="connsiteY38" fmla="*/ 328896 h 384329"/>
                <a:gd name="connsiteX39" fmla="*/ 736421 w 922794"/>
                <a:gd name="connsiteY39" fmla="*/ 320027 h 384329"/>
                <a:gd name="connsiteX40" fmla="*/ 736421 w 922794"/>
                <a:gd name="connsiteY40" fmla="*/ 310107 h 384329"/>
                <a:gd name="connsiteX41" fmla="*/ 746340 w 922794"/>
                <a:gd name="connsiteY41" fmla="*/ 310107 h 384329"/>
                <a:gd name="connsiteX42" fmla="*/ 755210 w 922794"/>
                <a:gd name="connsiteY42" fmla="*/ 318976 h 384329"/>
                <a:gd name="connsiteX43" fmla="*/ 755210 w 922794"/>
                <a:gd name="connsiteY43" fmla="*/ 328896 h 384329"/>
                <a:gd name="connsiteX44" fmla="*/ 750308 w 922794"/>
                <a:gd name="connsiteY44" fmla="*/ 330880 h 384329"/>
                <a:gd name="connsiteX45" fmla="*/ 723933 w 922794"/>
                <a:gd name="connsiteY45" fmla="*/ 304389 h 384329"/>
                <a:gd name="connsiteX46" fmla="*/ 718915 w 922794"/>
                <a:gd name="connsiteY46" fmla="*/ 302288 h 384329"/>
                <a:gd name="connsiteX47" fmla="*/ 710046 w 922794"/>
                <a:gd name="connsiteY47" fmla="*/ 293419 h 384329"/>
                <a:gd name="connsiteX48" fmla="*/ 710046 w 922794"/>
                <a:gd name="connsiteY48" fmla="*/ 283499 h 384329"/>
                <a:gd name="connsiteX49" fmla="*/ 719966 w 922794"/>
                <a:gd name="connsiteY49" fmla="*/ 283499 h 384329"/>
                <a:gd name="connsiteX50" fmla="*/ 728835 w 922794"/>
                <a:gd name="connsiteY50" fmla="*/ 292368 h 384329"/>
                <a:gd name="connsiteX51" fmla="*/ 728835 w 922794"/>
                <a:gd name="connsiteY51" fmla="*/ 302288 h 384329"/>
                <a:gd name="connsiteX52" fmla="*/ 723933 w 922794"/>
                <a:gd name="connsiteY52" fmla="*/ 304272 h 384329"/>
                <a:gd name="connsiteX53" fmla="*/ 697442 w 922794"/>
                <a:gd name="connsiteY53" fmla="*/ 277780 h 384329"/>
                <a:gd name="connsiteX54" fmla="*/ 692541 w 922794"/>
                <a:gd name="connsiteY54" fmla="*/ 275680 h 384329"/>
                <a:gd name="connsiteX55" fmla="*/ 683671 w 922794"/>
                <a:gd name="connsiteY55" fmla="*/ 266810 h 384329"/>
                <a:gd name="connsiteX56" fmla="*/ 683671 w 922794"/>
                <a:gd name="connsiteY56" fmla="*/ 256891 h 384329"/>
                <a:gd name="connsiteX57" fmla="*/ 693591 w 922794"/>
                <a:gd name="connsiteY57" fmla="*/ 256891 h 384329"/>
                <a:gd name="connsiteX58" fmla="*/ 702460 w 922794"/>
                <a:gd name="connsiteY58" fmla="*/ 265760 h 384329"/>
                <a:gd name="connsiteX59" fmla="*/ 702460 w 922794"/>
                <a:gd name="connsiteY59" fmla="*/ 275680 h 384329"/>
                <a:gd name="connsiteX60" fmla="*/ 697559 w 922794"/>
                <a:gd name="connsiteY60" fmla="*/ 277664 h 384329"/>
                <a:gd name="connsiteX61" fmla="*/ 670951 w 922794"/>
                <a:gd name="connsiteY61" fmla="*/ 251172 h 384329"/>
                <a:gd name="connsiteX62" fmla="*/ 666049 w 922794"/>
                <a:gd name="connsiteY62" fmla="*/ 249072 h 384329"/>
                <a:gd name="connsiteX63" fmla="*/ 657180 w 922794"/>
                <a:gd name="connsiteY63" fmla="*/ 240202 h 384329"/>
                <a:gd name="connsiteX64" fmla="*/ 657180 w 922794"/>
                <a:gd name="connsiteY64" fmla="*/ 230283 h 384329"/>
                <a:gd name="connsiteX65" fmla="*/ 667100 w 922794"/>
                <a:gd name="connsiteY65" fmla="*/ 230283 h 384329"/>
                <a:gd name="connsiteX66" fmla="*/ 675969 w 922794"/>
                <a:gd name="connsiteY66" fmla="*/ 239152 h 384329"/>
                <a:gd name="connsiteX67" fmla="*/ 675969 w 922794"/>
                <a:gd name="connsiteY67" fmla="*/ 249072 h 384329"/>
                <a:gd name="connsiteX68" fmla="*/ 671067 w 922794"/>
                <a:gd name="connsiteY68" fmla="*/ 251056 h 384329"/>
                <a:gd name="connsiteX69" fmla="*/ 644576 w 922794"/>
                <a:gd name="connsiteY69" fmla="*/ 224681 h 384329"/>
                <a:gd name="connsiteX70" fmla="*/ 639558 w 922794"/>
                <a:gd name="connsiteY70" fmla="*/ 222580 h 384329"/>
                <a:gd name="connsiteX71" fmla="*/ 630805 w 922794"/>
                <a:gd name="connsiteY71" fmla="*/ 213711 h 384329"/>
                <a:gd name="connsiteX72" fmla="*/ 630805 w 922794"/>
                <a:gd name="connsiteY72" fmla="*/ 203791 h 384329"/>
                <a:gd name="connsiteX73" fmla="*/ 640725 w 922794"/>
                <a:gd name="connsiteY73" fmla="*/ 203791 h 384329"/>
                <a:gd name="connsiteX74" fmla="*/ 649477 w 922794"/>
                <a:gd name="connsiteY74" fmla="*/ 212661 h 384329"/>
                <a:gd name="connsiteX75" fmla="*/ 649477 w 922794"/>
                <a:gd name="connsiteY75" fmla="*/ 222580 h 384329"/>
                <a:gd name="connsiteX76" fmla="*/ 644576 w 922794"/>
                <a:gd name="connsiteY76" fmla="*/ 224564 h 384329"/>
                <a:gd name="connsiteX77" fmla="*/ 618084 w 922794"/>
                <a:gd name="connsiteY77" fmla="*/ 198073 h 384329"/>
                <a:gd name="connsiteX78" fmla="*/ 613183 w 922794"/>
                <a:gd name="connsiteY78" fmla="*/ 195972 h 384329"/>
                <a:gd name="connsiteX79" fmla="*/ 610149 w 922794"/>
                <a:gd name="connsiteY79" fmla="*/ 192938 h 384329"/>
                <a:gd name="connsiteX80" fmla="*/ 607698 w 922794"/>
                <a:gd name="connsiteY80" fmla="*/ 192938 h 384329"/>
                <a:gd name="connsiteX81" fmla="*/ 600696 w 922794"/>
                <a:gd name="connsiteY81" fmla="*/ 185936 h 384329"/>
                <a:gd name="connsiteX82" fmla="*/ 607698 w 922794"/>
                <a:gd name="connsiteY82" fmla="*/ 178934 h 384329"/>
                <a:gd name="connsiteX83" fmla="*/ 613066 w 922794"/>
                <a:gd name="connsiteY83" fmla="*/ 178934 h 384329"/>
                <a:gd name="connsiteX84" fmla="*/ 617968 w 922794"/>
                <a:gd name="connsiteY84" fmla="*/ 181034 h 384329"/>
                <a:gd name="connsiteX85" fmla="*/ 622986 w 922794"/>
                <a:gd name="connsiteY85" fmla="*/ 186169 h 384329"/>
                <a:gd name="connsiteX86" fmla="*/ 622986 w 922794"/>
                <a:gd name="connsiteY86" fmla="*/ 196089 h 384329"/>
                <a:gd name="connsiteX87" fmla="*/ 618084 w 922794"/>
                <a:gd name="connsiteY87" fmla="*/ 198073 h 384329"/>
                <a:gd name="connsiteX88" fmla="*/ 582724 w 922794"/>
                <a:gd name="connsiteY88" fmla="*/ 192938 h 384329"/>
                <a:gd name="connsiteX89" fmla="*/ 570236 w 922794"/>
                <a:gd name="connsiteY89" fmla="*/ 192938 h 384329"/>
                <a:gd name="connsiteX90" fmla="*/ 563235 w 922794"/>
                <a:gd name="connsiteY90" fmla="*/ 185936 h 384329"/>
                <a:gd name="connsiteX91" fmla="*/ 570236 w 922794"/>
                <a:gd name="connsiteY91" fmla="*/ 178934 h 384329"/>
                <a:gd name="connsiteX92" fmla="*/ 582724 w 922794"/>
                <a:gd name="connsiteY92" fmla="*/ 178934 h 384329"/>
                <a:gd name="connsiteX93" fmla="*/ 589726 w 922794"/>
                <a:gd name="connsiteY93" fmla="*/ 185936 h 384329"/>
                <a:gd name="connsiteX94" fmla="*/ 582724 w 922794"/>
                <a:gd name="connsiteY94" fmla="*/ 192938 h 384329"/>
                <a:gd name="connsiteX95" fmla="*/ 545262 w 922794"/>
                <a:gd name="connsiteY95" fmla="*/ 192938 h 384329"/>
                <a:gd name="connsiteX96" fmla="*/ 532775 w 922794"/>
                <a:gd name="connsiteY96" fmla="*/ 192938 h 384329"/>
                <a:gd name="connsiteX97" fmla="*/ 525773 w 922794"/>
                <a:gd name="connsiteY97" fmla="*/ 185936 h 384329"/>
                <a:gd name="connsiteX98" fmla="*/ 532775 w 922794"/>
                <a:gd name="connsiteY98" fmla="*/ 178934 h 384329"/>
                <a:gd name="connsiteX99" fmla="*/ 545262 w 922794"/>
                <a:gd name="connsiteY99" fmla="*/ 178934 h 384329"/>
                <a:gd name="connsiteX100" fmla="*/ 552265 w 922794"/>
                <a:gd name="connsiteY100" fmla="*/ 185936 h 384329"/>
                <a:gd name="connsiteX101" fmla="*/ 545262 w 922794"/>
                <a:gd name="connsiteY101" fmla="*/ 192938 h 384329"/>
                <a:gd name="connsiteX102" fmla="*/ 507684 w 922794"/>
                <a:gd name="connsiteY102" fmla="*/ 192938 h 384329"/>
                <a:gd name="connsiteX103" fmla="*/ 495197 w 922794"/>
                <a:gd name="connsiteY103" fmla="*/ 192938 h 384329"/>
                <a:gd name="connsiteX104" fmla="*/ 488195 w 922794"/>
                <a:gd name="connsiteY104" fmla="*/ 185936 h 384329"/>
                <a:gd name="connsiteX105" fmla="*/ 495197 w 922794"/>
                <a:gd name="connsiteY105" fmla="*/ 178934 h 384329"/>
                <a:gd name="connsiteX106" fmla="*/ 507684 w 922794"/>
                <a:gd name="connsiteY106" fmla="*/ 178934 h 384329"/>
                <a:gd name="connsiteX107" fmla="*/ 514686 w 922794"/>
                <a:gd name="connsiteY107" fmla="*/ 185936 h 384329"/>
                <a:gd name="connsiteX108" fmla="*/ 507684 w 922794"/>
                <a:gd name="connsiteY108" fmla="*/ 192938 h 384329"/>
                <a:gd name="connsiteX109" fmla="*/ 470223 w 922794"/>
                <a:gd name="connsiteY109" fmla="*/ 192938 h 384329"/>
                <a:gd name="connsiteX110" fmla="*/ 457736 w 922794"/>
                <a:gd name="connsiteY110" fmla="*/ 192938 h 384329"/>
                <a:gd name="connsiteX111" fmla="*/ 450733 w 922794"/>
                <a:gd name="connsiteY111" fmla="*/ 185936 h 384329"/>
                <a:gd name="connsiteX112" fmla="*/ 457736 w 922794"/>
                <a:gd name="connsiteY112" fmla="*/ 178934 h 384329"/>
                <a:gd name="connsiteX113" fmla="*/ 470223 w 922794"/>
                <a:gd name="connsiteY113" fmla="*/ 178934 h 384329"/>
                <a:gd name="connsiteX114" fmla="*/ 477225 w 922794"/>
                <a:gd name="connsiteY114" fmla="*/ 185936 h 384329"/>
                <a:gd name="connsiteX115" fmla="*/ 470223 w 922794"/>
                <a:gd name="connsiteY115" fmla="*/ 192938 h 384329"/>
                <a:gd name="connsiteX116" fmla="*/ 432761 w 922794"/>
                <a:gd name="connsiteY116" fmla="*/ 192938 h 384329"/>
                <a:gd name="connsiteX117" fmla="*/ 420274 w 922794"/>
                <a:gd name="connsiteY117" fmla="*/ 192938 h 384329"/>
                <a:gd name="connsiteX118" fmla="*/ 413272 w 922794"/>
                <a:gd name="connsiteY118" fmla="*/ 185936 h 384329"/>
                <a:gd name="connsiteX119" fmla="*/ 420274 w 922794"/>
                <a:gd name="connsiteY119" fmla="*/ 178934 h 384329"/>
                <a:gd name="connsiteX120" fmla="*/ 432761 w 922794"/>
                <a:gd name="connsiteY120" fmla="*/ 178934 h 384329"/>
                <a:gd name="connsiteX121" fmla="*/ 439763 w 922794"/>
                <a:gd name="connsiteY121" fmla="*/ 185936 h 384329"/>
                <a:gd name="connsiteX122" fmla="*/ 432761 w 922794"/>
                <a:gd name="connsiteY122" fmla="*/ 192938 h 384329"/>
                <a:gd name="connsiteX123" fmla="*/ 395183 w 922794"/>
                <a:gd name="connsiteY123" fmla="*/ 192938 h 384329"/>
                <a:gd name="connsiteX124" fmla="*/ 382696 w 922794"/>
                <a:gd name="connsiteY124" fmla="*/ 192938 h 384329"/>
                <a:gd name="connsiteX125" fmla="*/ 375694 w 922794"/>
                <a:gd name="connsiteY125" fmla="*/ 185936 h 384329"/>
                <a:gd name="connsiteX126" fmla="*/ 382696 w 922794"/>
                <a:gd name="connsiteY126" fmla="*/ 178934 h 384329"/>
                <a:gd name="connsiteX127" fmla="*/ 395183 w 922794"/>
                <a:gd name="connsiteY127" fmla="*/ 178934 h 384329"/>
                <a:gd name="connsiteX128" fmla="*/ 402185 w 922794"/>
                <a:gd name="connsiteY128" fmla="*/ 185936 h 384329"/>
                <a:gd name="connsiteX129" fmla="*/ 395183 w 922794"/>
                <a:gd name="connsiteY129" fmla="*/ 192938 h 384329"/>
                <a:gd name="connsiteX130" fmla="*/ 357722 w 922794"/>
                <a:gd name="connsiteY130" fmla="*/ 192938 h 384329"/>
                <a:gd name="connsiteX131" fmla="*/ 345234 w 922794"/>
                <a:gd name="connsiteY131" fmla="*/ 192938 h 384329"/>
                <a:gd name="connsiteX132" fmla="*/ 338233 w 922794"/>
                <a:gd name="connsiteY132" fmla="*/ 185936 h 384329"/>
                <a:gd name="connsiteX133" fmla="*/ 345234 w 922794"/>
                <a:gd name="connsiteY133" fmla="*/ 178934 h 384329"/>
                <a:gd name="connsiteX134" fmla="*/ 357722 w 922794"/>
                <a:gd name="connsiteY134" fmla="*/ 178934 h 384329"/>
                <a:gd name="connsiteX135" fmla="*/ 364724 w 922794"/>
                <a:gd name="connsiteY135" fmla="*/ 185936 h 384329"/>
                <a:gd name="connsiteX136" fmla="*/ 357722 w 922794"/>
                <a:gd name="connsiteY136" fmla="*/ 192938 h 384329"/>
                <a:gd name="connsiteX137" fmla="*/ 320143 w 922794"/>
                <a:gd name="connsiteY137" fmla="*/ 192938 h 384329"/>
                <a:gd name="connsiteX138" fmla="*/ 307656 w 922794"/>
                <a:gd name="connsiteY138" fmla="*/ 192938 h 384329"/>
                <a:gd name="connsiteX139" fmla="*/ 300654 w 922794"/>
                <a:gd name="connsiteY139" fmla="*/ 185936 h 384329"/>
                <a:gd name="connsiteX140" fmla="*/ 307656 w 922794"/>
                <a:gd name="connsiteY140" fmla="*/ 178934 h 384329"/>
                <a:gd name="connsiteX141" fmla="*/ 320143 w 922794"/>
                <a:gd name="connsiteY141" fmla="*/ 178934 h 384329"/>
                <a:gd name="connsiteX142" fmla="*/ 327146 w 922794"/>
                <a:gd name="connsiteY142" fmla="*/ 185936 h 384329"/>
                <a:gd name="connsiteX143" fmla="*/ 320143 w 922794"/>
                <a:gd name="connsiteY143" fmla="*/ 192938 h 384329"/>
                <a:gd name="connsiteX144" fmla="*/ 282682 w 922794"/>
                <a:gd name="connsiteY144" fmla="*/ 192938 h 384329"/>
                <a:gd name="connsiteX145" fmla="*/ 270195 w 922794"/>
                <a:gd name="connsiteY145" fmla="*/ 192938 h 384329"/>
                <a:gd name="connsiteX146" fmla="*/ 263193 w 922794"/>
                <a:gd name="connsiteY146" fmla="*/ 185936 h 384329"/>
                <a:gd name="connsiteX147" fmla="*/ 270195 w 922794"/>
                <a:gd name="connsiteY147" fmla="*/ 178934 h 384329"/>
                <a:gd name="connsiteX148" fmla="*/ 282682 w 922794"/>
                <a:gd name="connsiteY148" fmla="*/ 178934 h 384329"/>
                <a:gd name="connsiteX149" fmla="*/ 289684 w 922794"/>
                <a:gd name="connsiteY149" fmla="*/ 185936 h 384329"/>
                <a:gd name="connsiteX150" fmla="*/ 282682 w 922794"/>
                <a:gd name="connsiteY150" fmla="*/ 192938 h 384329"/>
                <a:gd name="connsiteX151" fmla="*/ 245221 w 922794"/>
                <a:gd name="connsiteY151" fmla="*/ 192938 h 384329"/>
                <a:gd name="connsiteX152" fmla="*/ 232734 w 922794"/>
                <a:gd name="connsiteY152" fmla="*/ 192938 h 384329"/>
                <a:gd name="connsiteX153" fmla="*/ 225731 w 922794"/>
                <a:gd name="connsiteY153" fmla="*/ 185936 h 384329"/>
                <a:gd name="connsiteX154" fmla="*/ 232734 w 922794"/>
                <a:gd name="connsiteY154" fmla="*/ 178934 h 384329"/>
                <a:gd name="connsiteX155" fmla="*/ 245221 w 922794"/>
                <a:gd name="connsiteY155" fmla="*/ 178934 h 384329"/>
                <a:gd name="connsiteX156" fmla="*/ 252223 w 922794"/>
                <a:gd name="connsiteY156" fmla="*/ 185936 h 384329"/>
                <a:gd name="connsiteX157" fmla="*/ 245221 w 922794"/>
                <a:gd name="connsiteY157" fmla="*/ 192938 h 384329"/>
                <a:gd name="connsiteX158" fmla="*/ 207643 w 922794"/>
                <a:gd name="connsiteY158" fmla="*/ 192938 h 384329"/>
                <a:gd name="connsiteX159" fmla="*/ 195155 w 922794"/>
                <a:gd name="connsiteY159" fmla="*/ 192938 h 384329"/>
                <a:gd name="connsiteX160" fmla="*/ 188153 w 922794"/>
                <a:gd name="connsiteY160" fmla="*/ 185936 h 384329"/>
                <a:gd name="connsiteX161" fmla="*/ 195155 w 922794"/>
                <a:gd name="connsiteY161" fmla="*/ 178934 h 384329"/>
                <a:gd name="connsiteX162" fmla="*/ 207643 w 922794"/>
                <a:gd name="connsiteY162" fmla="*/ 178934 h 384329"/>
                <a:gd name="connsiteX163" fmla="*/ 214645 w 922794"/>
                <a:gd name="connsiteY163" fmla="*/ 185936 h 384329"/>
                <a:gd name="connsiteX164" fmla="*/ 207643 w 922794"/>
                <a:gd name="connsiteY164" fmla="*/ 192938 h 384329"/>
                <a:gd name="connsiteX165" fmla="*/ 174616 w 922794"/>
                <a:gd name="connsiteY165" fmla="*/ 182435 h 384329"/>
                <a:gd name="connsiteX166" fmla="*/ 169598 w 922794"/>
                <a:gd name="connsiteY166" fmla="*/ 180334 h 384329"/>
                <a:gd name="connsiteX167" fmla="*/ 160845 w 922794"/>
                <a:gd name="connsiteY167" fmla="*/ 171465 h 384329"/>
                <a:gd name="connsiteX168" fmla="*/ 160845 w 922794"/>
                <a:gd name="connsiteY168" fmla="*/ 161545 h 384329"/>
                <a:gd name="connsiteX169" fmla="*/ 170765 w 922794"/>
                <a:gd name="connsiteY169" fmla="*/ 161545 h 384329"/>
                <a:gd name="connsiteX170" fmla="*/ 179517 w 922794"/>
                <a:gd name="connsiteY170" fmla="*/ 170415 h 384329"/>
                <a:gd name="connsiteX171" fmla="*/ 179517 w 922794"/>
                <a:gd name="connsiteY171" fmla="*/ 180334 h 384329"/>
                <a:gd name="connsiteX172" fmla="*/ 174616 w 922794"/>
                <a:gd name="connsiteY172" fmla="*/ 182318 h 384329"/>
                <a:gd name="connsiteX173" fmla="*/ 148124 w 922794"/>
                <a:gd name="connsiteY173" fmla="*/ 155827 h 384329"/>
                <a:gd name="connsiteX174" fmla="*/ 143106 w 922794"/>
                <a:gd name="connsiteY174" fmla="*/ 153726 h 384329"/>
                <a:gd name="connsiteX175" fmla="*/ 134354 w 922794"/>
                <a:gd name="connsiteY175" fmla="*/ 144857 h 384329"/>
                <a:gd name="connsiteX176" fmla="*/ 134354 w 922794"/>
                <a:gd name="connsiteY176" fmla="*/ 134937 h 384329"/>
                <a:gd name="connsiteX177" fmla="*/ 144273 w 922794"/>
                <a:gd name="connsiteY177" fmla="*/ 134937 h 384329"/>
                <a:gd name="connsiteX178" fmla="*/ 153026 w 922794"/>
                <a:gd name="connsiteY178" fmla="*/ 143806 h 384329"/>
                <a:gd name="connsiteX179" fmla="*/ 153026 w 922794"/>
                <a:gd name="connsiteY179" fmla="*/ 153726 h 384329"/>
                <a:gd name="connsiteX180" fmla="*/ 148124 w 922794"/>
                <a:gd name="connsiteY180" fmla="*/ 155710 h 384329"/>
                <a:gd name="connsiteX181" fmla="*/ 121633 w 922794"/>
                <a:gd name="connsiteY181" fmla="*/ 129218 h 384329"/>
                <a:gd name="connsiteX182" fmla="*/ 116615 w 922794"/>
                <a:gd name="connsiteY182" fmla="*/ 127118 h 384329"/>
                <a:gd name="connsiteX183" fmla="*/ 107862 w 922794"/>
                <a:gd name="connsiteY183" fmla="*/ 118249 h 384329"/>
                <a:gd name="connsiteX184" fmla="*/ 107862 w 922794"/>
                <a:gd name="connsiteY184" fmla="*/ 108329 h 384329"/>
                <a:gd name="connsiteX185" fmla="*/ 117782 w 922794"/>
                <a:gd name="connsiteY185" fmla="*/ 108329 h 384329"/>
                <a:gd name="connsiteX186" fmla="*/ 126534 w 922794"/>
                <a:gd name="connsiteY186" fmla="*/ 117198 h 384329"/>
                <a:gd name="connsiteX187" fmla="*/ 126534 w 922794"/>
                <a:gd name="connsiteY187" fmla="*/ 127118 h 384329"/>
                <a:gd name="connsiteX188" fmla="*/ 121633 w 922794"/>
                <a:gd name="connsiteY188" fmla="*/ 129102 h 384329"/>
                <a:gd name="connsiteX189" fmla="*/ 95258 w 922794"/>
                <a:gd name="connsiteY189" fmla="*/ 102610 h 384329"/>
                <a:gd name="connsiteX190" fmla="*/ 90240 w 922794"/>
                <a:gd name="connsiteY190" fmla="*/ 100510 h 384329"/>
                <a:gd name="connsiteX191" fmla="*/ 81488 w 922794"/>
                <a:gd name="connsiteY191" fmla="*/ 91641 h 384329"/>
                <a:gd name="connsiteX192" fmla="*/ 81488 w 922794"/>
                <a:gd name="connsiteY192" fmla="*/ 81721 h 384329"/>
                <a:gd name="connsiteX193" fmla="*/ 91407 w 922794"/>
                <a:gd name="connsiteY193" fmla="*/ 81721 h 384329"/>
                <a:gd name="connsiteX194" fmla="*/ 100160 w 922794"/>
                <a:gd name="connsiteY194" fmla="*/ 90590 h 384329"/>
                <a:gd name="connsiteX195" fmla="*/ 100160 w 922794"/>
                <a:gd name="connsiteY195" fmla="*/ 100510 h 384329"/>
                <a:gd name="connsiteX196" fmla="*/ 95258 w 922794"/>
                <a:gd name="connsiteY196" fmla="*/ 102494 h 384329"/>
                <a:gd name="connsiteX197" fmla="*/ 68767 w 922794"/>
                <a:gd name="connsiteY197" fmla="*/ 76119 h 384329"/>
                <a:gd name="connsiteX198" fmla="*/ 63749 w 922794"/>
                <a:gd name="connsiteY198" fmla="*/ 74018 h 384329"/>
                <a:gd name="connsiteX199" fmla="*/ 54879 w 922794"/>
                <a:gd name="connsiteY199" fmla="*/ 65149 h 384329"/>
                <a:gd name="connsiteX200" fmla="*/ 54879 w 922794"/>
                <a:gd name="connsiteY200" fmla="*/ 55229 h 384329"/>
                <a:gd name="connsiteX201" fmla="*/ 64799 w 922794"/>
                <a:gd name="connsiteY201" fmla="*/ 55229 h 384329"/>
                <a:gd name="connsiteX202" fmla="*/ 73668 w 922794"/>
                <a:gd name="connsiteY202" fmla="*/ 64099 h 384329"/>
                <a:gd name="connsiteX203" fmla="*/ 73668 w 922794"/>
                <a:gd name="connsiteY203" fmla="*/ 74018 h 384329"/>
                <a:gd name="connsiteX204" fmla="*/ 68767 w 922794"/>
                <a:gd name="connsiteY204" fmla="*/ 76002 h 384329"/>
                <a:gd name="connsiteX205" fmla="*/ 42392 w 922794"/>
                <a:gd name="connsiteY205" fmla="*/ 49511 h 384329"/>
                <a:gd name="connsiteX206" fmla="*/ 37491 w 922794"/>
                <a:gd name="connsiteY206" fmla="*/ 47410 h 384329"/>
                <a:gd name="connsiteX207" fmla="*/ 28621 w 922794"/>
                <a:gd name="connsiteY207" fmla="*/ 38541 h 384329"/>
                <a:gd name="connsiteX208" fmla="*/ 28621 w 922794"/>
                <a:gd name="connsiteY208" fmla="*/ 28621 h 384329"/>
                <a:gd name="connsiteX209" fmla="*/ 38541 w 922794"/>
                <a:gd name="connsiteY209" fmla="*/ 28621 h 384329"/>
                <a:gd name="connsiteX210" fmla="*/ 47410 w 922794"/>
                <a:gd name="connsiteY210" fmla="*/ 37491 h 384329"/>
                <a:gd name="connsiteX211" fmla="*/ 47410 w 922794"/>
                <a:gd name="connsiteY211" fmla="*/ 47410 h 384329"/>
                <a:gd name="connsiteX212" fmla="*/ 42509 w 922794"/>
                <a:gd name="connsiteY212" fmla="*/ 49394 h 384329"/>
                <a:gd name="connsiteX213" fmla="*/ 15901 w 922794"/>
                <a:gd name="connsiteY213" fmla="*/ 22903 h 384329"/>
                <a:gd name="connsiteX214" fmla="*/ 10882 w 922794"/>
                <a:gd name="connsiteY214" fmla="*/ 20802 h 384329"/>
                <a:gd name="connsiteX215" fmla="*/ 2013 w 922794"/>
                <a:gd name="connsiteY215" fmla="*/ 11933 h 384329"/>
                <a:gd name="connsiteX216" fmla="*/ 2013 w 922794"/>
                <a:gd name="connsiteY216" fmla="*/ 2013 h 384329"/>
                <a:gd name="connsiteX217" fmla="*/ 11933 w 922794"/>
                <a:gd name="connsiteY217" fmla="*/ 2013 h 384329"/>
                <a:gd name="connsiteX218" fmla="*/ 20802 w 922794"/>
                <a:gd name="connsiteY218" fmla="*/ 10882 h 384329"/>
                <a:gd name="connsiteX219" fmla="*/ 20802 w 922794"/>
                <a:gd name="connsiteY219" fmla="*/ 20802 h 384329"/>
                <a:gd name="connsiteX220" fmla="*/ 15901 w 922794"/>
                <a:gd name="connsiteY220" fmla="*/ 22786 h 384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</a:cxnLst>
              <a:rect l="l" t="t" r="r" b="b"/>
              <a:pathLst>
                <a:path w="922794" h="384329">
                  <a:moveTo>
                    <a:pt x="915792" y="384330"/>
                  </a:moveTo>
                  <a:lnTo>
                    <a:pt x="903305" y="384330"/>
                  </a:lnTo>
                  <a:cubicBezTo>
                    <a:pt x="899454" y="384330"/>
                    <a:pt x="896303" y="381179"/>
                    <a:pt x="896303" y="377327"/>
                  </a:cubicBezTo>
                  <a:cubicBezTo>
                    <a:pt x="896303" y="373476"/>
                    <a:pt x="899454" y="370325"/>
                    <a:pt x="903305" y="370325"/>
                  </a:cubicBezTo>
                  <a:lnTo>
                    <a:pt x="915792" y="370325"/>
                  </a:lnTo>
                  <a:cubicBezTo>
                    <a:pt x="919643" y="370325"/>
                    <a:pt x="922794" y="373476"/>
                    <a:pt x="922794" y="377327"/>
                  </a:cubicBezTo>
                  <a:cubicBezTo>
                    <a:pt x="922794" y="381179"/>
                    <a:pt x="919643" y="384330"/>
                    <a:pt x="915792" y="384330"/>
                  </a:cubicBezTo>
                  <a:close/>
                  <a:moveTo>
                    <a:pt x="878214" y="384330"/>
                  </a:moveTo>
                  <a:lnTo>
                    <a:pt x="865727" y="384330"/>
                  </a:lnTo>
                  <a:cubicBezTo>
                    <a:pt x="861876" y="384330"/>
                    <a:pt x="858724" y="381179"/>
                    <a:pt x="858724" y="377327"/>
                  </a:cubicBezTo>
                  <a:cubicBezTo>
                    <a:pt x="858724" y="373476"/>
                    <a:pt x="861876" y="370325"/>
                    <a:pt x="865727" y="370325"/>
                  </a:cubicBezTo>
                  <a:lnTo>
                    <a:pt x="878214" y="370325"/>
                  </a:lnTo>
                  <a:cubicBezTo>
                    <a:pt x="882065" y="370325"/>
                    <a:pt x="885216" y="373476"/>
                    <a:pt x="885216" y="377327"/>
                  </a:cubicBezTo>
                  <a:cubicBezTo>
                    <a:pt x="885216" y="381179"/>
                    <a:pt x="882065" y="384330"/>
                    <a:pt x="878214" y="384330"/>
                  </a:cubicBezTo>
                  <a:close/>
                  <a:moveTo>
                    <a:pt x="840753" y="384213"/>
                  </a:moveTo>
                  <a:lnTo>
                    <a:pt x="828265" y="384213"/>
                  </a:lnTo>
                  <a:cubicBezTo>
                    <a:pt x="824414" y="384213"/>
                    <a:pt x="821263" y="381062"/>
                    <a:pt x="821263" y="377211"/>
                  </a:cubicBezTo>
                  <a:cubicBezTo>
                    <a:pt x="821263" y="373360"/>
                    <a:pt x="824414" y="370209"/>
                    <a:pt x="828265" y="370209"/>
                  </a:cubicBezTo>
                  <a:lnTo>
                    <a:pt x="840753" y="370209"/>
                  </a:lnTo>
                  <a:cubicBezTo>
                    <a:pt x="844604" y="370209"/>
                    <a:pt x="847754" y="373360"/>
                    <a:pt x="847754" y="377211"/>
                  </a:cubicBezTo>
                  <a:cubicBezTo>
                    <a:pt x="847754" y="381062"/>
                    <a:pt x="844604" y="384213"/>
                    <a:pt x="840753" y="384213"/>
                  </a:cubicBezTo>
                  <a:close/>
                  <a:moveTo>
                    <a:pt x="803291" y="384096"/>
                  </a:moveTo>
                  <a:cubicBezTo>
                    <a:pt x="801540" y="384096"/>
                    <a:pt x="799673" y="383396"/>
                    <a:pt x="798273" y="381995"/>
                  </a:cubicBezTo>
                  <a:lnTo>
                    <a:pt x="789403" y="373126"/>
                  </a:lnTo>
                  <a:cubicBezTo>
                    <a:pt x="786719" y="370442"/>
                    <a:pt x="786719" y="366007"/>
                    <a:pt x="789403" y="363207"/>
                  </a:cubicBezTo>
                  <a:cubicBezTo>
                    <a:pt x="792088" y="360522"/>
                    <a:pt x="796522" y="360522"/>
                    <a:pt x="799323" y="363207"/>
                  </a:cubicBezTo>
                  <a:lnTo>
                    <a:pt x="808193" y="372076"/>
                  </a:lnTo>
                  <a:cubicBezTo>
                    <a:pt x="810877" y="374760"/>
                    <a:pt x="810877" y="379195"/>
                    <a:pt x="808193" y="381995"/>
                  </a:cubicBezTo>
                  <a:cubicBezTo>
                    <a:pt x="806792" y="383396"/>
                    <a:pt x="805042" y="383980"/>
                    <a:pt x="803291" y="383980"/>
                  </a:cubicBezTo>
                  <a:close/>
                  <a:moveTo>
                    <a:pt x="776800" y="357605"/>
                  </a:moveTo>
                  <a:cubicBezTo>
                    <a:pt x="775049" y="357605"/>
                    <a:pt x="773182" y="356905"/>
                    <a:pt x="771781" y="355504"/>
                  </a:cubicBezTo>
                  <a:lnTo>
                    <a:pt x="763029" y="346635"/>
                  </a:lnTo>
                  <a:cubicBezTo>
                    <a:pt x="760345" y="343951"/>
                    <a:pt x="760345" y="339516"/>
                    <a:pt x="763029" y="336715"/>
                  </a:cubicBezTo>
                  <a:cubicBezTo>
                    <a:pt x="765713" y="334031"/>
                    <a:pt x="770147" y="334031"/>
                    <a:pt x="772949" y="336715"/>
                  </a:cubicBezTo>
                  <a:lnTo>
                    <a:pt x="781701" y="345584"/>
                  </a:lnTo>
                  <a:cubicBezTo>
                    <a:pt x="784385" y="348269"/>
                    <a:pt x="784385" y="352703"/>
                    <a:pt x="781701" y="355504"/>
                  </a:cubicBezTo>
                  <a:cubicBezTo>
                    <a:pt x="780301" y="356905"/>
                    <a:pt x="778550" y="357488"/>
                    <a:pt x="776800" y="357488"/>
                  </a:cubicBezTo>
                  <a:close/>
                  <a:moveTo>
                    <a:pt x="750308" y="330997"/>
                  </a:moveTo>
                  <a:cubicBezTo>
                    <a:pt x="748557" y="330997"/>
                    <a:pt x="746691" y="330296"/>
                    <a:pt x="745290" y="328896"/>
                  </a:cubicBezTo>
                  <a:lnTo>
                    <a:pt x="736421" y="320027"/>
                  </a:lnTo>
                  <a:cubicBezTo>
                    <a:pt x="733736" y="317343"/>
                    <a:pt x="733736" y="312908"/>
                    <a:pt x="736421" y="310107"/>
                  </a:cubicBezTo>
                  <a:cubicBezTo>
                    <a:pt x="739105" y="307423"/>
                    <a:pt x="743539" y="307423"/>
                    <a:pt x="746340" y="310107"/>
                  </a:cubicBezTo>
                  <a:lnTo>
                    <a:pt x="755210" y="318976"/>
                  </a:lnTo>
                  <a:cubicBezTo>
                    <a:pt x="757894" y="321661"/>
                    <a:pt x="757894" y="326095"/>
                    <a:pt x="755210" y="328896"/>
                  </a:cubicBezTo>
                  <a:cubicBezTo>
                    <a:pt x="753809" y="330296"/>
                    <a:pt x="752059" y="330880"/>
                    <a:pt x="750308" y="330880"/>
                  </a:cubicBezTo>
                  <a:close/>
                  <a:moveTo>
                    <a:pt x="723933" y="304389"/>
                  </a:moveTo>
                  <a:cubicBezTo>
                    <a:pt x="722183" y="304389"/>
                    <a:pt x="720316" y="303688"/>
                    <a:pt x="718915" y="302288"/>
                  </a:cubicBezTo>
                  <a:lnTo>
                    <a:pt x="710046" y="293419"/>
                  </a:lnTo>
                  <a:cubicBezTo>
                    <a:pt x="707362" y="290735"/>
                    <a:pt x="707362" y="286300"/>
                    <a:pt x="710046" y="283499"/>
                  </a:cubicBezTo>
                  <a:cubicBezTo>
                    <a:pt x="712730" y="280815"/>
                    <a:pt x="717165" y="280815"/>
                    <a:pt x="719966" y="283499"/>
                  </a:cubicBezTo>
                  <a:lnTo>
                    <a:pt x="728835" y="292368"/>
                  </a:lnTo>
                  <a:cubicBezTo>
                    <a:pt x="731519" y="295053"/>
                    <a:pt x="731519" y="299487"/>
                    <a:pt x="728835" y="302288"/>
                  </a:cubicBezTo>
                  <a:cubicBezTo>
                    <a:pt x="727434" y="303688"/>
                    <a:pt x="725684" y="304272"/>
                    <a:pt x="723933" y="304272"/>
                  </a:cubicBezTo>
                  <a:close/>
                  <a:moveTo>
                    <a:pt x="697442" y="277780"/>
                  </a:moveTo>
                  <a:cubicBezTo>
                    <a:pt x="695691" y="277780"/>
                    <a:pt x="693824" y="277080"/>
                    <a:pt x="692541" y="275680"/>
                  </a:cubicBezTo>
                  <a:lnTo>
                    <a:pt x="683671" y="266810"/>
                  </a:lnTo>
                  <a:cubicBezTo>
                    <a:pt x="680987" y="264010"/>
                    <a:pt x="680987" y="259575"/>
                    <a:pt x="683671" y="256891"/>
                  </a:cubicBezTo>
                  <a:cubicBezTo>
                    <a:pt x="686355" y="254090"/>
                    <a:pt x="690790" y="254207"/>
                    <a:pt x="693591" y="256891"/>
                  </a:cubicBezTo>
                  <a:lnTo>
                    <a:pt x="702460" y="265760"/>
                  </a:lnTo>
                  <a:cubicBezTo>
                    <a:pt x="705144" y="268561"/>
                    <a:pt x="705144" y="272996"/>
                    <a:pt x="702460" y="275680"/>
                  </a:cubicBezTo>
                  <a:cubicBezTo>
                    <a:pt x="701060" y="277080"/>
                    <a:pt x="699309" y="277664"/>
                    <a:pt x="697559" y="277664"/>
                  </a:cubicBezTo>
                  <a:close/>
                  <a:moveTo>
                    <a:pt x="670951" y="251172"/>
                  </a:moveTo>
                  <a:cubicBezTo>
                    <a:pt x="669200" y="251172"/>
                    <a:pt x="667333" y="250472"/>
                    <a:pt x="666049" y="249072"/>
                  </a:cubicBezTo>
                  <a:lnTo>
                    <a:pt x="657180" y="240202"/>
                  </a:lnTo>
                  <a:cubicBezTo>
                    <a:pt x="654495" y="237402"/>
                    <a:pt x="654495" y="232967"/>
                    <a:pt x="657180" y="230283"/>
                  </a:cubicBezTo>
                  <a:cubicBezTo>
                    <a:pt x="659980" y="227482"/>
                    <a:pt x="664415" y="227599"/>
                    <a:pt x="667100" y="230283"/>
                  </a:cubicBezTo>
                  <a:lnTo>
                    <a:pt x="675969" y="239152"/>
                  </a:lnTo>
                  <a:cubicBezTo>
                    <a:pt x="678653" y="241953"/>
                    <a:pt x="678653" y="246388"/>
                    <a:pt x="675969" y="249072"/>
                  </a:cubicBezTo>
                  <a:cubicBezTo>
                    <a:pt x="674568" y="250472"/>
                    <a:pt x="672818" y="251056"/>
                    <a:pt x="671067" y="251056"/>
                  </a:cubicBezTo>
                  <a:close/>
                  <a:moveTo>
                    <a:pt x="644576" y="224681"/>
                  </a:moveTo>
                  <a:cubicBezTo>
                    <a:pt x="642825" y="224681"/>
                    <a:pt x="640958" y="223981"/>
                    <a:pt x="639558" y="222580"/>
                  </a:cubicBezTo>
                  <a:lnTo>
                    <a:pt x="630805" y="213711"/>
                  </a:lnTo>
                  <a:cubicBezTo>
                    <a:pt x="628121" y="210910"/>
                    <a:pt x="628121" y="206476"/>
                    <a:pt x="630805" y="203791"/>
                  </a:cubicBezTo>
                  <a:cubicBezTo>
                    <a:pt x="633489" y="201107"/>
                    <a:pt x="637924" y="201107"/>
                    <a:pt x="640725" y="203791"/>
                  </a:cubicBezTo>
                  <a:lnTo>
                    <a:pt x="649477" y="212661"/>
                  </a:lnTo>
                  <a:cubicBezTo>
                    <a:pt x="652162" y="215461"/>
                    <a:pt x="652162" y="219896"/>
                    <a:pt x="649477" y="222580"/>
                  </a:cubicBezTo>
                  <a:cubicBezTo>
                    <a:pt x="648077" y="223981"/>
                    <a:pt x="646327" y="224564"/>
                    <a:pt x="644576" y="224564"/>
                  </a:cubicBezTo>
                  <a:close/>
                  <a:moveTo>
                    <a:pt x="618084" y="198073"/>
                  </a:moveTo>
                  <a:cubicBezTo>
                    <a:pt x="616334" y="198073"/>
                    <a:pt x="614467" y="197373"/>
                    <a:pt x="613183" y="195972"/>
                  </a:cubicBezTo>
                  <a:lnTo>
                    <a:pt x="610149" y="192938"/>
                  </a:lnTo>
                  <a:lnTo>
                    <a:pt x="607698" y="192938"/>
                  </a:lnTo>
                  <a:cubicBezTo>
                    <a:pt x="603847" y="192938"/>
                    <a:pt x="600696" y="189787"/>
                    <a:pt x="600696" y="185936"/>
                  </a:cubicBezTo>
                  <a:cubicBezTo>
                    <a:pt x="600696" y="182085"/>
                    <a:pt x="603847" y="178934"/>
                    <a:pt x="607698" y="178934"/>
                  </a:cubicBezTo>
                  <a:lnTo>
                    <a:pt x="613066" y="178934"/>
                  </a:lnTo>
                  <a:cubicBezTo>
                    <a:pt x="614934" y="178934"/>
                    <a:pt x="616684" y="179634"/>
                    <a:pt x="617968" y="181034"/>
                  </a:cubicBezTo>
                  <a:lnTo>
                    <a:pt x="622986" y="186169"/>
                  </a:lnTo>
                  <a:cubicBezTo>
                    <a:pt x="625670" y="188853"/>
                    <a:pt x="625670" y="193288"/>
                    <a:pt x="622986" y="196089"/>
                  </a:cubicBezTo>
                  <a:cubicBezTo>
                    <a:pt x="621586" y="197489"/>
                    <a:pt x="619835" y="198073"/>
                    <a:pt x="618084" y="198073"/>
                  </a:cubicBezTo>
                  <a:close/>
                  <a:moveTo>
                    <a:pt x="582724" y="192938"/>
                  </a:moveTo>
                  <a:lnTo>
                    <a:pt x="570236" y="192938"/>
                  </a:lnTo>
                  <a:cubicBezTo>
                    <a:pt x="566385" y="192938"/>
                    <a:pt x="563235" y="189787"/>
                    <a:pt x="563235" y="185936"/>
                  </a:cubicBezTo>
                  <a:cubicBezTo>
                    <a:pt x="563235" y="182085"/>
                    <a:pt x="566385" y="178934"/>
                    <a:pt x="570236" y="178934"/>
                  </a:cubicBezTo>
                  <a:lnTo>
                    <a:pt x="582724" y="178934"/>
                  </a:lnTo>
                  <a:cubicBezTo>
                    <a:pt x="586575" y="178934"/>
                    <a:pt x="589726" y="182085"/>
                    <a:pt x="589726" y="185936"/>
                  </a:cubicBezTo>
                  <a:cubicBezTo>
                    <a:pt x="589726" y="189787"/>
                    <a:pt x="586575" y="192938"/>
                    <a:pt x="582724" y="192938"/>
                  </a:cubicBezTo>
                  <a:close/>
                  <a:moveTo>
                    <a:pt x="545262" y="192938"/>
                  </a:moveTo>
                  <a:lnTo>
                    <a:pt x="532775" y="192938"/>
                  </a:lnTo>
                  <a:cubicBezTo>
                    <a:pt x="528924" y="192938"/>
                    <a:pt x="525773" y="189787"/>
                    <a:pt x="525773" y="185936"/>
                  </a:cubicBezTo>
                  <a:cubicBezTo>
                    <a:pt x="525773" y="182085"/>
                    <a:pt x="528924" y="178934"/>
                    <a:pt x="532775" y="178934"/>
                  </a:cubicBezTo>
                  <a:lnTo>
                    <a:pt x="545262" y="178934"/>
                  </a:lnTo>
                  <a:cubicBezTo>
                    <a:pt x="549113" y="178934"/>
                    <a:pt x="552265" y="182085"/>
                    <a:pt x="552265" y="185936"/>
                  </a:cubicBezTo>
                  <a:cubicBezTo>
                    <a:pt x="552265" y="189787"/>
                    <a:pt x="549113" y="192938"/>
                    <a:pt x="545262" y="192938"/>
                  </a:cubicBezTo>
                  <a:close/>
                  <a:moveTo>
                    <a:pt x="507684" y="192938"/>
                  </a:moveTo>
                  <a:lnTo>
                    <a:pt x="495197" y="192938"/>
                  </a:lnTo>
                  <a:cubicBezTo>
                    <a:pt x="491346" y="192938"/>
                    <a:pt x="488195" y="189787"/>
                    <a:pt x="488195" y="185936"/>
                  </a:cubicBezTo>
                  <a:cubicBezTo>
                    <a:pt x="488195" y="182085"/>
                    <a:pt x="491346" y="178934"/>
                    <a:pt x="495197" y="178934"/>
                  </a:cubicBezTo>
                  <a:lnTo>
                    <a:pt x="507684" y="178934"/>
                  </a:lnTo>
                  <a:cubicBezTo>
                    <a:pt x="511535" y="178934"/>
                    <a:pt x="514686" y="182085"/>
                    <a:pt x="514686" y="185936"/>
                  </a:cubicBezTo>
                  <a:cubicBezTo>
                    <a:pt x="514686" y="189787"/>
                    <a:pt x="511535" y="192938"/>
                    <a:pt x="507684" y="192938"/>
                  </a:cubicBezTo>
                  <a:close/>
                  <a:moveTo>
                    <a:pt x="470223" y="192938"/>
                  </a:moveTo>
                  <a:lnTo>
                    <a:pt x="457736" y="192938"/>
                  </a:lnTo>
                  <a:cubicBezTo>
                    <a:pt x="453884" y="192938"/>
                    <a:pt x="450733" y="189787"/>
                    <a:pt x="450733" y="185936"/>
                  </a:cubicBezTo>
                  <a:cubicBezTo>
                    <a:pt x="450733" y="182085"/>
                    <a:pt x="453884" y="178934"/>
                    <a:pt x="457736" y="178934"/>
                  </a:cubicBezTo>
                  <a:lnTo>
                    <a:pt x="470223" y="178934"/>
                  </a:lnTo>
                  <a:cubicBezTo>
                    <a:pt x="474074" y="178934"/>
                    <a:pt x="477225" y="182085"/>
                    <a:pt x="477225" y="185936"/>
                  </a:cubicBezTo>
                  <a:cubicBezTo>
                    <a:pt x="477225" y="189787"/>
                    <a:pt x="474074" y="192938"/>
                    <a:pt x="470223" y="192938"/>
                  </a:cubicBezTo>
                  <a:close/>
                  <a:moveTo>
                    <a:pt x="432761" y="192938"/>
                  </a:moveTo>
                  <a:lnTo>
                    <a:pt x="420274" y="192938"/>
                  </a:lnTo>
                  <a:cubicBezTo>
                    <a:pt x="416423" y="192938"/>
                    <a:pt x="413272" y="189787"/>
                    <a:pt x="413272" y="185936"/>
                  </a:cubicBezTo>
                  <a:cubicBezTo>
                    <a:pt x="413272" y="182085"/>
                    <a:pt x="416423" y="178934"/>
                    <a:pt x="420274" y="178934"/>
                  </a:cubicBezTo>
                  <a:lnTo>
                    <a:pt x="432761" y="178934"/>
                  </a:lnTo>
                  <a:cubicBezTo>
                    <a:pt x="436612" y="178934"/>
                    <a:pt x="439763" y="182085"/>
                    <a:pt x="439763" y="185936"/>
                  </a:cubicBezTo>
                  <a:cubicBezTo>
                    <a:pt x="439763" y="189787"/>
                    <a:pt x="436612" y="192938"/>
                    <a:pt x="432761" y="192938"/>
                  </a:cubicBezTo>
                  <a:close/>
                  <a:moveTo>
                    <a:pt x="395183" y="192938"/>
                  </a:moveTo>
                  <a:lnTo>
                    <a:pt x="382696" y="192938"/>
                  </a:lnTo>
                  <a:cubicBezTo>
                    <a:pt x="378845" y="192938"/>
                    <a:pt x="375694" y="189787"/>
                    <a:pt x="375694" y="185936"/>
                  </a:cubicBezTo>
                  <a:cubicBezTo>
                    <a:pt x="375694" y="182085"/>
                    <a:pt x="378845" y="178934"/>
                    <a:pt x="382696" y="178934"/>
                  </a:cubicBezTo>
                  <a:lnTo>
                    <a:pt x="395183" y="178934"/>
                  </a:lnTo>
                  <a:cubicBezTo>
                    <a:pt x="399034" y="178934"/>
                    <a:pt x="402185" y="182085"/>
                    <a:pt x="402185" y="185936"/>
                  </a:cubicBezTo>
                  <a:cubicBezTo>
                    <a:pt x="402185" y="189787"/>
                    <a:pt x="399034" y="192938"/>
                    <a:pt x="395183" y="192938"/>
                  </a:cubicBezTo>
                  <a:close/>
                  <a:moveTo>
                    <a:pt x="357722" y="192938"/>
                  </a:moveTo>
                  <a:lnTo>
                    <a:pt x="345234" y="192938"/>
                  </a:lnTo>
                  <a:cubicBezTo>
                    <a:pt x="341383" y="192938"/>
                    <a:pt x="338233" y="189787"/>
                    <a:pt x="338233" y="185936"/>
                  </a:cubicBezTo>
                  <a:cubicBezTo>
                    <a:pt x="338233" y="182085"/>
                    <a:pt x="341383" y="178934"/>
                    <a:pt x="345234" y="178934"/>
                  </a:cubicBezTo>
                  <a:lnTo>
                    <a:pt x="357722" y="178934"/>
                  </a:lnTo>
                  <a:cubicBezTo>
                    <a:pt x="361573" y="178934"/>
                    <a:pt x="364724" y="182085"/>
                    <a:pt x="364724" y="185936"/>
                  </a:cubicBezTo>
                  <a:cubicBezTo>
                    <a:pt x="364724" y="189787"/>
                    <a:pt x="361573" y="192938"/>
                    <a:pt x="357722" y="192938"/>
                  </a:cubicBezTo>
                  <a:close/>
                  <a:moveTo>
                    <a:pt x="320143" y="192938"/>
                  </a:moveTo>
                  <a:lnTo>
                    <a:pt x="307656" y="192938"/>
                  </a:lnTo>
                  <a:cubicBezTo>
                    <a:pt x="303805" y="192938"/>
                    <a:pt x="300654" y="189787"/>
                    <a:pt x="300654" y="185936"/>
                  </a:cubicBezTo>
                  <a:cubicBezTo>
                    <a:pt x="300654" y="182085"/>
                    <a:pt x="303805" y="178934"/>
                    <a:pt x="307656" y="178934"/>
                  </a:cubicBezTo>
                  <a:lnTo>
                    <a:pt x="320143" y="178934"/>
                  </a:lnTo>
                  <a:cubicBezTo>
                    <a:pt x="323995" y="178934"/>
                    <a:pt x="327146" y="182085"/>
                    <a:pt x="327146" y="185936"/>
                  </a:cubicBezTo>
                  <a:cubicBezTo>
                    <a:pt x="327146" y="189787"/>
                    <a:pt x="323995" y="192938"/>
                    <a:pt x="320143" y="192938"/>
                  </a:cubicBezTo>
                  <a:close/>
                  <a:moveTo>
                    <a:pt x="282682" y="192938"/>
                  </a:moveTo>
                  <a:lnTo>
                    <a:pt x="270195" y="192938"/>
                  </a:lnTo>
                  <a:cubicBezTo>
                    <a:pt x="266344" y="192938"/>
                    <a:pt x="263193" y="189787"/>
                    <a:pt x="263193" y="185936"/>
                  </a:cubicBezTo>
                  <a:cubicBezTo>
                    <a:pt x="263193" y="182085"/>
                    <a:pt x="266344" y="178934"/>
                    <a:pt x="270195" y="178934"/>
                  </a:cubicBezTo>
                  <a:lnTo>
                    <a:pt x="282682" y="178934"/>
                  </a:lnTo>
                  <a:cubicBezTo>
                    <a:pt x="286533" y="178934"/>
                    <a:pt x="289684" y="182085"/>
                    <a:pt x="289684" y="185936"/>
                  </a:cubicBezTo>
                  <a:cubicBezTo>
                    <a:pt x="289684" y="189787"/>
                    <a:pt x="286533" y="192938"/>
                    <a:pt x="282682" y="192938"/>
                  </a:cubicBezTo>
                  <a:close/>
                  <a:moveTo>
                    <a:pt x="245221" y="192938"/>
                  </a:moveTo>
                  <a:lnTo>
                    <a:pt x="232734" y="192938"/>
                  </a:lnTo>
                  <a:cubicBezTo>
                    <a:pt x="228882" y="192938"/>
                    <a:pt x="225731" y="189787"/>
                    <a:pt x="225731" y="185936"/>
                  </a:cubicBezTo>
                  <a:cubicBezTo>
                    <a:pt x="225731" y="182085"/>
                    <a:pt x="228882" y="178934"/>
                    <a:pt x="232734" y="178934"/>
                  </a:cubicBezTo>
                  <a:lnTo>
                    <a:pt x="245221" y="178934"/>
                  </a:lnTo>
                  <a:cubicBezTo>
                    <a:pt x="249072" y="178934"/>
                    <a:pt x="252223" y="182085"/>
                    <a:pt x="252223" y="185936"/>
                  </a:cubicBezTo>
                  <a:cubicBezTo>
                    <a:pt x="252223" y="189787"/>
                    <a:pt x="249072" y="192938"/>
                    <a:pt x="245221" y="192938"/>
                  </a:cubicBezTo>
                  <a:close/>
                  <a:moveTo>
                    <a:pt x="207643" y="192938"/>
                  </a:moveTo>
                  <a:lnTo>
                    <a:pt x="195155" y="192938"/>
                  </a:lnTo>
                  <a:cubicBezTo>
                    <a:pt x="191304" y="192938"/>
                    <a:pt x="188153" y="189787"/>
                    <a:pt x="188153" y="185936"/>
                  </a:cubicBezTo>
                  <a:cubicBezTo>
                    <a:pt x="188153" y="182085"/>
                    <a:pt x="191304" y="178934"/>
                    <a:pt x="195155" y="178934"/>
                  </a:cubicBezTo>
                  <a:lnTo>
                    <a:pt x="207643" y="178934"/>
                  </a:lnTo>
                  <a:cubicBezTo>
                    <a:pt x="211494" y="178934"/>
                    <a:pt x="214645" y="182085"/>
                    <a:pt x="214645" y="185936"/>
                  </a:cubicBezTo>
                  <a:cubicBezTo>
                    <a:pt x="214645" y="189787"/>
                    <a:pt x="211494" y="192938"/>
                    <a:pt x="207643" y="192938"/>
                  </a:cubicBezTo>
                  <a:close/>
                  <a:moveTo>
                    <a:pt x="174616" y="182435"/>
                  </a:moveTo>
                  <a:cubicBezTo>
                    <a:pt x="172865" y="182435"/>
                    <a:pt x="170998" y="181734"/>
                    <a:pt x="169598" y="180334"/>
                  </a:cubicBezTo>
                  <a:lnTo>
                    <a:pt x="160845" y="171465"/>
                  </a:lnTo>
                  <a:cubicBezTo>
                    <a:pt x="158161" y="168664"/>
                    <a:pt x="158161" y="164229"/>
                    <a:pt x="160845" y="161545"/>
                  </a:cubicBezTo>
                  <a:cubicBezTo>
                    <a:pt x="163529" y="158861"/>
                    <a:pt x="167964" y="158861"/>
                    <a:pt x="170765" y="161545"/>
                  </a:cubicBezTo>
                  <a:lnTo>
                    <a:pt x="179517" y="170415"/>
                  </a:lnTo>
                  <a:cubicBezTo>
                    <a:pt x="182201" y="173215"/>
                    <a:pt x="182201" y="177650"/>
                    <a:pt x="179517" y="180334"/>
                  </a:cubicBezTo>
                  <a:cubicBezTo>
                    <a:pt x="178117" y="181734"/>
                    <a:pt x="176366" y="182318"/>
                    <a:pt x="174616" y="182318"/>
                  </a:cubicBezTo>
                  <a:close/>
                  <a:moveTo>
                    <a:pt x="148124" y="155827"/>
                  </a:moveTo>
                  <a:cubicBezTo>
                    <a:pt x="146374" y="155827"/>
                    <a:pt x="144507" y="155126"/>
                    <a:pt x="143106" y="153726"/>
                  </a:cubicBezTo>
                  <a:lnTo>
                    <a:pt x="134354" y="144857"/>
                  </a:lnTo>
                  <a:cubicBezTo>
                    <a:pt x="131669" y="142172"/>
                    <a:pt x="131669" y="137738"/>
                    <a:pt x="134354" y="134937"/>
                  </a:cubicBezTo>
                  <a:cubicBezTo>
                    <a:pt x="137038" y="132253"/>
                    <a:pt x="141472" y="132253"/>
                    <a:pt x="144273" y="134937"/>
                  </a:cubicBezTo>
                  <a:lnTo>
                    <a:pt x="153026" y="143806"/>
                  </a:lnTo>
                  <a:cubicBezTo>
                    <a:pt x="155710" y="146490"/>
                    <a:pt x="155710" y="150925"/>
                    <a:pt x="153026" y="153726"/>
                  </a:cubicBezTo>
                  <a:cubicBezTo>
                    <a:pt x="151625" y="155126"/>
                    <a:pt x="149875" y="155710"/>
                    <a:pt x="148124" y="155710"/>
                  </a:cubicBezTo>
                  <a:close/>
                  <a:moveTo>
                    <a:pt x="121633" y="129218"/>
                  </a:moveTo>
                  <a:cubicBezTo>
                    <a:pt x="119882" y="129218"/>
                    <a:pt x="118015" y="128518"/>
                    <a:pt x="116615" y="127118"/>
                  </a:cubicBezTo>
                  <a:lnTo>
                    <a:pt x="107862" y="118249"/>
                  </a:lnTo>
                  <a:cubicBezTo>
                    <a:pt x="105178" y="115448"/>
                    <a:pt x="105178" y="111013"/>
                    <a:pt x="107862" y="108329"/>
                  </a:cubicBezTo>
                  <a:cubicBezTo>
                    <a:pt x="110663" y="105645"/>
                    <a:pt x="115097" y="105645"/>
                    <a:pt x="117782" y="108329"/>
                  </a:cubicBezTo>
                  <a:lnTo>
                    <a:pt x="126534" y="117198"/>
                  </a:lnTo>
                  <a:cubicBezTo>
                    <a:pt x="129219" y="119999"/>
                    <a:pt x="129219" y="124434"/>
                    <a:pt x="126534" y="127118"/>
                  </a:cubicBezTo>
                  <a:cubicBezTo>
                    <a:pt x="125134" y="128518"/>
                    <a:pt x="123384" y="129102"/>
                    <a:pt x="121633" y="129102"/>
                  </a:cubicBezTo>
                  <a:close/>
                  <a:moveTo>
                    <a:pt x="95258" y="102610"/>
                  </a:moveTo>
                  <a:cubicBezTo>
                    <a:pt x="93508" y="102610"/>
                    <a:pt x="91641" y="101910"/>
                    <a:pt x="90240" y="100510"/>
                  </a:cubicBezTo>
                  <a:lnTo>
                    <a:pt x="81488" y="91641"/>
                  </a:lnTo>
                  <a:cubicBezTo>
                    <a:pt x="78803" y="88956"/>
                    <a:pt x="78803" y="84522"/>
                    <a:pt x="81488" y="81721"/>
                  </a:cubicBezTo>
                  <a:cubicBezTo>
                    <a:pt x="84171" y="79037"/>
                    <a:pt x="88606" y="79037"/>
                    <a:pt x="91407" y="81721"/>
                  </a:cubicBezTo>
                  <a:lnTo>
                    <a:pt x="100160" y="90590"/>
                  </a:lnTo>
                  <a:cubicBezTo>
                    <a:pt x="102844" y="93274"/>
                    <a:pt x="102844" y="97709"/>
                    <a:pt x="100160" y="100510"/>
                  </a:cubicBezTo>
                  <a:cubicBezTo>
                    <a:pt x="98759" y="101910"/>
                    <a:pt x="97009" y="102494"/>
                    <a:pt x="95258" y="102494"/>
                  </a:cubicBezTo>
                  <a:close/>
                  <a:moveTo>
                    <a:pt x="68767" y="76119"/>
                  </a:moveTo>
                  <a:cubicBezTo>
                    <a:pt x="67016" y="76119"/>
                    <a:pt x="65149" y="75419"/>
                    <a:pt x="63749" y="74018"/>
                  </a:cubicBezTo>
                  <a:lnTo>
                    <a:pt x="54879" y="65149"/>
                  </a:lnTo>
                  <a:cubicBezTo>
                    <a:pt x="52195" y="62465"/>
                    <a:pt x="52195" y="58030"/>
                    <a:pt x="54879" y="55229"/>
                  </a:cubicBezTo>
                  <a:cubicBezTo>
                    <a:pt x="57563" y="52545"/>
                    <a:pt x="61998" y="52545"/>
                    <a:pt x="64799" y="55229"/>
                  </a:cubicBezTo>
                  <a:lnTo>
                    <a:pt x="73668" y="64099"/>
                  </a:lnTo>
                  <a:cubicBezTo>
                    <a:pt x="76353" y="66783"/>
                    <a:pt x="76353" y="71218"/>
                    <a:pt x="73668" y="74018"/>
                  </a:cubicBezTo>
                  <a:cubicBezTo>
                    <a:pt x="72268" y="75419"/>
                    <a:pt x="70517" y="76002"/>
                    <a:pt x="68767" y="76002"/>
                  </a:cubicBezTo>
                  <a:close/>
                  <a:moveTo>
                    <a:pt x="42392" y="49511"/>
                  </a:moveTo>
                  <a:cubicBezTo>
                    <a:pt x="40642" y="49511"/>
                    <a:pt x="38774" y="48811"/>
                    <a:pt x="37491" y="47410"/>
                  </a:cubicBezTo>
                  <a:lnTo>
                    <a:pt x="28621" y="38541"/>
                  </a:lnTo>
                  <a:cubicBezTo>
                    <a:pt x="25937" y="35740"/>
                    <a:pt x="25937" y="31305"/>
                    <a:pt x="28621" y="28621"/>
                  </a:cubicBezTo>
                  <a:cubicBezTo>
                    <a:pt x="31422" y="25820"/>
                    <a:pt x="35857" y="25937"/>
                    <a:pt x="38541" y="28621"/>
                  </a:cubicBezTo>
                  <a:lnTo>
                    <a:pt x="47410" y="37491"/>
                  </a:lnTo>
                  <a:cubicBezTo>
                    <a:pt x="50095" y="40291"/>
                    <a:pt x="50095" y="44726"/>
                    <a:pt x="47410" y="47410"/>
                  </a:cubicBezTo>
                  <a:cubicBezTo>
                    <a:pt x="46010" y="48811"/>
                    <a:pt x="44259" y="49394"/>
                    <a:pt x="42509" y="49394"/>
                  </a:cubicBezTo>
                  <a:close/>
                  <a:moveTo>
                    <a:pt x="15901" y="22903"/>
                  </a:moveTo>
                  <a:cubicBezTo>
                    <a:pt x="14150" y="22903"/>
                    <a:pt x="12283" y="22203"/>
                    <a:pt x="10882" y="20802"/>
                  </a:cubicBezTo>
                  <a:lnTo>
                    <a:pt x="2013" y="11933"/>
                  </a:lnTo>
                  <a:cubicBezTo>
                    <a:pt x="-671" y="9248"/>
                    <a:pt x="-671" y="4814"/>
                    <a:pt x="2013" y="2013"/>
                  </a:cubicBezTo>
                  <a:cubicBezTo>
                    <a:pt x="4697" y="-671"/>
                    <a:pt x="9132" y="-671"/>
                    <a:pt x="11933" y="2013"/>
                  </a:cubicBezTo>
                  <a:lnTo>
                    <a:pt x="20802" y="10882"/>
                  </a:lnTo>
                  <a:cubicBezTo>
                    <a:pt x="23486" y="13567"/>
                    <a:pt x="23486" y="18001"/>
                    <a:pt x="20802" y="20802"/>
                  </a:cubicBezTo>
                  <a:cubicBezTo>
                    <a:pt x="19402" y="22203"/>
                    <a:pt x="17651" y="22786"/>
                    <a:pt x="15901" y="22786"/>
                  </a:cubicBezTo>
                  <a:close/>
                </a:path>
              </a:pathLst>
            </a:custGeom>
            <a:solidFill>
              <a:srgbClr val="000000"/>
            </a:solidFill>
            <a:ln w="11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1" name="Free-form: Shape 80">
              <a:extLst>
                <a:ext uri="{FF2B5EF4-FFF2-40B4-BE49-F238E27FC236}">
                  <a16:creationId xmlns:a16="http://schemas.microsoft.com/office/drawing/2014/main" id="{27488C2E-3889-5218-45F9-AE2851B32FE5}"/>
                </a:ext>
              </a:extLst>
            </p:cNvPr>
            <p:cNvSpPr/>
            <p:nvPr/>
          </p:nvSpPr>
          <p:spPr>
            <a:xfrm>
              <a:off x="6223176" y="3756908"/>
              <a:ext cx="1766084" cy="617150"/>
            </a:xfrm>
            <a:custGeom>
              <a:avLst/>
              <a:gdLst>
                <a:gd name="connsiteX0" fmla="*/ 1456474 w 1766084"/>
                <a:gd name="connsiteY0" fmla="*/ 617151 h 617150"/>
                <a:gd name="connsiteX1" fmla="*/ 1443987 w 1766084"/>
                <a:gd name="connsiteY1" fmla="*/ 617151 h 617150"/>
                <a:gd name="connsiteX2" fmla="*/ 1436985 w 1766084"/>
                <a:gd name="connsiteY2" fmla="*/ 610149 h 617150"/>
                <a:gd name="connsiteX3" fmla="*/ 1443987 w 1766084"/>
                <a:gd name="connsiteY3" fmla="*/ 603146 h 617150"/>
                <a:gd name="connsiteX4" fmla="*/ 1456474 w 1766084"/>
                <a:gd name="connsiteY4" fmla="*/ 603146 h 617150"/>
                <a:gd name="connsiteX5" fmla="*/ 1463476 w 1766084"/>
                <a:gd name="connsiteY5" fmla="*/ 610149 h 617150"/>
                <a:gd name="connsiteX6" fmla="*/ 1456474 w 1766084"/>
                <a:gd name="connsiteY6" fmla="*/ 617151 h 617150"/>
                <a:gd name="connsiteX7" fmla="*/ 1419012 w 1766084"/>
                <a:gd name="connsiteY7" fmla="*/ 617151 h 617150"/>
                <a:gd name="connsiteX8" fmla="*/ 1406525 w 1766084"/>
                <a:gd name="connsiteY8" fmla="*/ 617151 h 617150"/>
                <a:gd name="connsiteX9" fmla="*/ 1399523 w 1766084"/>
                <a:gd name="connsiteY9" fmla="*/ 610149 h 617150"/>
                <a:gd name="connsiteX10" fmla="*/ 1406525 w 1766084"/>
                <a:gd name="connsiteY10" fmla="*/ 603146 h 617150"/>
                <a:gd name="connsiteX11" fmla="*/ 1419012 w 1766084"/>
                <a:gd name="connsiteY11" fmla="*/ 603146 h 617150"/>
                <a:gd name="connsiteX12" fmla="*/ 1426015 w 1766084"/>
                <a:gd name="connsiteY12" fmla="*/ 610149 h 617150"/>
                <a:gd name="connsiteX13" fmla="*/ 1419012 w 1766084"/>
                <a:gd name="connsiteY13" fmla="*/ 617151 h 617150"/>
                <a:gd name="connsiteX14" fmla="*/ 1381434 w 1766084"/>
                <a:gd name="connsiteY14" fmla="*/ 617034 h 617150"/>
                <a:gd name="connsiteX15" fmla="*/ 1368947 w 1766084"/>
                <a:gd name="connsiteY15" fmla="*/ 617034 h 617150"/>
                <a:gd name="connsiteX16" fmla="*/ 1361945 w 1766084"/>
                <a:gd name="connsiteY16" fmla="*/ 610032 h 617150"/>
                <a:gd name="connsiteX17" fmla="*/ 1368947 w 1766084"/>
                <a:gd name="connsiteY17" fmla="*/ 603030 h 617150"/>
                <a:gd name="connsiteX18" fmla="*/ 1381434 w 1766084"/>
                <a:gd name="connsiteY18" fmla="*/ 603030 h 617150"/>
                <a:gd name="connsiteX19" fmla="*/ 1388436 w 1766084"/>
                <a:gd name="connsiteY19" fmla="*/ 610032 h 617150"/>
                <a:gd name="connsiteX20" fmla="*/ 1381434 w 1766084"/>
                <a:gd name="connsiteY20" fmla="*/ 617034 h 617150"/>
                <a:gd name="connsiteX21" fmla="*/ 1343973 w 1766084"/>
                <a:gd name="connsiteY21" fmla="*/ 617034 h 617150"/>
                <a:gd name="connsiteX22" fmla="*/ 1332186 w 1766084"/>
                <a:gd name="connsiteY22" fmla="*/ 617034 h 617150"/>
                <a:gd name="connsiteX23" fmla="*/ 1327284 w 1766084"/>
                <a:gd name="connsiteY23" fmla="*/ 614933 h 617150"/>
                <a:gd name="connsiteX24" fmla="*/ 1327051 w 1766084"/>
                <a:gd name="connsiteY24" fmla="*/ 604780 h 617150"/>
                <a:gd name="connsiteX25" fmla="*/ 1334286 w 1766084"/>
                <a:gd name="connsiteY25" fmla="*/ 603030 h 617150"/>
                <a:gd name="connsiteX26" fmla="*/ 1343973 w 1766084"/>
                <a:gd name="connsiteY26" fmla="*/ 603030 h 617150"/>
                <a:gd name="connsiteX27" fmla="*/ 1350975 w 1766084"/>
                <a:gd name="connsiteY27" fmla="*/ 610032 h 617150"/>
                <a:gd name="connsiteX28" fmla="*/ 1343973 w 1766084"/>
                <a:gd name="connsiteY28" fmla="*/ 617034 h 617150"/>
                <a:gd name="connsiteX29" fmla="*/ 1478414 w 1766084"/>
                <a:gd name="connsiteY29" fmla="*/ 609915 h 617150"/>
                <a:gd name="connsiteX30" fmla="*/ 1473512 w 1766084"/>
                <a:gd name="connsiteY30" fmla="*/ 607814 h 617150"/>
                <a:gd name="connsiteX31" fmla="*/ 1473512 w 1766084"/>
                <a:gd name="connsiteY31" fmla="*/ 597895 h 617150"/>
                <a:gd name="connsiteX32" fmla="*/ 1482381 w 1766084"/>
                <a:gd name="connsiteY32" fmla="*/ 589026 h 617150"/>
                <a:gd name="connsiteX33" fmla="*/ 1492302 w 1766084"/>
                <a:gd name="connsiteY33" fmla="*/ 589026 h 617150"/>
                <a:gd name="connsiteX34" fmla="*/ 1492302 w 1766084"/>
                <a:gd name="connsiteY34" fmla="*/ 598945 h 617150"/>
                <a:gd name="connsiteX35" fmla="*/ 1483432 w 1766084"/>
                <a:gd name="connsiteY35" fmla="*/ 607814 h 617150"/>
                <a:gd name="connsiteX36" fmla="*/ 1478531 w 1766084"/>
                <a:gd name="connsiteY36" fmla="*/ 609799 h 617150"/>
                <a:gd name="connsiteX37" fmla="*/ 1314097 w 1766084"/>
                <a:gd name="connsiteY37" fmla="*/ 598712 h 617150"/>
                <a:gd name="connsiteX38" fmla="*/ 1309079 w 1766084"/>
                <a:gd name="connsiteY38" fmla="*/ 596611 h 617150"/>
                <a:gd name="connsiteX39" fmla="*/ 1300209 w 1766084"/>
                <a:gd name="connsiteY39" fmla="*/ 587742 h 617150"/>
                <a:gd name="connsiteX40" fmla="*/ 1300209 w 1766084"/>
                <a:gd name="connsiteY40" fmla="*/ 577822 h 617150"/>
                <a:gd name="connsiteX41" fmla="*/ 1310129 w 1766084"/>
                <a:gd name="connsiteY41" fmla="*/ 577822 h 617150"/>
                <a:gd name="connsiteX42" fmla="*/ 1318998 w 1766084"/>
                <a:gd name="connsiteY42" fmla="*/ 586691 h 617150"/>
                <a:gd name="connsiteX43" fmla="*/ 1318998 w 1766084"/>
                <a:gd name="connsiteY43" fmla="*/ 596611 h 617150"/>
                <a:gd name="connsiteX44" fmla="*/ 1314097 w 1766084"/>
                <a:gd name="connsiteY44" fmla="*/ 598595 h 617150"/>
                <a:gd name="connsiteX45" fmla="*/ 1505022 w 1766084"/>
                <a:gd name="connsiteY45" fmla="*/ 583424 h 617150"/>
                <a:gd name="connsiteX46" fmla="*/ 1500120 w 1766084"/>
                <a:gd name="connsiteY46" fmla="*/ 581323 h 617150"/>
                <a:gd name="connsiteX47" fmla="*/ 1500120 w 1766084"/>
                <a:gd name="connsiteY47" fmla="*/ 571403 h 617150"/>
                <a:gd name="connsiteX48" fmla="*/ 1508990 w 1766084"/>
                <a:gd name="connsiteY48" fmla="*/ 562534 h 617150"/>
                <a:gd name="connsiteX49" fmla="*/ 1518909 w 1766084"/>
                <a:gd name="connsiteY49" fmla="*/ 562534 h 617150"/>
                <a:gd name="connsiteX50" fmla="*/ 1518909 w 1766084"/>
                <a:gd name="connsiteY50" fmla="*/ 572454 h 617150"/>
                <a:gd name="connsiteX51" fmla="*/ 1510040 w 1766084"/>
                <a:gd name="connsiteY51" fmla="*/ 581323 h 617150"/>
                <a:gd name="connsiteX52" fmla="*/ 1505139 w 1766084"/>
                <a:gd name="connsiteY52" fmla="*/ 583307 h 617150"/>
                <a:gd name="connsiteX53" fmla="*/ 1287605 w 1766084"/>
                <a:gd name="connsiteY53" fmla="*/ 572220 h 617150"/>
                <a:gd name="connsiteX54" fmla="*/ 1282704 w 1766084"/>
                <a:gd name="connsiteY54" fmla="*/ 570120 h 617150"/>
                <a:gd name="connsiteX55" fmla="*/ 1273834 w 1766084"/>
                <a:gd name="connsiteY55" fmla="*/ 561250 h 617150"/>
                <a:gd name="connsiteX56" fmla="*/ 1273834 w 1766084"/>
                <a:gd name="connsiteY56" fmla="*/ 551331 h 617150"/>
                <a:gd name="connsiteX57" fmla="*/ 1283755 w 1766084"/>
                <a:gd name="connsiteY57" fmla="*/ 551331 h 617150"/>
                <a:gd name="connsiteX58" fmla="*/ 1292623 w 1766084"/>
                <a:gd name="connsiteY58" fmla="*/ 560200 h 617150"/>
                <a:gd name="connsiteX59" fmla="*/ 1292623 w 1766084"/>
                <a:gd name="connsiteY59" fmla="*/ 570120 h 617150"/>
                <a:gd name="connsiteX60" fmla="*/ 1287722 w 1766084"/>
                <a:gd name="connsiteY60" fmla="*/ 572104 h 617150"/>
                <a:gd name="connsiteX61" fmla="*/ 1531513 w 1766084"/>
                <a:gd name="connsiteY61" fmla="*/ 556932 h 617150"/>
                <a:gd name="connsiteX62" fmla="*/ 1526612 w 1766084"/>
                <a:gd name="connsiteY62" fmla="*/ 554832 h 617150"/>
                <a:gd name="connsiteX63" fmla="*/ 1526612 w 1766084"/>
                <a:gd name="connsiteY63" fmla="*/ 544912 h 617150"/>
                <a:gd name="connsiteX64" fmla="*/ 1535481 w 1766084"/>
                <a:gd name="connsiteY64" fmla="*/ 536043 h 617150"/>
                <a:gd name="connsiteX65" fmla="*/ 1545401 w 1766084"/>
                <a:gd name="connsiteY65" fmla="*/ 536043 h 617150"/>
                <a:gd name="connsiteX66" fmla="*/ 1545401 w 1766084"/>
                <a:gd name="connsiteY66" fmla="*/ 545962 h 617150"/>
                <a:gd name="connsiteX67" fmla="*/ 1536531 w 1766084"/>
                <a:gd name="connsiteY67" fmla="*/ 554832 h 617150"/>
                <a:gd name="connsiteX68" fmla="*/ 1531630 w 1766084"/>
                <a:gd name="connsiteY68" fmla="*/ 556816 h 617150"/>
                <a:gd name="connsiteX69" fmla="*/ 1261114 w 1766084"/>
                <a:gd name="connsiteY69" fmla="*/ 545612 h 617150"/>
                <a:gd name="connsiteX70" fmla="*/ 1256096 w 1766084"/>
                <a:gd name="connsiteY70" fmla="*/ 543512 h 617150"/>
                <a:gd name="connsiteX71" fmla="*/ 1247227 w 1766084"/>
                <a:gd name="connsiteY71" fmla="*/ 534642 h 617150"/>
                <a:gd name="connsiteX72" fmla="*/ 1247227 w 1766084"/>
                <a:gd name="connsiteY72" fmla="*/ 524722 h 617150"/>
                <a:gd name="connsiteX73" fmla="*/ 1257146 w 1766084"/>
                <a:gd name="connsiteY73" fmla="*/ 524722 h 617150"/>
                <a:gd name="connsiteX74" fmla="*/ 1266016 w 1766084"/>
                <a:gd name="connsiteY74" fmla="*/ 533592 h 617150"/>
                <a:gd name="connsiteX75" fmla="*/ 1266016 w 1766084"/>
                <a:gd name="connsiteY75" fmla="*/ 543512 h 617150"/>
                <a:gd name="connsiteX76" fmla="*/ 1261114 w 1766084"/>
                <a:gd name="connsiteY76" fmla="*/ 545495 h 617150"/>
                <a:gd name="connsiteX77" fmla="*/ 1558121 w 1766084"/>
                <a:gd name="connsiteY77" fmla="*/ 530441 h 617150"/>
                <a:gd name="connsiteX78" fmla="*/ 1553220 w 1766084"/>
                <a:gd name="connsiteY78" fmla="*/ 528340 h 617150"/>
                <a:gd name="connsiteX79" fmla="*/ 1553220 w 1766084"/>
                <a:gd name="connsiteY79" fmla="*/ 518420 h 617150"/>
                <a:gd name="connsiteX80" fmla="*/ 1562089 w 1766084"/>
                <a:gd name="connsiteY80" fmla="*/ 509551 h 617150"/>
                <a:gd name="connsiteX81" fmla="*/ 1572009 w 1766084"/>
                <a:gd name="connsiteY81" fmla="*/ 509551 h 617150"/>
                <a:gd name="connsiteX82" fmla="*/ 1572009 w 1766084"/>
                <a:gd name="connsiteY82" fmla="*/ 519471 h 617150"/>
                <a:gd name="connsiteX83" fmla="*/ 1563140 w 1766084"/>
                <a:gd name="connsiteY83" fmla="*/ 528340 h 617150"/>
                <a:gd name="connsiteX84" fmla="*/ 1558238 w 1766084"/>
                <a:gd name="connsiteY84" fmla="*/ 530324 h 617150"/>
                <a:gd name="connsiteX85" fmla="*/ 1234740 w 1766084"/>
                <a:gd name="connsiteY85" fmla="*/ 519004 h 617150"/>
                <a:gd name="connsiteX86" fmla="*/ 1229838 w 1766084"/>
                <a:gd name="connsiteY86" fmla="*/ 516904 h 617150"/>
                <a:gd name="connsiteX87" fmla="*/ 1220969 w 1766084"/>
                <a:gd name="connsiteY87" fmla="*/ 508034 h 617150"/>
                <a:gd name="connsiteX88" fmla="*/ 1220969 w 1766084"/>
                <a:gd name="connsiteY88" fmla="*/ 498114 h 617150"/>
                <a:gd name="connsiteX89" fmla="*/ 1230888 w 1766084"/>
                <a:gd name="connsiteY89" fmla="*/ 498114 h 617150"/>
                <a:gd name="connsiteX90" fmla="*/ 1239758 w 1766084"/>
                <a:gd name="connsiteY90" fmla="*/ 506984 h 617150"/>
                <a:gd name="connsiteX91" fmla="*/ 1239758 w 1766084"/>
                <a:gd name="connsiteY91" fmla="*/ 516904 h 617150"/>
                <a:gd name="connsiteX92" fmla="*/ 1234856 w 1766084"/>
                <a:gd name="connsiteY92" fmla="*/ 518887 h 617150"/>
                <a:gd name="connsiteX93" fmla="*/ 1584730 w 1766084"/>
                <a:gd name="connsiteY93" fmla="*/ 503949 h 617150"/>
                <a:gd name="connsiteX94" fmla="*/ 1579828 w 1766084"/>
                <a:gd name="connsiteY94" fmla="*/ 501849 h 617150"/>
                <a:gd name="connsiteX95" fmla="*/ 1579828 w 1766084"/>
                <a:gd name="connsiteY95" fmla="*/ 491929 h 617150"/>
                <a:gd name="connsiteX96" fmla="*/ 1588698 w 1766084"/>
                <a:gd name="connsiteY96" fmla="*/ 483060 h 617150"/>
                <a:gd name="connsiteX97" fmla="*/ 1598617 w 1766084"/>
                <a:gd name="connsiteY97" fmla="*/ 483060 h 617150"/>
                <a:gd name="connsiteX98" fmla="*/ 1598617 w 1766084"/>
                <a:gd name="connsiteY98" fmla="*/ 492979 h 617150"/>
                <a:gd name="connsiteX99" fmla="*/ 1589748 w 1766084"/>
                <a:gd name="connsiteY99" fmla="*/ 501849 h 617150"/>
                <a:gd name="connsiteX100" fmla="*/ 1584846 w 1766084"/>
                <a:gd name="connsiteY100" fmla="*/ 503833 h 617150"/>
                <a:gd name="connsiteX101" fmla="*/ 1208248 w 1766084"/>
                <a:gd name="connsiteY101" fmla="*/ 492396 h 617150"/>
                <a:gd name="connsiteX102" fmla="*/ 1203230 w 1766084"/>
                <a:gd name="connsiteY102" fmla="*/ 490296 h 617150"/>
                <a:gd name="connsiteX103" fmla="*/ 1194360 w 1766084"/>
                <a:gd name="connsiteY103" fmla="*/ 481426 h 617150"/>
                <a:gd name="connsiteX104" fmla="*/ 1194360 w 1766084"/>
                <a:gd name="connsiteY104" fmla="*/ 471506 h 617150"/>
                <a:gd name="connsiteX105" fmla="*/ 1204280 w 1766084"/>
                <a:gd name="connsiteY105" fmla="*/ 471506 h 617150"/>
                <a:gd name="connsiteX106" fmla="*/ 1213149 w 1766084"/>
                <a:gd name="connsiteY106" fmla="*/ 480376 h 617150"/>
                <a:gd name="connsiteX107" fmla="*/ 1213149 w 1766084"/>
                <a:gd name="connsiteY107" fmla="*/ 490296 h 617150"/>
                <a:gd name="connsiteX108" fmla="*/ 1208248 w 1766084"/>
                <a:gd name="connsiteY108" fmla="*/ 492279 h 617150"/>
                <a:gd name="connsiteX109" fmla="*/ 1611221 w 1766084"/>
                <a:gd name="connsiteY109" fmla="*/ 477575 h 617150"/>
                <a:gd name="connsiteX110" fmla="*/ 1606319 w 1766084"/>
                <a:gd name="connsiteY110" fmla="*/ 475474 h 617150"/>
                <a:gd name="connsiteX111" fmla="*/ 1606319 w 1766084"/>
                <a:gd name="connsiteY111" fmla="*/ 465554 h 617150"/>
                <a:gd name="connsiteX112" fmla="*/ 1615189 w 1766084"/>
                <a:gd name="connsiteY112" fmla="*/ 456685 h 617150"/>
                <a:gd name="connsiteX113" fmla="*/ 1625109 w 1766084"/>
                <a:gd name="connsiteY113" fmla="*/ 456685 h 617150"/>
                <a:gd name="connsiteX114" fmla="*/ 1625109 w 1766084"/>
                <a:gd name="connsiteY114" fmla="*/ 466605 h 617150"/>
                <a:gd name="connsiteX115" fmla="*/ 1616239 w 1766084"/>
                <a:gd name="connsiteY115" fmla="*/ 475474 h 617150"/>
                <a:gd name="connsiteX116" fmla="*/ 1611337 w 1766084"/>
                <a:gd name="connsiteY116" fmla="*/ 477458 h 617150"/>
                <a:gd name="connsiteX117" fmla="*/ 1181756 w 1766084"/>
                <a:gd name="connsiteY117" fmla="*/ 465788 h 617150"/>
                <a:gd name="connsiteX118" fmla="*/ 1176855 w 1766084"/>
                <a:gd name="connsiteY118" fmla="*/ 463687 h 617150"/>
                <a:gd name="connsiteX119" fmla="*/ 1167985 w 1766084"/>
                <a:gd name="connsiteY119" fmla="*/ 454818 h 617150"/>
                <a:gd name="connsiteX120" fmla="*/ 1167985 w 1766084"/>
                <a:gd name="connsiteY120" fmla="*/ 444898 h 617150"/>
                <a:gd name="connsiteX121" fmla="*/ 1177906 w 1766084"/>
                <a:gd name="connsiteY121" fmla="*/ 444898 h 617150"/>
                <a:gd name="connsiteX122" fmla="*/ 1186775 w 1766084"/>
                <a:gd name="connsiteY122" fmla="*/ 453768 h 617150"/>
                <a:gd name="connsiteX123" fmla="*/ 1186775 w 1766084"/>
                <a:gd name="connsiteY123" fmla="*/ 463687 h 617150"/>
                <a:gd name="connsiteX124" fmla="*/ 1181873 w 1766084"/>
                <a:gd name="connsiteY124" fmla="*/ 465671 h 617150"/>
                <a:gd name="connsiteX125" fmla="*/ 1759083 w 1766084"/>
                <a:gd name="connsiteY125" fmla="*/ 465671 h 617150"/>
                <a:gd name="connsiteX126" fmla="*/ 1756165 w 1766084"/>
                <a:gd name="connsiteY126" fmla="*/ 465671 h 617150"/>
                <a:gd name="connsiteX127" fmla="*/ 1749163 w 1766084"/>
                <a:gd name="connsiteY127" fmla="*/ 458669 h 617150"/>
                <a:gd name="connsiteX128" fmla="*/ 1756165 w 1766084"/>
                <a:gd name="connsiteY128" fmla="*/ 451667 h 617150"/>
                <a:gd name="connsiteX129" fmla="*/ 1759083 w 1766084"/>
                <a:gd name="connsiteY129" fmla="*/ 451667 h 617150"/>
                <a:gd name="connsiteX130" fmla="*/ 1766085 w 1766084"/>
                <a:gd name="connsiteY130" fmla="*/ 458669 h 617150"/>
                <a:gd name="connsiteX131" fmla="*/ 1759083 w 1766084"/>
                <a:gd name="connsiteY131" fmla="*/ 465671 h 617150"/>
                <a:gd name="connsiteX132" fmla="*/ 1731308 w 1766084"/>
                <a:gd name="connsiteY132" fmla="*/ 465671 h 617150"/>
                <a:gd name="connsiteX133" fmla="*/ 1718820 w 1766084"/>
                <a:gd name="connsiteY133" fmla="*/ 465671 h 617150"/>
                <a:gd name="connsiteX134" fmla="*/ 1711818 w 1766084"/>
                <a:gd name="connsiteY134" fmla="*/ 458669 h 617150"/>
                <a:gd name="connsiteX135" fmla="*/ 1718820 w 1766084"/>
                <a:gd name="connsiteY135" fmla="*/ 451667 h 617150"/>
                <a:gd name="connsiteX136" fmla="*/ 1731308 w 1766084"/>
                <a:gd name="connsiteY136" fmla="*/ 451667 h 617150"/>
                <a:gd name="connsiteX137" fmla="*/ 1738309 w 1766084"/>
                <a:gd name="connsiteY137" fmla="*/ 458669 h 617150"/>
                <a:gd name="connsiteX138" fmla="*/ 1731308 w 1766084"/>
                <a:gd name="connsiteY138" fmla="*/ 465671 h 617150"/>
                <a:gd name="connsiteX139" fmla="*/ 1693730 w 1766084"/>
                <a:gd name="connsiteY139" fmla="*/ 465554 h 617150"/>
                <a:gd name="connsiteX140" fmla="*/ 1681243 w 1766084"/>
                <a:gd name="connsiteY140" fmla="*/ 465554 h 617150"/>
                <a:gd name="connsiteX141" fmla="*/ 1674240 w 1766084"/>
                <a:gd name="connsiteY141" fmla="*/ 458552 h 617150"/>
                <a:gd name="connsiteX142" fmla="*/ 1681243 w 1766084"/>
                <a:gd name="connsiteY142" fmla="*/ 451550 h 617150"/>
                <a:gd name="connsiteX143" fmla="*/ 1693730 w 1766084"/>
                <a:gd name="connsiteY143" fmla="*/ 451550 h 617150"/>
                <a:gd name="connsiteX144" fmla="*/ 1700732 w 1766084"/>
                <a:gd name="connsiteY144" fmla="*/ 458552 h 617150"/>
                <a:gd name="connsiteX145" fmla="*/ 1693730 w 1766084"/>
                <a:gd name="connsiteY145" fmla="*/ 465554 h 617150"/>
                <a:gd name="connsiteX146" fmla="*/ 1656268 w 1766084"/>
                <a:gd name="connsiteY146" fmla="*/ 465554 h 617150"/>
                <a:gd name="connsiteX147" fmla="*/ 1643781 w 1766084"/>
                <a:gd name="connsiteY147" fmla="*/ 465554 h 617150"/>
                <a:gd name="connsiteX148" fmla="*/ 1636779 w 1766084"/>
                <a:gd name="connsiteY148" fmla="*/ 458552 h 617150"/>
                <a:gd name="connsiteX149" fmla="*/ 1643781 w 1766084"/>
                <a:gd name="connsiteY149" fmla="*/ 451550 h 617150"/>
                <a:gd name="connsiteX150" fmla="*/ 1656268 w 1766084"/>
                <a:gd name="connsiteY150" fmla="*/ 451550 h 617150"/>
                <a:gd name="connsiteX151" fmla="*/ 1663270 w 1766084"/>
                <a:gd name="connsiteY151" fmla="*/ 458552 h 617150"/>
                <a:gd name="connsiteX152" fmla="*/ 1656268 w 1766084"/>
                <a:gd name="connsiteY152" fmla="*/ 465554 h 617150"/>
                <a:gd name="connsiteX153" fmla="*/ 1155382 w 1766084"/>
                <a:gd name="connsiteY153" fmla="*/ 439296 h 617150"/>
                <a:gd name="connsiteX154" fmla="*/ 1150363 w 1766084"/>
                <a:gd name="connsiteY154" fmla="*/ 437196 h 617150"/>
                <a:gd name="connsiteX155" fmla="*/ 1141495 w 1766084"/>
                <a:gd name="connsiteY155" fmla="*/ 428326 h 617150"/>
                <a:gd name="connsiteX156" fmla="*/ 1141495 w 1766084"/>
                <a:gd name="connsiteY156" fmla="*/ 418407 h 617150"/>
                <a:gd name="connsiteX157" fmla="*/ 1151414 w 1766084"/>
                <a:gd name="connsiteY157" fmla="*/ 418407 h 617150"/>
                <a:gd name="connsiteX158" fmla="*/ 1160283 w 1766084"/>
                <a:gd name="connsiteY158" fmla="*/ 427276 h 617150"/>
                <a:gd name="connsiteX159" fmla="*/ 1160283 w 1766084"/>
                <a:gd name="connsiteY159" fmla="*/ 437196 h 617150"/>
                <a:gd name="connsiteX160" fmla="*/ 1155382 w 1766084"/>
                <a:gd name="connsiteY160" fmla="*/ 439180 h 617150"/>
                <a:gd name="connsiteX161" fmla="*/ 1128890 w 1766084"/>
                <a:gd name="connsiteY161" fmla="*/ 412688 h 617150"/>
                <a:gd name="connsiteX162" fmla="*/ 1123989 w 1766084"/>
                <a:gd name="connsiteY162" fmla="*/ 410588 h 617150"/>
                <a:gd name="connsiteX163" fmla="*/ 1115120 w 1766084"/>
                <a:gd name="connsiteY163" fmla="*/ 401718 h 617150"/>
                <a:gd name="connsiteX164" fmla="*/ 1115120 w 1766084"/>
                <a:gd name="connsiteY164" fmla="*/ 391799 h 617150"/>
                <a:gd name="connsiteX165" fmla="*/ 1125039 w 1766084"/>
                <a:gd name="connsiteY165" fmla="*/ 391799 h 617150"/>
                <a:gd name="connsiteX166" fmla="*/ 1133909 w 1766084"/>
                <a:gd name="connsiteY166" fmla="*/ 400668 h 617150"/>
                <a:gd name="connsiteX167" fmla="*/ 1133909 w 1766084"/>
                <a:gd name="connsiteY167" fmla="*/ 410588 h 617150"/>
                <a:gd name="connsiteX168" fmla="*/ 1129007 w 1766084"/>
                <a:gd name="connsiteY168" fmla="*/ 412572 h 617150"/>
                <a:gd name="connsiteX169" fmla="*/ 1102399 w 1766084"/>
                <a:gd name="connsiteY169" fmla="*/ 386080 h 617150"/>
                <a:gd name="connsiteX170" fmla="*/ 1097381 w 1766084"/>
                <a:gd name="connsiteY170" fmla="*/ 383980 h 617150"/>
                <a:gd name="connsiteX171" fmla="*/ 1088511 w 1766084"/>
                <a:gd name="connsiteY171" fmla="*/ 375110 h 617150"/>
                <a:gd name="connsiteX172" fmla="*/ 1088511 w 1766084"/>
                <a:gd name="connsiteY172" fmla="*/ 365191 h 617150"/>
                <a:gd name="connsiteX173" fmla="*/ 1098431 w 1766084"/>
                <a:gd name="connsiteY173" fmla="*/ 365191 h 617150"/>
                <a:gd name="connsiteX174" fmla="*/ 1107301 w 1766084"/>
                <a:gd name="connsiteY174" fmla="*/ 374060 h 617150"/>
                <a:gd name="connsiteX175" fmla="*/ 1107301 w 1766084"/>
                <a:gd name="connsiteY175" fmla="*/ 383980 h 617150"/>
                <a:gd name="connsiteX176" fmla="*/ 1102399 w 1766084"/>
                <a:gd name="connsiteY176" fmla="*/ 385964 h 617150"/>
                <a:gd name="connsiteX177" fmla="*/ 1076024 w 1766084"/>
                <a:gd name="connsiteY177" fmla="*/ 359472 h 617150"/>
                <a:gd name="connsiteX178" fmla="*/ 1071123 w 1766084"/>
                <a:gd name="connsiteY178" fmla="*/ 357371 h 617150"/>
                <a:gd name="connsiteX179" fmla="*/ 1062253 w 1766084"/>
                <a:gd name="connsiteY179" fmla="*/ 348502 h 617150"/>
                <a:gd name="connsiteX180" fmla="*/ 1062253 w 1766084"/>
                <a:gd name="connsiteY180" fmla="*/ 338583 h 617150"/>
                <a:gd name="connsiteX181" fmla="*/ 1072173 w 1766084"/>
                <a:gd name="connsiteY181" fmla="*/ 338583 h 617150"/>
                <a:gd name="connsiteX182" fmla="*/ 1081043 w 1766084"/>
                <a:gd name="connsiteY182" fmla="*/ 347452 h 617150"/>
                <a:gd name="connsiteX183" fmla="*/ 1081043 w 1766084"/>
                <a:gd name="connsiteY183" fmla="*/ 357371 h 617150"/>
                <a:gd name="connsiteX184" fmla="*/ 1076141 w 1766084"/>
                <a:gd name="connsiteY184" fmla="*/ 359356 h 617150"/>
                <a:gd name="connsiteX185" fmla="*/ 1049533 w 1766084"/>
                <a:gd name="connsiteY185" fmla="*/ 332981 h 617150"/>
                <a:gd name="connsiteX186" fmla="*/ 1044515 w 1766084"/>
                <a:gd name="connsiteY186" fmla="*/ 330880 h 617150"/>
                <a:gd name="connsiteX187" fmla="*/ 1035645 w 1766084"/>
                <a:gd name="connsiteY187" fmla="*/ 322011 h 617150"/>
                <a:gd name="connsiteX188" fmla="*/ 1035645 w 1766084"/>
                <a:gd name="connsiteY188" fmla="*/ 312091 h 617150"/>
                <a:gd name="connsiteX189" fmla="*/ 1045565 w 1766084"/>
                <a:gd name="connsiteY189" fmla="*/ 312091 h 617150"/>
                <a:gd name="connsiteX190" fmla="*/ 1054434 w 1766084"/>
                <a:gd name="connsiteY190" fmla="*/ 320960 h 617150"/>
                <a:gd name="connsiteX191" fmla="*/ 1054434 w 1766084"/>
                <a:gd name="connsiteY191" fmla="*/ 330880 h 617150"/>
                <a:gd name="connsiteX192" fmla="*/ 1049533 w 1766084"/>
                <a:gd name="connsiteY192" fmla="*/ 332864 h 617150"/>
                <a:gd name="connsiteX193" fmla="*/ 1023041 w 1766084"/>
                <a:gd name="connsiteY193" fmla="*/ 306373 h 617150"/>
                <a:gd name="connsiteX194" fmla="*/ 1018140 w 1766084"/>
                <a:gd name="connsiteY194" fmla="*/ 304272 h 617150"/>
                <a:gd name="connsiteX195" fmla="*/ 1009271 w 1766084"/>
                <a:gd name="connsiteY195" fmla="*/ 295403 h 617150"/>
                <a:gd name="connsiteX196" fmla="*/ 1009271 w 1766084"/>
                <a:gd name="connsiteY196" fmla="*/ 285483 h 617150"/>
                <a:gd name="connsiteX197" fmla="*/ 1019190 w 1766084"/>
                <a:gd name="connsiteY197" fmla="*/ 285483 h 617150"/>
                <a:gd name="connsiteX198" fmla="*/ 1028059 w 1766084"/>
                <a:gd name="connsiteY198" fmla="*/ 294352 h 617150"/>
                <a:gd name="connsiteX199" fmla="*/ 1028059 w 1766084"/>
                <a:gd name="connsiteY199" fmla="*/ 304272 h 617150"/>
                <a:gd name="connsiteX200" fmla="*/ 1023158 w 1766084"/>
                <a:gd name="connsiteY200" fmla="*/ 306256 h 617150"/>
                <a:gd name="connsiteX201" fmla="*/ 996667 w 1766084"/>
                <a:gd name="connsiteY201" fmla="*/ 279765 h 617150"/>
                <a:gd name="connsiteX202" fmla="*/ 991648 w 1766084"/>
                <a:gd name="connsiteY202" fmla="*/ 277664 h 617150"/>
                <a:gd name="connsiteX203" fmla="*/ 982779 w 1766084"/>
                <a:gd name="connsiteY203" fmla="*/ 268794 h 617150"/>
                <a:gd name="connsiteX204" fmla="*/ 982779 w 1766084"/>
                <a:gd name="connsiteY204" fmla="*/ 258875 h 617150"/>
                <a:gd name="connsiteX205" fmla="*/ 992699 w 1766084"/>
                <a:gd name="connsiteY205" fmla="*/ 258875 h 617150"/>
                <a:gd name="connsiteX206" fmla="*/ 1001568 w 1766084"/>
                <a:gd name="connsiteY206" fmla="*/ 267744 h 617150"/>
                <a:gd name="connsiteX207" fmla="*/ 1001568 w 1766084"/>
                <a:gd name="connsiteY207" fmla="*/ 277664 h 617150"/>
                <a:gd name="connsiteX208" fmla="*/ 996667 w 1766084"/>
                <a:gd name="connsiteY208" fmla="*/ 279648 h 617150"/>
                <a:gd name="connsiteX209" fmla="*/ 970176 w 1766084"/>
                <a:gd name="connsiteY209" fmla="*/ 253156 h 617150"/>
                <a:gd name="connsiteX210" fmla="*/ 965274 w 1766084"/>
                <a:gd name="connsiteY210" fmla="*/ 251056 h 617150"/>
                <a:gd name="connsiteX211" fmla="*/ 956404 w 1766084"/>
                <a:gd name="connsiteY211" fmla="*/ 242186 h 617150"/>
                <a:gd name="connsiteX212" fmla="*/ 956404 w 1766084"/>
                <a:gd name="connsiteY212" fmla="*/ 232267 h 617150"/>
                <a:gd name="connsiteX213" fmla="*/ 966324 w 1766084"/>
                <a:gd name="connsiteY213" fmla="*/ 232267 h 617150"/>
                <a:gd name="connsiteX214" fmla="*/ 975194 w 1766084"/>
                <a:gd name="connsiteY214" fmla="*/ 241136 h 617150"/>
                <a:gd name="connsiteX215" fmla="*/ 975194 w 1766084"/>
                <a:gd name="connsiteY215" fmla="*/ 251056 h 617150"/>
                <a:gd name="connsiteX216" fmla="*/ 970292 w 1766084"/>
                <a:gd name="connsiteY216" fmla="*/ 253040 h 617150"/>
                <a:gd name="connsiteX217" fmla="*/ 943684 w 1766084"/>
                <a:gd name="connsiteY217" fmla="*/ 226548 h 617150"/>
                <a:gd name="connsiteX218" fmla="*/ 938666 w 1766084"/>
                <a:gd name="connsiteY218" fmla="*/ 224447 h 617150"/>
                <a:gd name="connsiteX219" fmla="*/ 929796 w 1766084"/>
                <a:gd name="connsiteY219" fmla="*/ 215578 h 617150"/>
                <a:gd name="connsiteX220" fmla="*/ 929796 w 1766084"/>
                <a:gd name="connsiteY220" fmla="*/ 205659 h 617150"/>
                <a:gd name="connsiteX221" fmla="*/ 939716 w 1766084"/>
                <a:gd name="connsiteY221" fmla="*/ 205659 h 617150"/>
                <a:gd name="connsiteX222" fmla="*/ 948585 w 1766084"/>
                <a:gd name="connsiteY222" fmla="*/ 214528 h 617150"/>
                <a:gd name="connsiteX223" fmla="*/ 948585 w 1766084"/>
                <a:gd name="connsiteY223" fmla="*/ 224447 h 617150"/>
                <a:gd name="connsiteX224" fmla="*/ 943684 w 1766084"/>
                <a:gd name="connsiteY224" fmla="*/ 226432 h 617150"/>
                <a:gd name="connsiteX225" fmla="*/ 917309 w 1766084"/>
                <a:gd name="connsiteY225" fmla="*/ 200057 h 617150"/>
                <a:gd name="connsiteX226" fmla="*/ 912407 w 1766084"/>
                <a:gd name="connsiteY226" fmla="*/ 197956 h 617150"/>
                <a:gd name="connsiteX227" fmla="*/ 903538 w 1766084"/>
                <a:gd name="connsiteY227" fmla="*/ 189087 h 617150"/>
                <a:gd name="connsiteX228" fmla="*/ 903538 w 1766084"/>
                <a:gd name="connsiteY228" fmla="*/ 179167 h 617150"/>
                <a:gd name="connsiteX229" fmla="*/ 913458 w 1766084"/>
                <a:gd name="connsiteY229" fmla="*/ 179167 h 617150"/>
                <a:gd name="connsiteX230" fmla="*/ 922327 w 1766084"/>
                <a:gd name="connsiteY230" fmla="*/ 188036 h 617150"/>
                <a:gd name="connsiteX231" fmla="*/ 922327 w 1766084"/>
                <a:gd name="connsiteY231" fmla="*/ 197956 h 617150"/>
                <a:gd name="connsiteX232" fmla="*/ 917426 w 1766084"/>
                <a:gd name="connsiteY232" fmla="*/ 199940 h 617150"/>
                <a:gd name="connsiteX233" fmla="*/ 885916 w 1766084"/>
                <a:gd name="connsiteY233" fmla="*/ 185236 h 617150"/>
                <a:gd name="connsiteX234" fmla="*/ 873429 w 1766084"/>
                <a:gd name="connsiteY234" fmla="*/ 185236 h 617150"/>
                <a:gd name="connsiteX235" fmla="*/ 866427 w 1766084"/>
                <a:gd name="connsiteY235" fmla="*/ 178233 h 617150"/>
                <a:gd name="connsiteX236" fmla="*/ 873429 w 1766084"/>
                <a:gd name="connsiteY236" fmla="*/ 171231 h 617150"/>
                <a:gd name="connsiteX237" fmla="*/ 885916 w 1766084"/>
                <a:gd name="connsiteY237" fmla="*/ 171231 h 617150"/>
                <a:gd name="connsiteX238" fmla="*/ 892918 w 1766084"/>
                <a:gd name="connsiteY238" fmla="*/ 178233 h 617150"/>
                <a:gd name="connsiteX239" fmla="*/ 885916 w 1766084"/>
                <a:gd name="connsiteY239" fmla="*/ 185236 h 617150"/>
                <a:gd name="connsiteX240" fmla="*/ 848455 w 1766084"/>
                <a:gd name="connsiteY240" fmla="*/ 185236 h 617150"/>
                <a:gd name="connsiteX241" fmla="*/ 835968 w 1766084"/>
                <a:gd name="connsiteY241" fmla="*/ 185236 h 617150"/>
                <a:gd name="connsiteX242" fmla="*/ 828965 w 1766084"/>
                <a:gd name="connsiteY242" fmla="*/ 178233 h 617150"/>
                <a:gd name="connsiteX243" fmla="*/ 835968 w 1766084"/>
                <a:gd name="connsiteY243" fmla="*/ 171231 h 617150"/>
                <a:gd name="connsiteX244" fmla="*/ 848455 w 1766084"/>
                <a:gd name="connsiteY244" fmla="*/ 171231 h 617150"/>
                <a:gd name="connsiteX245" fmla="*/ 855457 w 1766084"/>
                <a:gd name="connsiteY245" fmla="*/ 178233 h 617150"/>
                <a:gd name="connsiteX246" fmla="*/ 848455 w 1766084"/>
                <a:gd name="connsiteY246" fmla="*/ 185236 h 617150"/>
                <a:gd name="connsiteX247" fmla="*/ 810877 w 1766084"/>
                <a:gd name="connsiteY247" fmla="*/ 185236 h 617150"/>
                <a:gd name="connsiteX248" fmla="*/ 798389 w 1766084"/>
                <a:gd name="connsiteY248" fmla="*/ 185236 h 617150"/>
                <a:gd name="connsiteX249" fmla="*/ 791387 w 1766084"/>
                <a:gd name="connsiteY249" fmla="*/ 178233 h 617150"/>
                <a:gd name="connsiteX250" fmla="*/ 798389 w 1766084"/>
                <a:gd name="connsiteY250" fmla="*/ 171231 h 617150"/>
                <a:gd name="connsiteX251" fmla="*/ 810877 w 1766084"/>
                <a:gd name="connsiteY251" fmla="*/ 171231 h 617150"/>
                <a:gd name="connsiteX252" fmla="*/ 817879 w 1766084"/>
                <a:gd name="connsiteY252" fmla="*/ 178233 h 617150"/>
                <a:gd name="connsiteX253" fmla="*/ 810877 w 1766084"/>
                <a:gd name="connsiteY253" fmla="*/ 185236 h 617150"/>
                <a:gd name="connsiteX254" fmla="*/ 773415 w 1766084"/>
                <a:gd name="connsiteY254" fmla="*/ 185236 h 617150"/>
                <a:gd name="connsiteX255" fmla="*/ 760928 w 1766084"/>
                <a:gd name="connsiteY255" fmla="*/ 185236 h 617150"/>
                <a:gd name="connsiteX256" fmla="*/ 753926 w 1766084"/>
                <a:gd name="connsiteY256" fmla="*/ 178233 h 617150"/>
                <a:gd name="connsiteX257" fmla="*/ 760928 w 1766084"/>
                <a:gd name="connsiteY257" fmla="*/ 171231 h 617150"/>
                <a:gd name="connsiteX258" fmla="*/ 773415 w 1766084"/>
                <a:gd name="connsiteY258" fmla="*/ 171231 h 617150"/>
                <a:gd name="connsiteX259" fmla="*/ 780417 w 1766084"/>
                <a:gd name="connsiteY259" fmla="*/ 178233 h 617150"/>
                <a:gd name="connsiteX260" fmla="*/ 773415 w 1766084"/>
                <a:gd name="connsiteY260" fmla="*/ 185236 h 617150"/>
                <a:gd name="connsiteX261" fmla="*/ 735954 w 1766084"/>
                <a:gd name="connsiteY261" fmla="*/ 185236 h 617150"/>
                <a:gd name="connsiteX262" fmla="*/ 723467 w 1766084"/>
                <a:gd name="connsiteY262" fmla="*/ 185236 h 617150"/>
                <a:gd name="connsiteX263" fmla="*/ 716465 w 1766084"/>
                <a:gd name="connsiteY263" fmla="*/ 178233 h 617150"/>
                <a:gd name="connsiteX264" fmla="*/ 723467 w 1766084"/>
                <a:gd name="connsiteY264" fmla="*/ 171231 h 617150"/>
                <a:gd name="connsiteX265" fmla="*/ 735954 w 1766084"/>
                <a:gd name="connsiteY265" fmla="*/ 171231 h 617150"/>
                <a:gd name="connsiteX266" fmla="*/ 742956 w 1766084"/>
                <a:gd name="connsiteY266" fmla="*/ 178233 h 617150"/>
                <a:gd name="connsiteX267" fmla="*/ 735954 w 1766084"/>
                <a:gd name="connsiteY267" fmla="*/ 185236 h 617150"/>
                <a:gd name="connsiteX268" fmla="*/ 698376 w 1766084"/>
                <a:gd name="connsiteY268" fmla="*/ 185236 h 617150"/>
                <a:gd name="connsiteX269" fmla="*/ 685889 w 1766084"/>
                <a:gd name="connsiteY269" fmla="*/ 185236 h 617150"/>
                <a:gd name="connsiteX270" fmla="*/ 678886 w 1766084"/>
                <a:gd name="connsiteY270" fmla="*/ 178233 h 617150"/>
                <a:gd name="connsiteX271" fmla="*/ 685889 w 1766084"/>
                <a:gd name="connsiteY271" fmla="*/ 171231 h 617150"/>
                <a:gd name="connsiteX272" fmla="*/ 698376 w 1766084"/>
                <a:gd name="connsiteY272" fmla="*/ 171231 h 617150"/>
                <a:gd name="connsiteX273" fmla="*/ 705378 w 1766084"/>
                <a:gd name="connsiteY273" fmla="*/ 178233 h 617150"/>
                <a:gd name="connsiteX274" fmla="*/ 698376 w 1766084"/>
                <a:gd name="connsiteY274" fmla="*/ 185236 h 617150"/>
                <a:gd name="connsiteX275" fmla="*/ 660914 w 1766084"/>
                <a:gd name="connsiteY275" fmla="*/ 185236 h 617150"/>
                <a:gd name="connsiteX276" fmla="*/ 648427 w 1766084"/>
                <a:gd name="connsiteY276" fmla="*/ 185236 h 617150"/>
                <a:gd name="connsiteX277" fmla="*/ 641425 w 1766084"/>
                <a:gd name="connsiteY277" fmla="*/ 178233 h 617150"/>
                <a:gd name="connsiteX278" fmla="*/ 648427 w 1766084"/>
                <a:gd name="connsiteY278" fmla="*/ 171231 h 617150"/>
                <a:gd name="connsiteX279" fmla="*/ 660914 w 1766084"/>
                <a:gd name="connsiteY279" fmla="*/ 171231 h 617150"/>
                <a:gd name="connsiteX280" fmla="*/ 667916 w 1766084"/>
                <a:gd name="connsiteY280" fmla="*/ 178233 h 617150"/>
                <a:gd name="connsiteX281" fmla="*/ 660914 w 1766084"/>
                <a:gd name="connsiteY281" fmla="*/ 185236 h 617150"/>
                <a:gd name="connsiteX282" fmla="*/ 623453 w 1766084"/>
                <a:gd name="connsiteY282" fmla="*/ 185236 h 617150"/>
                <a:gd name="connsiteX283" fmla="*/ 610966 w 1766084"/>
                <a:gd name="connsiteY283" fmla="*/ 185236 h 617150"/>
                <a:gd name="connsiteX284" fmla="*/ 603963 w 1766084"/>
                <a:gd name="connsiteY284" fmla="*/ 178233 h 617150"/>
                <a:gd name="connsiteX285" fmla="*/ 610966 w 1766084"/>
                <a:gd name="connsiteY285" fmla="*/ 171231 h 617150"/>
                <a:gd name="connsiteX286" fmla="*/ 623453 w 1766084"/>
                <a:gd name="connsiteY286" fmla="*/ 171231 h 617150"/>
                <a:gd name="connsiteX287" fmla="*/ 630455 w 1766084"/>
                <a:gd name="connsiteY287" fmla="*/ 178233 h 617150"/>
                <a:gd name="connsiteX288" fmla="*/ 623453 w 1766084"/>
                <a:gd name="connsiteY288" fmla="*/ 185236 h 617150"/>
                <a:gd name="connsiteX289" fmla="*/ 585875 w 1766084"/>
                <a:gd name="connsiteY289" fmla="*/ 185236 h 617150"/>
                <a:gd name="connsiteX290" fmla="*/ 573388 w 1766084"/>
                <a:gd name="connsiteY290" fmla="*/ 185236 h 617150"/>
                <a:gd name="connsiteX291" fmla="*/ 566385 w 1766084"/>
                <a:gd name="connsiteY291" fmla="*/ 178233 h 617150"/>
                <a:gd name="connsiteX292" fmla="*/ 573388 w 1766084"/>
                <a:gd name="connsiteY292" fmla="*/ 171231 h 617150"/>
                <a:gd name="connsiteX293" fmla="*/ 585875 w 1766084"/>
                <a:gd name="connsiteY293" fmla="*/ 171231 h 617150"/>
                <a:gd name="connsiteX294" fmla="*/ 592877 w 1766084"/>
                <a:gd name="connsiteY294" fmla="*/ 178233 h 617150"/>
                <a:gd name="connsiteX295" fmla="*/ 585875 w 1766084"/>
                <a:gd name="connsiteY295" fmla="*/ 185236 h 617150"/>
                <a:gd name="connsiteX296" fmla="*/ 548413 w 1766084"/>
                <a:gd name="connsiteY296" fmla="*/ 185236 h 617150"/>
                <a:gd name="connsiteX297" fmla="*/ 535926 w 1766084"/>
                <a:gd name="connsiteY297" fmla="*/ 185236 h 617150"/>
                <a:gd name="connsiteX298" fmla="*/ 528924 w 1766084"/>
                <a:gd name="connsiteY298" fmla="*/ 178233 h 617150"/>
                <a:gd name="connsiteX299" fmla="*/ 535926 w 1766084"/>
                <a:gd name="connsiteY299" fmla="*/ 171231 h 617150"/>
                <a:gd name="connsiteX300" fmla="*/ 548413 w 1766084"/>
                <a:gd name="connsiteY300" fmla="*/ 171231 h 617150"/>
                <a:gd name="connsiteX301" fmla="*/ 555415 w 1766084"/>
                <a:gd name="connsiteY301" fmla="*/ 178233 h 617150"/>
                <a:gd name="connsiteX302" fmla="*/ 548413 w 1766084"/>
                <a:gd name="connsiteY302" fmla="*/ 185236 h 617150"/>
                <a:gd name="connsiteX303" fmla="*/ 510835 w 1766084"/>
                <a:gd name="connsiteY303" fmla="*/ 185236 h 617150"/>
                <a:gd name="connsiteX304" fmla="*/ 498348 w 1766084"/>
                <a:gd name="connsiteY304" fmla="*/ 185236 h 617150"/>
                <a:gd name="connsiteX305" fmla="*/ 491346 w 1766084"/>
                <a:gd name="connsiteY305" fmla="*/ 178233 h 617150"/>
                <a:gd name="connsiteX306" fmla="*/ 498348 w 1766084"/>
                <a:gd name="connsiteY306" fmla="*/ 171231 h 617150"/>
                <a:gd name="connsiteX307" fmla="*/ 510835 w 1766084"/>
                <a:gd name="connsiteY307" fmla="*/ 171231 h 617150"/>
                <a:gd name="connsiteX308" fmla="*/ 517837 w 1766084"/>
                <a:gd name="connsiteY308" fmla="*/ 178233 h 617150"/>
                <a:gd name="connsiteX309" fmla="*/ 510835 w 1766084"/>
                <a:gd name="connsiteY309" fmla="*/ 185236 h 617150"/>
                <a:gd name="connsiteX310" fmla="*/ 473374 w 1766084"/>
                <a:gd name="connsiteY310" fmla="*/ 185236 h 617150"/>
                <a:gd name="connsiteX311" fmla="*/ 460887 w 1766084"/>
                <a:gd name="connsiteY311" fmla="*/ 185236 h 617150"/>
                <a:gd name="connsiteX312" fmla="*/ 453884 w 1766084"/>
                <a:gd name="connsiteY312" fmla="*/ 178233 h 617150"/>
                <a:gd name="connsiteX313" fmla="*/ 460887 w 1766084"/>
                <a:gd name="connsiteY313" fmla="*/ 171231 h 617150"/>
                <a:gd name="connsiteX314" fmla="*/ 473374 w 1766084"/>
                <a:gd name="connsiteY314" fmla="*/ 171231 h 617150"/>
                <a:gd name="connsiteX315" fmla="*/ 480376 w 1766084"/>
                <a:gd name="connsiteY315" fmla="*/ 178233 h 617150"/>
                <a:gd name="connsiteX316" fmla="*/ 473374 w 1766084"/>
                <a:gd name="connsiteY316" fmla="*/ 185236 h 617150"/>
                <a:gd name="connsiteX317" fmla="*/ 435912 w 1766084"/>
                <a:gd name="connsiteY317" fmla="*/ 185236 h 617150"/>
                <a:gd name="connsiteX318" fmla="*/ 423425 w 1766084"/>
                <a:gd name="connsiteY318" fmla="*/ 185236 h 617150"/>
                <a:gd name="connsiteX319" fmla="*/ 416423 w 1766084"/>
                <a:gd name="connsiteY319" fmla="*/ 178233 h 617150"/>
                <a:gd name="connsiteX320" fmla="*/ 423425 w 1766084"/>
                <a:gd name="connsiteY320" fmla="*/ 171231 h 617150"/>
                <a:gd name="connsiteX321" fmla="*/ 435912 w 1766084"/>
                <a:gd name="connsiteY321" fmla="*/ 171231 h 617150"/>
                <a:gd name="connsiteX322" fmla="*/ 442914 w 1766084"/>
                <a:gd name="connsiteY322" fmla="*/ 178233 h 617150"/>
                <a:gd name="connsiteX323" fmla="*/ 435912 w 1766084"/>
                <a:gd name="connsiteY323" fmla="*/ 185236 h 617150"/>
                <a:gd name="connsiteX324" fmla="*/ 398451 w 1766084"/>
                <a:gd name="connsiteY324" fmla="*/ 185236 h 617150"/>
                <a:gd name="connsiteX325" fmla="*/ 385964 w 1766084"/>
                <a:gd name="connsiteY325" fmla="*/ 185236 h 617150"/>
                <a:gd name="connsiteX326" fmla="*/ 378961 w 1766084"/>
                <a:gd name="connsiteY326" fmla="*/ 178233 h 617150"/>
                <a:gd name="connsiteX327" fmla="*/ 385964 w 1766084"/>
                <a:gd name="connsiteY327" fmla="*/ 171231 h 617150"/>
                <a:gd name="connsiteX328" fmla="*/ 398451 w 1766084"/>
                <a:gd name="connsiteY328" fmla="*/ 171231 h 617150"/>
                <a:gd name="connsiteX329" fmla="*/ 405453 w 1766084"/>
                <a:gd name="connsiteY329" fmla="*/ 178233 h 617150"/>
                <a:gd name="connsiteX330" fmla="*/ 398451 w 1766084"/>
                <a:gd name="connsiteY330" fmla="*/ 185236 h 617150"/>
                <a:gd name="connsiteX331" fmla="*/ 360873 w 1766084"/>
                <a:gd name="connsiteY331" fmla="*/ 185236 h 617150"/>
                <a:gd name="connsiteX332" fmla="*/ 348386 w 1766084"/>
                <a:gd name="connsiteY332" fmla="*/ 185236 h 617150"/>
                <a:gd name="connsiteX333" fmla="*/ 341383 w 1766084"/>
                <a:gd name="connsiteY333" fmla="*/ 178233 h 617150"/>
                <a:gd name="connsiteX334" fmla="*/ 348386 w 1766084"/>
                <a:gd name="connsiteY334" fmla="*/ 171231 h 617150"/>
                <a:gd name="connsiteX335" fmla="*/ 360873 w 1766084"/>
                <a:gd name="connsiteY335" fmla="*/ 171231 h 617150"/>
                <a:gd name="connsiteX336" fmla="*/ 367875 w 1766084"/>
                <a:gd name="connsiteY336" fmla="*/ 178233 h 617150"/>
                <a:gd name="connsiteX337" fmla="*/ 360873 w 1766084"/>
                <a:gd name="connsiteY337" fmla="*/ 185236 h 617150"/>
                <a:gd name="connsiteX338" fmla="*/ 323411 w 1766084"/>
                <a:gd name="connsiteY338" fmla="*/ 185236 h 617150"/>
                <a:gd name="connsiteX339" fmla="*/ 310924 w 1766084"/>
                <a:gd name="connsiteY339" fmla="*/ 185236 h 617150"/>
                <a:gd name="connsiteX340" fmla="*/ 303922 w 1766084"/>
                <a:gd name="connsiteY340" fmla="*/ 178233 h 617150"/>
                <a:gd name="connsiteX341" fmla="*/ 310924 w 1766084"/>
                <a:gd name="connsiteY341" fmla="*/ 171231 h 617150"/>
                <a:gd name="connsiteX342" fmla="*/ 323411 w 1766084"/>
                <a:gd name="connsiteY342" fmla="*/ 171231 h 617150"/>
                <a:gd name="connsiteX343" fmla="*/ 330413 w 1766084"/>
                <a:gd name="connsiteY343" fmla="*/ 178233 h 617150"/>
                <a:gd name="connsiteX344" fmla="*/ 323411 w 1766084"/>
                <a:gd name="connsiteY344" fmla="*/ 185236 h 617150"/>
                <a:gd name="connsiteX345" fmla="*/ 285833 w 1766084"/>
                <a:gd name="connsiteY345" fmla="*/ 185236 h 617150"/>
                <a:gd name="connsiteX346" fmla="*/ 273346 w 1766084"/>
                <a:gd name="connsiteY346" fmla="*/ 185236 h 617150"/>
                <a:gd name="connsiteX347" fmla="*/ 266344 w 1766084"/>
                <a:gd name="connsiteY347" fmla="*/ 178233 h 617150"/>
                <a:gd name="connsiteX348" fmla="*/ 273346 w 1766084"/>
                <a:gd name="connsiteY348" fmla="*/ 171231 h 617150"/>
                <a:gd name="connsiteX349" fmla="*/ 285833 w 1766084"/>
                <a:gd name="connsiteY349" fmla="*/ 171231 h 617150"/>
                <a:gd name="connsiteX350" fmla="*/ 292835 w 1766084"/>
                <a:gd name="connsiteY350" fmla="*/ 178233 h 617150"/>
                <a:gd name="connsiteX351" fmla="*/ 285833 w 1766084"/>
                <a:gd name="connsiteY351" fmla="*/ 185236 h 617150"/>
                <a:gd name="connsiteX352" fmla="*/ 248372 w 1766084"/>
                <a:gd name="connsiteY352" fmla="*/ 185236 h 617150"/>
                <a:gd name="connsiteX353" fmla="*/ 235884 w 1766084"/>
                <a:gd name="connsiteY353" fmla="*/ 185236 h 617150"/>
                <a:gd name="connsiteX354" fmla="*/ 228882 w 1766084"/>
                <a:gd name="connsiteY354" fmla="*/ 178233 h 617150"/>
                <a:gd name="connsiteX355" fmla="*/ 235884 w 1766084"/>
                <a:gd name="connsiteY355" fmla="*/ 171231 h 617150"/>
                <a:gd name="connsiteX356" fmla="*/ 248372 w 1766084"/>
                <a:gd name="connsiteY356" fmla="*/ 171231 h 617150"/>
                <a:gd name="connsiteX357" fmla="*/ 255374 w 1766084"/>
                <a:gd name="connsiteY357" fmla="*/ 178233 h 617150"/>
                <a:gd name="connsiteX358" fmla="*/ 248372 w 1766084"/>
                <a:gd name="connsiteY358" fmla="*/ 185236 h 617150"/>
                <a:gd name="connsiteX359" fmla="*/ 210910 w 1766084"/>
                <a:gd name="connsiteY359" fmla="*/ 185236 h 617150"/>
                <a:gd name="connsiteX360" fmla="*/ 198423 w 1766084"/>
                <a:gd name="connsiteY360" fmla="*/ 185236 h 617150"/>
                <a:gd name="connsiteX361" fmla="*/ 191421 w 1766084"/>
                <a:gd name="connsiteY361" fmla="*/ 178233 h 617150"/>
                <a:gd name="connsiteX362" fmla="*/ 198423 w 1766084"/>
                <a:gd name="connsiteY362" fmla="*/ 171231 h 617150"/>
                <a:gd name="connsiteX363" fmla="*/ 210910 w 1766084"/>
                <a:gd name="connsiteY363" fmla="*/ 171231 h 617150"/>
                <a:gd name="connsiteX364" fmla="*/ 217912 w 1766084"/>
                <a:gd name="connsiteY364" fmla="*/ 178233 h 617150"/>
                <a:gd name="connsiteX365" fmla="*/ 210910 w 1766084"/>
                <a:gd name="connsiteY365" fmla="*/ 185236 h 617150"/>
                <a:gd name="connsiteX366" fmla="*/ 174616 w 1766084"/>
                <a:gd name="connsiteY366" fmla="*/ 182435 h 617150"/>
                <a:gd name="connsiteX367" fmla="*/ 169714 w 1766084"/>
                <a:gd name="connsiteY367" fmla="*/ 180334 h 617150"/>
                <a:gd name="connsiteX368" fmla="*/ 160845 w 1766084"/>
                <a:gd name="connsiteY368" fmla="*/ 171465 h 617150"/>
                <a:gd name="connsiteX369" fmla="*/ 160845 w 1766084"/>
                <a:gd name="connsiteY369" fmla="*/ 161545 h 617150"/>
                <a:gd name="connsiteX370" fmla="*/ 170765 w 1766084"/>
                <a:gd name="connsiteY370" fmla="*/ 161545 h 617150"/>
                <a:gd name="connsiteX371" fmla="*/ 179634 w 1766084"/>
                <a:gd name="connsiteY371" fmla="*/ 170415 h 617150"/>
                <a:gd name="connsiteX372" fmla="*/ 179634 w 1766084"/>
                <a:gd name="connsiteY372" fmla="*/ 180334 h 617150"/>
                <a:gd name="connsiteX373" fmla="*/ 174732 w 1766084"/>
                <a:gd name="connsiteY373" fmla="*/ 182318 h 617150"/>
                <a:gd name="connsiteX374" fmla="*/ 148124 w 1766084"/>
                <a:gd name="connsiteY374" fmla="*/ 155827 h 617150"/>
                <a:gd name="connsiteX375" fmla="*/ 143106 w 1766084"/>
                <a:gd name="connsiteY375" fmla="*/ 153726 h 617150"/>
                <a:gd name="connsiteX376" fmla="*/ 134354 w 1766084"/>
                <a:gd name="connsiteY376" fmla="*/ 144857 h 617150"/>
                <a:gd name="connsiteX377" fmla="*/ 134354 w 1766084"/>
                <a:gd name="connsiteY377" fmla="*/ 134937 h 617150"/>
                <a:gd name="connsiteX378" fmla="*/ 144273 w 1766084"/>
                <a:gd name="connsiteY378" fmla="*/ 134937 h 617150"/>
                <a:gd name="connsiteX379" fmla="*/ 153026 w 1766084"/>
                <a:gd name="connsiteY379" fmla="*/ 143806 h 617150"/>
                <a:gd name="connsiteX380" fmla="*/ 153026 w 1766084"/>
                <a:gd name="connsiteY380" fmla="*/ 153726 h 617150"/>
                <a:gd name="connsiteX381" fmla="*/ 148124 w 1766084"/>
                <a:gd name="connsiteY381" fmla="*/ 155710 h 617150"/>
                <a:gd name="connsiteX382" fmla="*/ 121633 w 1766084"/>
                <a:gd name="connsiteY382" fmla="*/ 129219 h 617150"/>
                <a:gd name="connsiteX383" fmla="*/ 116731 w 1766084"/>
                <a:gd name="connsiteY383" fmla="*/ 127118 h 617150"/>
                <a:gd name="connsiteX384" fmla="*/ 107862 w 1766084"/>
                <a:gd name="connsiteY384" fmla="*/ 118249 h 617150"/>
                <a:gd name="connsiteX385" fmla="*/ 107862 w 1766084"/>
                <a:gd name="connsiteY385" fmla="*/ 108329 h 617150"/>
                <a:gd name="connsiteX386" fmla="*/ 117782 w 1766084"/>
                <a:gd name="connsiteY386" fmla="*/ 108329 h 617150"/>
                <a:gd name="connsiteX387" fmla="*/ 126651 w 1766084"/>
                <a:gd name="connsiteY387" fmla="*/ 117198 h 617150"/>
                <a:gd name="connsiteX388" fmla="*/ 126651 w 1766084"/>
                <a:gd name="connsiteY388" fmla="*/ 127118 h 617150"/>
                <a:gd name="connsiteX389" fmla="*/ 121750 w 1766084"/>
                <a:gd name="connsiteY389" fmla="*/ 129102 h 617150"/>
                <a:gd name="connsiteX390" fmla="*/ 95258 w 1766084"/>
                <a:gd name="connsiteY390" fmla="*/ 102727 h 617150"/>
                <a:gd name="connsiteX391" fmla="*/ 90240 w 1766084"/>
                <a:gd name="connsiteY391" fmla="*/ 100626 h 617150"/>
                <a:gd name="connsiteX392" fmla="*/ 81487 w 1766084"/>
                <a:gd name="connsiteY392" fmla="*/ 91757 h 617150"/>
                <a:gd name="connsiteX393" fmla="*/ 81487 w 1766084"/>
                <a:gd name="connsiteY393" fmla="*/ 81838 h 617150"/>
                <a:gd name="connsiteX394" fmla="*/ 91407 w 1766084"/>
                <a:gd name="connsiteY394" fmla="*/ 81838 h 617150"/>
                <a:gd name="connsiteX395" fmla="*/ 100160 w 1766084"/>
                <a:gd name="connsiteY395" fmla="*/ 90707 h 617150"/>
                <a:gd name="connsiteX396" fmla="*/ 100160 w 1766084"/>
                <a:gd name="connsiteY396" fmla="*/ 100626 h 617150"/>
                <a:gd name="connsiteX397" fmla="*/ 95258 w 1766084"/>
                <a:gd name="connsiteY397" fmla="*/ 102611 h 617150"/>
                <a:gd name="connsiteX398" fmla="*/ 68767 w 1766084"/>
                <a:gd name="connsiteY398" fmla="*/ 76119 h 617150"/>
                <a:gd name="connsiteX399" fmla="*/ 63748 w 1766084"/>
                <a:gd name="connsiteY399" fmla="*/ 74018 h 617150"/>
                <a:gd name="connsiteX400" fmla="*/ 54879 w 1766084"/>
                <a:gd name="connsiteY400" fmla="*/ 65149 h 617150"/>
                <a:gd name="connsiteX401" fmla="*/ 54879 w 1766084"/>
                <a:gd name="connsiteY401" fmla="*/ 55229 h 617150"/>
                <a:gd name="connsiteX402" fmla="*/ 64799 w 1766084"/>
                <a:gd name="connsiteY402" fmla="*/ 55229 h 617150"/>
                <a:gd name="connsiteX403" fmla="*/ 73668 w 1766084"/>
                <a:gd name="connsiteY403" fmla="*/ 64099 h 617150"/>
                <a:gd name="connsiteX404" fmla="*/ 73668 w 1766084"/>
                <a:gd name="connsiteY404" fmla="*/ 74018 h 617150"/>
                <a:gd name="connsiteX405" fmla="*/ 68767 w 1766084"/>
                <a:gd name="connsiteY405" fmla="*/ 76002 h 617150"/>
                <a:gd name="connsiteX406" fmla="*/ 42392 w 1766084"/>
                <a:gd name="connsiteY406" fmla="*/ 49511 h 617150"/>
                <a:gd name="connsiteX407" fmla="*/ 37374 w 1766084"/>
                <a:gd name="connsiteY407" fmla="*/ 47410 h 617150"/>
                <a:gd name="connsiteX408" fmla="*/ 28621 w 1766084"/>
                <a:gd name="connsiteY408" fmla="*/ 38541 h 617150"/>
                <a:gd name="connsiteX409" fmla="*/ 28621 w 1766084"/>
                <a:gd name="connsiteY409" fmla="*/ 28621 h 617150"/>
                <a:gd name="connsiteX410" fmla="*/ 38541 w 1766084"/>
                <a:gd name="connsiteY410" fmla="*/ 28621 h 617150"/>
                <a:gd name="connsiteX411" fmla="*/ 47294 w 1766084"/>
                <a:gd name="connsiteY411" fmla="*/ 37491 h 617150"/>
                <a:gd name="connsiteX412" fmla="*/ 47294 w 1766084"/>
                <a:gd name="connsiteY412" fmla="*/ 47410 h 617150"/>
                <a:gd name="connsiteX413" fmla="*/ 42392 w 1766084"/>
                <a:gd name="connsiteY413" fmla="*/ 49394 h 617150"/>
                <a:gd name="connsiteX414" fmla="*/ 15901 w 1766084"/>
                <a:gd name="connsiteY414" fmla="*/ 22903 h 617150"/>
                <a:gd name="connsiteX415" fmla="*/ 10882 w 1766084"/>
                <a:gd name="connsiteY415" fmla="*/ 20802 h 617150"/>
                <a:gd name="connsiteX416" fmla="*/ 2013 w 1766084"/>
                <a:gd name="connsiteY416" fmla="*/ 11933 h 617150"/>
                <a:gd name="connsiteX417" fmla="*/ 2013 w 1766084"/>
                <a:gd name="connsiteY417" fmla="*/ 2013 h 617150"/>
                <a:gd name="connsiteX418" fmla="*/ 11933 w 1766084"/>
                <a:gd name="connsiteY418" fmla="*/ 2013 h 617150"/>
                <a:gd name="connsiteX419" fmla="*/ 20802 w 1766084"/>
                <a:gd name="connsiteY419" fmla="*/ 10882 h 617150"/>
                <a:gd name="connsiteX420" fmla="*/ 20802 w 1766084"/>
                <a:gd name="connsiteY420" fmla="*/ 20802 h 617150"/>
                <a:gd name="connsiteX421" fmla="*/ 15901 w 1766084"/>
                <a:gd name="connsiteY421" fmla="*/ 22786 h 61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</a:cxnLst>
              <a:rect l="l" t="t" r="r" b="b"/>
              <a:pathLst>
                <a:path w="1766084" h="617150">
                  <a:moveTo>
                    <a:pt x="1456474" y="617151"/>
                  </a:moveTo>
                  <a:lnTo>
                    <a:pt x="1443987" y="617151"/>
                  </a:lnTo>
                  <a:cubicBezTo>
                    <a:pt x="1440135" y="617151"/>
                    <a:pt x="1436985" y="614000"/>
                    <a:pt x="1436985" y="610149"/>
                  </a:cubicBezTo>
                  <a:cubicBezTo>
                    <a:pt x="1436985" y="606297"/>
                    <a:pt x="1440135" y="603146"/>
                    <a:pt x="1443987" y="603146"/>
                  </a:cubicBezTo>
                  <a:lnTo>
                    <a:pt x="1456474" y="603146"/>
                  </a:lnTo>
                  <a:cubicBezTo>
                    <a:pt x="1460325" y="603146"/>
                    <a:pt x="1463476" y="606297"/>
                    <a:pt x="1463476" y="610149"/>
                  </a:cubicBezTo>
                  <a:cubicBezTo>
                    <a:pt x="1463476" y="614000"/>
                    <a:pt x="1460325" y="617151"/>
                    <a:pt x="1456474" y="617151"/>
                  </a:cubicBezTo>
                  <a:close/>
                  <a:moveTo>
                    <a:pt x="1419012" y="617151"/>
                  </a:moveTo>
                  <a:lnTo>
                    <a:pt x="1406525" y="617151"/>
                  </a:lnTo>
                  <a:cubicBezTo>
                    <a:pt x="1402674" y="617151"/>
                    <a:pt x="1399523" y="614000"/>
                    <a:pt x="1399523" y="610149"/>
                  </a:cubicBezTo>
                  <a:cubicBezTo>
                    <a:pt x="1399523" y="606297"/>
                    <a:pt x="1402674" y="603146"/>
                    <a:pt x="1406525" y="603146"/>
                  </a:cubicBezTo>
                  <a:lnTo>
                    <a:pt x="1419012" y="603146"/>
                  </a:lnTo>
                  <a:cubicBezTo>
                    <a:pt x="1422864" y="603146"/>
                    <a:pt x="1426015" y="606297"/>
                    <a:pt x="1426015" y="610149"/>
                  </a:cubicBezTo>
                  <a:cubicBezTo>
                    <a:pt x="1426015" y="614000"/>
                    <a:pt x="1422864" y="617151"/>
                    <a:pt x="1419012" y="617151"/>
                  </a:cubicBezTo>
                  <a:close/>
                  <a:moveTo>
                    <a:pt x="1381434" y="617034"/>
                  </a:moveTo>
                  <a:lnTo>
                    <a:pt x="1368947" y="617034"/>
                  </a:lnTo>
                  <a:cubicBezTo>
                    <a:pt x="1365096" y="617034"/>
                    <a:pt x="1361945" y="613883"/>
                    <a:pt x="1361945" y="610032"/>
                  </a:cubicBezTo>
                  <a:cubicBezTo>
                    <a:pt x="1361945" y="606181"/>
                    <a:pt x="1365096" y="603030"/>
                    <a:pt x="1368947" y="603030"/>
                  </a:cubicBezTo>
                  <a:lnTo>
                    <a:pt x="1381434" y="603030"/>
                  </a:lnTo>
                  <a:cubicBezTo>
                    <a:pt x="1385285" y="603030"/>
                    <a:pt x="1388436" y="606181"/>
                    <a:pt x="1388436" y="610032"/>
                  </a:cubicBezTo>
                  <a:cubicBezTo>
                    <a:pt x="1388436" y="613883"/>
                    <a:pt x="1385285" y="617034"/>
                    <a:pt x="1381434" y="617034"/>
                  </a:cubicBezTo>
                  <a:close/>
                  <a:moveTo>
                    <a:pt x="1343973" y="617034"/>
                  </a:moveTo>
                  <a:lnTo>
                    <a:pt x="1332186" y="617034"/>
                  </a:lnTo>
                  <a:cubicBezTo>
                    <a:pt x="1330319" y="617034"/>
                    <a:pt x="1328568" y="616217"/>
                    <a:pt x="1327284" y="614933"/>
                  </a:cubicBezTo>
                  <a:cubicBezTo>
                    <a:pt x="1324600" y="612249"/>
                    <a:pt x="1324250" y="607464"/>
                    <a:pt x="1327051" y="604780"/>
                  </a:cubicBezTo>
                  <a:cubicBezTo>
                    <a:pt x="1329035" y="602796"/>
                    <a:pt x="1331953" y="602096"/>
                    <a:pt x="1334286" y="603030"/>
                  </a:cubicBezTo>
                  <a:lnTo>
                    <a:pt x="1343973" y="603030"/>
                  </a:lnTo>
                  <a:cubicBezTo>
                    <a:pt x="1347824" y="603030"/>
                    <a:pt x="1350975" y="606181"/>
                    <a:pt x="1350975" y="610032"/>
                  </a:cubicBezTo>
                  <a:cubicBezTo>
                    <a:pt x="1350975" y="613883"/>
                    <a:pt x="1347824" y="617034"/>
                    <a:pt x="1343973" y="617034"/>
                  </a:cubicBezTo>
                  <a:close/>
                  <a:moveTo>
                    <a:pt x="1478414" y="609915"/>
                  </a:moveTo>
                  <a:cubicBezTo>
                    <a:pt x="1476663" y="609915"/>
                    <a:pt x="1474796" y="609215"/>
                    <a:pt x="1473512" y="607814"/>
                  </a:cubicBezTo>
                  <a:cubicBezTo>
                    <a:pt x="1470828" y="605014"/>
                    <a:pt x="1470828" y="600579"/>
                    <a:pt x="1473512" y="597895"/>
                  </a:cubicBezTo>
                  <a:lnTo>
                    <a:pt x="1482381" y="589026"/>
                  </a:lnTo>
                  <a:cubicBezTo>
                    <a:pt x="1485066" y="586224"/>
                    <a:pt x="1489501" y="586341"/>
                    <a:pt x="1492302" y="589026"/>
                  </a:cubicBezTo>
                  <a:cubicBezTo>
                    <a:pt x="1494985" y="591826"/>
                    <a:pt x="1494985" y="596261"/>
                    <a:pt x="1492302" y="598945"/>
                  </a:cubicBezTo>
                  <a:lnTo>
                    <a:pt x="1483432" y="607814"/>
                  </a:lnTo>
                  <a:cubicBezTo>
                    <a:pt x="1482032" y="609215"/>
                    <a:pt x="1480281" y="609799"/>
                    <a:pt x="1478531" y="609799"/>
                  </a:cubicBezTo>
                  <a:close/>
                  <a:moveTo>
                    <a:pt x="1314097" y="598712"/>
                  </a:moveTo>
                  <a:cubicBezTo>
                    <a:pt x="1312346" y="598712"/>
                    <a:pt x="1310479" y="598011"/>
                    <a:pt x="1309079" y="596611"/>
                  </a:cubicBezTo>
                  <a:lnTo>
                    <a:pt x="1300209" y="587742"/>
                  </a:lnTo>
                  <a:cubicBezTo>
                    <a:pt x="1297525" y="585058"/>
                    <a:pt x="1297525" y="580623"/>
                    <a:pt x="1300209" y="577822"/>
                  </a:cubicBezTo>
                  <a:cubicBezTo>
                    <a:pt x="1302893" y="575138"/>
                    <a:pt x="1307328" y="575138"/>
                    <a:pt x="1310129" y="577822"/>
                  </a:cubicBezTo>
                  <a:lnTo>
                    <a:pt x="1318998" y="586691"/>
                  </a:lnTo>
                  <a:cubicBezTo>
                    <a:pt x="1321683" y="589376"/>
                    <a:pt x="1321683" y="593810"/>
                    <a:pt x="1318998" y="596611"/>
                  </a:cubicBezTo>
                  <a:cubicBezTo>
                    <a:pt x="1317598" y="598011"/>
                    <a:pt x="1315848" y="598595"/>
                    <a:pt x="1314097" y="598595"/>
                  </a:cubicBezTo>
                  <a:close/>
                  <a:moveTo>
                    <a:pt x="1505022" y="583424"/>
                  </a:moveTo>
                  <a:cubicBezTo>
                    <a:pt x="1503272" y="583424"/>
                    <a:pt x="1501404" y="582724"/>
                    <a:pt x="1500120" y="581323"/>
                  </a:cubicBezTo>
                  <a:cubicBezTo>
                    <a:pt x="1497436" y="578522"/>
                    <a:pt x="1497436" y="574088"/>
                    <a:pt x="1500120" y="571403"/>
                  </a:cubicBezTo>
                  <a:lnTo>
                    <a:pt x="1508990" y="562534"/>
                  </a:lnTo>
                  <a:cubicBezTo>
                    <a:pt x="1511674" y="559733"/>
                    <a:pt x="1516109" y="559850"/>
                    <a:pt x="1518909" y="562534"/>
                  </a:cubicBezTo>
                  <a:cubicBezTo>
                    <a:pt x="1521594" y="565335"/>
                    <a:pt x="1521594" y="569770"/>
                    <a:pt x="1518909" y="572454"/>
                  </a:cubicBezTo>
                  <a:lnTo>
                    <a:pt x="1510040" y="581323"/>
                  </a:lnTo>
                  <a:cubicBezTo>
                    <a:pt x="1508639" y="582724"/>
                    <a:pt x="1506889" y="583307"/>
                    <a:pt x="1505139" y="583307"/>
                  </a:cubicBezTo>
                  <a:close/>
                  <a:moveTo>
                    <a:pt x="1287605" y="572220"/>
                  </a:moveTo>
                  <a:cubicBezTo>
                    <a:pt x="1285855" y="572220"/>
                    <a:pt x="1283988" y="571520"/>
                    <a:pt x="1282704" y="570120"/>
                  </a:cubicBezTo>
                  <a:lnTo>
                    <a:pt x="1273834" y="561250"/>
                  </a:lnTo>
                  <a:cubicBezTo>
                    <a:pt x="1271151" y="558450"/>
                    <a:pt x="1271151" y="554015"/>
                    <a:pt x="1273834" y="551331"/>
                  </a:cubicBezTo>
                  <a:cubicBezTo>
                    <a:pt x="1276519" y="548530"/>
                    <a:pt x="1280953" y="548647"/>
                    <a:pt x="1283755" y="551331"/>
                  </a:cubicBezTo>
                  <a:lnTo>
                    <a:pt x="1292623" y="560200"/>
                  </a:lnTo>
                  <a:cubicBezTo>
                    <a:pt x="1295308" y="563001"/>
                    <a:pt x="1295308" y="567436"/>
                    <a:pt x="1292623" y="570120"/>
                  </a:cubicBezTo>
                  <a:cubicBezTo>
                    <a:pt x="1291223" y="571520"/>
                    <a:pt x="1289473" y="572104"/>
                    <a:pt x="1287722" y="572104"/>
                  </a:cubicBezTo>
                  <a:close/>
                  <a:moveTo>
                    <a:pt x="1531513" y="556932"/>
                  </a:moveTo>
                  <a:cubicBezTo>
                    <a:pt x="1529763" y="556932"/>
                    <a:pt x="1527896" y="556232"/>
                    <a:pt x="1526612" y="554832"/>
                  </a:cubicBezTo>
                  <a:cubicBezTo>
                    <a:pt x="1523927" y="552031"/>
                    <a:pt x="1523927" y="547596"/>
                    <a:pt x="1526612" y="544912"/>
                  </a:cubicBezTo>
                  <a:lnTo>
                    <a:pt x="1535481" y="536043"/>
                  </a:lnTo>
                  <a:cubicBezTo>
                    <a:pt x="1538165" y="533242"/>
                    <a:pt x="1542600" y="533358"/>
                    <a:pt x="1545401" y="536043"/>
                  </a:cubicBezTo>
                  <a:cubicBezTo>
                    <a:pt x="1548085" y="538843"/>
                    <a:pt x="1548085" y="543278"/>
                    <a:pt x="1545401" y="545962"/>
                  </a:cubicBezTo>
                  <a:lnTo>
                    <a:pt x="1536531" y="554832"/>
                  </a:lnTo>
                  <a:cubicBezTo>
                    <a:pt x="1535131" y="556232"/>
                    <a:pt x="1533380" y="556816"/>
                    <a:pt x="1531630" y="556816"/>
                  </a:cubicBezTo>
                  <a:close/>
                  <a:moveTo>
                    <a:pt x="1261114" y="545612"/>
                  </a:moveTo>
                  <a:cubicBezTo>
                    <a:pt x="1259364" y="545612"/>
                    <a:pt x="1257497" y="544912"/>
                    <a:pt x="1256096" y="543512"/>
                  </a:cubicBezTo>
                  <a:lnTo>
                    <a:pt x="1247227" y="534642"/>
                  </a:lnTo>
                  <a:cubicBezTo>
                    <a:pt x="1244542" y="531958"/>
                    <a:pt x="1244542" y="527523"/>
                    <a:pt x="1247227" y="524722"/>
                  </a:cubicBezTo>
                  <a:cubicBezTo>
                    <a:pt x="1249911" y="521922"/>
                    <a:pt x="1254345" y="522038"/>
                    <a:pt x="1257146" y="524722"/>
                  </a:cubicBezTo>
                  <a:lnTo>
                    <a:pt x="1266016" y="533592"/>
                  </a:lnTo>
                  <a:cubicBezTo>
                    <a:pt x="1268700" y="536276"/>
                    <a:pt x="1268700" y="540711"/>
                    <a:pt x="1266016" y="543512"/>
                  </a:cubicBezTo>
                  <a:cubicBezTo>
                    <a:pt x="1264615" y="544912"/>
                    <a:pt x="1262864" y="545495"/>
                    <a:pt x="1261114" y="545495"/>
                  </a:cubicBezTo>
                  <a:close/>
                  <a:moveTo>
                    <a:pt x="1558121" y="530441"/>
                  </a:moveTo>
                  <a:cubicBezTo>
                    <a:pt x="1556371" y="530441"/>
                    <a:pt x="1554503" y="529741"/>
                    <a:pt x="1553220" y="528340"/>
                  </a:cubicBezTo>
                  <a:cubicBezTo>
                    <a:pt x="1550536" y="525656"/>
                    <a:pt x="1550536" y="521222"/>
                    <a:pt x="1553220" y="518420"/>
                  </a:cubicBezTo>
                  <a:lnTo>
                    <a:pt x="1562089" y="509551"/>
                  </a:lnTo>
                  <a:cubicBezTo>
                    <a:pt x="1564773" y="506867"/>
                    <a:pt x="1569208" y="506867"/>
                    <a:pt x="1572009" y="509551"/>
                  </a:cubicBezTo>
                  <a:cubicBezTo>
                    <a:pt x="1574810" y="512235"/>
                    <a:pt x="1574693" y="516670"/>
                    <a:pt x="1572009" y="519471"/>
                  </a:cubicBezTo>
                  <a:lnTo>
                    <a:pt x="1563140" y="528340"/>
                  </a:lnTo>
                  <a:cubicBezTo>
                    <a:pt x="1561739" y="529741"/>
                    <a:pt x="1559989" y="530324"/>
                    <a:pt x="1558238" y="530324"/>
                  </a:cubicBezTo>
                  <a:close/>
                  <a:moveTo>
                    <a:pt x="1234740" y="519004"/>
                  </a:moveTo>
                  <a:cubicBezTo>
                    <a:pt x="1232989" y="519004"/>
                    <a:pt x="1231122" y="518304"/>
                    <a:pt x="1229838" y="516904"/>
                  </a:cubicBezTo>
                  <a:lnTo>
                    <a:pt x="1220969" y="508034"/>
                  </a:lnTo>
                  <a:cubicBezTo>
                    <a:pt x="1218284" y="505233"/>
                    <a:pt x="1218284" y="500799"/>
                    <a:pt x="1220969" y="498114"/>
                  </a:cubicBezTo>
                  <a:cubicBezTo>
                    <a:pt x="1223653" y="495314"/>
                    <a:pt x="1228087" y="495430"/>
                    <a:pt x="1230888" y="498114"/>
                  </a:cubicBezTo>
                  <a:lnTo>
                    <a:pt x="1239758" y="506984"/>
                  </a:lnTo>
                  <a:cubicBezTo>
                    <a:pt x="1242442" y="509785"/>
                    <a:pt x="1242442" y="514219"/>
                    <a:pt x="1239758" y="516904"/>
                  </a:cubicBezTo>
                  <a:cubicBezTo>
                    <a:pt x="1238357" y="518304"/>
                    <a:pt x="1236606" y="518887"/>
                    <a:pt x="1234856" y="518887"/>
                  </a:cubicBezTo>
                  <a:close/>
                  <a:moveTo>
                    <a:pt x="1584730" y="503949"/>
                  </a:moveTo>
                  <a:cubicBezTo>
                    <a:pt x="1582979" y="503949"/>
                    <a:pt x="1581112" y="503249"/>
                    <a:pt x="1579828" y="501849"/>
                  </a:cubicBezTo>
                  <a:cubicBezTo>
                    <a:pt x="1577144" y="499165"/>
                    <a:pt x="1577144" y="494730"/>
                    <a:pt x="1579828" y="491929"/>
                  </a:cubicBezTo>
                  <a:lnTo>
                    <a:pt x="1588698" y="483060"/>
                  </a:lnTo>
                  <a:cubicBezTo>
                    <a:pt x="1591382" y="480376"/>
                    <a:pt x="1595816" y="480376"/>
                    <a:pt x="1598617" y="483060"/>
                  </a:cubicBezTo>
                  <a:cubicBezTo>
                    <a:pt x="1601418" y="485744"/>
                    <a:pt x="1601301" y="490179"/>
                    <a:pt x="1598617" y="492979"/>
                  </a:cubicBezTo>
                  <a:lnTo>
                    <a:pt x="1589748" y="501849"/>
                  </a:lnTo>
                  <a:cubicBezTo>
                    <a:pt x="1588347" y="503249"/>
                    <a:pt x="1586596" y="503833"/>
                    <a:pt x="1584846" y="503833"/>
                  </a:cubicBezTo>
                  <a:close/>
                  <a:moveTo>
                    <a:pt x="1208248" y="492396"/>
                  </a:moveTo>
                  <a:cubicBezTo>
                    <a:pt x="1206498" y="492396"/>
                    <a:pt x="1204630" y="491696"/>
                    <a:pt x="1203230" y="490296"/>
                  </a:cubicBezTo>
                  <a:lnTo>
                    <a:pt x="1194360" y="481426"/>
                  </a:lnTo>
                  <a:cubicBezTo>
                    <a:pt x="1191676" y="478742"/>
                    <a:pt x="1191676" y="474307"/>
                    <a:pt x="1194360" y="471506"/>
                  </a:cubicBezTo>
                  <a:cubicBezTo>
                    <a:pt x="1197044" y="468822"/>
                    <a:pt x="1201479" y="468822"/>
                    <a:pt x="1204280" y="471506"/>
                  </a:cubicBezTo>
                  <a:lnTo>
                    <a:pt x="1213149" y="480376"/>
                  </a:lnTo>
                  <a:cubicBezTo>
                    <a:pt x="1215834" y="483060"/>
                    <a:pt x="1215834" y="487494"/>
                    <a:pt x="1213149" y="490296"/>
                  </a:cubicBezTo>
                  <a:cubicBezTo>
                    <a:pt x="1211749" y="491696"/>
                    <a:pt x="1209999" y="492279"/>
                    <a:pt x="1208248" y="492279"/>
                  </a:cubicBezTo>
                  <a:close/>
                  <a:moveTo>
                    <a:pt x="1611221" y="477575"/>
                  </a:moveTo>
                  <a:cubicBezTo>
                    <a:pt x="1609470" y="477575"/>
                    <a:pt x="1607603" y="476874"/>
                    <a:pt x="1606319" y="475474"/>
                  </a:cubicBezTo>
                  <a:cubicBezTo>
                    <a:pt x="1603635" y="472790"/>
                    <a:pt x="1603635" y="468355"/>
                    <a:pt x="1606319" y="465554"/>
                  </a:cubicBezTo>
                  <a:lnTo>
                    <a:pt x="1615189" y="456685"/>
                  </a:lnTo>
                  <a:cubicBezTo>
                    <a:pt x="1617873" y="454001"/>
                    <a:pt x="1622307" y="454001"/>
                    <a:pt x="1625109" y="456685"/>
                  </a:cubicBezTo>
                  <a:cubicBezTo>
                    <a:pt x="1627910" y="459369"/>
                    <a:pt x="1627793" y="463804"/>
                    <a:pt x="1625109" y="466605"/>
                  </a:cubicBezTo>
                  <a:lnTo>
                    <a:pt x="1616239" y="475474"/>
                  </a:lnTo>
                  <a:cubicBezTo>
                    <a:pt x="1614839" y="476874"/>
                    <a:pt x="1613088" y="477458"/>
                    <a:pt x="1611337" y="477458"/>
                  </a:cubicBezTo>
                  <a:close/>
                  <a:moveTo>
                    <a:pt x="1181756" y="465788"/>
                  </a:moveTo>
                  <a:cubicBezTo>
                    <a:pt x="1180006" y="465788"/>
                    <a:pt x="1178138" y="465088"/>
                    <a:pt x="1176855" y="463687"/>
                  </a:cubicBezTo>
                  <a:lnTo>
                    <a:pt x="1167985" y="454818"/>
                  </a:lnTo>
                  <a:cubicBezTo>
                    <a:pt x="1165302" y="452017"/>
                    <a:pt x="1165302" y="447582"/>
                    <a:pt x="1167985" y="444898"/>
                  </a:cubicBezTo>
                  <a:cubicBezTo>
                    <a:pt x="1170670" y="442097"/>
                    <a:pt x="1175105" y="442214"/>
                    <a:pt x="1177906" y="444898"/>
                  </a:cubicBezTo>
                  <a:lnTo>
                    <a:pt x="1186775" y="453768"/>
                  </a:lnTo>
                  <a:cubicBezTo>
                    <a:pt x="1189459" y="456568"/>
                    <a:pt x="1189459" y="461003"/>
                    <a:pt x="1186775" y="463687"/>
                  </a:cubicBezTo>
                  <a:cubicBezTo>
                    <a:pt x="1185374" y="465088"/>
                    <a:pt x="1183624" y="465671"/>
                    <a:pt x="1181873" y="465671"/>
                  </a:cubicBezTo>
                  <a:close/>
                  <a:moveTo>
                    <a:pt x="1759083" y="465671"/>
                  </a:moveTo>
                  <a:lnTo>
                    <a:pt x="1756165" y="465671"/>
                  </a:lnTo>
                  <a:cubicBezTo>
                    <a:pt x="1752314" y="465671"/>
                    <a:pt x="1749163" y="462520"/>
                    <a:pt x="1749163" y="458669"/>
                  </a:cubicBezTo>
                  <a:cubicBezTo>
                    <a:pt x="1749163" y="454818"/>
                    <a:pt x="1752314" y="451667"/>
                    <a:pt x="1756165" y="451667"/>
                  </a:cubicBezTo>
                  <a:lnTo>
                    <a:pt x="1759083" y="451667"/>
                  </a:lnTo>
                  <a:cubicBezTo>
                    <a:pt x="1762934" y="451667"/>
                    <a:pt x="1766085" y="454818"/>
                    <a:pt x="1766085" y="458669"/>
                  </a:cubicBezTo>
                  <a:cubicBezTo>
                    <a:pt x="1766085" y="462520"/>
                    <a:pt x="1762934" y="465671"/>
                    <a:pt x="1759083" y="465671"/>
                  </a:cubicBezTo>
                  <a:close/>
                  <a:moveTo>
                    <a:pt x="1731308" y="465671"/>
                  </a:moveTo>
                  <a:lnTo>
                    <a:pt x="1718820" y="465671"/>
                  </a:lnTo>
                  <a:cubicBezTo>
                    <a:pt x="1714969" y="465671"/>
                    <a:pt x="1711818" y="462520"/>
                    <a:pt x="1711818" y="458669"/>
                  </a:cubicBezTo>
                  <a:cubicBezTo>
                    <a:pt x="1711818" y="454818"/>
                    <a:pt x="1714969" y="451667"/>
                    <a:pt x="1718820" y="451667"/>
                  </a:cubicBezTo>
                  <a:lnTo>
                    <a:pt x="1731308" y="451667"/>
                  </a:lnTo>
                  <a:cubicBezTo>
                    <a:pt x="1735159" y="451667"/>
                    <a:pt x="1738309" y="454818"/>
                    <a:pt x="1738309" y="458669"/>
                  </a:cubicBezTo>
                  <a:cubicBezTo>
                    <a:pt x="1738309" y="462520"/>
                    <a:pt x="1735159" y="465671"/>
                    <a:pt x="1731308" y="465671"/>
                  </a:cubicBezTo>
                  <a:close/>
                  <a:moveTo>
                    <a:pt x="1693730" y="465554"/>
                  </a:moveTo>
                  <a:lnTo>
                    <a:pt x="1681243" y="465554"/>
                  </a:lnTo>
                  <a:cubicBezTo>
                    <a:pt x="1677391" y="465554"/>
                    <a:pt x="1674240" y="462403"/>
                    <a:pt x="1674240" y="458552"/>
                  </a:cubicBezTo>
                  <a:cubicBezTo>
                    <a:pt x="1674240" y="454701"/>
                    <a:pt x="1677391" y="451550"/>
                    <a:pt x="1681243" y="451550"/>
                  </a:cubicBezTo>
                  <a:lnTo>
                    <a:pt x="1693730" y="451550"/>
                  </a:lnTo>
                  <a:cubicBezTo>
                    <a:pt x="1697580" y="451550"/>
                    <a:pt x="1700732" y="454701"/>
                    <a:pt x="1700732" y="458552"/>
                  </a:cubicBezTo>
                  <a:cubicBezTo>
                    <a:pt x="1700732" y="462403"/>
                    <a:pt x="1697580" y="465554"/>
                    <a:pt x="1693730" y="465554"/>
                  </a:cubicBezTo>
                  <a:close/>
                  <a:moveTo>
                    <a:pt x="1656268" y="465554"/>
                  </a:moveTo>
                  <a:lnTo>
                    <a:pt x="1643781" y="465554"/>
                  </a:lnTo>
                  <a:cubicBezTo>
                    <a:pt x="1639929" y="465554"/>
                    <a:pt x="1636779" y="462403"/>
                    <a:pt x="1636779" y="458552"/>
                  </a:cubicBezTo>
                  <a:cubicBezTo>
                    <a:pt x="1636779" y="454701"/>
                    <a:pt x="1639929" y="451550"/>
                    <a:pt x="1643781" y="451550"/>
                  </a:cubicBezTo>
                  <a:lnTo>
                    <a:pt x="1656268" y="451550"/>
                  </a:lnTo>
                  <a:cubicBezTo>
                    <a:pt x="1660119" y="451550"/>
                    <a:pt x="1663270" y="454701"/>
                    <a:pt x="1663270" y="458552"/>
                  </a:cubicBezTo>
                  <a:cubicBezTo>
                    <a:pt x="1663270" y="462403"/>
                    <a:pt x="1660119" y="465554"/>
                    <a:pt x="1656268" y="465554"/>
                  </a:cubicBezTo>
                  <a:close/>
                  <a:moveTo>
                    <a:pt x="1155382" y="439296"/>
                  </a:moveTo>
                  <a:cubicBezTo>
                    <a:pt x="1153631" y="439296"/>
                    <a:pt x="1151764" y="438596"/>
                    <a:pt x="1150363" y="437196"/>
                  </a:cubicBezTo>
                  <a:lnTo>
                    <a:pt x="1141495" y="428326"/>
                  </a:lnTo>
                  <a:cubicBezTo>
                    <a:pt x="1138810" y="425642"/>
                    <a:pt x="1138810" y="421208"/>
                    <a:pt x="1141495" y="418407"/>
                  </a:cubicBezTo>
                  <a:cubicBezTo>
                    <a:pt x="1144178" y="415723"/>
                    <a:pt x="1148613" y="415723"/>
                    <a:pt x="1151414" y="418407"/>
                  </a:cubicBezTo>
                  <a:lnTo>
                    <a:pt x="1160283" y="427276"/>
                  </a:lnTo>
                  <a:cubicBezTo>
                    <a:pt x="1162967" y="429960"/>
                    <a:pt x="1162967" y="434395"/>
                    <a:pt x="1160283" y="437196"/>
                  </a:cubicBezTo>
                  <a:cubicBezTo>
                    <a:pt x="1158883" y="438596"/>
                    <a:pt x="1157132" y="439180"/>
                    <a:pt x="1155382" y="439180"/>
                  </a:cubicBezTo>
                  <a:close/>
                  <a:moveTo>
                    <a:pt x="1128890" y="412688"/>
                  </a:moveTo>
                  <a:cubicBezTo>
                    <a:pt x="1127140" y="412688"/>
                    <a:pt x="1125273" y="411988"/>
                    <a:pt x="1123989" y="410588"/>
                  </a:cubicBezTo>
                  <a:lnTo>
                    <a:pt x="1115120" y="401718"/>
                  </a:lnTo>
                  <a:cubicBezTo>
                    <a:pt x="1112435" y="398917"/>
                    <a:pt x="1112435" y="394483"/>
                    <a:pt x="1115120" y="391799"/>
                  </a:cubicBezTo>
                  <a:cubicBezTo>
                    <a:pt x="1117920" y="388998"/>
                    <a:pt x="1122355" y="389114"/>
                    <a:pt x="1125039" y="391799"/>
                  </a:cubicBezTo>
                  <a:lnTo>
                    <a:pt x="1133909" y="400668"/>
                  </a:lnTo>
                  <a:cubicBezTo>
                    <a:pt x="1136593" y="403469"/>
                    <a:pt x="1136593" y="407903"/>
                    <a:pt x="1133909" y="410588"/>
                  </a:cubicBezTo>
                  <a:cubicBezTo>
                    <a:pt x="1132508" y="411988"/>
                    <a:pt x="1130757" y="412572"/>
                    <a:pt x="1129007" y="412572"/>
                  </a:cubicBezTo>
                  <a:close/>
                  <a:moveTo>
                    <a:pt x="1102399" y="386080"/>
                  </a:moveTo>
                  <a:cubicBezTo>
                    <a:pt x="1100649" y="386080"/>
                    <a:pt x="1098781" y="385380"/>
                    <a:pt x="1097381" y="383980"/>
                  </a:cubicBezTo>
                  <a:lnTo>
                    <a:pt x="1088511" y="375110"/>
                  </a:lnTo>
                  <a:cubicBezTo>
                    <a:pt x="1085827" y="372426"/>
                    <a:pt x="1085827" y="367991"/>
                    <a:pt x="1088511" y="365191"/>
                  </a:cubicBezTo>
                  <a:cubicBezTo>
                    <a:pt x="1091196" y="362506"/>
                    <a:pt x="1095631" y="362506"/>
                    <a:pt x="1098431" y="365191"/>
                  </a:cubicBezTo>
                  <a:lnTo>
                    <a:pt x="1107301" y="374060"/>
                  </a:lnTo>
                  <a:cubicBezTo>
                    <a:pt x="1109985" y="376744"/>
                    <a:pt x="1109985" y="381179"/>
                    <a:pt x="1107301" y="383980"/>
                  </a:cubicBezTo>
                  <a:cubicBezTo>
                    <a:pt x="1105900" y="385380"/>
                    <a:pt x="1104150" y="385964"/>
                    <a:pt x="1102399" y="385964"/>
                  </a:cubicBezTo>
                  <a:close/>
                  <a:moveTo>
                    <a:pt x="1076024" y="359472"/>
                  </a:moveTo>
                  <a:cubicBezTo>
                    <a:pt x="1074274" y="359472"/>
                    <a:pt x="1072406" y="358772"/>
                    <a:pt x="1071123" y="357371"/>
                  </a:cubicBezTo>
                  <a:lnTo>
                    <a:pt x="1062253" y="348502"/>
                  </a:lnTo>
                  <a:cubicBezTo>
                    <a:pt x="1059569" y="345701"/>
                    <a:pt x="1059569" y="341266"/>
                    <a:pt x="1062253" y="338583"/>
                  </a:cubicBezTo>
                  <a:cubicBezTo>
                    <a:pt x="1064938" y="335781"/>
                    <a:pt x="1069373" y="335898"/>
                    <a:pt x="1072173" y="338583"/>
                  </a:cubicBezTo>
                  <a:lnTo>
                    <a:pt x="1081043" y="347452"/>
                  </a:lnTo>
                  <a:cubicBezTo>
                    <a:pt x="1083727" y="350253"/>
                    <a:pt x="1083727" y="354687"/>
                    <a:pt x="1081043" y="357371"/>
                  </a:cubicBezTo>
                  <a:cubicBezTo>
                    <a:pt x="1079642" y="358772"/>
                    <a:pt x="1077892" y="359356"/>
                    <a:pt x="1076141" y="359356"/>
                  </a:cubicBezTo>
                  <a:close/>
                  <a:moveTo>
                    <a:pt x="1049533" y="332981"/>
                  </a:moveTo>
                  <a:cubicBezTo>
                    <a:pt x="1047782" y="332981"/>
                    <a:pt x="1045915" y="332281"/>
                    <a:pt x="1044515" y="330880"/>
                  </a:cubicBezTo>
                  <a:lnTo>
                    <a:pt x="1035645" y="322011"/>
                  </a:lnTo>
                  <a:cubicBezTo>
                    <a:pt x="1032961" y="319326"/>
                    <a:pt x="1032961" y="314892"/>
                    <a:pt x="1035645" y="312091"/>
                  </a:cubicBezTo>
                  <a:cubicBezTo>
                    <a:pt x="1038446" y="309407"/>
                    <a:pt x="1042764" y="309407"/>
                    <a:pt x="1045565" y="312091"/>
                  </a:cubicBezTo>
                  <a:lnTo>
                    <a:pt x="1054434" y="320960"/>
                  </a:lnTo>
                  <a:cubicBezTo>
                    <a:pt x="1057118" y="323644"/>
                    <a:pt x="1057118" y="328079"/>
                    <a:pt x="1054434" y="330880"/>
                  </a:cubicBezTo>
                  <a:cubicBezTo>
                    <a:pt x="1053034" y="332281"/>
                    <a:pt x="1051283" y="332864"/>
                    <a:pt x="1049533" y="332864"/>
                  </a:cubicBezTo>
                  <a:close/>
                  <a:moveTo>
                    <a:pt x="1023041" y="306373"/>
                  </a:moveTo>
                  <a:cubicBezTo>
                    <a:pt x="1021291" y="306373"/>
                    <a:pt x="1019424" y="305672"/>
                    <a:pt x="1018140" y="304272"/>
                  </a:cubicBezTo>
                  <a:lnTo>
                    <a:pt x="1009271" y="295403"/>
                  </a:lnTo>
                  <a:cubicBezTo>
                    <a:pt x="1006587" y="292602"/>
                    <a:pt x="1006587" y="288167"/>
                    <a:pt x="1009271" y="285483"/>
                  </a:cubicBezTo>
                  <a:cubicBezTo>
                    <a:pt x="1011955" y="282682"/>
                    <a:pt x="1016389" y="282799"/>
                    <a:pt x="1019190" y="285483"/>
                  </a:cubicBezTo>
                  <a:lnTo>
                    <a:pt x="1028059" y="294352"/>
                  </a:lnTo>
                  <a:cubicBezTo>
                    <a:pt x="1030743" y="297153"/>
                    <a:pt x="1030743" y="301588"/>
                    <a:pt x="1028059" y="304272"/>
                  </a:cubicBezTo>
                  <a:cubicBezTo>
                    <a:pt x="1026659" y="305672"/>
                    <a:pt x="1024908" y="306256"/>
                    <a:pt x="1023158" y="306256"/>
                  </a:cubicBezTo>
                  <a:close/>
                  <a:moveTo>
                    <a:pt x="996667" y="279765"/>
                  </a:moveTo>
                  <a:cubicBezTo>
                    <a:pt x="994916" y="279765"/>
                    <a:pt x="993049" y="279064"/>
                    <a:pt x="991648" y="277664"/>
                  </a:cubicBezTo>
                  <a:lnTo>
                    <a:pt x="982779" y="268794"/>
                  </a:lnTo>
                  <a:cubicBezTo>
                    <a:pt x="980095" y="266110"/>
                    <a:pt x="980095" y="261675"/>
                    <a:pt x="982779" y="258875"/>
                  </a:cubicBezTo>
                  <a:cubicBezTo>
                    <a:pt x="985464" y="256190"/>
                    <a:pt x="989898" y="256190"/>
                    <a:pt x="992699" y="258875"/>
                  </a:cubicBezTo>
                  <a:lnTo>
                    <a:pt x="1001568" y="267744"/>
                  </a:lnTo>
                  <a:cubicBezTo>
                    <a:pt x="1004252" y="270428"/>
                    <a:pt x="1004252" y="274863"/>
                    <a:pt x="1001568" y="277664"/>
                  </a:cubicBezTo>
                  <a:cubicBezTo>
                    <a:pt x="1000167" y="279064"/>
                    <a:pt x="998417" y="279648"/>
                    <a:pt x="996667" y="279648"/>
                  </a:cubicBezTo>
                  <a:close/>
                  <a:moveTo>
                    <a:pt x="970176" y="253156"/>
                  </a:moveTo>
                  <a:cubicBezTo>
                    <a:pt x="968425" y="253156"/>
                    <a:pt x="966557" y="252456"/>
                    <a:pt x="965274" y="251056"/>
                  </a:cubicBezTo>
                  <a:lnTo>
                    <a:pt x="956404" y="242186"/>
                  </a:lnTo>
                  <a:cubicBezTo>
                    <a:pt x="953720" y="239386"/>
                    <a:pt x="953720" y="234951"/>
                    <a:pt x="956404" y="232267"/>
                  </a:cubicBezTo>
                  <a:cubicBezTo>
                    <a:pt x="959089" y="229466"/>
                    <a:pt x="963523" y="229582"/>
                    <a:pt x="966324" y="232267"/>
                  </a:cubicBezTo>
                  <a:lnTo>
                    <a:pt x="975194" y="241136"/>
                  </a:lnTo>
                  <a:cubicBezTo>
                    <a:pt x="977878" y="243937"/>
                    <a:pt x="977878" y="248372"/>
                    <a:pt x="975194" y="251056"/>
                  </a:cubicBezTo>
                  <a:cubicBezTo>
                    <a:pt x="973793" y="252456"/>
                    <a:pt x="972043" y="253040"/>
                    <a:pt x="970292" y="253040"/>
                  </a:cubicBezTo>
                  <a:close/>
                  <a:moveTo>
                    <a:pt x="943684" y="226548"/>
                  </a:moveTo>
                  <a:cubicBezTo>
                    <a:pt x="941933" y="226548"/>
                    <a:pt x="940066" y="225848"/>
                    <a:pt x="938666" y="224447"/>
                  </a:cubicBezTo>
                  <a:lnTo>
                    <a:pt x="929796" y="215578"/>
                  </a:lnTo>
                  <a:cubicBezTo>
                    <a:pt x="927112" y="212894"/>
                    <a:pt x="927112" y="208459"/>
                    <a:pt x="929796" y="205659"/>
                  </a:cubicBezTo>
                  <a:cubicBezTo>
                    <a:pt x="932480" y="202974"/>
                    <a:pt x="936915" y="202974"/>
                    <a:pt x="939716" y="205659"/>
                  </a:cubicBezTo>
                  <a:lnTo>
                    <a:pt x="948585" y="214528"/>
                  </a:lnTo>
                  <a:cubicBezTo>
                    <a:pt x="951269" y="217212"/>
                    <a:pt x="951269" y="221647"/>
                    <a:pt x="948585" y="224447"/>
                  </a:cubicBezTo>
                  <a:cubicBezTo>
                    <a:pt x="947185" y="225848"/>
                    <a:pt x="945434" y="226432"/>
                    <a:pt x="943684" y="226432"/>
                  </a:cubicBezTo>
                  <a:close/>
                  <a:moveTo>
                    <a:pt x="917309" y="200057"/>
                  </a:moveTo>
                  <a:cubicBezTo>
                    <a:pt x="915559" y="200057"/>
                    <a:pt x="913691" y="199357"/>
                    <a:pt x="912407" y="197956"/>
                  </a:cubicBezTo>
                  <a:lnTo>
                    <a:pt x="903538" y="189087"/>
                  </a:lnTo>
                  <a:cubicBezTo>
                    <a:pt x="900854" y="186286"/>
                    <a:pt x="900854" y="181851"/>
                    <a:pt x="903538" y="179167"/>
                  </a:cubicBezTo>
                  <a:cubicBezTo>
                    <a:pt x="906222" y="176366"/>
                    <a:pt x="910657" y="176483"/>
                    <a:pt x="913458" y="179167"/>
                  </a:cubicBezTo>
                  <a:lnTo>
                    <a:pt x="922327" y="188036"/>
                  </a:lnTo>
                  <a:cubicBezTo>
                    <a:pt x="925012" y="190837"/>
                    <a:pt x="925012" y="195272"/>
                    <a:pt x="922327" y="197956"/>
                  </a:cubicBezTo>
                  <a:cubicBezTo>
                    <a:pt x="920927" y="199357"/>
                    <a:pt x="919176" y="199940"/>
                    <a:pt x="917426" y="199940"/>
                  </a:cubicBezTo>
                  <a:close/>
                  <a:moveTo>
                    <a:pt x="885916" y="185236"/>
                  </a:moveTo>
                  <a:lnTo>
                    <a:pt x="873429" y="185236"/>
                  </a:lnTo>
                  <a:cubicBezTo>
                    <a:pt x="869578" y="185236"/>
                    <a:pt x="866427" y="182085"/>
                    <a:pt x="866427" y="178233"/>
                  </a:cubicBezTo>
                  <a:cubicBezTo>
                    <a:pt x="866427" y="174382"/>
                    <a:pt x="869578" y="171231"/>
                    <a:pt x="873429" y="171231"/>
                  </a:cubicBezTo>
                  <a:lnTo>
                    <a:pt x="885916" y="171231"/>
                  </a:lnTo>
                  <a:cubicBezTo>
                    <a:pt x="889768" y="171231"/>
                    <a:pt x="892918" y="174382"/>
                    <a:pt x="892918" y="178233"/>
                  </a:cubicBezTo>
                  <a:cubicBezTo>
                    <a:pt x="892918" y="182085"/>
                    <a:pt x="889768" y="185236"/>
                    <a:pt x="885916" y="185236"/>
                  </a:cubicBezTo>
                  <a:close/>
                  <a:moveTo>
                    <a:pt x="848455" y="185236"/>
                  </a:moveTo>
                  <a:lnTo>
                    <a:pt x="835968" y="185236"/>
                  </a:lnTo>
                  <a:cubicBezTo>
                    <a:pt x="832117" y="185236"/>
                    <a:pt x="828965" y="182085"/>
                    <a:pt x="828965" y="178233"/>
                  </a:cubicBezTo>
                  <a:cubicBezTo>
                    <a:pt x="828965" y="174382"/>
                    <a:pt x="832117" y="171231"/>
                    <a:pt x="835968" y="171231"/>
                  </a:cubicBezTo>
                  <a:lnTo>
                    <a:pt x="848455" y="171231"/>
                  </a:lnTo>
                  <a:cubicBezTo>
                    <a:pt x="852306" y="171231"/>
                    <a:pt x="855457" y="174382"/>
                    <a:pt x="855457" y="178233"/>
                  </a:cubicBezTo>
                  <a:cubicBezTo>
                    <a:pt x="855457" y="182085"/>
                    <a:pt x="852306" y="185236"/>
                    <a:pt x="848455" y="185236"/>
                  </a:cubicBezTo>
                  <a:close/>
                  <a:moveTo>
                    <a:pt x="810877" y="185236"/>
                  </a:moveTo>
                  <a:lnTo>
                    <a:pt x="798389" y="185236"/>
                  </a:lnTo>
                  <a:cubicBezTo>
                    <a:pt x="794538" y="185236"/>
                    <a:pt x="791387" y="182085"/>
                    <a:pt x="791387" y="178233"/>
                  </a:cubicBezTo>
                  <a:cubicBezTo>
                    <a:pt x="791387" y="174382"/>
                    <a:pt x="794538" y="171231"/>
                    <a:pt x="798389" y="171231"/>
                  </a:cubicBezTo>
                  <a:lnTo>
                    <a:pt x="810877" y="171231"/>
                  </a:lnTo>
                  <a:cubicBezTo>
                    <a:pt x="814728" y="171231"/>
                    <a:pt x="817879" y="174382"/>
                    <a:pt x="817879" y="178233"/>
                  </a:cubicBezTo>
                  <a:cubicBezTo>
                    <a:pt x="817879" y="182085"/>
                    <a:pt x="814728" y="185236"/>
                    <a:pt x="810877" y="185236"/>
                  </a:cubicBezTo>
                  <a:close/>
                  <a:moveTo>
                    <a:pt x="773415" y="185236"/>
                  </a:moveTo>
                  <a:lnTo>
                    <a:pt x="760928" y="185236"/>
                  </a:lnTo>
                  <a:cubicBezTo>
                    <a:pt x="757077" y="185236"/>
                    <a:pt x="753926" y="182085"/>
                    <a:pt x="753926" y="178233"/>
                  </a:cubicBezTo>
                  <a:cubicBezTo>
                    <a:pt x="753926" y="174382"/>
                    <a:pt x="757077" y="171231"/>
                    <a:pt x="760928" y="171231"/>
                  </a:cubicBezTo>
                  <a:lnTo>
                    <a:pt x="773415" y="171231"/>
                  </a:lnTo>
                  <a:cubicBezTo>
                    <a:pt x="777266" y="171231"/>
                    <a:pt x="780417" y="174382"/>
                    <a:pt x="780417" y="178233"/>
                  </a:cubicBezTo>
                  <a:cubicBezTo>
                    <a:pt x="780417" y="182085"/>
                    <a:pt x="777266" y="185236"/>
                    <a:pt x="773415" y="185236"/>
                  </a:cubicBezTo>
                  <a:close/>
                  <a:moveTo>
                    <a:pt x="735954" y="185236"/>
                  </a:moveTo>
                  <a:lnTo>
                    <a:pt x="723467" y="185236"/>
                  </a:lnTo>
                  <a:cubicBezTo>
                    <a:pt x="719615" y="185236"/>
                    <a:pt x="716465" y="182085"/>
                    <a:pt x="716465" y="178233"/>
                  </a:cubicBezTo>
                  <a:cubicBezTo>
                    <a:pt x="716465" y="174382"/>
                    <a:pt x="719615" y="171231"/>
                    <a:pt x="723467" y="171231"/>
                  </a:cubicBezTo>
                  <a:lnTo>
                    <a:pt x="735954" y="171231"/>
                  </a:lnTo>
                  <a:cubicBezTo>
                    <a:pt x="739805" y="171231"/>
                    <a:pt x="742956" y="174382"/>
                    <a:pt x="742956" y="178233"/>
                  </a:cubicBezTo>
                  <a:cubicBezTo>
                    <a:pt x="742956" y="182085"/>
                    <a:pt x="739805" y="185236"/>
                    <a:pt x="735954" y="185236"/>
                  </a:cubicBezTo>
                  <a:close/>
                  <a:moveTo>
                    <a:pt x="698376" y="185236"/>
                  </a:moveTo>
                  <a:lnTo>
                    <a:pt x="685889" y="185236"/>
                  </a:lnTo>
                  <a:cubicBezTo>
                    <a:pt x="682037" y="185236"/>
                    <a:pt x="678886" y="182085"/>
                    <a:pt x="678886" y="178233"/>
                  </a:cubicBezTo>
                  <a:cubicBezTo>
                    <a:pt x="678886" y="174382"/>
                    <a:pt x="682037" y="171231"/>
                    <a:pt x="685889" y="171231"/>
                  </a:cubicBezTo>
                  <a:lnTo>
                    <a:pt x="698376" y="171231"/>
                  </a:lnTo>
                  <a:cubicBezTo>
                    <a:pt x="702227" y="171231"/>
                    <a:pt x="705378" y="174382"/>
                    <a:pt x="705378" y="178233"/>
                  </a:cubicBezTo>
                  <a:cubicBezTo>
                    <a:pt x="705378" y="182085"/>
                    <a:pt x="702227" y="185236"/>
                    <a:pt x="698376" y="185236"/>
                  </a:cubicBezTo>
                  <a:close/>
                  <a:moveTo>
                    <a:pt x="660914" y="185236"/>
                  </a:moveTo>
                  <a:lnTo>
                    <a:pt x="648427" y="185236"/>
                  </a:lnTo>
                  <a:cubicBezTo>
                    <a:pt x="644576" y="185236"/>
                    <a:pt x="641425" y="182085"/>
                    <a:pt x="641425" y="178233"/>
                  </a:cubicBezTo>
                  <a:cubicBezTo>
                    <a:pt x="641425" y="174382"/>
                    <a:pt x="644576" y="171231"/>
                    <a:pt x="648427" y="171231"/>
                  </a:cubicBezTo>
                  <a:lnTo>
                    <a:pt x="660914" y="171231"/>
                  </a:lnTo>
                  <a:cubicBezTo>
                    <a:pt x="664765" y="171231"/>
                    <a:pt x="667916" y="174382"/>
                    <a:pt x="667916" y="178233"/>
                  </a:cubicBezTo>
                  <a:cubicBezTo>
                    <a:pt x="667916" y="182085"/>
                    <a:pt x="664765" y="185236"/>
                    <a:pt x="660914" y="185236"/>
                  </a:cubicBezTo>
                  <a:close/>
                  <a:moveTo>
                    <a:pt x="623453" y="185236"/>
                  </a:moveTo>
                  <a:lnTo>
                    <a:pt x="610966" y="185236"/>
                  </a:lnTo>
                  <a:cubicBezTo>
                    <a:pt x="607115" y="185236"/>
                    <a:pt x="603963" y="182085"/>
                    <a:pt x="603963" y="178233"/>
                  </a:cubicBezTo>
                  <a:cubicBezTo>
                    <a:pt x="603963" y="174382"/>
                    <a:pt x="607115" y="171231"/>
                    <a:pt x="610966" y="171231"/>
                  </a:cubicBezTo>
                  <a:lnTo>
                    <a:pt x="623453" y="171231"/>
                  </a:lnTo>
                  <a:cubicBezTo>
                    <a:pt x="627304" y="171231"/>
                    <a:pt x="630455" y="174382"/>
                    <a:pt x="630455" y="178233"/>
                  </a:cubicBezTo>
                  <a:cubicBezTo>
                    <a:pt x="630455" y="182085"/>
                    <a:pt x="627304" y="185236"/>
                    <a:pt x="623453" y="185236"/>
                  </a:cubicBezTo>
                  <a:close/>
                  <a:moveTo>
                    <a:pt x="585875" y="185236"/>
                  </a:moveTo>
                  <a:lnTo>
                    <a:pt x="573388" y="185236"/>
                  </a:lnTo>
                  <a:cubicBezTo>
                    <a:pt x="569536" y="185236"/>
                    <a:pt x="566385" y="182085"/>
                    <a:pt x="566385" y="178233"/>
                  </a:cubicBezTo>
                  <a:cubicBezTo>
                    <a:pt x="566385" y="174382"/>
                    <a:pt x="569536" y="171231"/>
                    <a:pt x="573388" y="171231"/>
                  </a:cubicBezTo>
                  <a:lnTo>
                    <a:pt x="585875" y="171231"/>
                  </a:lnTo>
                  <a:cubicBezTo>
                    <a:pt x="589726" y="171231"/>
                    <a:pt x="592877" y="174382"/>
                    <a:pt x="592877" y="178233"/>
                  </a:cubicBezTo>
                  <a:cubicBezTo>
                    <a:pt x="592877" y="182085"/>
                    <a:pt x="589726" y="185236"/>
                    <a:pt x="585875" y="185236"/>
                  </a:cubicBezTo>
                  <a:close/>
                  <a:moveTo>
                    <a:pt x="548413" y="185236"/>
                  </a:moveTo>
                  <a:lnTo>
                    <a:pt x="535926" y="185236"/>
                  </a:lnTo>
                  <a:cubicBezTo>
                    <a:pt x="532075" y="185236"/>
                    <a:pt x="528924" y="182085"/>
                    <a:pt x="528924" y="178233"/>
                  </a:cubicBezTo>
                  <a:cubicBezTo>
                    <a:pt x="528924" y="174382"/>
                    <a:pt x="532075" y="171231"/>
                    <a:pt x="535926" y="171231"/>
                  </a:cubicBezTo>
                  <a:lnTo>
                    <a:pt x="548413" y="171231"/>
                  </a:lnTo>
                  <a:cubicBezTo>
                    <a:pt x="552264" y="171231"/>
                    <a:pt x="555415" y="174382"/>
                    <a:pt x="555415" y="178233"/>
                  </a:cubicBezTo>
                  <a:cubicBezTo>
                    <a:pt x="555415" y="182085"/>
                    <a:pt x="552264" y="185236"/>
                    <a:pt x="548413" y="185236"/>
                  </a:cubicBezTo>
                  <a:close/>
                  <a:moveTo>
                    <a:pt x="510835" y="185236"/>
                  </a:moveTo>
                  <a:lnTo>
                    <a:pt x="498348" y="185236"/>
                  </a:lnTo>
                  <a:cubicBezTo>
                    <a:pt x="494497" y="185236"/>
                    <a:pt x="491346" y="182085"/>
                    <a:pt x="491346" y="178233"/>
                  </a:cubicBezTo>
                  <a:cubicBezTo>
                    <a:pt x="491346" y="174382"/>
                    <a:pt x="494497" y="171231"/>
                    <a:pt x="498348" y="171231"/>
                  </a:cubicBezTo>
                  <a:lnTo>
                    <a:pt x="510835" y="171231"/>
                  </a:lnTo>
                  <a:cubicBezTo>
                    <a:pt x="514686" y="171231"/>
                    <a:pt x="517837" y="174382"/>
                    <a:pt x="517837" y="178233"/>
                  </a:cubicBezTo>
                  <a:cubicBezTo>
                    <a:pt x="517837" y="182085"/>
                    <a:pt x="514686" y="185236"/>
                    <a:pt x="510835" y="185236"/>
                  </a:cubicBezTo>
                  <a:close/>
                  <a:moveTo>
                    <a:pt x="473374" y="185236"/>
                  </a:moveTo>
                  <a:lnTo>
                    <a:pt x="460887" y="185236"/>
                  </a:lnTo>
                  <a:cubicBezTo>
                    <a:pt x="457035" y="185236"/>
                    <a:pt x="453884" y="182085"/>
                    <a:pt x="453884" y="178233"/>
                  </a:cubicBezTo>
                  <a:cubicBezTo>
                    <a:pt x="453884" y="174382"/>
                    <a:pt x="457035" y="171231"/>
                    <a:pt x="460887" y="171231"/>
                  </a:cubicBezTo>
                  <a:lnTo>
                    <a:pt x="473374" y="171231"/>
                  </a:lnTo>
                  <a:cubicBezTo>
                    <a:pt x="477225" y="171231"/>
                    <a:pt x="480376" y="174382"/>
                    <a:pt x="480376" y="178233"/>
                  </a:cubicBezTo>
                  <a:cubicBezTo>
                    <a:pt x="480376" y="182085"/>
                    <a:pt x="477225" y="185236"/>
                    <a:pt x="473374" y="185236"/>
                  </a:cubicBezTo>
                  <a:close/>
                  <a:moveTo>
                    <a:pt x="435912" y="185236"/>
                  </a:moveTo>
                  <a:lnTo>
                    <a:pt x="423425" y="185236"/>
                  </a:lnTo>
                  <a:cubicBezTo>
                    <a:pt x="419574" y="185236"/>
                    <a:pt x="416423" y="182085"/>
                    <a:pt x="416423" y="178233"/>
                  </a:cubicBezTo>
                  <a:cubicBezTo>
                    <a:pt x="416423" y="174382"/>
                    <a:pt x="419574" y="171231"/>
                    <a:pt x="423425" y="171231"/>
                  </a:cubicBezTo>
                  <a:lnTo>
                    <a:pt x="435912" y="171231"/>
                  </a:lnTo>
                  <a:cubicBezTo>
                    <a:pt x="439763" y="171231"/>
                    <a:pt x="442914" y="174382"/>
                    <a:pt x="442914" y="178233"/>
                  </a:cubicBezTo>
                  <a:cubicBezTo>
                    <a:pt x="442914" y="182085"/>
                    <a:pt x="439763" y="185236"/>
                    <a:pt x="435912" y="185236"/>
                  </a:cubicBezTo>
                  <a:close/>
                  <a:moveTo>
                    <a:pt x="398451" y="185236"/>
                  </a:moveTo>
                  <a:lnTo>
                    <a:pt x="385964" y="185236"/>
                  </a:lnTo>
                  <a:cubicBezTo>
                    <a:pt x="382113" y="185236"/>
                    <a:pt x="378961" y="182085"/>
                    <a:pt x="378961" y="178233"/>
                  </a:cubicBezTo>
                  <a:cubicBezTo>
                    <a:pt x="378961" y="174382"/>
                    <a:pt x="382113" y="171231"/>
                    <a:pt x="385964" y="171231"/>
                  </a:cubicBezTo>
                  <a:lnTo>
                    <a:pt x="398451" y="171231"/>
                  </a:lnTo>
                  <a:cubicBezTo>
                    <a:pt x="402302" y="171231"/>
                    <a:pt x="405453" y="174382"/>
                    <a:pt x="405453" y="178233"/>
                  </a:cubicBezTo>
                  <a:cubicBezTo>
                    <a:pt x="405453" y="182085"/>
                    <a:pt x="402302" y="185236"/>
                    <a:pt x="398451" y="185236"/>
                  </a:cubicBezTo>
                  <a:close/>
                  <a:moveTo>
                    <a:pt x="360873" y="185236"/>
                  </a:moveTo>
                  <a:lnTo>
                    <a:pt x="348386" y="185236"/>
                  </a:lnTo>
                  <a:cubicBezTo>
                    <a:pt x="344534" y="185236"/>
                    <a:pt x="341383" y="182085"/>
                    <a:pt x="341383" y="178233"/>
                  </a:cubicBezTo>
                  <a:cubicBezTo>
                    <a:pt x="341383" y="174382"/>
                    <a:pt x="344534" y="171231"/>
                    <a:pt x="348386" y="171231"/>
                  </a:cubicBezTo>
                  <a:lnTo>
                    <a:pt x="360873" y="171231"/>
                  </a:lnTo>
                  <a:cubicBezTo>
                    <a:pt x="364724" y="171231"/>
                    <a:pt x="367875" y="174382"/>
                    <a:pt x="367875" y="178233"/>
                  </a:cubicBezTo>
                  <a:cubicBezTo>
                    <a:pt x="367875" y="182085"/>
                    <a:pt x="364724" y="185236"/>
                    <a:pt x="360873" y="185236"/>
                  </a:cubicBezTo>
                  <a:close/>
                  <a:moveTo>
                    <a:pt x="323411" y="185236"/>
                  </a:moveTo>
                  <a:lnTo>
                    <a:pt x="310924" y="185236"/>
                  </a:lnTo>
                  <a:cubicBezTo>
                    <a:pt x="307073" y="185236"/>
                    <a:pt x="303922" y="182085"/>
                    <a:pt x="303922" y="178233"/>
                  </a:cubicBezTo>
                  <a:cubicBezTo>
                    <a:pt x="303922" y="174382"/>
                    <a:pt x="307073" y="171231"/>
                    <a:pt x="310924" y="171231"/>
                  </a:cubicBezTo>
                  <a:lnTo>
                    <a:pt x="323411" y="171231"/>
                  </a:lnTo>
                  <a:cubicBezTo>
                    <a:pt x="327262" y="171231"/>
                    <a:pt x="330413" y="174382"/>
                    <a:pt x="330413" y="178233"/>
                  </a:cubicBezTo>
                  <a:cubicBezTo>
                    <a:pt x="330413" y="182085"/>
                    <a:pt x="327262" y="185236"/>
                    <a:pt x="323411" y="185236"/>
                  </a:cubicBezTo>
                  <a:close/>
                  <a:moveTo>
                    <a:pt x="285833" y="185236"/>
                  </a:moveTo>
                  <a:lnTo>
                    <a:pt x="273346" y="185236"/>
                  </a:lnTo>
                  <a:cubicBezTo>
                    <a:pt x="269495" y="185236"/>
                    <a:pt x="266344" y="182085"/>
                    <a:pt x="266344" y="178233"/>
                  </a:cubicBezTo>
                  <a:cubicBezTo>
                    <a:pt x="266344" y="174382"/>
                    <a:pt x="269495" y="171231"/>
                    <a:pt x="273346" y="171231"/>
                  </a:cubicBezTo>
                  <a:lnTo>
                    <a:pt x="285833" y="171231"/>
                  </a:lnTo>
                  <a:cubicBezTo>
                    <a:pt x="289684" y="171231"/>
                    <a:pt x="292835" y="174382"/>
                    <a:pt x="292835" y="178233"/>
                  </a:cubicBezTo>
                  <a:cubicBezTo>
                    <a:pt x="292835" y="182085"/>
                    <a:pt x="289684" y="185236"/>
                    <a:pt x="285833" y="185236"/>
                  </a:cubicBezTo>
                  <a:close/>
                  <a:moveTo>
                    <a:pt x="248372" y="185236"/>
                  </a:moveTo>
                  <a:lnTo>
                    <a:pt x="235884" y="185236"/>
                  </a:lnTo>
                  <a:cubicBezTo>
                    <a:pt x="232033" y="185236"/>
                    <a:pt x="228882" y="182085"/>
                    <a:pt x="228882" y="178233"/>
                  </a:cubicBezTo>
                  <a:cubicBezTo>
                    <a:pt x="228882" y="174382"/>
                    <a:pt x="232033" y="171231"/>
                    <a:pt x="235884" y="171231"/>
                  </a:cubicBezTo>
                  <a:lnTo>
                    <a:pt x="248372" y="171231"/>
                  </a:lnTo>
                  <a:cubicBezTo>
                    <a:pt x="252223" y="171231"/>
                    <a:pt x="255374" y="174382"/>
                    <a:pt x="255374" y="178233"/>
                  </a:cubicBezTo>
                  <a:cubicBezTo>
                    <a:pt x="255374" y="182085"/>
                    <a:pt x="252223" y="185236"/>
                    <a:pt x="248372" y="185236"/>
                  </a:cubicBezTo>
                  <a:close/>
                  <a:moveTo>
                    <a:pt x="210910" y="185236"/>
                  </a:moveTo>
                  <a:lnTo>
                    <a:pt x="198423" y="185236"/>
                  </a:lnTo>
                  <a:cubicBezTo>
                    <a:pt x="194572" y="185236"/>
                    <a:pt x="191421" y="182085"/>
                    <a:pt x="191421" y="178233"/>
                  </a:cubicBezTo>
                  <a:cubicBezTo>
                    <a:pt x="191421" y="174382"/>
                    <a:pt x="194572" y="171231"/>
                    <a:pt x="198423" y="171231"/>
                  </a:cubicBezTo>
                  <a:lnTo>
                    <a:pt x="210910" y="171231"/>
                  </a:lnTo>
                  <a:cubicBezTo>
                    <a:pt x="214761" y="171231"/>
                    <a:pt x="217912" y="174382"/>
                    <a:pt x="217912" y="178233"/>
                  </a:cubicBezTo>
                  <a:cubicBezTo>
                    <a:pt x="217912" y="182085"/>
                    <a:pt x="214761" y="185236"/>
                    <a:pt x="210910" y="185236"/>
                  </a:cubicBezTo>
                  <a:close/>
                  <a:moveTo>
                    <a:pt x="174616" y="182435"/>
                  </a:moveTo>
                  <a:cubicBezTo>
                    <a:pt x="172865" y="182435"/>
                    <a:pt x="170998" y="181735"/>
                    <a:pt x="169714" y="180334"/>
                  </a:cubicBezTo>
                  <a:lnTo>
                    <a:pt x="160845" y="171465"/>
                  </a:lnTo>
                  <a:cubicBezTo>
                    <a:pt x="158161" y="168664"/>
                    <a:pt x="158161" y="164229"/>
                    <a:pt x="160845" y="161545"/>
                  </a:cubicBezTo>
                  <a:cubicBezTo>
                    <a:pt x="163529" y="158744"/>
                    <a:pt x="167964" y="158861"/>
                    <a:pt x="170765" y="161545"/>
                  </a:cubicBezTo>
                  <a:lnTo>
                    <a:pt x="179634" y="170415"/>
                  </a:lnTo>
                  <a:cubicBezTo>
                    <a:pt x="182318" y="173215"/>
                    <a:pt x="182318" y="177650"/>
                    <a:pt x="179634" y="180334"/>
                  </a:cubicBezTo>
                  <a:cubicBezTo>
                    <a:pt x="178234" y="181735"/>
                    <a:pt x="176483" y="182318"/>
                    <a:pt x="174732" y="182318"/>
                  </a:cubicBezTo>
                  <a:close/>
                  <a:moveTo>
                    <a:pt x="148124" y="155827"/>
                  </a:moveTo>
                  <a:cubicBezTo>
                    <a:pt x="146374" y="155827"/>
                    <a:pt x="144507" y="155127"/>
                    <a:pt x="143106" y="153726"/>
                  </a:cubicBezTo>
                  <a:lnTo>
                    <a:pt x="134354" y="144857"/>
                  </a:lnTo>
                  <a:cubicBezTo>
                    <a:pt x="131669" y="142172"/>
                    <a:pt x="131669" y="137738"/>
                    <a:pt x="134354" y="134937"/>
                  </a:cubicBezTo>
                  <a:cubicBezTo>
                    <a:pt x="137154" y="132253"/>
                    <a:pt x="141589" y="132253"/>
                    <a:pt x="144273" y="134937"/>
                  </a:cubicBezTo>
                  <a:lnTo>
                    <a:pt x="153026" y="143806"/>
                  </a:lnTo>
                  <a:cubicBezTo>
                    <a:pt x="155710" y="146490"/>
                    <a:pt x="155710" y="150925"/>
                    <a:pt x="153026" y="153726"/>
                  </a:cubicBezTo>
                  <a:cubicBezTo>
                    <a:pt x="151626" y="155127"/>
                    <a:pt x="149875" y="155710"/>
                    <a:pt x="148124" y="155710"/>
                  </a:cubicBezTo>
                  <a:close/>
                  <a:moveTo>
                    <a:pt x="121633" y="129219"/>
                  </a:moveTo>
                  <a:cubicBezTo>
                    <a:pt x="119883" y="129219"/>
                    <a:pt x="118015" y="128519"/>
                    <a:pt x="116731" y="127118"/>
                  </a:cubicBezTo>
                  <a:lnTo>
                    <a:pt x="107862" y="118249"/>
                  </a:lnTo>
                  <a:cubicBezTo>
                    <a:pt x="105178" y="115448"/>
                    <a:pt x="105178" y="111013"/>
                    <a:pt x="107862" y="108329"/>
                  </a:cubicBezTo>
                  <a:cubicBezTo>
                    <a:pt x="110546" y="105528"/>
                    <a:pt x="114981" y="105645"/>
                    <a:pt x="117782" y="108329"/>
                  </a:cubicBezTo>
                  <a:lnTo>
                    <a:pt x="126651" y="117198"/>
                  </a:lnTo>
                  <a:cubicBezTo>
                    <a:pt x="129335" y="119999"/>
                    <a:pt x="129335" y="124434"/>
                    <a:pt x="126651" y="127118"/>
                  </a:cubicBezTo>
                  <a:cubicBezTo>
                    <a:pt x="125251" y="128519"/>
                    <a:pt x="123500" y="129102"/>
                    <a:pt x="121750" y="129102"/>
                  </a:cubicBezTo>
                  <a:close/>
                  <a:moveTo>
                    <a:pt x="95258" y="102727"/>
                  </a:moveTo>
                  <a:cubicBezTo>
                    <a:pt x="93508" y="102727"/>
                    <a:pt x="91640" y="102027"/>
                    <a:pt x="90240" y="100626"/>
                  </a:cubicBezTo>
                  <a:lnTo>
                    <a:pt x="81487" y="91757"/>
                  </a:lnTo>
                  <a:cubicBezTo>
                    <a:pt x="78803" y="88956"/>
                    <a:pt x="78803" y="84522"/>
                    <a:pt x="81487" y="81838"/>
                  </a:cubicBezTo>
                  <a:cubicBezTo>
                    <a:pt x="84171" y="79153"/>
                    <a:pt x="88606" y="79153"/>
                    <a:pt x="91407" y="81838"/>
                  </a:cubicBezTo>
                  <a:lnTo>
                    <a:pt x="100160" y="90707"/>
                  </a:lnTo>
                  <a:cubicBezTo>
                    <a:pt x="102844" y="93508"/>
                    <a:pt x="102844" y="97942"/>
                    <a:pt x="100160" y="100626"/>
                  </a:cubicBezTo>
                  <a:cubicBezTo>
                    <a:pt x="98759" y="102027"/>
                    <a:pt x="97009" y="102611"/>
                    <a:pt x="95258" y="102611"/>
                  </a:cubicBezTo>
                  <a:close/>
                  <a:moveTo>
                    <a:pt x="68767" y="76119"/>
                  </a:moveTo>
                  <a:cubicBezTo>
                    <a:pt x="67016" y="76119"/>
                    <a:pt x="65149" y="75419"/>
                    <a:pt x="63748" y="74018"/>
                  </a:cubicBezTo>
                  <a:lnTo>
                    <a:pt x="54879" y="65149"/>
                  </a:lnTo>
                  <a:cubicBezTo>
                    <a:pt x="52195" y="62465"/>
                    <a:pt x="52195" y="58030"/>
                    <a:pt x="54879" y="55229"/>
                  </a:cubicBezTo>
                  <a:cubicBezTo>
                    <a:pt x="57563" y="52545"/>
                    <a:pt x="61998" y="52545"/>
                    <a:pt x="64799" y="55229"/>
                  </a:cubicBezTo>
                  <a:lnTo>
                    <a:pt x="73668" y="64099"/>
                  </a:lnTo>
                  <a:cubicBezTo>
                    <a:pt x="76353" y="66783"/>
                    <a:pt x="76353" y="71218"/>
                    <a:pt x="73668" y="74018"/>
                  </a:cubicBezTo>
                  <a:cubicBezTo>
                    <a:pt x="72268" y="75419"/>
                    <a:pt x="70517" y="76002"/>
                    <a:pt x="68767" y="76002"/>
                  </a:cubicBezTo>
                  <a:close/>
                  <a:moveTo>
                    <a:pt x="42392" y="49511"/>
                  </a:moveTo>
                  <a:cubicBezTo>
                    <a:pt x="40642" y="49511"/>
                    <a:pt x="38774" y="48811"/>
                    <a:pt x="37374" y="47410"/>
                  </a:cubicBezTo>
                  <a:lnTo>
                    <a:pt x="28621" y="38541"/>
                  </a:lnTo>
                  <a:cubicBezTo>
                    <a:pt x="25937" y="35740"/>
                    <a:pt x="25937" y="31305"/>
                    <a:pt x="28621" y="28621"/>
                  </a:cubicBezTo>
                  <a:cubicBezTo>
                    <a:pt x="31305" y="25937"/>
                    <a:pt x="35740" y="25937"/>
                    <a:pt x="38541" y="28621"/>
                  </a:cubicBezTo>
                  <a:lnTo>
                    <a:pt x="47294" y="37491"/>
                  </a:lnTo>
                  <a:cubicBezTo>
                    <a:pt x="49978" y="40291"/>
                    <a:pt x="49978" y="44726"/>
                    <a:pt x="47294" y="47410"/>
                  </a:cubicBezTo>
                  <a:cubicBezTo>
                    <a:pt x="45893" y="48811"/>
                    <a:pt x="44143" y="49394"/>
                    <a:pt x="42392" y="49394"/>
                  </a:cubicBezTo>
                  <a:close/>
                  <a:moveTo>
                    <a:pt x="15901" y="22903"/>
                  </a:moveTo>
                  <a:cubicBezTo>
                    <a:pt x="14150" y="22903"/>
                    <a:pt x="12283" y="22203"/>
                    <a:pt x="10882" y="20802"/>
                  </a:cubicBezTo>
                  <a:lnTo>
                    <a:pt x="2013" y="11933"/>
                  </a:lnTo>
                  <a:cubicBezTo>
                    <a:pt x="-671" y="9249"/>
                    <a:pt x="-671" y="4814"/>
                    <a:pt x="2013" y="2013"/>
                  </a:cubicBezTo>
                  <a:cubicBezTo>
                    <a:pt x="4814" y="-671"/>
                    <a:pt x="9132" y="-671"/>
                    <a:pt x="11933" y="2013"/>
                  </a:cubicBezTo>
                  <a:lnTo>
                    <a:pt x="20802" y="10882"/>
                  </a:lnTo>
                  <a:cubicBezTo>
                    <a:pt x="23486" y="13567"/>
                    <a:pt x="23486" y="18001"/>
                    <a:pt x="20802" y="20802"/>
                  </a:cubicBezTo>
                  <a:cubicBezTo>
                    <a:pt x="19402" y="22203"/>
                    <a:pt x="17651" y="22786"/>
                    <a:pt x="15901" y="22786"/>
                  </a:cubicBezTo>
                  <a:close/>
                </a:path>
              </a:pathLst>
            </a:custGeom>
            <a:solidFill>
              <a:srgbClr val="000000"/>
            </a:solidFill>
            <a:ln w="11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2" name="Free-form: Shape 81">
              <a:extLst>
                <a:ext uri="{FF2B5EF4-FFF2-40B4-BE49-F238E27FC236}">
                  <a16:creationId xmlns:a16="http://schemas.microsoft.com/office/drawing/2014/main" id="{C3EF2B17-7FE9-97E5-40E6-502F40E62943}"/>
                </a:ext>
              </a:extLst>
            </p:cNvPr>
            <p:cNvSpPr/>
            <p:nvPr/>
          </p:nvSpPr>
          <p:spPr>
            <a:xfrm>
              <a:off x="9666036" y="3305154"/>
              <a:ext cx="71570" cy="71567"/>
            </a:xfrm>
            <a:custGeom>
              <a:avLst/>
              <a:gdLst>
                <a:gd name="connsiteX0" fmla="*/ 35714 w 71570"/>
                <a:gd name="connsiteY0" fmla="*/ 71568 h 71567"/>
                <a:gd name="connsiteX1" fmla="*/ 35714 w 71570"/>
                <a:gd name="connsiteY1" fmla="*/ 71568 h 71567"/>
                <a:gd name="connsiteX2" fmla="*/ 10389 w 71570"/>
                <a:gd name="connsiteY2" fmla="*/ 61064 h 71567"/>
                <a:gd name="connsiteX3" fmla="*/ 3 w 71570"/>
                <a:gd name="connsiteY3" fmla="*/ 35740 h 71567"/>
                <a:gd name="connsiteX4" fmla="*/ 10506 w 71570"/>
                <a:gd name="connsiteY4" fmla="*/ 10416 h 71567"/>
                <a:gd name="connsiteX5" fmla="*/ 61155 w 71570"/>
                <a:gd name="connsiteY5" fmla="*/ 10416 h 71567"/>
                <a:gd name="connsiteX6" fmla="*/ 61155 w 71570"/>
                <a:gd name="connsiteY6" fmla="*/ 61064 h 71567"/>
                <a:gd name="connsiteX7" fmla="*/ 35830 w 71570"/>
                <a:gd name="connsiteY7" fmla="*/ 71451 h 71567"/>
                <a:gd name="connsiteX8" fmla="*/ 35714 w 71570"/>
                <a:gd name="connsiteY8" fmla="*/ 14033 h 71567"/>
                <a:gd name="connsiteX9" fmla="*/ 20309 w 71570"/>
                <a:gd name="connsiteY9" fmla="*/ 20335 h 71567"/>
                <a:gd name="connsiteX10" fmla="*/ 13890 w 71570"/>
                <a:gd name="connsiteY10" fmla="*/ 35740 h 71567"/>
                <a:gd name="connsiteX11" fmla="*/ 20193 w 71570"/>
                <a:gd name="connsiteY11" fmla="*/ 51145 h 71567"/>
                <a:gd name="connsiteX12" fmla="*/ 35597 w 71570"/>
                <a:gd name="connsiteY12" fmla="*/ 57564 h 71567"/>
                <a:gd name="connsiteX13" fmla="*/ 35597 w 71570"/>
                <a:gd name="connsiteY13" fmla="*/ 57564 h 71567"/>
                <a:gd name="connsiteX14" fmla="*/ 51002 w 71570"/>
                <a:gd name="connsiteY14" fmla="*/ 51261 h 71567"/>
                <a:gd name="connsiteX15" fmla="*/ 55903 w 71570"/>
                <a:gd name="connsiteY15" fmla="*/ 56163 h 71567"/>
                <a:gd name="connsiteX16" fmla="*/ 51002 w 71570"/>
                <a:gd name="connsiteY16" fmla="*/ 51261 h 71567"/>
                <a:gd name="connsiteX17" fmla="*/ 51002 w 71570"/>
                <a:gd name="connsiteY17" fmla="*/ 20452 h 71567"/>
                <a:gd name="connsiteX18" fmla="*/ 35597 w 71570"/>
                <a:gd name="connsiteY18" fmla="*/ 14033 h 71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1570" h="71567">
                  <a:moveTo>
                    <a:pt x="35714" y="71568"/>
                  </a:moveTo>
                  <a:lnTo>
                    <a:pt x="35714" y="71568"/>
                  </a:lnTo>
                  <a:cubicBezTo>
                    <a:pt x="26145" y="71568"/>
                    <a:pt x="17158" y="67833"/>
                    <a:pt x="10389" y="61064"/>
                  </a:cubicBezTo>
                  <a:cubicBezTo>
                    <a:pt x="3620" y="54296"/>
                    <a:pt x="-113" y="45310"/>
                    <a:pt x="3" y="35740"/>
                  </a:cubicBezTo>
                  <a:cubicBezTo>
                    <a:pt x="3" y="26171"/>
                    <a:pt x="3737" y="17184"/>
                    <a:pt x="10506" y="10416"/>
                  </a:cubicBezTo>
                  <a:cubicBezTo>
                    <a:pt x="24511" y="-3472"/>
                    <a:pt x="47268" y="-3472"/>
                    <a:pt x="61155" y="10416"/>
                  </a:cubicBezTo>
                  <a:cubicBezTo>
                    <a:pt x="75043" y="24420"/>
                    <a:pt x="75043" y="47060"/>
                    <a:pt x="61155" y="61064"/>
                  </a:cubicBezTo>
                  <a:cubicBezTo>
                    <a:pt x="54386" y="67833"/>
                    <a:pt x="45400" y="71451"/>
                    <a:pt x="35830" y="71451"/>
                  </a:cubicBezTo>
                  <a:close/>
                  <a:moveTo>
                    <a:pt x="35714" y="14033"/>
                  </a:moveTo>
                  <a:cubicBezTo>
                    <a:pt x="30112" y="14033"/>
                    <a:pt x="24627" y="16134"/>
                    <a:pt x="20309" y="20335"/>
                  </a:cubicBezTo>
                  <a:cubicBezTo>
                    <a:pt x="16224" y="24420"/>
                    <a:pt x="13890" y="29905"/>
                    <a:pt x="13890" y="35740"/>
                  </a:cubicBezTo>
                  <a:cubicBezTo>
                    <a:pt x="13890" y="41575"/>
                    <a:pt x="16108" y="47060"/>
                    <a:pt x="20193" y="51145"/>
                  </a:cubicBezTo>
                  <a:cubicBezTo>
                    <a:pt x="24277" y="55229"/>
                    <a:pt x="29762" y="57564"/>
                    <a:pt x="35597" y="57564"/>
                  </a:cubicBezTo>
                  <a:lnTo>
                    <a:pt x="35597" y="57564"/>
                  </a:lnTo>
                  <a:cubicBezTo>
                    <a:pt x="41433" y="57564"/>
                    <a:pt x="46800" y="55346"/>
                    <a:pt x="51002" y="51261"/>
                  </a:cubicBezTo>
                  <a:lnTo>
                    <a:pt x="55903" y="56163"/>
                  </a:lnTo>
                  <a:lnTo>
                    <a:pt x="51002" y="51261"/>
                  </a:lnTo>
                  <a:cubicBezTo>
                    <a:pt x="59521" y="42742"/>
                    <a:pt x="59521" y="28971"/>
                    <a:pt x="51002" y="20452"/>
                  </a:cubicBezTo>
                  <a:cubicBezTo>
                    <a:pt x="46800" y="16134"/>
                    <a:pt x="41199" y="14033"/>
                    <a:pt x="35597" y="14033"/>
                  </a:cubicBezTo>
                  <a:close/>
                </a:path>
              </a:pathLst>
            </a:custGeom>
            <a:solidFill>
              <a:srgbClr val="000000"/>
            </a:solidFill>
            <a:ln w="11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3" name="Free-form: Shape 82">
              <a:extLst>
                <a:ext uri="{FF2B5EF4-FFF2-40B4-BE49-F238E27FC236}">
                  <a16:creationId xmlns:a16="http://schemas.microsoft.com/office/drawing/2014/main" id="{F3B9CF23-AD87-7796-D0C4-3973ED52172E}"/>
                </a:ext>
              </a:extLst>
            </p:cNvPr>
            <p:cNvSpPr/>
            <p:nvPr/>
          </p:nvSpPr>
          <p:spPr>
            <a:xfrm>
              <a:off x="7984707" y="2932553"/>
              <a:ext cx="71570" cy="71655"/>
            </a:xfrm>
            <a:custGeom>
              <a:avLst/>
              <a:gdLst>
                <a:gd name="connsiteX0" fmla="*/ 35714 w 71570"/>
                <a:gd name="connsiteY0" fmla="*/ 71655 h 71655"/>
                <a:gd name="connsiteX1" fmla="*/ 10389 w 71570"/>
                <a:gd name="connsiteY1" fmla="*/ 61152 h 71655"/>
                <a:gd name="connsiteX2" fmla="*/ 3 w 71570"/>
                <a:gd name="connsiteY2" fmla="*/ 35828 h 71655"/>
                <a:gd name="connsiteX3" fmla="*/ 10505 w 71570"/>
                <a:gd name="connsiteY3" fmla="*/ 10503 h 71655"/>
                <a:gd name="connsiteX4" fmla="*/ 35830 w 71570"/>
                <a:gd name="connsiteY4" fmla="*/ 0 h 71655"/>
                <a:gd name="connsiteX5" fmla="*/ 35830 w 71570"/>
                <a:gd name="connsiteY5" fmla="*/ 0 h 71655"/>
                <a:gd name="connsiteX6" fmla="*/ 61155 w 71570"/>
                <a:gd name="connsiteY6" fmla="*/ 10503 h 71655"/>
                <a:gd name="connsiteX7" fmla="*/ 61155 w 71570"/>
                <a:gd name="connsiteY7" fmla="*/ 61152 h 71655"/>
                <a:gd name="connsiteX8" fmla="*/ 61155 w 71570"/>
                <a:gd name="connsiteY8" fmla="*/ 61152 h 71655"/>
                <a:gd name="connsiteX9" fmla="*/ 35830 w 71570"/>
                <a:gd name="connsiteY9" fmla="*/ 71538 h 71655"/>
                <a:gd name="connsiteX10" fmla="*/ 35830 w 71570"/>
                <a:gd name="connsiteY10" fmla="*/ 14004 h 71655"/>
                <a:gd name="connsiteX11" fmla="*/ 20426 w 71570"/>
                <a:gd name="connsiteY11" fmla="*/ 20423 h 71655"/>
                <a:gd name="connsiteX12" fmla="*/ 14006 w 71570"/>
                <a:gd name="connsiteY12" fmla="*/ 35828 h 71655"/>
                <a:gd name="connsiteX13" fmla="*/ 20309 w 71570"/>
                <a:gd name="connsiteY13" fmla="*/ 51232 h 71655"/>
                <a:gd name="connsiteX14" fmla="*/ 51118 w 71570"/>
                <a:gd name="connsiteY14" fmla="*/ 51232 h 71655"/>
                <a:gd name="connsiteX15" fmla="*/ 51118 w 71570"/>
                <a:gd name="connsiteY15" fmla="*/ 20423 h 71655"/>
                <a:gd name="connsiteX16" fmla="*/ 35714 w 71570"/>
                <a:gd name="connsiteY16" fmla="*/ 14004 h 71655"/>
                <a:gd name="connsiteX17" fmla="*/ 35714 w 71570"/>
                <a:gd name="connsiteY17" fmla="*/ 14004 h 71655"/>
                <a:gd name="connsiteX18" fmla="*/ 56020 w 71570"/>
                <a:gd name="connsiteY18" fmla="*/ 56250 h 71655"/>
                <a:gd name="connsiteX19" fmla="*/ 56020 w 71570"/>
                <a:gd name="connsiteY19" fmla="*/ 56250 h 71655"/>
                <a:gd name="connsiteX20" fmla="*/ 56020 w 71570"/>
                <a:gd name="connsiteY20" fmla="*/ 56250 h 71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1570" h="71655">
                  <a:moveTo>
                    <a:pt x="35714" y="71655"/>
                  </a:moveTo>
                  <a:cubicBezTo>
                    <a:pt x="26494" y="71655"/>
                    <a:pt x="17391" y="68154"/>
                    <a:pt x="10389" y="61152"/>
                  </a:cubicBezTo>
                  <a:cubicBezTo>
                    <a:pt x="3620" y="54383"/>
                    <a:pt x="-114" y="45397"/>
                    <a:pt x="3" y="35828"/>
                  </a:cubicBezTo>
                  <a:cubicBezTo>
                    <a:pt x="3" y="26258"/>
                    <a:pt x="3737" y="17272"/>
                    <a:pt x="10505" y="10503"/>
                  </a:cubicBezTo>
                  <a:cubicBezTo>
                    <a:pt x="17274" y="3734"/>
                    <a:pt x="26261" y="0"/>
                    <a:pt x="35830" y="0"/>
                  </a:cubicBezTo>
                  <a:lnTo>
                    <a:pt x="35830" y="0"/>
                  </a:lnTo>
                  <a:cubicBezTo>
                    <a:pt x="45399" y="0"/>
                    <a:pt x="54386" y="3734"/>
                    <a:pt x="61155" y="10503"/>
                  </a:cubicBezTo>
                  <a:cubicBezTo>
                    <a:pt x="75042" y="24507"/>
                    <a:pt x="75042" y="47148"/>
                    <a:pt x="61155" y="61152"/>
                  </a:cubicBezTo>
                  <a:lnTo>
                    <a:pt x="61155" y="61152"/>
                  </a:lnTo>
                  <a:cubicBezTo>
                    <a:pt x="54152" y="68154"/>
                    <a:pt x="45050" y="71538"/>
                    <a:pt x="35830" y="71538"/>
                  </a:cubicBezTo>
                  <a:close/>
                  <a:moveTo>
                    <a:pt x="35830" y="14004"/>
                  </a:moveTo>
                  <a:cubicBezTo>
                    <a:pt x="29995" y="14004"/>
                    <a:pt x="24510" y="16222"/>
                    <a:pt x="20426" y="20423"/>
                  </a:cubicBezTo>
                  <a:cubicBezTo>
                    <a:pt x="16341" y="24507"/>
                    <a:pt x="14006" y="29992"/>
                    <a:pt x="14006" y="35828"/>
                  </a:cubicBezTo>
                  <a:cubicBezTo>
                    <a:pt x="14006" y="41663"/>
                    <a:pt x="16224" y="47148"/>
                    <a:pt x="20309" y="51232"/>
                  </a:cubicBezTo>
                  <a:cubicBezTo>
                    <a:pt x="28828" y="59751"/>
                    <a:pt x="42599" y="59751"/>
                    <a:pt x="51118" y="51232"/>
                  </a:cubicBezTo>
                  <a:cubicBezTo>
                    <a:pt x="59637" y="42713"/>
                    <a:pt x="59637" y="28942"/>
                    <a:pt x="51118" y="20423"/>
                  </a:cubicBezTo>
                  <a:cubicBezTo>
                    <a:pt x="47033" y="16338"/>
                    <a:pt x="41549" y="14004"/>
                    <a:pt x="35714" y="14004"/>
                  </a:cubicBezTo>
                  <a:lnTo>
                    <a:pt x="35714" y="14004"/>
                  </a:lnTo>
                  <a:close/>
                  <a:moveTo>
                    <a:pt x="56020" y="56250"/>
                  </a:moveTo>
                  <a:lnTo>
                    <a:pt x="56020" y="56250"/>
                  </a:lnTo>
                  <a:lnTo>
                    <a:pt x="56020" y="56250"/>
                  </a:lnTo>
                  <a:close/>
                </a:path>
              </a:pathLst>
            </a:custGeom>
            <a:solidFill>
              <a:srgbClr val="000000"/>
            </a:solidFill>
            <a:ln w="11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4" name="Free-form: Shape 83">
              <a:extLst>
                <a:ext uri="{FF2B5EF4-FFF2-40B4-BE49-F238E27FC236}">
                  <a16:creationId xmlns:a16="http://schemas.microsoft.com/office/drawing/2014/main" id="{51E52729-F156-CBF4-6504-BB821501AC59}"/>
                </a:ext>
              </a:extLst>
            </p:cNvPr>
            <p:cNvSpPr/>
            <p:nvPr/>
          </p:nvSpPr>
          <p:spPr>
            <a:xfrm>
              <a:off x="6644850" y="2439602"/>
              <a:ext cx="71538" cy="71655"/>
            </a:xfrm>
            <a:custGeom>
              <a:avLst/>
              <a:gdLst>
                <a:gd name="connsiteX0" fmla="*/ 35828 w 71538"/>
                <a:gd name="connsiteY0" fmla="*/ 71539 h 71655"/>
                <a:gd name="connsiteX1" fmla="*/ 10503 w 71538"/>
                <a:gd name="connsiteY1" fmla="*/ 61152 h 71655"/>
                <a:gd name="connsiteX2" fmla="*/ 0 w 71538"/>
                <a:gd name="connsiteY2" fmla="*/ 35828 h 71655"/>
                <a:gd name="connsiteX3" fmla="*/ 10503 w 71538"/>
                <a:gd name="connsiteY3" fmla="*/ 10503 h 71655"/>
                <a:gd name="connsiteX4" fmla="*/ 61035 w 71538"/>
                <a:gd name="connsiteY4" fmla="*/ 10503 h 71655"/>
                <a:gd name="connsiteX5" fmla="*/ 61035 w 71538"/>
                <a:gd name="connsiteY5" fmla="*/ 10503 h 71655"/>
                <a:gd name="connsiteX6" fmla="*/ 61035 w 71538"/>
                <a:gd name="connsiteY6" fmla="*/ 61152 h 71655"/>
                <a:gd name="connsiteX7" fmla="*/ 35711 w 71538"/>
                <a:gd name="connsiteY7" fmla="*/ 71655 h 71655"/>
                <a:gd name="connsiteX8" fmla="*/ 35828 w 71538"/>
                <a:gd name="connsiteY8" fmla="*/ 14004 h 71655"/>
                <a:gd name="connsiteX9" fmla="*/ 20423 w 71538"/>
                <a:gd name="connsiteY9" fmla="*/ 20423 h 71655"/>
                <a:gd name="connsiteX10" fmla="*/ 14121 w 71538"/>
                <a:gd name="connsiteY10" fmla="*/ 35828 h 71655"/>
                <a:gd name="connsiteX11" fmla="*/ 20540 w 71538"/>
                <a:gd name="connsiteY11" fmla="*/ 51232 h 71655"/>
                <a:gd name="connsiteX12" fmla="*/ 51349 w 71538"/>
                <a:gd name="connsiteY12" fmla="*/ 51232 h 71655"/>
                <a:gd name="connsiteX13" fmla="*/ 51349 w 71538"/>
                <a:gd name="connsiteY13" fmla="*/ 20423 h 71655"/>
                <a:gd name="connsiteX14" fmla="*/ 35944 w 71538"/>
                <a:gd name="connsiteY14" fmla="*/ 14121 h 71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538" h="71655">
                  <a:moveTo>
                    <a:pt x="35828" y="71539"/>
                  </a:moveTo>
                  <a:cubicBezTo>
                    <a:pt x="26725" y="71539"/>
                    <a:pt x="17505" y="68037"/>
                    <a:pt x="10503" y="61152"/>
                  </a:cubicBezTo>
                  <a:cubicBezTo>
                    <a:pt x="3735" y="54383"/>
                    <a:pt x="0" y="45397"/>
                    <a:pt x="0" y="35828"/>
                  </a:cubicBezTo>
                  <a:cubicBezTo>
                    <a:pt x="0" y="26258"/>
                    <a:pt x="3735" y="17272"/>
                    <a:pt x="10503" y="10503"/>
                  </a:cubicBezTo>
                  <a:cubicBezTo>
                    <a:pt x="24508" y="-3501"/>
                    <a:pt x="47148" y="-3501"/>
                    <a:pt x="61035" y="10503"/>
                  </a:cubicBezTo>
                  <a:lnTo>
                    <a:pt x="61035" y="10503"/>
                  </a:lnTo>
                  <a:cubicBezTo>
                    <a:pt x="75039" y="24391"/>
                    <a:pt x="75039" y="47148"/>
                    <a:pt x="61035" y="61152"/>
                  </a:cubicBezTo>
                  <a:cubicBezTo>
                    <a:pt x="54033" y="68154"/>
                    <a:pt x="44930" y="71655"/>
                    <a:pt x="35711" y="71655"/>
                  </a:cubicBezTo>
                  <a:close/>
                  <a:moveTo>
                    <a:pt x="35828" y="14004"/>
                  </a:moveTo>
                  <a:cubicBezTo>
                    <a:pt x="30226" y="14004"/>
                    <a:pt x="24624" y="16105"/>
                    <a:pt x="20423" y="20423"/>
                  </a:cubicBezTo>
                  <a:cubicBezTo>
                    <a:pt x="16338" y="24508"/>
                    <a:pt x="14004" y="29993"/>
                    <a:pt x="14121" y="35828"/>
                  </a:cubicBezTo>
                  <a:cubicBezTo>
                    <a:pt x="14121" y="41663"/>
                    <a:pt x="16455" y="47148"/>
                    <a:pt x="20540" y="51232"/>
                  </a:cubicBezTo>
                  <a:cubicBezTo>
                    <a:pt x="29059" y="59752"/>
                    <a:pt x="42830" y="59752"/>
                    <a:pt x="51349" y="51232"/>
                  </a:cubicBezTo>
                  <a:cubicBezTo>
                    <a:pt x="59868" y="42713"/>
                    <a:pt x="59752" y="28942"/>
                    <a:pt x="51349" y="20423"/>
                  </a:cubicBezTo>
                  <a:cubicBezTo>
                    <a:pt x="47148" y="16222"/>
                    <a:pt x="41546" y="14121"/>
                    <a:pt x="35944" y="14121"/>
                  </a:cubicBezTo>
                  <a:close/>
                </a:path>
              </a:pathLst>
            </a:custGeom>
            <a:solidFill>
              <a:srgbClr val="000000"/>
            </a:solidFill>
            <a:ln w="11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5" name="Free-form: Shape 84">
              <a:extLst>
                <a:ext uri="{FF2B5EF4-FFF2-40B4-BE49-F238E27FC236}">
                  <a16:creationId xmlns:a16="http://schemas.microsoft.com/office/drawing/2014/main" id="{0CE3B4E3-A797-19BF-7AAA-E35DE5FF8D5F}"/>
                </a:ext>
              </a:extLst>
            </p:cNvPr>
            <p:cNvSpPr/>
            <p:nvPr/>
          </p:nvSpPr>
          <p:spPr>
            <a:xfrm>
              <a:off x="6950960" y="2243309"/>
              <a:ext cx="71655" cy="71655"/>
            </a:xfrm>
            <a:custGeom>
              <a:avLst/>
              <a:gdLst>
                <a:gd name="connsiteX0" fmla="*/ 35828 w 71655"/>
                <a:gd name="connsiteY0" fmla="*/ 71655 h 71655"/>
                <a:gd name="connsiteX1" fmla="*/ 10503 w 71655"/>
                <a:gd name="connsiteY1" fmla="*/ 61152 h 71655"/>
                <a:gd name="connsiteX2" fmla="*/ 10503 w 71655"/>
                <a:gd name="connsiteY2" fmla="*/ 10503 h 71655"/>
                <a:gd name="connsiteX3" fmla="*/ 61152 w 71655"/>
                <a:gd name="connsiteY3" fmla="*/ 10503 h 71655"/>
                <a:gd name="connsiteX4" fmla="*/ 71655 w 71655"/>
                <a:gd name="connsiteY4" fmla="*/ 35828 h 71655"/>
                <a:gd name="connsiteX5" fmla="*/ 61269 w 71655"/>
                <a:gd name="connsiteY5" fmla="*/ 61152 h 71655"/>
                <a:gd name="connsiteX6" fmla="*/ 35944 w 71655"/>
                <a:gd name="connsiteY6" fmla="*/ 71655 h 71655"/>
                <a:gd name="connsiteX7" fmla="*/ 35944 w 71655"/>
                <a:gd name="connsiteY7" fmla="*/ 71655 h 71655"/>
                <a:gd name="connsiteX8" fmla="*/ 35828 w 71655"/>
                <a:gd name="connsiteY8" fmla="*/ 14121 h 71655"/>
                <a:gd name="connsiteX9" fmla="*/ 20423 w 71655"/>
                <a:gd name="connsiteY9" fmla="*/ 20540 h 71655"/>
                <a:gd name="connsiteX10" fmla="*/ 20423 w 71655"/>
                <a:gd name="connsiteY10" fmla="*/ 51349 h 71655"/>
                <a:gd name="connsiteX11" fmla="*/ 35828 w 71655"/>
                <a:gd name="connsiteY11" fmla="*/ 57651 h 71655"/>
                <a:gd name="connsiteX12" fmla="*/ 35828 w 71655"/>
                <a:gd name="connsiteY12" fmla="*/ 57651 h 71655"/>
                <a:gd name="connsiteX13" fmla="*/ 51232 w 71655"/>
                <a:gd name="connsiteY13" fmla="*/ 51232 h 71655"/>
                <a:gd name="connsiteX14" fmla="*/ 57534 w 71655"/>
                <a:gd name="connsiteY14" fmla="*/ 35828 h 71655"/>
                <a:gd name="connsiteX15" fmla="*/ 51116 w 71655"/>
                <a:gd name="connsiteY15" fmla="*/ 20423 h 71655"/>
                <a:gd name="connsiteX16" fmla="*/ 35711 w 71655"/>
                <a:gd name="connsiteY16" fmla="*/ 14121 h 71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1655" h="71655">
                  <a:moveTo>
                    <a:pt x="35828" y="71655"/>
                  </a:moveTo>
                  <a:cubicBezTo>
                    <a:pt x="26258" y="71655"/>
                    <a:pt x="17272" y="67921"/>
                    <a:pt x="10503" y="61152"/>
                  </a:cubicBezTo>
                  <a:cubicBezTo>
                    <a:pt x="-3501" y="47264"/>
                    <a:pt x="-3501" y="24507"/>
                    <a:pt x="10503" y="10503"/>
                  </a:cubicBezTo>
                  <a:cubicBezTo>
                    <a:pt x="24391" y="-3501"/>
                    <a:pt x="47148" y="-3501"/>
                    <a:pt x="61152" y="10503"/>
                  </a:cubicBezTo>
                  <a:cubicBezTo>
                    <a:pt x="67921" y="17272"/>
                    <a:pt x="71655" y="26258"/>
                    <a:pt x="71655" y="35828"/>
                  </a:cubicBezTo>
                  <a:cubicBezTo>
                    <a:pt x="71655" y="45397"/>
                    <a:pt x="67921" y="54383"/>
                    <a:pt x="61269" y="61152"/>
                  </a:cubicBezTo>
                  <a:cubicBezTo>
                    <a:pt x="54500" y="67921"/>
                    <a:pt x="45514" y="71655"/>
                    <a:pt x="35944" y="71655"/>
                  </a:cubicBezTo>
                  <a:lnTo>
                    <a:pt x="35944" y="71655"/>
                  </a:lnTo>
                  <a:close/>
                  <a:moveTo>
                    <a:pt x="35828" y="14121"/>
                  </a:moveTo>
                  <a:cubicBezTo>
                    <a:pt x="30226" y="14121"/>
                    <a:pt x="24624" y="16222"/>
                    <a:pt x="20423" y="20540"/>
                  </a:cubicBezTo>
                  <a:cubicBezTo>
                    <a:pt x="11904" y="29059"/>
                    <a:pt x="12020" y="42830"/>
                    <a:pt x="20423" y="51349"/>
                  </a:cubicBezTo>
                  <a:cubicBezTo>
                    <a:pt x="24507" y="55434"/>
                    <a:pt x="29992" y="57651"/>
                    <a:pt x="35828" y="57651"/>
                  </a:cubicBezTo>
                  <a:lnTo>
                    <a:pt x="35828" y="57651"/>
                  </a:lnTo>
                  <a:cubicBezTo>
                    <a:pt x="41663" y="57651"/>
                    <a:pt x="47148" y="55317"/>
                    <a:pt x="51232" y="51232"/>
                  </a:cubicBezTo>
                  <a:cubicBezTo>
                    <a:pt x="55317" y="47148"/>
                    <a:pt x="57651" y="41663"/>
                    <a:pt x="57534" y="35828"/>
                  </a:cubicBezTo>
                  <a:cubicBezTo>
                    <a:pt x="57534" y="29992"/>
                    <a:pt x="55200" y="24507"/>
                    <a:pt x="51116" y="20423"/>
                  </a:cubicBezTo>
                  <a:cubicBezTo>
                    <a:pt x="46914" y="16222"/>
                    <a:pt x="41313" y="14121"/>
                    <a:pt x="35711" y="14121"/>
                  </a:cubicBezTo>
                  <a:close/>
                </a:path>
              </a:pathLst>
            </a:custGeom>
            <a:solidFill>
              <a:srgbClr val="000000"/>
            </a:solidFill>
            <a:ln w="11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6" name="Free-form: Shape 85">
              <a:extLst>
                <a:ext uri="{FF2B5EF4-FFF2-40B4-BE49-F238E27FC236}">
                  <a16:creationId xmlns:a16="http://schemas.microsoft.com/office/drawing/2014/main" id="{CC39D833-4774-2437-05FC-88AAA690ECC3}"/>
                </a:ext>
              </a:extLst>
            </p:cNvPr>
            <p:cNvSpPr/>
            <p:nvPr/>
          </p:nvSpPr>
          <p:spPr>
            <a:xfrm>
              <a:off x="7085516" y="4184885"/>
              <a:ext cx="71569" cy="71655"/>
            </a:xfrm>
            <a:custGeom>
              <a:avLst/>
              <a:gdLst>
                <a:gd name="connsiteX0" fmla="*/ 35714 w 71569"/>
                <a:gd name="connsiteY0" fmla="*/ 71655 h 71655"/>
                <a:gd name="connsiteX1" fmla="*/ 10389 w 71569"/>
                <a:gd name="connsiteY1" fmla="*/ 61152 h 71655"/>
                <a:gd name="connsiteX2" fmla="*/ 3 w 71569"/>
                <a:gd name="connsiteY2" fmla="*/ 35828 h 71655"/>
                <a:gd name="connsiteX3" fmla="*/ 10506 w 71569"/>
                <a:gd name="connsiteY3" fmla="*/ 10503 h 71655"/>
                <a:gd name="connsiteX4" fmla="*/ 35830 w 71569"/>
                <a:gd name="connsiteY4" fmla="*/ 0 h 71655"/>
                <a:gd name="connsiteX5" fmla="*/ 35830 w 71569"/>
                <a:gd name="connsiteY5" fmla="*/ 0 h 71655"/>
                <a:gd name="connsiteX6" fmla="*/ 61155 w 71569"/>
                <a:gd name="connsiteY6" fmla="*/ 10503 h 71655"/>
                <a:gd name="connsiteX7" fmla="*/ 61155 w 71569"/>
                <a:gd name="connsiteY7" fmla="*/ 61152 h 71655"/>
                <a:gd name="connsiteX8" fmla="*/ 61155 w 71569"/>
                <a:gd name="connsiteY8" fmla="*/ 61152 h 71655"/>
                <a:gd name="connsiteX9" fmla="*/ 35947 w 71569"/>
                <a:gd name="connsiteY9" fmla="*/ 71539 h 71655"/>
                <a:gd name="connsiteX10" fmla="*/ 35714 w 71569"/>
                <a:gd name="connsiteY10" fmla="*/ 14121 h 71655"/>
                <a:gd name="connsiteX11" fmla="*/ 20309 w 71569"/>
                <a:gd name="connsiteY11" fmla="*/ 20540 h 71655"/>
                <a:gd name="connsiteX12" fmla="*/ 13890 w 71569"/>
                <a:gd name="connsiteY12" fmla="*/ 35944 h 71655"/>
                <a:gd name="connsiteX13" fmla="*/ 20192 w 71569"/>
                <a:gd name="connsiteY13" fmla="*/ 51349 h 71655"/>
                <a:gd name="connsiteX14" fmla="*/ 51002 w 71569"/>
                <a:gd name="connsiteY14" fmla="*/ 51349 h 71655"/>
                <a:gd name="connsiteX15" fmla="*/ 55903 w 71569"/>
                <a:gd name="connsiteY15" fmla="*/ 56251 h 71655"/>
                <a:gd name="connsiteX16" fmla="*/ 51002 w 71569"/>
                <a:gd name="connsiteY16" fmla="*/ 51349 h 71655"/>
                <a:gd name="connsiteX17" fmla="*/ 51002 w 71569"/>
                <a:gd name="connsiteY17" fmla="*/ 20540 h 71655"/>
                <a:gd name="connsiteX18" fmla="*/ 35597 w 71569"/>
                <a:gd name="connsiteY18" fmla="*/ 14121 h 71655"/>
                <a:gd name="connsiteX19" fmla="*/ 35597 w 71569"/>
                <a:gd name="connsiteY19" fmla="*/ 14121 h 71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1569" h="71655">
                  <a:moveTo>
                    <a:pt x="35714" y="71655"/>
                  </a:moveTo>
                  <a:cubicBezTo>
                    <a:pt x="26494" y="71655"/>
                    <a:pt x="17391" y="68154"/>
                    <a:pt x="10389" y="61152"/>
                  </a:cubicBezTo>
                  <a:cubicBezTo>
                    <a:pt x="3620" y="54383"/>
                    <a:pt x="-114" y="45397"/>
                    <a:pt x="3" y="35828"/>
                  </a:cubicBezTo>
                  <a:cubicBezTo>
                    <a:pt x="3" y="26258"/>
                    <a:pt x="3737" y="17272"/>
                    <a:pt x="10506" y="10503"/>
                  </a:cubicBezTo>
                  <a:cubicBezTo>
                    <a:pt x="17274" y="3735"/>
                    <a:pt x="26261" y="0"/>
                    <a:pt x="35830" y="0"/>
                  </a:cubicBezTo>
                  <a:lnTo>
                    <a:pt x="35830" y="0"/>
                  </a:lnTo>
                  <a:cubicBezTo>
                    <a:pt x="45400" y="0"/>
                    <a:pt x="54386" y="3735"/>
                    <a:pt x="61155" y="10503"/>
                  </a:cubicBezTo>
                  <a:cubicBezTo>
                    <a:pt x="75042" y="24508"/>
                    <a:pt x="75042" y="47148"/>
                    <a:pt x="61155" y="61152"/>
                  </a:cubicBezTo>
                  <a:lnTo>
                    <a:pt x="61155" y="61152"/>
                  </a:lnTo>
                  <a:cubicBezTo>
                    <a:pt x="54152" y="68038"/>
                    <a:pt x="45050" y="71539"/>
                    <a:pt x="35947" y="71539"/>
                  </a:cubicBezTo>
                  <a:close/>
                  <a:moveTo>
                    <a:pt x="35714" y="14121"/>
                  </a:moveTo>
                  <a:cubicBezTo>
                    <a:pt x="29878" y="14121"/>
                    <a:pt x="24393" y="16339"/>
                    <a:pt x="20309" y="20540"/>
                  </a:cubicBezTo>
                  <a:cubicBezTo>
                    <a:pt x="16224" y="24624"/>
                    <a:pt x="13890" y="30109"/>
                    <a:pt x="13890" y="35944"/>
                  </a:cubicBezTo>
                  <a:cubicBezTo>
                    <a:pt x="13890" y="41780"/>
                    <a:pt x="16108" y="47265"/>
                    <a:pt x="20192" y="51349"/>
                  </a:cubicBezTo>
                  <a:cubicBezTo>
                    <a:pt x="28711" y="59868"/>
                    <a:pt x="42482" y="59868"/>
                    <a:pt x="51002" y="51349"/>
                  </a:cubicBezTo>
                  <a:lnTo>
                    <a:pt x="55903" y="56251"/>
                  </a:lnTo>
                  <a:lnTo>
                    <a:pt x="51002" y="51349"/>
                  </a:lnTo>
                  <a:cubicBezTo>
                    <a:pt x="59521" y="42830"/>
                    <a:pt x="59521" y="29059"/>
                    <a:pt x="51002" y="20540"/>
                  </a:cubicBezTo>
                  <a:cubicBezTo>
                    <a:pt x="46917" y="16455"/>
                    <a:pt x="41432" y="14121"/>
                    <a:pt x="35597" y="14121"/>
                  </a:cubicBezTo>
                  <a:lnTo>
                    <a:pt x="35597" y="14121"/>
                  </a:lnTo>
                  <a:close/>
                </a:path>
              </a:pathLst>
            </a:custGeom>
            <a:solidFill>
              <a:srgbClr val="000000"/>
            </a:solidFill>
            <a:ln w="11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7" name="Free-form: Shape 86">
              <a:extLst>
                <a:ext uri="{FF2B5EF4-FFF2-40B4-BE49-F238E27FC236}">
                  <a16:creationId xmlns:a16="http://schemas.microsoft.com/office/drawing/2014/main" id="{6ABFAD71-5038-71F5-A6A4-3A7591A2F8EB}"/>
                </a:ext>
              </a:extLst>
            </p:cNvPr>
            <p:cNvSpPr/>
            <p:nvPr/>
          </p:nvSpPr>
          <p:spPr>
            <a:xfrm>
              <a:off x="8378229" y="3751730"/>
              <a:ext cx="71567" cy="71611"/>
            </a:xfrm>
            <a:custGeom>
              <a:avLst/>
              <a:gdLst>
                <a:gd name="connsiteX0" fmla="*/ 35828 w 71567"/>
                <a:gd name="connsiteY0" fmla="*/ 71612 h 71611"/>
                <a:gd name="connsiteX1" fmla="*/ 35828 w 71567"/>
                <a:gd name="connsiteY1" fmla="*/ 71612 h 71611"/>
                <a:gd name="connsiteX2" fmla="*/ 10503 w 71567"/>
                <a:gd name="connsiteY2" fmla="*/ 61108 h 71611"/>
                <a:gd name="connsiteX3" fmla="*/ 0 w 71567"/>
                <a:gd name="connsiteY3" fmla="*/ 35784 h 71611"/>
                <a:gd name="connsiteX4" fmla="*/ 10503 w 71567"/>
                <a:gd name="connsiteY4" fmla="*/ 10459 h 71611"/>
                <a:gd name="connsiteX5" fmla="*/ 61152 w 71567"/>
                <a:gd name="connsiteY5" fmla="*/ 10459 h 71611"/>
                <a:gd name="connsiteX6" fmla="*/ 61152 w 71567"/>
                <a:gd name="connsiteY6" fmla="*/ 61108 h 71611"/>
                <a:gd name="connsiteX7" fmla="*/ 35945 w 71567"/>
                <a:gd name="connsiteY7" fmla="*/ 71495 h 71611"/>
                <a:gd name="connsiteX8" fmla="*/ 35711 w 71567"/>
                <a:gd name="connsiteY8" fmla="*/ 14077 h 71611"/>
                <a:gd name="connsiteX9" fmla="*/ 20306 w 71567"/>
                <a:gd name="connsiteY9" fmla="*/ 20379 h 71611"/>
                <a:gd name="connsiteX10" fmla="*/ 13888 w 71567"/>
                <a:gd name="connsiteY10" fmla="*/ 35784 h 71611"/>
                <a:gd name="connsiteX11" fmla="*/ 20189 w 71567"/>
                <a:gd name="connsiteY11" fmla="*/ 51189 h 71611"/>
                <a:gd name="connsiteX12" fmla="*/ 35594 w 71567"/>
                <a:gd name="connsiteY12" fmla="*/ 57607 h 71611"/>
                <a:gd name="connsiteX13" fmla="*/ 35594 w 71567"/>
                <a:gd name="connsiteY13" fmla="*/ 57607 h 71611"/>
                <a:gd name="connsiteX14" fmla="*/ 50882 w 71567"/>
                <a:gd name="connsiteY14" fmla="*/ 51305 h 71611"/>
                <a:gd name="connsiteX15" fmla="*/ 50882 w 71567"/>
                <a:gd name="connsiteY15" fmla="*/ 51305 h 71611"/>
                <a:gd name="connsiteX16" fmla="*/ 50882 w 71567"/>
                <a:gd name="connsiteY16" fmla="*/ 20496 h 71611"/>
                <a:gd name="connsiteX17" fmla="*/ 35477 w 71567"/>
                <a:gd name="connsiteY17" fmla="*/ 14077 h 71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1567" h="71611">
                  <a:moveTo>
                    <a:pt x="35828" y="71612"/>
                  </a:moveTo>
                  <a:lnTo>
                    <a:pt x="35828" y="71612"/>
                  </a:lnTo>
                  <a:cubicBezTo>
                    <a:pt x="26258" y="71612"/>
                    <a:pt x="17272" y="67877"/>
                    <a:pt x="10503" y="61108"/>
                  </a:cubicBezTo>
                  <a:cubicBezTo>
                    <a:pt x="3735" y="54339"/>
                    <a:pt x="0" y="45354"/>
                    <a:pt x="0" y="35784"/>
                  </a:cubicBezTo>
                  <a:cubicBezTo>
                    <a:pt x="0" y="26214"/>
                    <a:pt x="3735" y="17228"/>
                    <a:pt x="10503" y="10459"/>
                  </a:cubicBezTo>
                  <a:cubicBezTo>
                    <a:pt x="24507" y="-3545"/>
                    <a:pt x="47147" y="-3428"/>
                    <a:pt x="61152" y="10459"/>
                  </a:cubicBezTo>
                  <a:cubicBezTo>
                    <a:pt x="75039" y="24464"/>
                    <a:pt x="75039" y="47104"/>
                    <a:pt x="61152" y="61108"/>
                  </a:cubicBezTo>
                  <a:cubicBezTo>
                    <a:pt x="54383" y="67877"/>
                    <a:pt x="45397" y="71495"/>
                    <a:pt x="35945" y="71495"/>
                  </a:cubicBezTo>
                  <a:close/>
                  <a:moveTo>
                    <a:pt x="35711" y="14077"/>
                  </a:moveTo>
                  <a:cubicBezTo>
                    <a:pt x="30109" y="14077"/>
                    <a:pt x="24507" y="16178"/>
                    <a:pt x="20306" y="20379"/>
                  </a:cubicBezTo>
                  <a:cubicBezTo>
                    <a:pt x="16222" y="24464"/>
                    <a:pt x="13888" y="29949"/>
                    <a:pt x="13888" y="35784"/>
                  </a:cubicBezTo>
                  <a:cubicBezTo>
                    <a:pt x="13888" y="41619"/>
                    <a:pt x="16105" y="47104"/>
                    <a:pt x="20189" y="51189"/>
                  </a:cubicBezTo>
                  <a:cubicBezTo>
                    <a:pt x="24274" y="55273"/>
                    <a:pt x="29759" y="57607"/>
                    <a:pt x="35594" y="57607"/>
                  </a:cubicBezTo>
                  <a:lnTo>
                    <a:pt x="35594" y="57607"/>
                  </a:lnTo>
                  <a:cubicBezTo>
                    <a:pt x="41429" y="57607"/>
                    <a:pt x="46798" y="55390"/>
                    <a:pt x="50882" y="51305"/>
                  </a:cubicBezTo>
                  <a:lnTo>
                    <a:pt x="50882" y="51305"/>
                  </a:lnTo>
                  <a:cubicBezTo>
                    <a:pt x="59402" y="42786"/>
                    <a:pt x="59402" y="29015"/>
                    <a:pt x="50882" y="20496"/>
                  </a:cubicBezTo>
                  <a:cubicBezTo>
                    <a:pt x="46681" y="16178"/>
                    <a:pt x="41079" y="14077"/>
                    <a:pt x="35477" y="14077"/>
                  </a:cubicBezTo>
                  <a:close/>
                </a:path>
              </a:pathLst>
            </a:custGeom>
            <a:solidFill>
              <a:srgbClr val="000000"/>
            </a:solidFill>
            <a:ln w="11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8" name="Free-form: Shape 87">
              <a:extLst>
                <a:ext uri="{FF2B5EF4-FFF2-40B4-BE49-F238E27FC236}">
                  <a16:creationId xmlns:a16="http://schemas.microsoft.com/office/drawing/2014/main" id="{F5C27107-877F-12D0-7D89-5498F263A1F9}"/>
                </a:ext>
              </a:extLst>
            </p:cNvPr>
            <p:cNvSpPr/>
            <p:nvPr/>
          </p:nvSpPr>
          <p:spPr>
            <a:xfrm>
              <a:off x="7946545" y="4179750"/>
              <a:ext cx="71570" cy="71655"/>
            </a:xfrm>
            <a:custGeom>
              <a:avLst/>
              <a:gdLst>
                <a:gd name="connsiteX0" fmla="*/ 35714 w 71570"/>
                <a:gd name="connsiteY0" fmla="*/ 71655 h 71655"/>
                <a:gd name="connsiteX1" fmla="*/ 35714 w 71570"/>
                <a:gd name="connsiteY1" fmla="*/ 71655 h 71655"/>
                <a:gd name="connsiteX2" fmla="*/ 10389 w 71570"/>
                <a:gd name="connsiteY2" fmla="*/ 61152 h 71655"/>
                <a:gd name="connsiteX3" fmla="*/ 3 w 71570"/>
                <a:gd name="connsiteY3" fmla="*/ 35828 h 71655"/>
                <a:gd name="connsiteX4" fmla="*/ 10505 w 71570"/>
                <a:gd name="connsiteY4" fmla="*/ 10503 h 71655"/>
                <a:gd name="connsiteX5" fmla="*/ 35830 w 71570"/>
                <a:gd name="connsiteY5" fmla="*/ 0 h 71655"/>
                <a:gd name="connsiteX6" fmla="*/ 35830 w 71570"/>
                <a:gd name="connsiteY6" fmla="*/ 0 h 71655"/>
                <a:gd name="connsiteX7" fmla="*/ 61155 w 71570"/>
                <a:gd name="connsiteY7" fmla="*/ 10503 h 71655"/>
                <a:gd name="connsiteX8" fmla="*/ 61155 w 71570"/>
                <a:gd name="connsiteY8" fmla="*/ 61152 h 71655"/>
                <a:gd name="connsiteX9" fmla="*/ 61155 w 71570"/>
                <a:gd name="connsiteY9" fmla="*/ 61152 h 71655"/>
                <a:gd name="connsiteX10" fmla="*/ 35947 w 71570"/>
                <a:gd name="connsiteY10" fmla="*/ 71539 h 71655"/>
                <a:gd name="connsiteX11" fmla="*/ 35830 w 71570"/>
                <a:gd name="connsiteY11" fmla="*/ 14004 h 71655"/>
                <a:gd name="connsiteX12" fmla="*/ 20426 w 71570"/>
                <a:gd name="connsiteY12" fmla="*/ 20423 h 71655"/>
                <a:gd name="connsiteX13" fmla="*/ 14007 w 71570"/>
                <a:gd name="connsiteY13" fmla="*/ 35828 h 71655"/>
                <a:gd name="connsiteX14" fmla="*/ 20309 w 71570"/>
                <a:gd name="connsiteY14" fmla="*/ 51232 h 71655"/>
                <a:gd name="connsiteX15" fmla="*/ 35714 w 71570"/>
                <a:gd name="connsiteY15" fmla="*/ 57651 h 71655"/>
                <a:gd name="connsiteX16" fmla="*/ 35714 w 71570"/>
                <a:gd name="connsiteY16" fmla="*/ 57651 h 71655"/>
                <a:gd name="connsiteX17" fmla="*/ 51118 w 71570"/>
                <a:gd name="connsiteY17" fmla="*/ 51349 h 71655"/>
                <a:gd name="connsiteX18" fmla="*/ 51118 w 71570"/>
                <a:gd name="connsiteY18" fmla="*/ 51349 h 71655"/>
                <a:gd name="connsiteX19" fmla="*/ 51118 w 71570"/>
                <a:gd name="connsiteY19" fmla="*/ 20540 h 71655"/>
                <a:gd name="connsiteX20" fmla="*/ 35714 w 71570"/>
                <a:gd name="connsiteY20" fmla="*/ 14121 h 71655"/>
                <a:gd name="connsiteX21" fmla="*/ 35714 w 71570"/>
                <a:gd name="connsiteY21" fmla="*/ 14121 h 71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1570" h="71655">
                  <a:moveTo>
                    <a:pt x="35714" y="71655"/>
                  </a:moveTo>
                  <a:lnTo>
                    <a:pt x="35714" y="71655"/>
                  </a:lnTo>
                  <a:cubicBezTo>
                    <a:pt x="26144" y="71655"/>
                    <a:pt x="17158" y="67921"/>
                    <a:pt x="10389" y="61152"/>
                  </a:cubicBezTo>
                  <a:cubicBezTo>
                    <a:pt x="3620" y="54383"/>
                    <a:pt x="-114" y="45397"/>
                    <a:pt x="3" y="35828"/>
                  </a:cubicBezTo>
                  <a:cubicBezTo>
                    <a:pt x="3" y="26258"/>
                    <a:pt x="3737" y="17272"/>
                    <a:pt x="10505" y="10503"/>
                  </a:cubicBezTo>
                  <a:cubicBezTo>
                    <a:pt x="17274" y="3735"/>
                    <a:pt x="26261" y="0"/>
                    <a:pt x="35830" y="0"/>
                  </a:cubicBezTo>
                  <a:lnTo>
                    <a:pt x="35830" y="0"/>
                  </a:lnTo>
                  <a:cubicBezTo>
                    <a:pt x="45400" y="0"/>
                    <a:pt x="54386" y="3735"/>
                    <a:pt x="61155" y="10503"/>
                  </a:cubicBezTo>
                  <a:cubicBezTo>
                    <a:pt x="75042" y="24508"/>
                    <a:pt x="75042" y="47148"/>
                    <a:pt x="61155" y="61152"/>
                  </a:cubicBezTo>
                  <a:lnTo>
                    <a:pt x="61155" y="61152"/>
                  </a:lnTo>
                  <a:cubicBezTo>
                    <a:pt x="54386" y="67921"/>
                    <a:pt x="45400" y="71539"/>
                    <a:pt x="35947" y="71539"/>
                  </a:cubicBezTo>
                  <a:close/>
                  <a:moveTo>
                    <a:pt x="35830" y="14004"/>
                  </a:moveTo>
                  <a:cubicBezTo>
                    <a:pt x="29995" y="14004"/>
                    <a:pt x="24510" y="16222"/>
                    <a:pt x="20426" y="20423"/>
                  </a:cubicBezTo>
                  <a:cubicBezTo>
                    <a:pt x="16341" y="24508"/>
                    <a:pt x="14007" y="29993"/>
                    <a:pt x="14007" y="35828"/>
                  </a:cubicBezTo>
                  <a:cubicBezTo>
                    <a:pt x="14007" y="41663"/>
                    <a:pt x="16224" y="47148"/>
                    <a:pt x="20309" y="51232"/>
                  </a:cubicBezTo>
                  <a:cubicBezTo>
                    <a:pt x="24393" y="55317"/>
                    <a:pt x="29878" y="57651"/>
                    <a:pt x="35714" y="57651"/>
                  </a:cubicBezTo>
                  <a:lnTo>
                    <a:pt x="35714" y="57651"/>
                  </a:lnTo>
                  <a:cubicBezTo>
                    <a:pt x="41549" y="57651"/>
                    <a:pt x="46917" y="55434"/>
                    <a:pt x="51118" y="51349"/>
                  </a:cubicBezTo>
                  <a:lnTo>
                    <a:pt x="51118" y="51349"/>
                  </a:lnTo>
                  <a:cubicBezTo>
                    <a:pt x="59637" y="42830"/>
                    <a:pt x="59637" y="29059"/>
                    <a:pt x="51118" y="20540"/>
                  </a:cubicBezTo>
                  <a:cubicBezTo>
                    <a:pt x="47033" y="16455"/>
                    <a:pt x="41549" y="14121"/>
                    <a:pt x="35714" y="14121"/>
                  </a:cubicBezTo>
                  <a:lnTo>
                    <a:pt x="35714" y="14121"/>
                  </a:lnTo>
                  <a:close/>
                </a:path>
              </a:pathLst>
            </a:custGeom>
            <a:solidFill>
              <a:srgbClr val="000000"/>
            </a:solidFill>
            <a:ln w="11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9" name="Free-form: Shape 88">
              <a:extLst>
                <a:ext uri="{FF2B5EF4-FFF2-40B4-BE49-F238E27FC236}">
                  <a16:creationId xmlns:a16="http://schemas.microsoft.com/office/drawing/2014/main" id="{9B298E6F-B3C6-30A4-5F40-8193A667E338}"/>
                </a:ext>
              </a:extLst>
            </p:cNvPr>
            <p:cNvSpPr/>
            <p:nvPr/>
          </p:nvSpPr>
          <p:spPr>
            <a:xfrm>
              <a:off x="7547892" y="3795916"/>
              <a:ext cx="71541" cy="71654"/>
            </a:xfrm>
            <a:custGeom>
              <a:avLst/>
              <a:gdLst>
                <a:gd name="connsiteX0" fmla="*/ 35828 w 71541"/>
                <a:gd name="connsiteY0" fmla="*/ 71655 h 71654"/>
                <a:gd name="connsiteX1" fmla="*/ 35828 w 71541"/>
                <a:gd name="connsiteY1" fmla="*/ 71655 h 71654"/>
                <a:gd name="connsiteX2" fmla="*/ 10503 w 71541"/>
                <a:gd name="connsiteY2" fmla="*/ 61152 h 71654"/>
                <a:gd name="connsiteX3" fmla="*/ 0 w 71541"/>
                <a:gd name="connsiteY3" fmla="*/ 35828 h 71654"/>
                <a:gd name="connsiteX4" fmla="*/ 10503 w 71541"/>
                <a:gd name="connsiteY4" fmla="*/ 10503 h 71654"/>
                <a:gd name="connsiteX5" fmla="*/ 35828 w 71541"/>
                <a:gd name="connsiteY5" fmla="*/ 0 h 71654"/>
                <a:gd name="connsiteX6" fmla="*/ 35828 w 71541"/>
                <a:gd name="connsiteY6" fmla="*/ 0 h 71654"/>
                <a:gd name="connsiteX7" fmla="*/ 61153 w 71541"/>
                <a:gd name="connsiteY7" fmla="*/ 10503 h 71654"/>
                <a:gd name="connsiteX8" fmla="*/ 71539 w 71541"/>
                <a:gd name="connsiteY8" fmla="*/ 35828 h 71654"/>
                <a:gd name="connsiteX9" fmla="*/ 61036 w 71541"/>
                <a:gd name="connsiteY9" fmla="*/ 61152 h 71654"/>
                <a:gd name="connsiteX10" fmla="*/ 35828 w 71541"/>
                <a:gd name="connsiteY10" fmla="*/ 71539 h 71654"/>
                <a:gd name="connsiteX11" fmla="*/ 35828 w 71541"/>
                <a:gd name="connsiteY11" fmla="*/ 14121 h 71654"/>
                <a:gd name="connsiteX12" fmla="*/ 20423 w 71541"/>
                <a:gd name="connsiteY12" fmla="*/ 20540 h 71654"/>
                <a:gd name="connsiteX13" fmla="*/ 14004 w 71541"/>
                <a:gd name="connsiteY13" fmla="*/ 35944 h 71654"/>
                <a:gd name="connsiteX14" fmla="*/ 20307 w 71541"/>
                <a:gd name="connsiteY14" fmla="*/ 51349 h 71654"/>
                <a:gd name="connsiteX15" fmla="*/ 35711 w 71541"/>
                <a:gd name="connsiteY15" fmla="*/ 57768 h 71654"/>
                <a:gd name="connsiteX16" fmla="*/ 35711 w 71541"/>
                <a:gd name="connsiteY16" fmla="*/ 57768 h 71654"/>
                <a:gd name="connsiteX17" fmla="*/ 51000 w 71541"/>
                <a:gd name="connsiteY17" fmla="*/ 51466 h 71654"/>
                <a:gd name="connsiteX18" fmla="*/ 51000 w 71541"/>
                <a:gd name="connsiteY18" fmla="*/ 51466 h 71654"/>
                <a:gd name="connsiteX19" fmla="*/ 57418 w 71541"/>
                <a:gd name="connsiteY19" fmla="*/ 36061 h 71654"/>
                <a:gd name="connsiteX20" fmla="*/ 51116 w 71541"/>
                <a:gd name="connsiteY20" fmla="*/ 20656 h 71654"/>
                <a:gd name="connsiteX21" fmla="*/ 35711 w 71541"/>
                <a:gd name="connsiteY21" fmla="*/ 14238 h 71654"/>
                <a:gd name="connsiteX22" fmla="*/ 35711 w 71541"/>
                <a:gd name="connsiteY22" fmla="*/ 14238 h 71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1541" h="71654">
                  <a:moveTo>
                    <a:pt x="35828" y="71655"/>
                  </a:moveTo>
                  <a:lnTo>
                    <a:pt x="35828" y="71655"/>
                  </a:lnTo>
                  <a:cubicBezTo>
                    <a:pt x="26258" y="71655"/>
                    <a:pt x="17272" y="67921"/>
                    <a:pt x="10503" y="61152"/>
                  </a:cubicBezTo>
                  <a:cubicBezTo>
                    <a:pt x="3735" y="54383"/>
                    <a:pt x="0" y="45397"/>
                    <a:pt x="0" y="35828"/>
                  </a:cubicBezTo>
                  <a:cubicBezTo>
                    <a:pt x="0" y="26258"/>
                    <a:pt x="3735" y="17272"/>
                    <a:pt x="10503" y="10503"/>
                  </a:cubicBezTo>
                  <a:cubicBezTo>
                    <a:pt x="17272" y="3735"/>
                    <a:pt x="26258" y="0"/>
                    <a:pt x="35828" y="0"/>
                  </a:cubicBezTo>
                  <a:lnTo>
                    <a:pt x="35828" y="0"/>
                  </a:lnTo>
                  <a:cubicBezTo>
                    <a:pt x="45397" y="0"/>
                    <a:pt x="54384" y="3735"/>
                    <a:pt x="61153" y="10503"/>
                  </a:cubicBezTo>
                  <a:cubicBezTo>
                    <a:pt x="67921" y="17272"/>
                    <a:pt x="71655" y="26258"/>
                    <a:pt x="71539" y="35828"/>
                  </a:cubicBezTo>
                  <a:cubicBezTo>
                    <a:pt x="71539" y="45397"/>
                    <a:pt x="67804" y="54383"/>
                    <a:pt x="61036" y="61152"/>
                  </a:cubicBezTo>
                  <a:cubicBezTo>
                    <a:pt x="54267" y="67921"/>
                    <a:pt x="45281" y="71539"/>
                    <a:pt x="35828" y="71539"/>
                  </a:cubicBezTo>
                  <a:close/>
                  <a:moveTo>
                    <a:pt x="35828" y="14121"/>
                  </a:moveTo>
                  <a:cubicBezTo>
                    <a:pt x="29993" y="14121"/>
                    <a:pt x="24508" y="16338"/>
                    <a:pt x="20423" y="20540"/>
                  </a:cubicBezTo>
                  <a:cubicBezTo>
                    <a:pt x="16339" y="24741"/>
                    <a:pt x="14004" y="30109"/>
                    <a:pt x="14004" y="35944"/>
                  </a:cubicBezTo>
                  <a:cubicBezTo>
                    <a:pt x="14004" y="41779"/>
                    <a:pt x="16222" y="47264"/>
                    <a:pt x="20307" y="51349"/>
                  </a:cubicBezTo>
                  <a:cubicBezTo>
                    <a:pt x="24391" y="55434"/>
                    <a:pt x="29876" y="57768"/>
                    <a:pt x="35711" y="57768"/>
                  </a:cubicBezTo>
                  <a:lnTo>
                    <a:pt x="35711" y="57768"/>
                  </a:lnTo>
                  <a:cubicBezTo>
                    <a:pt x="41546" y="57768"/>
                    <a:pt x="46915" y="55550"/>
                    <a:pt x="51000" y="51466"/>
                  </a:cubicBezTo>
                  <a:lnTo>
                    <a:pt x="51000" y="51466"/>
                  </a:lnTo>
                  <a:cubicBezTo>
                    <a:pt x="55084" y="47381"/>
                    <a:pt x="57418" y="41896"/>
                    <a:pt x="57418" y="36061"/>
                  </a:cubicBezTo>
                  <a:cubicBezTo>
                    <a:pt x="57418" y="30226"/>
                    <a:pt x="55201" y="24741"/>
                    <a:pt x="51116" y="20656"/>
                  </a:cubicBezTo>
                  <a:cubicBezTo>
                    <a:pt x="47031" y="16572"/>
                    <a:pt x="41546" y="14238"/>
                    <a:pt x="35711" y="14238"/>
                  </a:cubicBezTo>
                  <a:lnTo>
                    <a:pt x="35711" y="14238"/>
                  </a:lnTo>
                  <a:close/>
                </a:path>
              </a:pathLst>
            </a:custGeom>
            <a:solidFill>
              <a:srgbClr val="000000"/>
            </a:solidFill>
            <a:ln w="11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0" name="Free-form: Shape 89">
              <a:extLst>
                <a:ext uri="{FF2B5EF4-FFF2-40B4-BE49-F238E27FC236}">
                  <a16:creationId xmlns:a16="http://schemas.microsoft.com/office/drawing/2014/main" id="{7273E4A0-3D00-7AF2-EEFF-BB984540EED0}"/>
                </a:ext>
              </a:extLst>
            </p:cNvPr>
            <p:cNvSpPr/>
            <p:nvPr/>
          </p:nvSpPr>
          <p:spPr>
            <a:xfrm>
              <a:off x="8796957" y="2453490"/>
              <a:ext cx="71567" cy="71655"/>
            </a:xfrm>
            <a:custGeom>
              <a:avLst/>
              <a:gdLst>
                <a:gd name="connsiteX0" fmla="*/ 35828 w 71567"/>
                <a:gd name="connsiteY0" fmla="*/ 71655 h 71655"/>
                <a:gd name="connsiteX1" fmla="*/ 35828 w 71567"/>
                <a:gd name="connsiteY1" fmla="*/ 71655 h 71655"/>
                <a:gd name="connsiteX2" fmla="*/ 10503 w 71567"/>
                <a:gd name="connsiteY2" fmla="*/ 61152 h 71655"/>
                <a:gd name="connsiteX3" fmla="*/ 0 w 71567"/>
                <a:gd name="connsiteY3" fmla="*/ 35828 h 71655"/>
                <a:gd name="connsiteX4" fmla="*/ 10503 w 71567"/>
                <a:gd name="connsiteY4" fmla="*/ 10503 h 71655"/>
                <a:gd name="connsiteX5" fmla="*/ 35828 w 71567"/>
                <a:gd name="connsiteY5" fmla="*/ 0 h 71655"/>
                <a:gd name="connsiteX6" fmla="*/ 35828 w 71567"/>
                <a:gd name="connsiteY6" fmla="*/ 0 h 71655"/>
                <a:gd name="connsiteX7" fmla="*/ 61152 w 71567"/>
                <a:gd name="connsiteY7" fmla="*/ 10503 h 71655"/>
                <a:gd name="connsiteX8" fmla="*/ 61152 w 71567"/>
                <a:gd name="connsiteY8" fmla="*/ 61152 h 71655"/>
                <a:gd name="connsiteX9" fmla="*/ 61152 w 71567"/>
                <a:gd name="connsiteY9" fmla="*/ 61152 h 71655"/>
                <a:gd name="connsiteX10" fmla="*/ 35945 w 71567"/>
                <a:gd name="connsiteY10" fmla="*/ 71539 h 71655"/>
                <a:gd name="connsiteX11" fmla="*/ 35828 w 71567"/>
                <a:gd name="connsiteY11" fmla="*/ 14121 h 71655"/>
                <a:gd name="connsiteX12" fmla="*/ 20423 w 71567"/>
                <a:gd name="connsiteY12" fmla="*/ 20540 h 71655"/>
                <a:gd name="connsiteX13" fmla="*/ 14004 w 71567"/>
                <a:gd name="connsiteY13" fmla="*/ 35944 h 71655"/>
                <a:gd name="connsiteX14" fmla="*/ 20306 w 71567"/>
                <a:gd name="connsiteY14" fmla="*/ 51349 h 71655"/>
                <a:gd name="connsiteX15" fmla="*/ 35711 w 71567"/>
                <a:gd name="connsiteY15" fmla="*/ 57768 h 71655"/>
                <a:gd name="connsiteX16" fmla="*/ 35711 w 71567"/>
                <a:gd name="connsiteY16" fmla="*/ 57768 h 71655"/>
                <a:gd name="connsiteX17" fmla="*/ 51116 w 71567"/>
                <a:gd name="connsiteY17" fmla="*/ 51466 h 71655"/>
                <a:gd name="connsiteX18" fmla="*/ 57534 w 71567"/>
                <a:gd name="connsiteY18" fmla="*/ 36061 h 71655"/>
                <a:gd name="connsiteX19" fmla="*/ 51232 w 71567"/>
                <a:gd name="connsiteY19" fmla="*/ 20656 h 71655"/>
                <a:gd name="connsiteX20" fmla="*/ 35828 w 71567"/>
                <a:gd name="connsiteY20" fmla="*/ 14238 h 71655"/>
                <a:gd name="connsiteX21" fmla="*/ 35828 w 71567"/>
                <a:gd name="connsiteY21" fmla="*/ 14238 h 71655"/>
                <a:gd name="connsiteX22" fmla="*/ 56134 w 71567"/>
                <a:gd name="connsiteY22" fmla="*/ 56250 h 71655"/>
                <a:gd name="connsiteX23" fmla="*/ 56134 w 71567"/>
                <a:gd name="connsiteY23" fmla="*/ 56250 h 71655"/>
                <a:gd name="connsiteX24" fmla="*/ 56134 w 71567"/>
                <a:gd name="connsiteY24" fmla="*/ 56250 h 71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1567" h="71655">
                  <a:moveTo>
                    <a:pt x="35828" y="71655"/>
                  </a:moveTo>
                  <a:lnTo>
                    <a:pt x="35828" y="71655"/>
                  </a:lnTo>
                  <a:cubicBezTo>
                    <a:pt x="26258" y="71655"/>
                    <a:pt x="17272" y="67921"/>
                    <a:pt x="10503" y="61152"/>
                  </a:cubicBezTo>
                  <a:cubicBezTo>
                    <a:pt x="3735" y="54383"/>
                    <a:pt x="0" y="45397"/>
                    <a:pt x="0" y="35828"/>
                  </a:cubicBezTo>
                  <a:cubicBezTo>
                    <a:pt x="0" y="26258"/>
                    <a:pt x="3735" y="17272"/>
                    <a:pt x="10503" y="10503"/>
                  </a:cubicBezTo>
                  <a:cubicBezTo>
                    <a:pt x="17272" y="3734"/>
                    <a:pt x="26258" y="0"/>
                    <a:pt x="35828" y="0"/>
                  </a:cubicBezTo>
                  <a:lnTo>
                    <a:pt x="35828" y="0"/>
                  </a:lnTo>
                  <a:cubicBezTo>
                    <a:pt x="45397" y="0"/>
                    <a:pt x="54383" y="3734"/>
                    <a:pt x="61152" y="10503"/>
                  </a:cubicBezTo>
                  <a:cubicBezTo>
                    <a:pt x="75039" y="24507"/>
                    <a:pt x="75039" y="47148"/>
                    <a:pt x="61152" y="61152"/>
                  </a:cubicBezTo>
                  <a:lnTo>
                    <a:pt x="61152" y="61152"/>
                  </a:lnTo>
                  <a:cubicBezTo>
                    <a:pt x="54383" y="67921"/>
                    <a:pt x="45397" y="71539"/>
                    <a:pt x="35945" y="71539"/>
                  </a:cubicBezTo>
                  <a:close/>
                  <a:moveTo>
                    <a:pt x="35828" y="14121"/>
                  </a:moveTo>
                  <a:cubicBezTo>
                    <a:pt x="29993" y="14121"/>
                    <a:pt x="24507" y="16338"/>
                    <a:pt x="20423" y="20540"/>
                  </a:cubicBezTo>
                  <a:cubicBezTo>
                    <a:pt x="16339" y="24741"/>
                    <a:pt x="14004" y="30109"/>
                    <a:pt x="14004" y="35944"/>
                  </a:cubicBezTo>
                  <a:cubicBezTo>
                    <a:pt x="14004" y="41779"/>
                    <a:pt x="16222" y="47264"/>
                    <a:pt x="20306" y="51349"/>
                  </a:cubicBezTo>
                  <a:cubicBezTo>
                    <a:pt x="24391" y="55434"/>
                    <a:pt x="29876" y="57768"/>
                    <a:pt x="35711" y="57768"/>
                  </a:cubicBezTo>
                  <a:lnTo>
                    <a:pt x="35711" y="57768"/>
                  </a:lnTo>
                  <a:cubicBezTo>
                    <a:pt x="41546" y="57768"/>
                    <a:pt x="46915" y="55550"/>
                    <a:pt x="51116" y="51466"/>
                  </a:cubicBezTo>
                  <a:cubicBezTo>
                    <a:pt x="55200" y="47381"/>
                    <a:pt x="57534" y="41896"/>
                    <a:pt x="57534" y="36061"/>
                  </a:cubicBezTo>
                  <a:cubicBezTo>
                    <a:pt x="57534" y="30226"/>
                    <a:pt x="55317" y="24741"/>
                    <a:pt x="51232" y="20656"/>
                  </a:cubicBezTo>
                  <a:cubicBezTo>
                    <a:pt x="47147" y="16572"/>
                    <a:pt x="41663" y="14238"/>
                    <a:pt x="35828" y="14238"/>
                  </a:cubicBezTo>
                  <a:lnTo>
                    <a:pt x="35828" y="14238"/>
                  </a:lnTo>
                  <a:close/>
                  <a:moveTo>
                    <a:pt x="56134" y="56250"/>
                  </a:moveTo>
                  <a:lnTo>
                    <a:pt x="56134" y="56250"/>
                  </a:lnTo>
                  <a:lnTo>
                    <a:pt x="56134" y="56250"/>
                  </a:lnTo>
                  <a:close/>
                </a:path>
              </a:pathLst>
            </a:custGeom>
            <a:solidFill>
              <a:srgbClr val="000000"/>
            </a:solidFill>
            <a:ln w="11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1" name="Free-form: Shape 90">
              <a:extLst>
                <a:ext uri="{FF2B5EF4-FFF2-40B4-BE49-F238E27FC236}">
                  <a16:creationId xmlns:a16="http://schemas.microsoft.com/office/drawing/2014/main" id="{132FEADA-9A67-529C-C87F-1A2F0086BFF9}"/>
                </a:ext>
              </a:extLst>
            </p:cNvPr>
            <p:cNvSpPr/>
            <p:nvPr/>
          </p:nvSpPr>
          <p:spPr>
            <a:xfrm>
              <a:off x="10061280" y="2638230"/>
              <a:ext cx="71480" cy="71538"/>
            </a:xfrm>
            <a:custGeom>
              <a:avLst/>
              <a:gdLst>
                <a:gd name="connsiteX0" fmla="*/ 35741 w 71480"/>
                <a:gd name="connsiteY0" fmla="*/ 71538 h 71538"/>
                <a:gd name="connsiteX1" fmla="*/ 10416 w 71480"/>
                <a:gd name="connsiteY1" fmla="*/ 61035 h 71538"/>
                <a:gd name="connsiteX2" fmla="*/ 10416 w 71480"/>
                <a:gd name="connsiteY2" fmla="*/ 10503 h 71538"/>
                <a:gd name="connsiteX3" fmla="*/ 35741 w 71480"/>
                <a:gd name="connsiteY3" fmla="*/ 0 h 71538"/>
                <a:gd name="connsiteX4" fmla="*/ 35741 w 71480"/>
                <a:gd name="connsiteY4" fmla="*/ 0 h 71538"/>
                <a:gd name="connsiteX5" fmla="*/ 61065 w 71480"/>
                <a:gd name="connsiteY5" fmla="*/ 10503 h 71538"/>
                <a:gd name="connsiteX6" fmla="*/ 61065 w 71480"/>
                <a:gd name="connsiteY6" fmla="*/ 61152 h 71538"/>
                <a:gd name="connsiteX7" fmla="*/ 61065 w 71480"/>
                <a:gd name="connsiteY7" fmla="*/ 61152 h 71538"/>
                <a:gd name="connsiteX8" fmla="*/ 35857 w 71480"/>
                <a:gd name="connsiteY8" fmla="*/ 71538 h 71538"/>
                <a:gd name="connsiteX9" fmla="*/ 35741 w 71480"/>
                <a:gd name="connsiteY9" fmla="*/ 14004 h 71538"/>
                <a:gd name="connsiteX10" fmla="*/ 20336 w 71480"/>
                <a:gd name="connsiteY10" fmla="*/ 20423 h 71538"/>
                <a:gd name="connsiteX11" fmla="*/ 20336 w 71480"/>
                <a:gd name="connsiteY11" fmla="*/ 51232 h 71538"/>
                <a:gd name="connsiteX12" fmla="*/ 51145 w 71480"/>
                <a:gd name="connsiteY12" fmla="*/ 51232 h 71538"/>
                <a:gd name="connsiteX13" fmla="*/ 51145 w 71480"/>
                <a:gd name="connsiteY13" fmla="*/ 20423 h 71538"/>
                <a:gd name="connsiteX14" fmla="*/ 35741 w 71480"/>
                <a:gd name="connsiteY14" fmla="*/ 14004 h 71538"/>
                <a:gd name="connsiteX15" fmla="*/ 35741 w 71480"/>
                <a:gd name="connsiteY15" fmla="*/ 14004 h 71538"/>
                <a:gd name="connsiteX16" fmla="*/ 56047 w 71480"/>
                <a:gd name="connsiteY16" fmla="*/ 56134 h 71538"/>
                <a:gd name="connsiteX17" fmla="*/ 56047 w 71480"/>
                <a:gd name="connsiteY17" fmla="*/ 56134 h 71538"/>
                <a:gd name="connsiteX18" fmla="*/ 56047 w 71480"/>
                <a:gd name="connsiteY18" fmla="*/ 56134 h 71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1480" h="71538">
                  <a:moveTo>
                    <a:pt x="35741" y="71538"/>
                  </a:moveTo>
                  <a:cubicBezTo>
                    <a:pt x="26521" y="71538"/>
                    <a:pt x="17418" y="68037"/>
                    <a:pt x="10416" y="61035"/>
                  </a:cubicBezTo>
                  <a:cubicBezTo>
                    <a:pt x="-3472" y="47031"/>
                    <a:pt x="-3472" y="24391"/>
                    <a:pt x="10416" y="10503"/>
                  </a:cubicBezTo>
                  <a:cubicBezTo>
                    <a:pt x="17185" y="3734"/>
                    <a:pt x="26171" y="0"/>
                    <a:pt x="35741" y="0"/>
                  </a:cubicBezTo>
                  <a:lnTo>
                    <a:pt x="35741" y="0"/>
                  </a:lnTo>
                  <a:cubicBezTo>
                    <a:pt x="45310" y="0"/>
                    <a:pt x="54296" y="3734"/>
                    <a:pt x="61065" y="10503"/>
                  </a:cubicBezTo>
                  <a:cubicBezTo>
                    <a:pt x="74952" y="24507"/>
                    <a:pt x="74952" y="47148"/>
                    <a:pt x="61065" y="61152"/>
                  </a:cubicBezTo>
                  <a:lnTo>
                    <a:pt x="61065" y="61152"/>
                  </a:lnTo>
                  <a:cubicBezTo>
                    <a:pt x="54062" y="68037"/>
                    <a:pt x="44960" y="71538"/>
                    <a:pt x="35857" y="71538"/>
                  </a:cubicBezTo>
                  <a:close/>
                  <a:moveTo>
                    <a:pt x="35741" y="14004"/>
                  </a:moveTo>
                  <a:cubicBezTo>
                    <a:pt x="29905" y="14004"/>
                    <a:pt x="24420" y="16222"/>
                    <a:pt x="20336" y="20423"/>
                  </a:cubicBezTo>
                  <a:cubicBezTo>
                    <a:pt x="11816" y="28942"/>
                    <a:pt x="11816" y="42713"/>
                    <a:pt x="20336" y="51232"/>
                  </a:cubicBezTo>
                  <a:cubicBezTo>
                    <a:pt x="28855" y="59751"/>
                    <a:pt x="42626" y="59751"/>
                    <a:pt x="51145" y="51232"/>
                  </a:cubicBezTo>
                  <a:cubicBezTo>
                    <a:pt x="59664" y="42713"/>
                    <a:pt x="59664" y="28942"/>
                    <a:pt x="51145" y="20423"/>
                  </a:cubicBezTo>
                  <a:cubicBezTo>
                    <a:pt x="47060" y="16338"/>
                    <a:pt x="41576" y="14004"/>
                    <a:pt x="35741" y="14004"/>
                  </a:cubicBezTo>
                  <a:lnTo>
                    <a:pt x="35741" y="14004"/>
                  </a:lnTo>
                  <a:close/>
                  <a:moveTo>
                    <a:pt x="56047" y="56134"/>
                  </a:moveTo>
                  <a:lnTo>
                    <a:pt x="56047" y="56134"/>
                  </a:lnTo>
                  <a:lnTo>
                    <a:pt x="56047" y="56134"/>
                  </a:lnTo>
                  <a:close/>
                </a:path>
              </a:pathLst>
            </a:custGeom>
            <a:solidFill>
              <a:srgbClr val="000000"/>
            </a:solidFill>
            <a:ln w="11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2" name="Free-form: Shape 91">
              <a:extLst>
                <a:ext uri="{FF2B5EF4-FFF2-40B4-BE49-F238E27FC236}">
                  <a16:creationId xmlns:a16="http://schemas.microsoft.com/office/drawing/2014/main" id="{AA5A564A-F91A-C4BE-B17A-1B919478AC23}"/>
                </a:ext>
              </a:extLst>
            </p:cNvPr>
            <p:cNvSpPr/>
            <p:nvPr/>
          </p:nvSpPr>
          <p:spPr>
            <a:xfrm>
              <a:off x="10523206" y="2432086"/>
              <a:ext cx="71584" cy="71586"/>
            </a:xfrm>
            <a:custGeom>
              <a:avLst/>
              <a:gdLst>
                <a:gd name="connsiteX0" fmla="*/ 35839 w 71584"/>
                <a:gd name="connsiteY0" fmla="*/ 71586 h 71586"/>
                <a:gd name="connsiteX1" fmla="*/ 9698 w 71584"/>
                <a:gd name="connsiteY1" fmla="*/ 60266 h 71586"/>
                <a:gd name="connsiteX2" fmla="*/ 11 w 71584"/>
                <a:gd name="connsiteY2" fmla="*/ 34592 h 71586"/>
                <a:gd name="connsiteX3" fmla="*/ 11332 w 71584"/>
                <a:gd name="connsiteY3" fmla="*/ 9617 h 71586"/>
                <a:gd name="connsiteX4" fmla="*/ 61980 w 71584"/>
                <a:gd name="connsiteY4" fmla="*/ 11251 h 71586"/>
                <a:gd name="connsiteX5" fmla="*/ 60230 w 71584"/>
                <a:gd name="connsiteY5" fmla="*/ 61900 h 71586"/>
                <a:gd name="connsiteX6" fmla="*/ 60230 w 71584"/>
                <a:gd name="connsiteY6" fmla="*/ 61900 h 71586"/>
                <a:gd name="connsiteX7" fmla="*/ 35839 w 71584"/>
                <a:gd name="connsiteY7" fmla="*/ 71469 h 71586"/>
                <a:gd name="connsiteX8" fmla="*/ 35722 w 71584"/>
                <a:gd name="connsiteY8" fmla="*/ 14052 h 71586"/>
                <a:gd name="connsiteX9" fmla="*/ 20785 w 71584"/>
                <a:gd name="connsiteY9" fmla="*/ 19887 h 71586"/>
                <a:gd name="connsiteX10" fmla="*/ 13899 w 71584"/>
                <a:gd name="connsiteY10" fmla="*/ 35058 h 71586"/>
                <a:gd name="connsiteX11" fmla="*/ 19734 w 71584"/>
                <a:gd name="connsiteY11" fmla="*/ 50696 h 71586"/>
                <a:gd name="connsiteX12" fmla="*/ 50544 w 71584"/>
                <a:gd name="connsiteY12" fmla="*/ 51747 h 71586"/>
                <a:gd name="connsiteX13" fmla="*/ 51594 w 71584"/>
                <a:gd name="connsiteY13" fmla="*/ 20937 h 71586"/>
                <a:gd name="connsiteX14" fmla="*/ 35722 w 71584"/>
                <a:gd name="connsiteY14" fmla="*/ 14052 h 71586"/>
                <a:gd name="connsiteX15" fmla="*/ 55445 w 71584"/>
                <a:gd name="connsiteY15" fmla="*/ 56882 h 71586"/>
                <a:gd name="connsiteX16" fmla="*/ 55445 w 71584"/>
                <a:gd name="connsiteY16" fmla="*/ 56882 h 71586"/>
                <a:gd name="connsiteX17" fmla="*/ 55445 w 71584"/>
                <a:gd name="connsiteY17" fmla="*/ 56882 h 71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1584" h="71586">
                  <a:moveTo>
                    <a:pt x="35839" y="71586"/>
                  </a:moveTo>
                  <a:cubicBezTo>
                    <a:pt x="26269" y="71586"/>
                    <a:pt x="16700" y="67735"/>
                    <a:pt x="9698" y="60266"/>
                  </a:cubicBezTo>
                  <a:cubicBezTo>
                    <a:pt x="3162" y="53264"/>
                    <a:pt x="-222" y="44161"/>
                    <a:pt x="11" y="34592"/>
                  </a:cubicBezTo>
                  <a:cubicBezTo>
                    <a:pt x="362" y="25022"/>
                    <a:pt x="4329" y="16153"/>
                    <a:pt x="11332" y="9617"/>
                  </a:cubicBezTo>
                  <a:cubicBezTo>
                    <a:pt x="25803" y="-3804"/>
                    <a:pt x="48443" y="-3103"/>
                    <a:pt x="61980" y="11251"/>
                  </a:cubicBezTo>
                  <a:cubicBezTo>
                    <a:pt x="75401" y="25722"/>
                    <a:pt x="74701" y="48362"/>
                    <a:pt x="60230" y="61900"/>
                  </a:cubicBezTo>
                  <a:lnTo>
                    <a:pt x="60230" y="61900"/>
                  </a:lnTo>
                  <a:cubicBezTo>
                    <a:pt x="53344" y="68318"/>
                    <a:pt x="44592" y="71469"/>
                    <a:pt x="35839" y="71469"/>
                  </a:cubicBezTo>
                  <a:close/>
                  <a:moveTo>
                    <a:pt x="35722" y="14052"/>
                  </a:moveTo>
                  <a:cubicBezTo>
                    <a:pt x="30354" y="14052"/>
                    <a:pt x="24986" y="16036"/>
                    <a:pt x="20785" y="19887"/>
                  </a:cubicBezTo>
                  <a:cubicBezTo>
                    <a:pt x="16584" y="23855"/>
                    <a:pt x="14132" y="29223"/>
                    <a:pt x="13899" y="35058"/>
                  </a:cubicBezTo>
                  <a:cubicBezTo>
                    <a:pt x="13666" y="40893"/>
                    <a:pt x="15767" y="46378"/>
                    <a:pt x="19734" y="50696"/>
                  </a:cubicBezTo>
                  <a:cubicBezTo>
                    <a:pt x="27903" y="59449"/>
                    <a:pt x="41791" y="59916"/>
                    <a:pt x="50544" y="51747"/>
                  </a:cubicBezTo>
                  <a:cubicBezTo>
                    <a:pt x="59296" y="43577"/>
                    <a:pt x="59763" y="29690"/>
                    <a:pt x="51594" y="20937"/>
                  </a:cubicBezTo>
                  <a:cubicBezTo>
                    <a:pt x="47276" y="16386"/>
                    <a:pt x="41557" y="14052"/>
                    <a:pt x="35722" y="14052"/>
                  </a:cubicBezTo>
                  <a:close/>
                  <a:moveTo>
                    <a:pt x="55445" y="56882"/>
                  </a:moveTo>
                  <a:lnTo>
                    <a:pt x="55445" y="56882"/>
                  </a:lnTo>
                  <a:lnTo>
                    <a:pt x="55445" y="56882"/>
                  </a:lnTo>
                  <a:close/>
                </a:path>
              </a:pathLst>
            </a:custGeom>
            <a:solidFill>
              <a:srgbClr val="000000"/>
            </a:solidFill>
            <a:ln w="11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3" name="Free-form: Shape 92">
              <a:extLst>
                <a:ext uri="{FF2B5EF4-FFF2-40B4-BE49-F238E27FC236}">
                  <a16:creationId xmlns:a16="http://schemas.microsoft.com/office/drawing/2014/main" id="{32988D01-C794-B89F-A7D6-CA53160B2CD5}"/>
                </a:ext>
              </a:extLst>
            </p:cNvPr>
            <p:cNvSpPr/>
            <p:nvPr/>
          </p:nvSpPr>
          <p:spPr>
            <a:xfrm>
              <a:off x="9246027" y="2884982"/>
              <a:ext cx="71567" cy="71611"/>
            </a:xfrm>
            <a:custGeom>
              <a:avLst/>
              <a:gdLst>
                <a:gd name="connsiteX0" fmla="*/ 35828 w 71567"/>
                <a:gd name="connsiteY0" fmla="*/ 71612 h 71611"/>
                <a:gd name="connsiteX1" fmla="*/ 10503 w 71567"/>
                <a:gd name="connsiteY1" fmla="*/ 61108 h 71611"/>
                <a:gd name="connsiteX2" fmla="*/ 0 w 71567"/>
                <a:gd name="connsiteY2" fmla="*/ 35784 h 71611"/>
                <a:gd name="connsiteX3" fmla="*/ 10503 w 71567"/>
                <a:gd name="connsiteY3" fmla="*/ 10459 h 71611"/>
                <a:gd name="connsiteX4" fmla="*/ 61152 w 71567"/>
                <a:gd name="connsiteY4" fmla="*/ 10459 h 71611"/>
                <a:gd name="connsiteX5" fmla="*/ 61152 w 71567"/>
                <a:gd name="connsiteY5" fmla="*/ 61108 h 71611"/>
                <a:gd name="connsiteX6" fmla="*/ 61152 w 71567"/>
                <a:gd name="connsiteY6" fmla="*/ 61108 h 71611"/>
                <a:gd name="connsiteX7" fmla="*/ 35945 w 71567"/>
                <a:gd name="connsiteY7" fmla="*/ 71495 h 71611"/>
                <a:gd name="connsiteX8" fmla="*/ 35828 w 71567"/>
                <a:gd name="connsiteY8" fmla="*/ 14077 h 71611"/>
                <a:gd name="connsiteX9" fmla="*/ 20423 w 71567"/>
                <a:gd name="connsiteY9" fmla="*/ 20379 h 71611"/>
                <a:gd name="connsiteX10" fmla="*/ 14004 w 71567"/>
                <a:gd name="connsiteY10" fmla="*/ 35784 h 71611"/>
                <a:gd name="connsiteX11" fmla="*/ 20306 w 71567"/>
                <a:gd name="connsiteY11" fmla="*/ 51189 h 71611"/>
                <a:gd name="connsiteX12" fmla="*/ 51116 w 71567"/>
                <a:gd name="connsiteY12" fmla="*/ 51189 h 71611"/>
                <a:gd name="connsiteX13" fmla="*/ 51116 w 71567"/>
                <a:gd name="connsiteY13" fmla="*/ 51189 h 71611"/>
                <a:gd name="connsiteX14" fmla="*/ 51116 w 71567"/>
                <a:gd name="connsiteY14" fmla="*/ 20379 h 71611"/>
                <a:gd name="connsiteX15" fmla="*/ 35711 w 71567"/>
                <a:gd name="connsiteY15" fmla="*/ 13961 h 71611"/>
                <a:gd name="connsiteX16" fmla="*/ 56134 w 71567"/>
                <a:gd name="connsiteY16" fmla="*/ 56207 h 71611"/>
                <a:gd name="connsiteX17" fmla="*/ 56134 w 71567"/>
                <a:gd name="connsiteY17" fmla="*/ 56207 h 71611"/>
                <a:gd name="connsiteX18" fmla="*/ 56134 w 71567"/>
                <a:gd name="connsiteY18" fmla="*/ 56207 h 71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1567" h="71611">
                  <a:moveTo>
                    <a:pt x="35828" y="71612"/>
                  </a:moveTo>
                  <a:cubicBezTo>
                    <a:pt x="26608" y="71612"/>
                    <a:pt x="17505" y="68110"/>
                    <a:pt x="10503" y="61108"/>
                  </a:cubicBezTo>
                  <a:cubicBezTo>
                    <a:pt x="3735" y="54340"/>
                    <a:pt x="0" y="45354"/>
                    <a:pt x="0" y="35784"/>
                  </a:cubicBezTo>
                  <a:cubicBezTo>
                    <a:pt x="0" y="26214"/>
                    <a:pt x="3735" y="17228"/>
                    <a:pt x="10503" y="10459"/>
                  </a:cubicBezTo>
                  <a:cubicBezTo>
                    <a:pt x="24508" y="-3545"/>
                    <a:pt x="47148" y="-3428"/>
                    <a:pt x="61152" y="10459"/>
                  </a:cubicBezTo>
                  <a:cubicBezTo>
                    <a:pt x="75039" y="24464"/>
                    <a:pt x="75039" y="47104"/>
                    <a:pt x="61152" y="61108"/>
                  </a:cubicBezTo>
                  <a:lnTo>
                    <a:pt x="61152" y="61108"/>
                  </a:lnTo>
                  <a:cubicBezTo>
                    <a:pt x="54150" y="68110"/>
                    <a:pt x="45048" y="71495"/>
                    <a:pt x="35945" y="71495"/>
                  </a:cubicBezTo>
                  <a:close/>
                  <a:moveTo>
                    <a:pt x="35828" y="14077"/>
                  </a:moveTo>
                  <a:cubicBezTo>
                    <a:pt x="30226" y="14077"/>
                    <a:pt x="24625" y="16178"/>
                    <a:pt x="20423" y="20379"/>
                  </a:cubicBezTo>
                  <a:cubicBezTo>
                    <a:pt x="16339" y="24464"/>
                    <a:pt x="14004" y="29949"/>
                    <a:pt x="14004" y="35784"/>
                  </a:cubicBezTo>
                  <a:cubicBezTo>
                    <a:pt x="14004" y="41619"/>
                    <a:pt x="16222" y="47104"/>
                    <a:pt x="20306" y="51189"/>
                  </a:cubicBezTo>
                  <a:cubicBezTo>
                    <a:pt x="28826" y="59708"/>
                    <a:pt x="42597" y="59708"/>
                    <a:pt x="51116" y="51189"/>
                  </a:cubicBezTo>
                  <a:lnTo>
                    <a:pt x="51116" y="51189"/>
                  </a:lnTo>
                  <a:cubicBezTo>
                    <a:pt x="59635" y="42669"/>
                    <a:pt x="59635" y="28898"/>
                    <a:pt x="51116" y="20379"/>
                  </a:cubicBezTo>
                  <a:cubicBezTo>
                    <a:pt x="46915" y="16061"/>
                    <a:pt x="41313" y="13961"/>
                    <a:pt x="35711" y="13961"/>
                  </a:cubicBezTo>
                  <a:close/>
                  <a:moveTo>
                    <a:pt x="56134" y="56207"/>
                  </a:moveTo>
                  <a:lnTo>
                    <a:pt x="56134" y="56207"/>
                  </a:lnTo>
                  <a:lnTo>
                    <a:pt x="56134" y="56207"/>
                  </a:lnTo>
                  <a:close/>
                </a:path>
              </a:pathLst>
            </a:custGeom>
            <a:solidFill>
              <a:srgbClr val="000000"/>
            </a:solidFill>
            <a:ln w="11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4" name="Free-form: Shape 93">
              <a:extLst>
                <a:ext uri="{FF2B5EF4-FFF2-40B4-BE49-F238E27FC236}">
                  <a16:creationId xmlns:a16="http://schemas.microsoft.com/office/drawing/2014/main" id="{CEC53BC7-FEAC-590C-5960-2379B80CD3A3}"/>
                </a:ext>
              </a:extLst>
            </p:cNvPr>
            <p:cNvSpPr/>
            <p:nvPr/>
          </p:nvSpPr>
          <p:spPr>
            <a:xfrm>
              <a:off x="8634505" y="2884982"/>
              <a:ext cx="71570" cy="71611"/>
            </a:xfrm>
            <a:custGeom>
              <a:avLst/>
              <a:gdLst>
                <a:gd name="connsiteX0" fmla="*/ 35714 w 71570"/>
                <a:gd name="connsiteY0" fmla="*/ 71612 h 71611"/>
                <a:gd name="connsiteX1" fmla="*/ 10389 w 71570"/>
                <a:gd name="connsiteY1" fmla="*/ 61108 h 71611"/>
                <a:gd name="connsiteX2" fmla="*/ 3 w 71570"/>
                <a:gd name="connsiteY2" fmla="*/ 35784 h 71611"/>
                <a:gd name="connsiteX3" fmla="*/ 10505 w 71570"/>
                <a:gd name="connsiteY3" fmla="*/ 10459 h 71611"/>
                <a:gd name="connsiteX4" fmla="*/ 61155 w 71570"/>
                <a:gd name="connsiteY4" fmla="*/ 10459 h 71611"/>
                <a:gd name="connsiteX5" fmla="*/ 61155 w 71570"/>
                <a:gd name="connsiteY5" fmla="*/ 61108 h 71611"/>
                <a:gd name="connsiteX6" fmla="*/ 61155 w 71570"/>
                <a:gd name="connsiteY6" fmla="*/ 61108 h 71611"/>
                <a:gd name="connsiteX7" fmla="*/ 35946 w 71570"/>
                <a:gd name="connsiteY7" fmla="*/ 71495 h 71611"/>
                <a:gd name="connsiteX8" fmla="*/ 35714 w 71570"/>
                <a:gd name="connsiteY8" fmla="*/ 14077 h 71611"/>
                <a:gd name="connsiteX9" fmla="*/ 20309 w 71570"/>
                <a:gd name="connsiteY9" fmla="*/ 20379 h 71611"/>
                <a:gd name="connsiteX10" fmla="*/ 13890 w 71570"/>
                <a:gd name="connsiteY10" fmla="*/ 35784 h 71611"/>
                <a:gd name="connsiteX11" fmla="*/ 20192 w 71570"/>
                <a:gd name="connsiteY11" fmla="*/ 51189 h 71611"/>
                <a:gd name="connsiteX12" fmla="*/ 51002 w 71570"/>
                <a:gd name="connsiteY12" fmla="*/ 51189 h 71611"/>
                <a:gd name="connsiteX13" fmla="*/ 51002 w 71570"/>
                <a:gd name="connsiteY13" fmla="*/ 51189 h 71611"/>
                <a:gd name="connsiteX14" fmla="*/ 51002 w 71570"/>
                <a:gd name="connsiteY14" fmla="*/ 20379 h 71611"/>
                <a:gd name="connsiteX15" fmla="*/ 35597 w 71570"/>
                <a:gd name="connsiteY15" fmla="*/ 13961 h 71611"/>
                <a:gd name="connsiteX16" fmla="*/ 56020 w 71570"/>
                <a:gd name="connsiteY16" fmla="*/ 56207 h 71611"/>
                <a:gd name="connsiteX17" fmla="*/ 56020 w 71570"/>
                <a:gd name="connsiteY17" fmla="*/ 56207 h 71611"/>
                <a:gd name="connsiteX18" fmla="*/ 56020 w 71570"/>
                <a:gd name="connsiteY18" fmla="*/ 56207 h 71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1570" h="71611">
                  <a:moveTo>
                    <a:pt x="35714" y="71612"/>
                  </a:moveTo>
                  <a:cubicBezTo>
                    <a:pt x="26494" y="71612"/>
                    <a:pt x="17391" y="68110"/>
                    <a:pt x="10389" y="61108"/>
                  </a:cubicBezTo>
                  <a:cubicBezTo>
                    <a:pt x="3620" y="54340"/>
                    <a:pt x="-114" y="45354"/>
                    <a:pt x="3" y="35784"/>
                  </a:cubicBezTo>
                  <a:cubicBezTo>
                    <a:pt x="3" y="26214"/>
                    <a:pt x="3737" y="17228"/>
                    <a:pt x="10505" y="10459"/>
                  </a:cubicBezTo>
                  <a:cubicBezTo>
                    <a:pt x="24510" y="-3545"/>
                    <a:pt x="47150" y="-3428"/>
                    <a:pt x="61155" y="10459"/>
                  </a:cubicBezTo>
                  <a:cubicBezTo>
                    <a:pt x="75042" y="24464"/>
                    <a:pt x="75042" y="47104"/>
                    <a:pt x="61155" y="61108"/>
                  </a:cubicBezTo>
                  <a:lnTo>
                    <a:pt x="61155" y="61108"/>
                  </a:lnTo>
                  <a:cubicBezTo>
                    <a:pt x="54152" y="68110"/>
                    <a:pt x="45050" y="71495"/>
                    <a:pt x="35946" y="71495"/>
                  </a:cubicBezTo>
                  <a:close/>
                  <a:moveTo>
                    <a:pt x="35714" y="14077"/>
                  </a:moveTo>
                  <a:cubicBezTo>
                    <a:pt x="30111" y="14077"/>
                    <a:pt x="24510" y="16178"/>
                    <a:pt x="20309" y="20379"/>
                  </a:cubicBezTo>
                  <a:cubicBezTo>
                    <a:pt x="16224" y="24464"/>
                    <a:pt x="13890" y="29949"/>
                    <a:pt x="13890" y="35784"/>
                  </a:cubicBezTo>
                  <a:cubicBezTo>
                    <a:pt x="13890" y="41619"/>
                    <a:pt x="16108" y="47104"/>
                    <a:pt x="20192" y="51189"/>
                  </a:cubicBezTo>
                  <a:cubicBezTo>
                    <a:pt x="28711" y="59708"/>
                    <a:pt x="42482" y="59708"/>
                    <a:pt x="51002" y="51189"/>
                  </a:cubicBezTo>
                  <a:lnTo>
                    <a:pt x="51002" y="51189"/>
                  </a:lnTo>
                  <a:cubicBezTo>
                    <a:pt x="59521" y="42669"/>
                    <a:pt x="59521" y="28898"/>
                    <a:pt x="51002" y="20379"/>
                  </a:cubicBezTo>
                  <a:cubicBezTo>
                    <a:pt x="46800" y="16061"/>
                    <a:pt x="41198" y="13961"/>
                    <a:pt x="35597" y="13961"/>
                  </a:cubicBezTo>
                  <a:close/>
                  <a:moveTo>
                    <a:pt x="56020" y="56207"/>
                  </a:moveTo>
                  <a:lnTo>
                    <a:pt x="56020" y="56207"/>
                  </a:lnTo>
                  <a:lnTo>
                    <a:pt x="56020" y="56207"/>
                  </a:lnTo>
                  <a:close/>
                </a:path>
              </a:pathLst>
            </a:custGeom>
            <a:solidFill>
              <a:srgbClr val="000000"/>
            </a:solidFill>
            <a:ln w="11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5" name="Free-form: Shape 94">
              <a:extLst>
                <a:ext uri="{FF2B5EF4-FFF2-40B4-BE49-F238E27FC236}">
                  <a16:creationId xmlns:a16="http://schemas.microsoft.com/office/drawing/2014/main" id="{27E84F92-E5B8-12A5-7E76-134CB06E6FD9}"/>
                </a:ext>
              </a:extLst>
            </p:cNvPr>
            <p:cNvSpPr/>
            <p:nvPr/>
          </p:nvSpPr>
          <p:spPr>
            <a:xfrm>
              <a:off x="1630620" y="3130246"/>
              <a:ext cx="4333155" cy="1104703"/>
            </a:xfrm>
            <a:custGeom>
              <a:avLst/>
              <a:gdLst>
                <a:gd name="connsiteX0" fmla="*/ 7002 w 4333155"/>
                <a:gd name="connsiteY0" fmla="*/ 1104704 h 1104703"/>
                <a:gd name="connsiteX1" fmla="*/ 7002 w 4333155"/>
                <a:gd name="connsiteY1" fmla="*/ 1104704 h 1104703"/>
                <a:gd name="connsiteX2" fmla="*/ 0 w 4333155"/>
                <a:gd name="connsiteY2" fmla="*/ 1097701 h 1104703"/>
                <a:gd name="connsiteX3" fmla="*/ 0 w 4333155"/>
                <a:gd name="connsiteY3" fmla="*/ 1085215 h 1104703"/>
                <a:gd name="connsiteX4" fmla="*/ 7002 w 4333155"/>
                <a:gd name="connsiteY4" fmla="*/ 1078212 h 1104703"/>
                <a:gd name="connsiteX5" fmla="*/ 7002 w 4333155"/>
                <a:gd name="connsiteY5" fmla="*/ 1078212 h 1104703"/>
                <a:gd name="connsiteX6" fmla="*/ 14004 w 4333155"/>
                <a:gd name="connsiteY6" fmla="*/ 1085215 h 1104703"/>
                <a:gd name="connsiteX7" fmla="*/ 14004 w 4333155"/>
                <a:gd name="connsiteY7" fmla="*/ 1097701 h 1104703"/>
                <a:gd name="connsiteX8" fmla="*/ 7002 w 4333155"/>
                <a:gd name="connsiteY8" fmla="*/ 1104704 h 1104703"/>
                <a:gd name="connsiteX9" fmla="*/ 7119 w 4333155"/>
                <a:gd name="connsiteY9" fmla="*/ 1067242 h 1104703"/>
                <a:gd name="connsiteX10" fmla="*/ 7119 w 4333155"/>
                <a:gd name="connsiteY10" fmla="*/ 1067242 h 1104703"/>
                <a:gd name="connsiteX11" fmla="*/ 117 w 4333155"/>
                <a:gd name="connsiteY11" fmla="*/ 1060240 h 1104703"/>
                <a:gd name="connsiteX12" fmla="*/ 117 w 4333155"/>
                <a:gd name="connsiteY12" fmla="*/ 1047753 h 1104703"/>
                <a:gd name="connsiteX13" fmla="*/ 7119 w 4333155"/>
                <a:gd name="connsiteY13" fmla="*/ 1040751 h 1104703"/>
                <a:gd name="connsiteX14" fmla="*/ 7119 w 4333155"/>
                <a:gd name="connsiteY14" fmla="*/ 1040751 h 1104703"/>
                <a:gd name="connsiteX15" fmla="*/ 14121 w 4333155"/>
                <a:gd name="connsiteY15" fmla="*/ 1047753 h 1104703"/>
                <a:gd name="connsiteX16" fmla="*/ 14121 w 4333155"/>
                <a:gd name="connsiteY16" fmla="*/ 1060240 h 1104703"/>
                <a:gd name="connsiteX17" fmla="*/ 7119 w 4333155"/>
                <a:gd name="connsiteY17" fmla="*/ 1067242 h 1104703"/>
                <a:gd name="connsiteX18" fmla="*/ 7119 w 4333155"/>
                <a:gd name="connsiteY18" fmla="*/ 1029664 h 1104703"/>
                <a:gd name="connsiteX19" fmla="*/ 7119 w 4333155"/>
                <a:gd name="connsiteY19" fmla="*/ 1029664 h 1104703"/>
                <a:gd name="connsiteX20" fmla="*/ 117 w 4333155"/>
                <a:gd name="connsiteY20" fmla="*/ 1022662 h 1104703"/>
                <a:gd name="connsiteX21" fmla="*/ 117 w 4333155"/>
                <a:gd name="connsiteY21" fmla="*/ 1010175 h 1104703"/>
                <a:gd name="connsiteX22" fmla="*/ 7119 w 4333155"/>
                <a:gd name="connsiteY22" fmla="*/ 1003173 h 1104703"/>
                <a:gd name="connsiteX23" fmla="*/ 7119 w 4333155"/>
                <a:gd name="connsiteY23" fmla="*/ 1003173 h 1104703"/>
                <a:gd name="connsiteX24" fmla="*/ 14121 w 4333155"/>
                <a:gd name="connsiteY24" fmla="*/ 1010175 h 1104703"/>
                <a:gd name="connsiteX25" fmla="*/ 14121 w 4333155"/>
                <a:gd name="connsiteY25" fmla="*/ 1022662 h 1104703"/>
                <a:gd name="connsiteX26" fmla="*/ 7119 w 4333155"/>
                <a:gd name="connsiteY26" fmla="*/ 1029664 h 1104703"/>
                <a:gd name="connsiteX27" fmla="*/ 7236 w 4333155"/>
                <a:gd name="connsiteY27" fmla="*/ 992203 h 1104703"/>
                <a:gd name="connsiteX28" fmla="*/ 7236 w 4333155"/>
                <a:gd name="connsiteY28" fmla="*/ 992203 h 1104703"/>
                <a:gd name="connsiteX29" fmla="*/ 233 w 4333155"/>
                <a:gd name="connsiteY29" fmla="*/ 985201 h 1104703"/>
                <a:gd name="connsiteX30" fmla="*/ 233 w 4333155"/>
                <a:gd name="connsiteY30" fmla="*/ 972713 h 1104703"/>
                <a:gd name="connsiteX31" fmla="*/ 7236 w 4333155"/>
                <a:gd name="connsiteY31" fmla="*/ 965711 h 1104703"/>
                <a:gd name="connsiteX32" fmla="*/ 7236 w 4333155"/>
                <a:gd name="connsiteY32" fmla="*/ 965711 h 1104703"/>
                <a:gd name="connsiteX33" fmla="*/ 14238 w 4333155"/>
                <a:gd name="connsiteY33" fmla="*/ 972713 h 1104703"/>
                <a:gd name="connsiteX34" fmla="*/ 14238 w 4333155"/>
                <a:gd name="connsiteY34" fmla="*/ 985201 h 1104703"/>
                <a:gd name="connsiteX35" fmla="*/ 7236 w 4333155"/>
                <a:gd name="connsiteY35" fmla="*/ 992203 h 1104703"/>
                <a:gd name="connsiteX36" fmla="*/ 7236 w 4333155"/>
                <a:gd name="connsiteY36" fmla="*/ 954741 h 1104703"/>
                <a:gd name="connsiteX37" fmla="*/ 7236 w 4333155"/>
                <a:gd name="connsiteY37" fmla="*/ 954741 h 1104703"/>
                <a:gd name="connsiteX38" fmla="*/ 233 w 4333155"/>
                <a:gd name="connsiteY38" fmla="*/ 947739 h 1104703"/>
                <a:gd name="connsiteX39" fmla="*/ 233 w 4333155"/>
                <a:gd name="connsiteY39" fmla="*/ 935252 h 1104703"/>
                <a:gd name="connsiteX40" fmla="*/ 7236 w 4333155"/>
                <a:gd name="connsiteY40" fmla="*/ 928250 h 1104703"/>
                <a:gd name="connsiteX41" fmla="*/ 7236 w 4333155"/>
                <a:gd name="connsiteY41" fmla="*/ 928250 h 1104703"/>
                <a:gd name="connsiteX42" fmla="*/ 14238 w 4333155"/>
                <a:gd name="connsiteY42" fmla="*/ 935252 h 1104703"/>
                <a:gd name="connsiteX43" fmla="*/ 14238 w 4333155"/>
                <a:gd name="connsiteY43" fmla="*/ 947739 h 1104703"/>
                <a:gd name="connsiteX44" fmla="*/ 7236 w 4333155"/>
                <a:gd name="connsiteY44" fmla="*/ 954741 h 1104703"/>
                <a:gd name="connsiteX45" fmla="*/ 7352 w 4333155"/>
                <a:gd name="connsiteY45" fmla="*/ 917163 h 1104703"/>
                <a:gd name="connsiteX46" fmla="*/ 7352 w 4333155"/>
                <a:gd name="connsiteY46" fmla="*/ 917163 h 1104703"/>
                <a:gd name="connsiteX47" fmla="*/ 350 w 4333155"/>
                <a:gd name="connsiteY47" fmla="*/ 910161 h 1104703"/>
                <a:gd name="connsiteX48" fmla="*/ 350 w 4333155"/>
                <a:gd name="connsiteY48" fmla="*/ 897674 h 1104703"/>
                <a:gd name="connsiteX49" fmla="*/ 7352 w 4333155"/>
                <a:gd name="connsiteY49" fmla="*/ 890672 h 1104703"/>
                <a:gd name="connsiteX50" fmla="*/ 7352 w 4333155"/>
                <a:gd name="connsiteY50" fmla="*/ 890672 h 1104703"/>
                <a:gd name="connsiteX51" fmla="*/ 14354 w 4333155"/>
                <a:gd name="connsiteY51" fmla="*/ 897674 h 1104703"/>
                <a:gd name="connsiteX52" fmla="*/ 14354 w 4333155"/>
                <a:gd name="connsiteY52" fmla="*/ 910161 h 1104703"/>
                <a:gd name="connsiteX53" fmla="*/ 7352 w 4333155"/>
                <a:gd name="connsiteY53" fmla="*/ 917163 h 1104703"/>
                <a:gd name="connsiteX54" fmla="*/ 13071 w 4333155"/>
                <a:gd name="connsiteY54" fmla="*/ 882036 h 1104703"/>
                <a:gd name="connsiteX55" fmla="*/ 8169 w 4333155"/>
                <a:gd name="connsiteY55" fmla="*/ 879935 h 1104703"/>
                <a:gd name="connsiteX56" fmla="*/ 8169 w 4333155"/>
                <a:gd name="connsiteY56" fmla="*/ 870016 h 1104703"/>
                <a:gd name="connsiteX57" fmla="*/ 17039 w 4333155"/>
                <a:gd name="connsiteY57" fmla="*/ 861146 h 1104703"/>
                <a:gd name="connsiteX58" fmla="*/ 26958 w 4333155"/>
                <a:gd name="connsiteY58" fmla="*/ 861146 h 1104703"/>
                <a:gd name="connsiteX59" fmla="*/ 26958 w 4333155"/>
                <a:gd name="connsiteY59" fmla="*/ 871066 h 1104703"/>
                <a:gd name="connsiteX60" fmla="*/ 18089 w 4333155"/>
                <a:gd name="connsiteY60" fmla="*/ 879935 h 1104703"/>
                <a:gd name="connsiteX61" fmla="*/ 13187 w 4333155"/>
                <a:gd name="connsiteY61" fmla="*/ 881919 h 1104703"/>
                <a:gd name="connsiteX62" fmla="*/ 39679 w 4333155"/>
                <a:gd name="connsiteY62" fmla="*/ 855544 h 1104703"/>
                <a:gd name="connsiteX63" fmla="*/ 34777 w 4333155"/>
                <a:gd name="connsiteY63" fmla="*/ 853444 h 1104703"/>
                <a:gd name="connsiteX64" fmla="*/ 34777 w 4333155"/>
                <a:gd name="connsiteY64" fmla="*/ 843524 h 1104703"/>
                <a:gd name="connsiteX65" fmla="*/ 43647 w 4333155"/>
                <a:gd name="connsiteY65" fmla="*/ 834655 h 1104703"/>
                <a:gd name="connsiteX66" fmla="*/ 53566 w 4333155"/>
                <a:gd name="connsiteY66" fmla="*/ 834655 h 1104703"/>
                <a:gd name="connsiteX67" fmla="*/ 53566 w 4333155"/>
                <a:gd name="connsiteY67" fmla="*/ 844574 h 1104703"/>
                <a:gd name="connsiteX68" fmla="*/ 44697 w 4333155"/>
                <a:gd name="connsiteY68" fmla="*/ 853444 h 1104703"/>
                <a:gd name="connsiteX69" fmla="*/ 39795 w 4333155"/>
                <a:gd name="connsiteY69" fmla="*/ 855428 h 1104703"/>
                <a:gd name="connsiteX70" fmla="*/ 66170 w 4333155"/>
                <a:gd name="connsiteY70" fmla="*/ 829170 h 1104703"/>
                <a:gd name="connsiteX71" fmla="*/ 61269 w 4333155"/>
                <a:gd name="connsiteY71" fmla="*/ 827069 h 1104703"/>
                <a:gd name="connsiteX72" fmla="*/ 61269 w 4333155"/>
                <a:gd name="connsiteY72" fmla="*/ 817149 h 1104703"/>
                <a:gd name="connsiteX73" fmla="*/ 70138 w 4333155"/>
                <a:gd name="connsiteY73" fmla="*/ 808280 h 1104703"/>
                <a:gd name="connsiteX74" fmla="*/ 80058 w 4333155"/>
                <a:gd name="connsiteY74" fmla="*/ 808280 h 1104703"/>
                <a:gd name="connsiteX75" fmla="*/ 80058 w 4333155"/>
                <a:gd name="connsiteY75" fmla="*/ 818200 h 1104703"/>
                <a:gd name="connsiteX76" fmla="*/ 71188 w 4333155"/>
                <a:gd name="connsiteY76" fmla="*/ 827069 h 1104703"/>
                <a:gd name="connsiteX77" fmla="*/ 66287 w 4333155"/>
                <a:gd name="connsiteY77" fmla="*/ 829053 h 1104703"/>
                <a:gd name="connsiteX78" fmla="*/ 92778 w 4333155"/>
                <a:gd name="connsiteY78" fmla="*/ 802678 h 1104703"/>
                <a:gd name="connsiteX79" fmla="*/ 87877 w 4333155"/>
                <a:gd name="connsiteY79" fmla="*/ 800578 h 1104703"/>
                <a:gd name="connsiteX80" fmla="*/ 87877 w 4333155"/>
                <a:gd name="connsiteY80" fmla="*/ 790658 h 1104703"/>
                <a:gd name="connsiteX81" fmla="*/ 96746 w 4333155"/>
                <a:gd name="connsiteY81" fmla="*/ 781789 h 1104703"/>
                <a:gd name="connsiteX82" fmla="*/ 106666 w 4333155"/>
                <a:gd name="connsiteY82" fmla="*/ 781789 h 1104703"/>
                <a:gd name="connsiteX83" fmla="*/ 106666 w 4333155"/>
                <a:gd name="connsiteY83" fmla="*/ 791708 h 1104703"/>
                <a:gd name="connsiteX84" fmla="*/ 97797 w 4333155"/>
                <a:gd name="connsiteY84" fmla="*/ 800578 h 1104703"/>
                <a:gd name="connsiteX85" fmla="*/ 92895 w 4333155"/>
                <a:gd name="connsiteY85" fmla="*/ 802562 h 1104703"/>
                <a:gd name="connsiteX86" fmla="*/ 119270 w 4333155"/>
                <a:gd name="connsiteY86" fmla="*/ 776187 h 1104703"/>
                <a:gd name="connsiteX87" fmla="*/ 114368 w 4333155"/>
                <a:gd name="connsiteY87" fmla="*/ 774086 h 1104703"/>
                <a:gd name="connsiteX88" fmla="*/ 114368 w 4333155"/>
                <a:gd name="connsiteY88" fmla="*/ 764167 h 1104703"/>
                <a:gd name="connsiteX89" fmla="*/ 123238 w 4333155"/>
                <a:gd name="connsiteY89" fmla="*/ 755297 h 1104703"/>
                <a:gd name="connsiteX90" fmla="*/ 133157 w 4333155"/>
                <a:gd name="connsiteY90" fmla="*/ 755297 h 1104703"/>
                <a:gd name="connsiteX91" fmla="*/ 133157 w 4333155"/>
                <a:gd name="connsiteY91" fmla="*/ 765217 h 1104703"/>
                <a:gd name="connsiteX92" fmla="*/ 124288 w 4333155"/>
                <a:gd name="connsiteY92" fmla="*/ 774086 h 1104703"/>
                <a:gd name="connsiteX93" fmla="*/ 119386 w 4333155"/>
                <a:gd name="connsiteY93" fmla="*/ 776070 h 1104703"/>
                <a:gd name="connsiteX94" fmla="*/ 145878 w 4333155"/>
                <a:gd name="connsiteY94" fmla="*/ 749696 h 1104703"/>
                <a:gd name="connsiteX95" fmla="*/ 140976 w 4333155"/>
                <a:gd name="connsiteY95" fmla="*/ 747595 h 1104703"/>
                <a:gd name="connsiteX96" fmla="*/ 140976 w 4333155"/>
                <a:gd name="connsiteY96" fmla="*/ 737675 h 1104703"/>
                <a:gd name="connsiteX97" fmla="*/ 149846 w 4333155"/>
                <a:gd name="connsiteY97" fmla="*/ 728806 h 1104703"/>
                <a:gd name="connsiteX98" fmla="*/ 159765 w 4333155"/>
                <a:gd name="connsiteY98" fmla="*/ 728806 h 1104703"/>
                <a:gd name="connsiteX99" fmla="*/ 159765 w 4333155"/>
                <a:gd name="connsiteY99" fmla="*/ 738726 h 1104703"/>
                <a:gd name="connsiteX100" fmla="*/ 150896 w 4333155"/>
                <a:gd name="connsiteY100" fmla="*/ 747595 h 1104703"/>
                <a:gd name="connsiteX101" fmla="*/ 145995 w 4333155"/>
                <a:gd name="connsiteY101" fmla="*/ 749579 h 1104703"/>
                <a:gd name="connsiteX102" fmla="*/ 172369 w 4333155"/>
                <a:gd name="connsiteY102" fmla="*/ 723204 h 1104703"/>
                <a:gd name="connsiteX103" fmla="*/ 167468 w 4333155"/>
                <a:gd name="connsiteY103" fmla="*/ 721103 h 1104703"/>
                <a:gd name="connsiteX104" fmla="*/ 167468 w 4333155"/>
                <a:gd name="connsiteY104" fmla="*/ 711184 h 1104703"/>
                <a:gd name="connsiteX105" fmla="*/ 176337 w 4333155"/>
                <a:gd name="connsiteY105" fmla="*/ 702314 h 1104703"/>
                <a:gd name="connsiteX106" fmla="*/ 186257 w 4333155"/>
                <a:gd name="connsiteY106" fmla="*/ 702314 h 1104703"/>
                <a:gd name="connsiteX107" fmla="*/ 186257 w 4333155"/>
                <a:gd name="connsiteY107" fmla="*/ 712234 h 1104703"/>
                <a:gd name="connsiteX108" fmla="*/ 177387 w 4333155"/>
                <a:gd name="connsiteY108" fmla="*/ 721103 h 1104703"/>
                <a:gd name="connsiteX109" fmla="*/ 172486 w 4333155"/>
                <a:gd name="connsiteY109" fmla="*/ 723087 h 1104703"/>
                <a:gd name="connsiteX110" fmla="*/ 198977 w 4333155"/>
                <a:gd name="connsiteY110" fmla="*/ 696713 h 1104703"/>
                <a:gd name="connsiteX111" fmla="*/ 194076 w 4333155"/>
                <a:gd name="connsiteY111" fmla="*/ 694612 h 1104703"/>
                <a:gd name="connsiteX112" fmla="*/ 194076 w 4333155"/>
                <a:gd name="connsiteY112" fmla="*/ 684692 h 1104703"/>
                <a:gd name="connsiteX113" fmla="*/ 202945 w 4333155"/>
                <a:gd name="connsiteY113" fmla="*/ 675823 h 1104703"/>
                <a:gd name="connsiteX114" fmla="*/ 212865 w 4333155"/>
                <a:gd name="connsiteY114" fmla="*/ 675823 h 1104703"/>
                <a:gd name="connsiteX115" fmla="*/ 212865 w 4333155"/>
                <a:gd name="connsiteY115" fmla="*/ 685743 h 1104703"/>
                <a:gd name="connsiteX116" fmla="*/ 203996 w 4333155"/>
                <a:gd name="connsiteY116" fmla="*/ 694612 h 1104703"/>
                <a:gd name="connsiteX117" fmla="*/ 199094 w 4333155"/>
                <a:gd name="connsiteY117" fmla="*/ 696596 h 1104703"/>
                <a:gd name="connsiteX118" fmla="*/ 225586 w 4333155"/>
                <a:gd name="connsiteY118" fmla="*/ 670221 h 1104703"/>
                <a:gd name="connsiteX119" fmla="*/ 220684 w 4333155"/>
                <a:gd name="connsiteY119" fmla="*/ 668120 h 1104703"/>
                <a:gd name="connsiteX120" fmla="*/ 220684 w 4333155"/>
                <a:gd name="connsiteY120" fmla="*/ 658201 h 1104703"/>
                <a:gd name="connsiteX121" fmla="*/ 229553 w 4333155"/>
                <a:gd name="connsiteY121" fmla="*/ 649332 h 1104703"/>
                <a:gd name="connsiteX122" fmla="*/ 239473 w 4333155"/>
                <a:gd name="connsiteY122" fmla="*/ 649332 h 1104703"/>
                <a:gd name="connsiteX123" fmla="*/ 239473 w 4333155"/>
                <a:gd name="connsiteY123" fmla="*/ 659251 h 1104703"/>
                <a:gd name="connsiteX124" fmla="*/ 230604 w 4333155"/>
                <a:gd name="connsiteY124" fmla="*/ 668120 h 1104703"/>
                <a:gd name="connsiteX125" fmla="*/ 225702 w 4333155"/>
                <a:gd name="connsiteY125" fmla="*/ 670105 h 1104703"/>
                <a:gd name="connsiteX126" fmla="*/ 252077 w 4333155"/>
                <a:gd name="connsiteY126" fmla="*/ 643847 h 1104703"/>
                <a:gd name="connsiteX127" fmla="*/ 247175 w 4333155"/>
                <a:gd name="connsiteY127" fmla="*/ 641746 h 1104703"/>
                <a:gd name="connsiteX128" fmla="*/ 247175 w 4333155"/>
                <a:gd name="connsiteY128" fmla="*/ 631826 h 1104703"/>
                <a:gd name="connsiteX129" fmla="*/ 256045 w 4333155"/>
                <a:gd name="connsiteY129" fmla="*/ 622957 h 1104703"/>
                <a:gd name="connsiteX130" fmla="*/ 265965 w 4333155"/>
                <a:gd name="connsiteY130" fmla="*/ 622957 h 1104703"/>
                <a:gd name="connsiteX131" fmla="*/ 265965 w 4333155"/>
                <a:gd name="connsiteY131" fmla="*/ 632876 h 1104703"/>
                <a:gd name="connsiteX132" fmla="*/ 257095 w 4333155"/>
                <a:gd name="connsiteY132" fmla="*/ 641746 h 1104703"/>
                <a:gd name="connsiteX133" fmla="*/ 252194 w 4333155"/>
                <a:gd name="connsiteY133" fmla="*/ 643730 h 1104703"/>
                <a:gd name="connsiteX134" fmla="*/ 278685 w 4333155"/>
                <a:gd name="connsiteY134" fmla="*/ 617355 h 1104703"/>
                <a:gd name="connsiteX135" fmla="*/ 273784 w 4333155"/>
                <a:gd name="connsiteY135" fmla="*/ 615254 h 1104703"/>
                <a:gd name="connsiteX136" fmla="*/ 273784 w 4333155"/>
                <a:gd name="connsiteY136" fmla="*/ 605335 h 1104703"/>
                <a:gd name="connsiteX137" fmla="*/ 282653 w 4333155"/>
                <a:gd name="connsiteY137" fmla="*/ 596465 h 1104703"/>
                <a:gd name="connsiteX138" fmla="*/ 292573 w 4333155"/>
                <a:gd name="connsiteY138" fmla="*/ 596465 h 1104703"/>
                <a:gd name="connsiteX139" fmla="*/ 292573 w 4333155"/>
                <a:gd name="connsiteY139" fmla="*/ 606385 h 1104703"/>
                <a:gd name="connsiteX140" fmla="*/ 283703 w 4333155"/>
                <a:gd name="connsiteY140" fmla="*/ 615254 h 1104703"/>
                <a:gd name="connsiteX141" fmla="*/ 278802 w 4333155"/>
                <a:gd name="connsiteY141" fmla="*/ 617238 h 1104703"/>
                <a:gd name="connsiteX142" fmla="*/ 305176 w 4333155"/>
                <a:gd name="connsiteY142" fmla="*/ 590864 h 1104703"/>
                <a:gd name="connsiteX143" fmla="*/ 300275 w 4333155"/>
                <a:gd name="connsiteY143" fmla="*/ 588763 h 1104703"/>
                <a:gd name="connsiteX144" fmla="*/ 300275 w 4333155"/>
                <a:gd name="connsiteY144" fmla="*/ 578843 h 1104703"/>
                <a:gd name="connsiteX145" fmla="*/ 309144 w 4333155"/>
                <a:gd name="connsiteY145" fmla="*/ 569974 h 1104703"/>
                <a:gd name="connsiteX146" fmla="*/ 319064 w 4333155"/>
                <a:gd name="connsiteY146" fmla="*/ 569974 h 1104703"/>
                <a:gd name="connsiteX147" fmla="*/ 319064 w 4333155"/>
                <a:gd name="connsiteY147" fmla="*/ 579894 h 1104703"/>
                <a:gd name="connsiteX148" fmla="*/ 310195 w 4333155"/>
                <a:gd name="connsiteY148" fmla="*/ 588763 h 1104703"/>
                <a:gd name="connsiteX149" fmla="*/ 305293 w 4333155"/>
                <a:gd name="connsiteY149" fmla="*/ 590747 h 1104703"/>
                <a:gd name="connsiteX150" fmla="*/ 331785 w 4333155"/>
                <a:gd name="connsiteY150" fmla="*/ 564372 h 1104703"/>
                <a:gd name="connsiteX151" fmla="*/ 326883 w 4333155"/>
                <a:gd name="connsiteY151" fmla="*/ 562272 h 1104703"/>
                <a:gd name="connsiteX152" fmla="*/ 326883 w 4333155"/>
                <a:gd name="connsiteY152" fmla="*/ 552352 h 1104703"/>
                <a:gd name="connsiteX153" fmla="*/ 335752 w 4333155"/>
                <a:gd name="connsiteY153" fmla="*/ 543483 h 1104703"/>
                <a:gd name="connsiteX154" fmla="*/ 345672 w 4333155"/>
                <a:gd name="connsiteY154" fmla="*/ 543483 h 1104703"/>
                <a:gd name="connsiteX155" fmla="*/ 345672 w 4333155"/>
                <a:gd name="connsiteY155" fmla="*/ 553402 h 1104703"/>
                <a:gd name="connsiteX156" fmla="*/ 336803 w 4333155"/>
                <a:gd name="connsiteY156" fmla="*/ 562272 h 1104703"/>
                <a:gd name="connsiteX157" fmla="*/ 331901 w 4333155"/>
                <a:gd name="connsiteY157" fmla="*/ 564256 h 1104703"/>
                <a:gd name="connsiteX158" fmla="*/ 358393 w 4333155"/>
                <a:gd name="connsiteY158" fmla="*/ 537881 h 1104703"/>
                <a:gd name="connsiteX159" fmla="*/ 353491 w 4333155"/>
                <a:gd name="connsiteY159" fmla="*/ 535780 h 1104703"/>
                <a:gd name="connsiteX160" fmla="*/ 353491 w 4333155"/>
                <a:gd name="connsiteY160" fmla="*/ 525861 h 1104703"/>
                <a:gd name="connsiteX161" fmla="*/ 362361 w 4333155"/>
                <a:gd name="connsiteY161" fmla="*/ 516991 h 1104703"/>
                <a:gd name="connsiteX162" fmla="*/ 372280 w 4333155"/>
                <a:gd name="connsiteY162" fmla="*/ 516991 h 1104703"/>
                <a:gd name="connsiteX163" fmla="*/ 372280 w 4333155"/>
                <a:gd name="connsiteY163" fmla="*/ 526911 h 1104703"/>
                <a:gd name="connsiteX164" fmla="*/ 363411 w 4333155"/>
                <a:gd name="connsiteY164" fmla="*/ 535780 h 1104703"/>
                <a:gd name="connsiteX165" fmla="*/ 358509 w 4333155"/>
                <a:gd name="connsiteY165" fmla="*/ 537764 h 1104703"/>
                <a:gd name="connsiteX166" fmla="*/ 3099730 w 4333155"/>
                <a:gd name="connsiteY166" fmla="*/ 532512 h 1104703"/>
                <a:gd name="connsiteX167" fmla="*/ 3087242 w 4333155"/>
                <a:gd name="connsiteY167" fmla="*/ 532512 h 1104703"/>
                <a:gd name="connsiteX168" fmla="*/ 3080240 w 4333155"/>
                <a:gd name="connsiteY168" fmla="*/ 525510 h 1104703"/>
                <a:gd name="connsiteX169" fmla="*/ 3087242 w 4333155"/>
                <a:gd name="connsiteY169" fmla="*/ 518508 h 1104703"/>
                <a:gd name="connsiteX170" fmla="*/ 3099730 w 4333155"/>
                <a:gd name="connsiteY170" fmla="*/ 518508 h 1104703"/>
                <a:gd name="connsiteX171" fmla="*/ 3106731 w 4333155"/>
                <a:gd name="connsiteY171" fmla="*/ 525510 h 1104703"/>
                <a:gd name="connsiteX172" fmla="*/ 3099730 w 4333155"/>
                <a:gd name="connsiteY172" fmla="*/ 532512 h 1104703"/>
                <a:gd name="connsiteX173" fmla="*/ 3062151 w 4333155"/>
                <a:gd name="connsiteY173" fmla="*/ 532512 h 1104703"/>
                <a:gd name="connsiteX174" fmla="*/ 3049664 w 4333155"/>
                <a:gd name="connsiteY174" fmla="*/ 532512 h 1104703"/>
                <a:gd name="connsiteX175" fmla="*/ 3042662 w 4333155"/>
                <a:gd name="connsiteY175" fmla="*/ 525510 h 1104703"/>
                <a:gd name="connsiteX176" fmla="*/ 3049664 w 4333155"/>
                <a:gd name="connsiteY176" fmla="*/ 518508 h 1104703"/>
                <a:gd name="connsiteX177" fmla="*/ 3062151 w 4333155"/>
                <a:gd name="connsiteY177" fmla="*/ 518508 h 1104703"/>
                <a:gd name="connsiteX178" fmla="*/ 3069153 w 4333155"/>
                <a:gd name="connsiteY178" fmla="*/ 525510 h 1104703"/>
                <a:gd name="connsiteX179" fmla="*/ 3062151 w 4333155"/>
                <a:gd name="connsiteY179" fmla="*/ 532512 h 1104703"/>
                <a:gd name="connsiteX180" fmla="*/ 3024690 w 4333155"/>
                <a:gd name="connsiteY180" fmla="*/ 532396 h 1104703"/>
                <a:gd name="connsiteX181" fmla="*/ 3012203 w 4333155"/>
                <a:gd name="connsiteY181" fmla="*/ 532396 h 1104703"/>
                <a:gd name="connsiteX182" fmla="*/ 3005201 w 4333155"/>
                <a:gd name="connsiteY182" fmla="*/ 525394 h 1104703"/>
                <a:gd name="connsiteX183" fmla="*/ 3012203 w 4333155"/>
                <a:gd name="connsiteY183" fmla="*/ 518392 h 1104703"/>
                <a:gd name="connsiteX184" fmla="*/ 3024690 w 4333155"/>
                <a:gd name="connsiteY184" fmla="*/ 518392 h 1104703"/>
                <a:gd name="connsiteX185" fmla="*/ 3031692 w 4333155"/>
                <a:gd name="connsiteY185" fmla="*/ 525394 h 1104703"/>
                <a:gd name="connsiteX186" fmla="*/ 3024690 w 4333155"/>
                <a:gd name="connsiteY186" fmla="*/ 532396 h 1104703"/>
                <a:gd name="connsiteX187" fmla="*/ 2987228 w 4333155"/>
                <a:gd name="connsiteY187" fmla="*/ 532396 h 1104703"/>
                <a:gd name="connsiteX188" fmla="*/ 2974741 w 4333155"/>
                <a:gd name="connsiteY188" fmla="*/ 532396 h 1104703"/>
                <a:gd name="connsiteX189" fmla="*/ 2967739 w 4333155"/>
                <a:gd name="connsiteY189" fmla="*/ 525394 h 1104703"/>
                <a:gd name="connsiteX190" fmla="*/ 2974741 w 4333155"/>
                <a:gd name="connsiteY190" fmla="*/ 518392 h 1104703"/>
                <a:gd name="connsiteX191" fmla="*/ 2987228 w 4333155"/>
                <a:gd name="connsiteY191" fmla="*/ 518392 h 1104703"/>
                <a:gd name="connsiteX192" fmla="*/ 2994231 w 4333155"/>
                <a:gd name="connsiteY192" fmla="*/ 525394 h 1104703"/>
                <a:gd name="connsiteX193" fmla="*/ 2987228 w 4333155"/>
                <a:gd name="connsiteY193" fmla="*/ 532396 h 1104703"/>
                <a:gd name="connsiteX194" fmla="*/ 2949650 w 4333155"/>
                <a:gd name="connsiteY194" fmla="*/ 532279 h 1104703"/>
                <a:gd name="connsiteX195" fmla="*/ 2937163 w 4333155"/>
                <a:gd name="connsiteY195" fmla="*/ 532279 h 1104703"/>
                <a:gd name="connsiteX196" fmla="*/ 2930161 w 4333155"/>
                <a:gd name="connsiteY196" fmla="*/ 525277 h 1104703"/>
                <a:gd name="connsiteX197" fmla="*/ 2937163 w 4333155"/>
                <a:gd name="connsiteY197" fmla="*/ 518275 h 1104703"/>
                <a:gd name="connsiteX198" fmla="*/ 2949650 w 4333155"/>
                <a:gd name="connsiteY198" fmla="*/ 518275 h 1104703"/>
                <a:gd name="connsiteX199" fmla="*/ 2956652 w 4333155"/>
                <a:gd name="connsiteY199" fmla="*/ 525277 h 1104703"/>
                <a:gd name="connsiteX200" fmla="*/ 2949650 w 4333155"/>
                <a:gd name="connsiteY200" fmla="*/ 532279 h 1104703"/>
                <a:gd name="connsiteX201" fmla="*/ 2912189 w 4333155"/>
                <a:gd name="connsiteY201" fmla="*/ 532279 h 1104703"/>
                <a:gd name="connsiteX202" fmla="*/ 2899702 w 4333155"/>
                <a:gd name="connsiteY202" fmla="*/ 532279 h 1104703"/>
                <a:gd name="connsiteX203" fmla="*/ 2892699 w 4333155"/>
                <a:gd name="connsiteY203" fmla="*/ 525277 h 1104703"/>
                <a:gd name="connsiteX204" fmla="*/ 2899702 w 4333155"/>
                <a:gd name="connsiteY204" fmla="*/ 518275 h 1104703"/>
                <a:gd name="connsiteX205" fmla="*/ 2912189 w 4333155"/>
                <a:gd name="connsiteY205" fmla="*/ 518275 h 1104703"/>
                <a:gd name="connsiteX206" fmla="*/ 2919191 w 4333155"/>
                <a:gd name="connsiteY206" fmla="*/ 525277 h 1104703"/>
                <a:gd name="connsiteX207" fmla="*/ 2912189 w 4333155"/>
                <a:gd name="connsiteY207" fmla="*/ 532279 h 1104703"/>
                <a:gd name="connsiteX208" fmla="*/ 2874728 w 4333155"/>
                <a:gd name="connsiteY208" fmla="*/ 532162 h 1104703"/>
                <a:gd name="connsiteX209" fmla="*/ 2873911 w 4333155"/>
                <a:gd name="connsiteY209" fmla="*/ 532162 h 1104703"/>
                <a:gd name="connsiteX210" fmla="*/ 2869009 w 4333155"/>
                <a:gd name="connsiteY210" fmla="*/ 530178 h 1104703"/>
                <a:gd name="connsiteX211" fmla="*/ 2860723 w 4333155"/>
                <a:gd name="connsiteY211" fmla="*/ 521893 h 1104703"/>
                <a:gd name="connsiteX212" fmla="*/ 2860723 w 4333155"/>
                <a:gd name="connsiteY212" fmla="*/ 511973 h 1104703"/>
                <a:gd name="connsiteX213" fmla="*/ 2870643 w 4333155"/>
                <a:gd name="connsiteY213" fmla="*/ 511973 h 1104703"/>
                <a:gd name="connsiteX214" fmla="*/ 2878228 w 4333155"/>
                <a:gd name="connsiteY214" fmla="*/ 519442 h 1104703"/>
                <a:gd name="connsiteX215" fmla="*/ 2881496 w 4333155"/>
                <a:gd name="connsiteY215" fmla="*/ 525160 h 1104703"/>
                <a:gd name="connsiteX216" fmla="*/ 2874844 w 4333155"/>
                <a:gd name="connsiteY216" fmla="*/ 532162 h 1104703"/>
                <a:gd name="connsiteX217" fmla="*/ 3120386 w 4333155"/>
                <a:gd name="connsiteY217" fmla="*/ 522243 h 1104703"/>
                <a:gd name="connsiteX218" fmla="*/ 3115484 w 4333155"/>
                <a:gd name="connsiteY218" fmla="*/ 520142 h 1104703"/>
                <a:gd name="connsiteX219" fmla="*/ 3115484 w 4333155"/>
                <a:gd name="connsiteY219" fmla="*/ 510222 h 1104703"/>
                <a:gd name="connsiteX220" fmla="*/ 3124354 w 4333155"/>
                <a:gd name="connsiteY220" fmla="*/ 501353 h 1104703"/>
                <a:gd name="connsiteX221" fmla="*/ 3134273 w 4333155"/>
                <a:gd name="connsiteY221" fmla="*/ 501353 h 1104703"/>
                <a:gd name="connsiteX222" fmla="*/ 3134273 w 4333155"/>
                <a:gd name="connsiteY222" fmla="*/ 511273 h 1104703"/>
                <a:gd name="connsiteX223" fmla="*/ 3125404 w 4333155"/>
                <a:gd name="connsiteY223" fmla="*/ 520142 h 1104703"/>
                <a:gd name="connsiteX224" fmla="*/ 3120503 w 4333155"/>
                <a:gd name="connsiteY224" fmla="*/ 522126 h 1104703"/>
                <a:gd name="connsiteX225" fmla="*/ 384884 w 4333155"/>
                <a:gd name="connsiteY225" fmla="*/ 511389 h 1104703"/>
                <a:gd name="connsiteX226" fmla="*/ 379983 w 4333155"/>
                <a:gd name="connsiteY226" fmla="*/ 509289 h 1104703"/>
                <a:gd name="connsiteX227" fmla="*/ 379983 w 4333155"/>
                <a:gd name="connsiteY227" fmla="*/ 499369 h 1104703"/>
                <a:gd name="connsiteX228" fmla="*/ 388852 w 4333155"/>
                <a:gd name="connsiteY228" fmla="*/ 490500 h 1104703"/>
                <a:gd name="connsiteX229" fmla="*/ 398772 w 4333155"/>
                <a:gd name="connsiteY229" fmla="*/ 490500 h 1104703"/>
                <a:gd name="connsiteX230" fmla="*/ 398772 w 4333155"/>
                <a:gd name="connsiteY230" fmla="*/ 500419 h 1104703"/>
                <a:gd name="connsiteX231" fmla="*/ 389902 w 4333155"/>
                <a:gd name="connsiteY231" fmla="*/ 509289 h 1104703"/>
                <a:gd name="connsiteX232" fmla="*/ 385001 w 4333155"/>
                <a:gd name="connsiteY232" fmla="*/ 511273 h 1104703"/>
                <a:gd name="connsiteX233" fmla="*/ 2847769 w 4333155"/>
                <a:gd name="connsiteY233" fmla="*/ 506371 h 1104703"/>
                <a:gd name="connsiteX234" fmla="*/ 2842868 w 4333155"/>
                <a:gd name="connsiteY234" fmla="*/ 504387 h 1104703"/>
                <a:gd name="connsiteX235" fmla="*/ 2833998 w 4333155"/>
                <a:gd name="connsiteY235" fmla="*/ 495635 h 1104703"/>
                <a:gd name="connsiteX236" fmla="*/ 2833998 w 4333155"/>
                <a:gd name="connsiteY236" fmla="*/ 485715 h 1104703"/>
                <a:gd name="connsiteX237" fmla="*/ 2843918 w 4333155"/>
                <a:gd name="connsiteY237" fmla="*/ 485715 h 1104703"/>
                <a:gd name="connsiteX238" fmla="*/ 2852787 w 4333155"/>
                <a:gd name="connsiteY238" fmla="*/ 494468 h 1104703"/>
                <a:gd name="connsiteX239" fmla="*/ 2852787 w 4333155"/>
                <a:gd name="connsiteY239" fmla="*/ 504387 h 1104703"/>
                <a:gd name="connsiteX240" fmla="*/ 2847769 w 4333155"/>
                <a:gd name="connsiteY240" fmla="*/ 506488 h 1104703"/>
                <a:gd name="connsiteX241" fmla="*/ 3146994 w 4333155"/>
                <a:gd name="connsiteY241" fmla="*/ 495751 h 1104703"/>
                <a:gd name="connsiteX242" fmla="*/ 3142092 w 4333155"/>
                <a:gd name="connsiteY242" fmla="*/ 493651 h 1104703"/>
                <a:gd name="connsiteX243" fmla="*/ 3142092 w 4333155"/>
                <a:gd name="connsiteY243" fmla="*/ 483731 h 1104703"/>
                <a:gd name="connsiteX244" fmla="*/ 3150962 w 4333155"/>
                <a:gd name="connsiteY244" fmla="*/ 474862 h 1104703"/>
                <a:gd name="connsiteX245" fmla="*/ 3160881 w 4333155"/>
                <a:gd name="connsiteY245" fmla="*/ 474862 h 1104703"/>
                <a:gd name="connsiteX246" fmla="*/ 3160881 w 4333155"/>
                <a:gd name="connsiteY246" fmla="*/ 484781 h 1104703"/>
                <a:gd name="connsiteX247" fmla="*/ 3152012 w 4333155"/>
                <a:gd name="connsiteY247" fmla="*/ 493651 h 1104703"/>
                <a:gd name="connsiteX248" fmla="*/ 3147111 w 4333155"/>
                <a:gd name="connsiteY248" fmla="*/ 495635 h 1104703"/>
                <a:gd name="connsiteX249" fmla="*/ 411492 w 4333155"/>
                <a:gd name="connsiteY249" fmla="*/ 484898 h 1104703"/>
                <a:gd name="connsiteX250" fmla="*/ 406591 w 4333155"/>
                <a:gd name="connsiteY250" fmla="*/ 482797 h 1104703"/>
                <a:gd name="connsiteX251" fmla="*/ 406591 w 4333155"/>
                <a:gd name="connsiteY251" fmla="*/ 472878 h 1104703"/>
                <a:gd name="connsiteX252" fmla="*/ 415460 w 4333155"/>
                <a:gd name="connsiteY252" fmla="*/ 464008 h 1104703"/>
                <a:gd name="connsiteX253" fmla="*/ 425380 w 4333155"/>
                <a:gd name="connsiteY253" fmla="*/ 464008 h 1104703"/>
                <a:gd name="connsiteX254" fmla="*/ 425380 w 4333155"/>
                <a:gd name="connsiteY254" fmla="*/ 473928 h 1104703"/>
                <a:gd name="connsiteX255" fmla="*/ 416510 w 4333155"/>
                <a:gd name="connsiteY255" fmla="*/ 482797 h 1104703"/>
                <a:gd name="connsiteX256" fmla="*/ 411609 w 4333155"/>
                <a:gd name="connsiteY256" fmla="*/ 484781 h 1104703"/>
                <a:gd name="connsiteX257" fmla="*/ 2821161 w 4333155"/>
                <a:gd name="connsiteY257" fmla="*/ 479996 h 1104703"/>
                <a:gd name="connsiteX258" fmla="*/ 2816260 w 4333155"/>
                <a:gd name="connsiteY258" fmla="*/ 478013 h 1104703"/>
                <a:gd name="connsiteX259" fmla="*/ 2807390 w 4333155"/>
                <a:gd name="connsiteY259" fmla="*/ 469260 h 1104703"/>
                <a:gd name="connsiteX260" fmla="*/ 2807390 w 4333155"/>
                <a:gd name="connsiteY260" fmla="*/ 459340 h 1104703"/>
                <a:gd name="connsiteX261" fmla="*/ 2817310 w 4333155"/>
                <a:gd name="connsiteY261" fmla="*/ 459340 h 1104703"/>
                <a:gd name="connsiteX262" fmla="*/ 2826179 w 4333155"/>
                <a:gd name="connsiteY262" fmla="*/ 468093 h 1104703"/>
                <a:gd name="connsiteX263" fmla="*/ 2826179 w 4333155"/>
                <a:gd name="connsiteY263" fmla="*/ 478013 h 1104703"/>
                <a:gd name="connsiteX264" fmla="*/ 2821161 w 4333155"/>
                <a:gd name="connsiteY264" fmla="*/ 480113 h 1104703"/>
                <a:gd name="connsiteX265" fmla="*/ 3173602 w 4333155"/>
                <a:gd name="connsiteY265" fmla="*/ 469376 h 1104703"/>
                <a:gd name="connsiteX266" fmla="*/ 3168701 w 4333155"/>
                <a:gd name="connsiteY266" fmla="*/ 467276 h 1104703"/>
                <a:gd name="connsiteX267" fmla="*/ 3168701 w 4333155"/>
                <a:gd name="connsiteY267" fmla="*/ 457356 h 1104703"/>
                <a:gd name="connsiteX268" fmla="*/ 3177570 w 4333155"/>
                <a:gd name="connsiteY268" fmla="*/ 448487 h 1104703"/>
                <a:gd name="connsiteX269" fmla="*/ 3187490 w 4333155"/>
                <a:gd name="connsiteY269" fmla="*/ 448487 h 1104703"/>
                <a:gd name="connsiteX270" fmla="*/ 3187490 w 4333155"/>
                <a:gd name="connsiteY270" fmla="*/ 458407 h 1104703"/>
                <a:gd name="connsiteX271" fmla="*/ 3178620 w 4333155"/>
                <a:gd name="connsiteY271" fmla="*/ 467276 h 1104703"/>
                <a:gd name="connsiteX272" fmla="*/ 3173719 w 4333155"/>
                <a:gd name="connsiteY272" fmla="*/ 469260 h 1104703"/>
                <a:gd name="connsiteX273" fmla="*/ 437984 w 4333155"/>
                <a:gd name="connsiteY273" fmla="*/ 458407 h 1104703"/>
                <a:gd name="connsiteX274" fmla="*/ 433082 w 4333155"/>
                <a:gd name="connsiteY274" fmla="*/ 456306 h 1104703"/>
                <a:gd name="connsiteX275" fmla="*/ 433082 w 4333155"/>
                <a:gd name="connsiteY275" fmla="*/ 446386 h 1104703"/>
                <a:gd name="connsiteX276" fmla="*/ 441952 w 4333155"/>
                <a:gd name="connsiteY276" fmla="*/ 437517 h 1104703"/>
                <a:gd name="connsiteX277" fmla="*/ 451871 w 4333155"/>
                <a:gd name="connsiteY277" fmla="*/ 437517 h 1104703"/>
                <a:gd name="connsiteX278" fmla="*/ 451871 w 4333155"/>
                <a:gd name="connsiteY278" fmla="*/ 447437 h 1104703"/>
                <a:gd name="connsiteX279" fmla="*/ 443002 w 4333155"/>
                <a:gd name="connsiteY279" fmla="*/ 456306 h 1104703"/>
                <a:gd name="connsiteX280" fmla="*/ 438100 w 4333155"/>
                <a:gd name="connsiteY280" fmla="*/ 458290 h 1104703"/>
                <a:gd name="connsiteX281" fmla="*/ 2794436 w 4333155"/>
                <a:gd name="connsiteY281" fmla="*/ 453622 h 1104703"/>
                <a:gd name="connsiteX282" fmla="*/ 2789535 w 4333155"/>
                <a:gd name="connsiteY282" fmla="*/ 451638 h 1104703"/>
                <a:gd name="connsiteX283" fmla="*/ 2780666 w 4333155"/>
                <a:gd name="connsiteY283" fmla="*/ 442885 h 1104703"/>
                <a:gd name="connsiteX284" fmla="*/ 2780666 w 4333155"/>
                <a:gd name="connsiteY284" fmla="*/ 432965 h 1104703"/>
                <a:gd name="connsiteX285" fmla="*/ 2790585 w 4333155"/>
                <a:gd name="connsiteY285" fmla="*/ 432965 h 1104703"/>
                <a:gd name="connsiteX286" fmla="*/ 2799454 w 4333155"/>
                <a:gd name="connsiteY286" fmla="*/ 441718 h 1104703"/>
                <a:gd name="connsiteX287" fmla="*/ 2799454 w 4333155"/>
                <a:gd name="connsiteY287" fmla="*/ 451638 h 1104703"/>
                <a:gd name="connsiteX288" fmla="*/ 2794436 w 4333155"/>
                <a:gd name="connsiteY288" fmla="*/ 453738 h 1104703"/>
                <a:gd name="connsiteX289" fmla="*/ 3200093 w 4333155"/>
                <a:gd name="connsiteY289" fmla="*/ 442885 h 1104703"/>
                <a:gd name="connsiteX290" fmla="*/ 3195192 w 4333155"/>
                <a:gd name="connsiteY290" fmla="*/ 440784 h 1104703"/>
                <a:gd name="connsiteX291" fmla="*/ 3195192 w 4333155"/>
                <a:gd name="connsiteY291" fmla="*/ 430865 h 1104703"/>
                <a:gd name="connsiteX292" fmla="*/ 3204061 w 4333155"/>
                <a:gd name="connsiteY292" fmla="*/ 421995 h 1104703"/>
                <a:gd name="connsiteX293" fmla="*/ 3213981 w 4333155"/>
                <a:gd name="connsiteY293" fmla="*/ 421995 h 1104703"/>
                <a:gd name="connsiteX294" fmla="*/ 3213981 w 4333155"/>
                <a:gd name="connsiteY294" fmla="*/ 431915 h 1104703"/>
                <a:gd name="connsiteX295" fmla="*/ 3205112 w 4333155"/>
                <a:gd name="connsiteY295" fmla="*/ 440784 h 1104703"/>
                <a:gd name="connsiteX296" fmla="*/ 3200210 w 4333155"/>
                <a:gd name="connsiteY296" fmla="*/ 442768 h 1104703"/>
                <a:gd name="connsiteX297" fmla="*/ 464592 w 4333155"/>
                <a:gd name="connsiteY297" fmla="*/ 432032 h 1104703"/>
                <a:gd name="connsiteX298" fmla="*/ 459690 w 4333155"/>
                <a:gd name="connsiteY298" fmla="*/ 429931 h 1104703"/>
                <a:gd name="connsiteX299" fmla="*/ 459690 w 4333155"/>
                <a:gd name="connsiteY299" fmla="*/ 420011 h 1104703"/>
                <a:gd name="connsiteX300" fmla="*/ 468560 w 4333155"/>
                <a:gd name="connsiteY300" fmla="*/ 411142 h 1104703"/>
                <a:gd name="connsiteX301" fmla="*/ 478479 w 4333155"/>
                <a:gd name="connsiteY301" fmla="*/ 411142 h 1104703"/>
                <a:gd name="connsiteX302" fmla="*/ 478479 w 4333155"/>
                <a:gd name="connsiteY302" fmla="*/ 421062 h 1104703"/>
                <a:gd name="connsiteX303" fmla="*/ 469610 w 4333155"/>
                <a:gd name="connsiteY303" fmla="*/ 429931 h 1104703"/>
                <a:gd name="connsiteX304" fmla="*/ 464709 w 4333155"/>
                <a:gd name="connsiteY304" fmla="*/ 431915 h 1104703"/>
                <a:gd name="connsiteX305" fmla="*/ 2767828 w 4333155"/>
                <a:gd name="connsiteY305" fmla="*/ 427247 h 1104703"/>
                <a:gd name="connsiteX306" fmla="*/ 2762927 w 4333155"/>
                <a:gd name="connsiteY306" fmla="*/ 425263 h 1104703"/>
                <a:gd name="connsiteX307" fmla="*/ 2754057 w 4333155"/>
                <a:gd name="connsiteY307" fmla="*/ 416510 h 1104703"/>
                <a:gd name="connsiteX308" fmla="*/ 2754057 w 4333155"/>
                <a:gd name="connsiteY308" fmla="*/ 406591 h 1104703"/>
                <a:gd name="connsiteX309" fmla="*/ 2763977 w 4333155"/>
                <a:gd name="connsiteY309" fmla="*/ 406591 h 1104703"/>
                <a:gd name="connsiteX310" fmla="*/ 2772846 w 4333155"/>
                <a:gd name="connsiteY310" fmla="*/ 415343 h 1104703"/>
                <a:gd name="connsiteX311" fmla="*/ 2772846 w 4333155"/>
                <a:gd name="connsiteY311" fmla="*/ 425263 h 1104703"/>
                <a:gd name="connsiteX312" fmla="*/ 2767828 w 4333155"/>
                <a:gd name="connsiteY312" fmla="*/ 427364 h 1104703"/>
                <a:gd name="connsiteX313" fmla="*/ 3226701 w 4333155"/>
                <a:gd name="connsiteY313" fmla="*/ 416394 h 1104703"/>
                <a:gd name="connsiteX314" fmla="*/ 3221800 w 4333155"/>
                <a:gd name="connsiteY314" fmla="*/ 414293 h 1104703"/>
                <a:gd name="connsiteX315" fmla="*/ 3221800 w 4333155"/>
                <a:gd name="connsiteY315" fmla="*/ 404373 h 1104703"/>
                <a:gd name="connsiteX316" fmla="*/ 3230670 w 4333155"/>
                <a:gd name="connsiteY316" fmla="*/ 395504 h 1104703"/>
                <a:gd name="connsiteX317" fmla="*/ 3240589 w 4333155"/>
                <a:gd name="connsiteY317" fmla="*/ 395504 h 1104703"/>
                <a:gd name="connsiteX318" fmla="*/ 3240589 w 4333155"/>
                <a:gd name="connsiteY318" fmla="*/ 405424 h 1104703"/>
                <a:gd name="connsiteX319" fmla="*/ 3231720 w 4333155"/>
                <a:gd name="connsiteY319" fmla="*/ 414293 h 1104703"/>
                <a:gd name="connsiteX320" fmla="*/ 3226818 w 4333155"/>
                <a:gd name="connsiteY320" fmla="*/ 416277 h 1104703"/>
                <a:gd name="connsiteX321" fmla="*/ 491083 w 4333155"/>
                <a:gd name="connsiteY321" fmla="*/ 405540 h 1104703"/>
                <a:gd name="connsiteX322" fmla="*/ 486182 w 4333155"/>
                <a:gd name="connsiteY322" fmla="*/ 403440 h 1104703"/>
                <a:gd name="connsiteX323" fmla="*/ 486182 w 4333155"/>
                <a:gd name="connsiteY323" fmla="*/ 393520 h 1104703"/>
                <a:gd name="connsiteX324" fmla="*/ 495051 w 4333155"/>
                <a:gd name="connsiteY324" fmla="*/ 384651 h 1104703"/>
                <a:gd name="connsiteX325" fmla="*/ 504971 w 4333155"/>
                <a:gd name="connsiteY325" fmla="*/ 384651 h 1104703"/>
                <a:gd name="connsiteX326" fmla="*/ 504971 w 4333155"/>
                <a:gd name="connsiteY326" fmla="*/ 394570 h 1104703"/>
                <a:gd name="connsiteX327" fmla="*/ 496101 w 4333155"/>
                <a:gd name="connsiteY327" fmla="*/ 403440 h 1104703"/>
                <a:gd name="connsiteX328" fmla="*/ 491200 w 4333155"/>
                <a:gd name="connsiteY328" fmla="*/ 405424 h 1104703"/>
                <a:gd name="connsiteX329" fmla="*/ 2741103 w 4333155"/>
                <a:gd name="connsiteY329" fmla="*/ 400872 h 1104703"/>
                <a:gd name="connsiteX330" fmla="*/ 2736202 w 4333155"/>
                <a:gd name="connsiteY330" fmla="*/ 398888 h 1104703"/>
                <a:gd name="connsiteX331" fmla="*/ 2731417 w 4333155"/>
                <a:gd name="connsiteY331" fmla="*/ 394104 h 1104703"/>
                <a:gd name="connsiteX332" fmla="*/ 2724415 w 4333155"/>
                <a:gd name="connsiteY332" fmla="*/ 387102 h 1104703"/>
                <a:gd name="connsiteX333" fmla="*/ 2731417 w 4333155"/>
                <a:gd name="connsiteY333" fmla="*/ 380099 h 1104703"/>
                <a:gd name="connsiteX334" fmla="*/ 2734218 w 4333155"/>
                <a:gd name="connsiteY334" fmla="*/ 380099 h 1104703"/>
                <a:gd name="connsiteX335" fmla="*/ 2739119 w 4333155"/>
                <a:gd name="connsiteY335" fmla="*/ 382083 h 1104703"/>
                <a:gd name="connsiteX336" fmla="*/ 2746005 w 4333155"/>
                <a:gd name="connsiteY336" fmla="*/ 388852 h 1104703"/>
                <a:gd name="connsiteX337" fmla="*/ 2746005 w 4333155"/>
                <a:gd name="connsiteY337" fmla="*/ 398772 h 1104703"/>
                <a:gd name="connsiteX338" fmla="*/ 2740986 w 4333155"/>
                <a:gd name="connsiteY338" fmla="*/ 400872 h 1104703"/>
                <a:gd name="connsiteX339" fmla="*/ 2706443 w 4333155"/>
                <a:gd name="connsiteY339" fmla="*/ 394104 h 1104703"/>
                <a:gd name="connsiteX340" fmla="*/ 2693955 w 4333155"/>
                <a:gd name="connsiteY340" fmla="*/ 394104 h 1104703"/>
                <a:gd name="connsiteX341" fmla="*/ 2686953 w 4333155"/>
                <a:gd name="connsiteY341" fmla="*/ 387102 h 1104703"/>
                <a:gd name="connsiteX342" fmla="*/ 2693955 w 4333155"/>
                <a:gd name="connsiteY342" fmla="*/ 380099 h 1104703"/>
                <a:gd name="connsiteX343" fmla="*/ 2706443 w 4333155"/>
                <a:gd name="connsiteY343" fmla="*/ 380099 h 1104703"/>
                <a:gd name="connsiteX344" fmla="*/ 2713445 w 4333155"/>
                <a:gd name="connsiteY344" fmla="*/ 387102 h 1104703"/>
                <a:gd name="connsiteX345" fmla="*/ 2706443 w 4333155"/>
                <a:gd name="connsiteY345" fmla="*/ 394104 h 1104703"/>
                <a:gd name="connsiteX346" fmla="*/ 2668981 w 4333155"/>
                <a:gd name="connsiteY346" fmla="*/ 394104 h 1104703"/>
                <a:gd name="connsiteX347" fmla="*/ 2656494 w 4333155"/>
                <a:gd name="connsiteY347" fmla="*/ 394104 h 1104703"/>
                <a:gd name="connsiteX348" fmla="*/ 2649492 w 4333155"/>
                <a:gd name="connsiteY348" fmla="*/ 387102 h 1104703"/>
                <a:gd name="connsiteX349" fmla="*/ 2656494 w 4333155"/>
                <a:gd name="connsiteY349" fmla="*/ 380099 h 1104703"/>
                <a:gd name="connsiteX350" fmla="*/ 2668981 w 4333155"/>
                <a:gd name="connsiteY350" fmla="*/ 380099 h 1104703"/>
                <a:gd name="connsiteX351" fmla="*/ 2675984 w 4333155"/>
                <a:gd name="connsiteY351" fmla="*/ 387102 h 1104703"/>
                <a:gd name="connsiteX352" fmla="*/ 2668981 w 4333155"/>
                <a:gd name="connsiteY352" fmla="*/ 394104 h 1104703"/>
                <a:gd name="connsiteX353" fmla="*/ 2631403 w 4333155"/>
                <a:gd name="connsiteY353" fmla="*/ 394104 h 1104703"/>
                <a:gd name="connsiteX354" fmla="*/ 2618916 w 4333155"/>
                <a:gd name="connsiteY354" fmla="*/ 394104 h 1104703"/>
                <a:gd name="connsiteX355" fmla="*/ 2611914 w 4333155"/>
                <a:gd name="connsiteY355" fmla="*/ 387102 h 1104703"/>
                <a:gd name="connsiteX356" fmla="*/ 2618916 w 4333155"/>
                <a:gd name="connsiteY356" fmla="*/ 380099 h 1104703"/>
                <a:gd name="connsiteX357" fmla="*/ 2631403 w 4333155"/>
                <a:gd name="connsiteY357" fmla="*/ 380099 h 1104703"/>
                <a:gd name="connsiteX358" fmla="*/ 2638405 w 4333155"/>
                <a:gd name="connsiteY358" fmla="*/ 387102 h 1104703"/>
                <a:gd name="connsiteX359" fmla="*/ 2631403 w 4333155"/>
                <a:gd name="connsiteY359" fmla="*/ 394104 h 1104703"/>
                <a:gd name="connsiteX360" fmla="*/ 2593942 w 4333155"/>
                <a:gd name="connsiteY360" fmla="*/ 394104 h 1104703"/>
                <a:gd name="connsiteX361" fmla="*/ 2581455 w 4333155"/>
                <a:gd name="connsiteY361" fmla="*/ 394104 h 1104703"/>
                <a:gd name="connsiteX362" fmla="*/ 2574452 w 4333155"/>
                <a:gd name="connsiteY362" fmla="*/ 387102 h 1104703"/>
                <a:gd name="connsiteX363" fmla="*/ 2581455 w 4333155"/>
                <a:gd name="connsiteY363" fmla="*/ 380099 h 1104703"/>
                <a:gd name="connsiteX364" fmla="*/ 2593942 w 4333155"/>
                <a:gd name="connsiteY364" fmla="*/ 380099 h 1104703"/>
                <a:gd name="connsiteX365" fmla="*/ 2600944 w 4333155"/>
                <a:gd name="connsiteY365" fmla="*/ 387102 h 1104703"/>
                <a:gd name="connsiteX366" fmla="*/ 2593942 w 4333155"/>
                <a:gd name="connsiteY366" fmla="*/ 394104 h 1104703"/>
                <a:gd name="connsiteX367" fmla="*/ 2556480 w 4333155"/>
                <a:gd name="connsiteY367" fmla="*/ 394104 h 1104703"/>
                <a:gd name="connsiteX368" fmla="*/ 2543993 w 4333155"/>
                <a:gd name="connsiteY368" fmla="*/ 394104 h 1104703"/>
                <a:gd name="connsiteX369" fmla="*/ 2536991 w 4333155"/>
                <a:gd name="connsiteY369" fmla="*/ 387102 h 1104703"/>
                <a:gd name="connsiteX370" fmla="*/ 2543993 w 4333155"/>
                <a:gd name="connsiteY370" fmla="*/ 380099 h 1104703"/>
                <a:gd name="connsiteX371" fmla="*/ 2556480 w 4333155"/>
                <a:gd name="connsiteY371" fmla="*/ 380099 h 1104703"/>
                <a:gd name="connsiteX372" fmla="*/ 2563482 w 4333155"/>
                <a:gd name="connsiteY372" fmla="*/ 387102 h 1104703"/>
                <a:gd name="connsiteX373" fmla="*/ 2556480 w 4333155"/>
                <a:gd name="connsiteY373" fmla="*/ 394104 h 1104703"/>
                <a:gd name="connsiteX374" fmla="*/ 2518902 w 4333155"/>
                <a:gd name="connsiteY374" fmla="*/ 394104 h 1104703"/>
                <a:gd name="connsiteX375" fmla="*/ 2506415 w 4333155"/>
                <a:gd name="connsiteY375" fmla="*/ 394104 h 1104703"/>
                <a:gd name="connsiteX376" fmla="*/ 2499413 w 4333155"/>
                <a:gd name="connsiteY376" fmla="*/ 387102 h 1104703"/>
                <a:gd name="connsiteX377" fmla="*/ 2506415 w 4333155"/>
                <a:gd name="connsiteY377" fmla="*/ 380099 h 1104703"/>
                <a:gd name="connsiteX378" fmla="*/ 2518902 w 4333155"/>
                <a:gd name="connsiteY378" fmla="*/ 380099 h 1104703"/>
                <a:gd name="connsiteX379" fmla="*/ 2525904 w 4333155"/>
                <a:gd name="connsiteY379" fmla="*/ 387102 h 1104703"/>
                <a:gd name="connsiteX380" fmla="*/ 2518902 w 4333155"/>
                <a:gd name="connsiteY380" fmla="*/ 394104 h 1104703"/>
                <a:gd name="connsiteX381" fmla="*/ 2481441 w 4333155"/>
                <a:gd name="connsiteY381" fmla="*/ 394104 h 1104703"/>
                <a:gd name="connsiteX382" fmla="*/ 2468953 w 4333155"/>
                <a:gd name="connsiteY382" fmla="*/ 394104 h 1104703"/>
                <a:gd name="connsiteX383" fmla="*/ 2461951 w 4333155"/>
                <a:gd name="connsiteY383" fmla="*/ 387102 h 1104703"/>
                <a:gd name="connsiteX384" fmla="*/ 2468953 w 4333155"/>
                <a:gd name="connsiteY384" fmla="*/ 380099 h 1104703"/>
                <a:gd name="connsiteX385" fmla="*/ 2481441 w 4333155"/>
                <a:gd name="connsiteY385" fmla="*/ 380099 h 1104703"/>
                <a:gd name="connsiteX386" fmla="*/ 2488443 w 4333155"/>
                <a:gd name="connsiteY386" fmla="*/ 387102 h 1104703"/>
                <a:gd name="connsiteX387" fmla="*/ 2481441 w 4333155"/>
                <a:gd name="connsiteY387" fmla="*/ 394104 h 1104703"/>
                <a:gd name="connsiteX388" fmla="*/ 2443979 w 4333155"/>
                <a:gd name="connsiteY388" fmla="*/ 394104 h 1104703"/>
                <a:gd name="connsiteX389" fmla="*/ 2431492 w 4333155"/>
                <a:gd name="connsiteY389" fmla="*/ 394104 h 1104703"/>
                <a:gd name="connsiteX390" fmla="*/ 2424490 w 4333155"/>
                <a:gd name="connsiteY390" fmla="*/ 387102 h 1104703"/>
                <a:gd name="connsiteX391" fmla="*/ 2431492 w 4333155"/>
                <a:gd name="connsiteY391" fmla="*/ 380099 h 1104703"/>
                <a:gd name="connsiteX392" fmla="*/ 2443979 w 4333155"/>
                <a:gd name="connsiteY392" fmla="*/ 380099 h 1104703"/>
                <a:gd name="connsiteX393" fmla="*/ 2450981 w 4333155"/>
                <a:gd name="connsiteY393" fmla="*/ 387102 h 1104703"/>
                <a:gd name="connsiteX394" fmla="*/ 2443979 w 4333155"/>
                <a:gd name="connsiteY394" fmla="*/ 394104 h 1104703"/>
                <a:gd name="connsiteX395" fmla="*/ 2406401 w 4333155"/>
                <a:gd name="connsiteY395" fmla="*/ 394104 h 1104703"/>
                <a:gd name="connsiteX396" fmla="*/ 2393914 w 4333155"/>
                <a:gd name="connsiteY396" fmla="*/ 394104 h 1104703"/>
                <a:gd name="connsiteX397" fmla="*/ 2386912 w 4333155"/>
                <a:gd name="connsiteY397" fmla="*/ 387102 h 1104703"/>
                <a:gd name="connsiteX398" fmla="*/ 2393914 w 4333155"/>
                <a:gd name="connsiteY398" fmla="*/ 380099 h 1104703"/>
                <a:gd name="connsiteX399" fmla="*/ 2406401 w 4333155"/>
                <a:gd name="connsiteY399" fmla="*/ 380099 h 1104703"/>
                <a:gd name="connsiteX400" fmla="*/ 2413403 w 4333155"/>
                <a:gd name="connsiteY400" fmla="*/ 387102 h 1104703"/>
                <a:gd name="connsiteX401" fmla="*/ 2406401 w 4333155"/>
                <a:gd name="connsiteY401" fmla="*/ 394104 h 1104703"/>
                <a:gd name="connsiteX402" fmla="*/ 2368940 w 4333155"/>
                <a:gd name="connsiteY402" fmla="*/ 394104 h 1104703"/>
                <a:gd name="connsiteX403" fmla="*/ 2356453 w 4333155"/>
                <a:gd name="connsiteY403" fmla="*/ 394104 h 1104703"/>
                <a:gd name="connsiteX404" fmla="*/ 2349450 w 4333155"/>
                <a:gd name="connsiteY404" fmla="*/ 387102 h 1104703"/>
                <a:gd name="connsiteX405" fmla="*/ 2356453 w 4333155"/>
                <a:gd name="connsiteY405" fmla="*/ 380099 h 1104703"/>
                <a:gd name="connsiteX406" fmla="*/ 2368940 w 4333155"/>
                <a:gd name="connsiteY406" fmla="*/ 380099 h 1104703"/>
                <a:gd name="connsiteX407" fmla="*/ 2375942 w 4333155"/>
                <a:gd name="connsiteY407" fmla="*/ 387102 h 1104703"/>
                <a:gd name="connsiteX408" fmla="*/ 2368940 w 4333155"/>
                <a:gd name="connsiteY408" fmla="*/ 394104 h 1104703"/>
                <a:gd name="connsiteX409" fmla="*/ 2331478 w 4333155"/>
                <a:gd name="connsiteY409" fmla="*/ 394104 h 1104703"/>
                <a:gd name="connsiteX410" fmla="*/ 2318991 w 4333155"/>
                <a:gd name="connsiteY410" fmla="*/ 394104 h 1104703"/>
                <a:gd name="connsiteX411" fmla="*/ 2311989 w 4333155"/>
                <a:gd name="connsiteY411" fmla="*/ 387102 h 1104703"/>
                <a:gd name="connsiteX412" fmla="*/ 2318991 w 4333155"/>
                <a:gd name="connsiteY412" fmla="*/ 380099 h 1104703"/>
                <a:gd name="connsiteX413" fmla="*/ 2331478 w 4333155"/>
                <a:gd name="connsiteY413" fmla="*/ 380099 h 1104703"/>
                <a:gd name="connsiteX414" fmla="*/ 2338480 w 4333155"/>
                <a:gd name="connsiteY414" fmla="*/ 387102 h 1104703"/>
                <a:gd name="connsiteX415" fmla="*/ 2331478 w 4333155"/>
                <a:gd name="connsiteY415" fmla="*/ 394104 h 1104703"/>
                <a:gd name="connsiteX416" fmla="*/ 2293900 w 4333155"/>
                <a:gd name="connsiteY416" fmla="*/ 394104 h 1104703"/>
                <a:gd name="connsiteX417" fmla="*/ 2281413 w 4333155"/>
                <a:gd name="connsiteY417" fmla="*/ 394104 h 1104703"/>
                <a:gd name="connsiteX418" fmla="*/ 2274411 w 4333155"/>
                <a:gd name="connsiteY418" fmla="*/ 387102 h 1104703"/>
                <a:gd name="connsiteX419" fmla="*/ 2281413 w 4333155"/>
                <a:gd name="connsiteY419" fmla="*/ 380099 h 1104703"/>
                <a:gd name="connsiteX420" fmla="*/ 2293900 w 4333155"/>
                <a:gd name="connsiteY420" fmla="*/ 380099 h 1104703"/>
                <a:gd name="connsiteX421" fmla="*/ 2300902 w 4333155"/>
                <a:gd name="connsiteY421" fmla="*/ 387102 h 1104703"/>
                <a:gd name="connsiteX422" fmla="*/ 2293900 w 4333155"/>
                <a:gd name="connsiteY422" fmla="*/ 394104 h 1104703"/>
                <a:gd name="connsiteX423" fmla="*/ 2256439 w 4333155"/>
                <a:gd name="connsiteY423" fmla="*/ 394104 h 1104703"/>
                <a:gd name="connsiteX424" fmla="*/ 2243952 w 4333155"/>
                <a:gd name="connsiteY424" fmla="*/ 394104 h 1104703"/>
                <a:gd name="connsiteX425" fmla="*/ 2236949 w 4333155"/>
                <a:gd name="connsiteY425" fmla="*/ 387102 h 1104703"/>
                <a:gd name="connsiteX426" fmla="*/ 2243952 w 4333155"/>
                <a:gd name="connsiteY426" fmla="*/ 380099 h 1104703"/>
                <a:gd name="connsiteX427" fmla="*/ 2256439 w 4333155"/>
                <a:gd name="connsiteY427" fmla="*/ 380099 h 1104703"/>
                <a:gd name="connsiteX428" fmla="*/ 2263441 w 4333155"/>
                <a:gd name="connsiteY428" fmla="*/ 387102 h 1104703"/>
                <a:gd name="connsiteX429" fmla="*/ 2256439 w 4333155"/>
                <a:gd name="connsiteY429" fmla="*/ 394104 h 1104703"/>
                <a:gd name="connsiteX430" fmla="*/ 2218977 w 4333155"/>
                <a:gd name="connsiteY430" fmla="*/ 394104 h 1104703"/>
                <a:gd name="connsiteX431" fmla="*/ 2206490 w 4333155"/>
                <a:gd name="connsiteY431" fmla="*/ 394104 h 1104703"/>
                <a:gd name="connsiteX432" fmla="*/ 2199488 w 4333155"/>
                <a:gd name="connsiteY432" fmla="*/ 387102 h 1104703"/>
                <a:gd name="connsiteX433" fmla="*/ 2206490 w 4333155"/>
                <a:gd name="connsiteY433" fmla="*/ 380099 h 1104703"/>
                <a:gd name="connsiteX434" fmla="*/ 2218977 w 4333155"/>
                <a:gd name="connsiteY434" fmla="*/ 380099 h 1104703"/>
                <a:gd name="connsiteX435" fmla="*/ 2225979 w 4333155"/>
                <a:gd name="connsiteY435" fmla="*/ 387102 h 1104703"/>
                <a:gd name="connsiteX436" fmla="*/ 2218977 w 4333155"/>
                <a:gd name="connsiteY436" fmla="*/ 394104 h 1104703"/>
                <a:gd name="connsiteX437" fmla="*/ 2181399 w 4333155"/>
                <a:gd name="connsiteY437" fmla="*/ 394104 h 1104703"/>
                <a:gd name="connsiteX438" fmla="*/ 2168912 w 4333155"/>
                <a:gd name="connsiteY438" fmla="*/ 394104 h 1104703"/>
                <a:gd name="connsiteX439" fmla="*/ 2161910 w 4333155"/>
                <a:gd name="connsiteY439" fmla="*/ 387102 h 1104703"/>
                <a:gd name="connsiteX440" fmla="*/ 2168912 w 4333155"/>
                <a:gd name="connsiteY440" fmla="*/ 380099 h 1104703"/>
                <a:gd name="connsiteX441" fmla="*/ 2181399 w 4333155"/>
                <a:gd name="connsiteY441" fmla="*/ 380099 h 1104703"/>
                <a:gd name="connsiteX442" fmla="*/ 2188401 w 4333155"/>
                <a:gd name="connsiteY442" fmla="*/ 387102 h 1104703"/>
                <a:gd name="connsiteX443" fmla="*/ 2181399 w 4333155"/>
                <a:gd name="connsiteY443" fmla="*/ 394104 h 1104703"/>
                <a:gd name="connsiteX444" fmla="*/ 2143938 w 4333155"/>
                <a:gd name="connsiteY444" fmla="*/ 394104 h 1104703"/>
                <a:gd name="connsiteX445" fmla="*/ 2131451 w 4333155"/>
                <a:gd name="connsiteY445" fmla="*/ 394104 h 1104703"/>
                <a:gd name="connsiteX446" fmla="*/ 2124448 w 4333155"/>
                <a:gd name="connsiteY446" fmla="*/ 387102 h 1104703"/>
                <a:gd name="connsiteX447" fmla="*/ 2131451 w 4333155"/>
                <a:gd name="connsiteY447" fmla="*/ 380099 h 1104703"/>
                <a:gd name="connsiteX448" fmla="*/ 2143938 w 4333155"/>
                <a:gd name="connsiteY448" fmla="*/ 380099 h 1104703"/>
                <a:gd name="connsiteX449" fmla="*/ 2150940 w 4333155"/>
                <a:gd name="connsiteY449" fmla="*/ 387102 h 1104703"/>
                <a:gd name="connsiteX450" fmla="*/ 2143938 w 4333155"/>
                <a:gd name="connsiteY450" fmla="*/ 394104 h 1104703"/>
                <a:gd name="connsiteX451" fmla="*/ 2106476 w 4333155"/>
                <a:gd name="connsiteY451" fmla="*/ 394104 h 1104703"/>
                <a:gd name="connsiteX452" fmla="*/ 2093989 w 4333155"/>
                <a:gd name="connsiteY452" fmla="*/ 394104 h 1104703"/>
                <a:gd name="connsiteX453" fmla="*/ 2086987 w 4333155"/>
                <a:gd name="connsiteY453" fmla="*/ 387102 h 1104703"/>
                <a:gd name="connsiteX454" fmla="*/ 2093989 w 4333155"/>
                <a:gd name="connsiteY454" fmla="*/ 380099 h 1104703"/>
                <a:gd name="connsiteX455" fmla="*/ 2106476 w 4333155"/>
                <a:gd name="connsiteY455" fmla="*/ 380099 h 1104703"/>
                <a:gd name="connsiteX456" fmla="*/ 2113478 w 4333155"/>
                <a:gd name="connsiteY456" fmla="*/ 387102 h 1104703"/>
                <a:gd name="connsiteX457" fmla="*/ 2106476 w 4333155"/>
                <a:gd name="connsiteY457" fmla="*/ 394104 h 1104703"/>
                <a:gd name="connsiteX458" fmla="*/ 2068898 w 4333155"/>
                <a:gd name="connsiteY458" fmla="*/ 394104 h 1104703"/>
                <a:gd name="connsiteX459" fmla="*/ 2056411 w 4333155"/>
                <a:gd name="connsiteY459" fmla="*/ 394104 h 1104703"/>
                <a:gd name="connsiteX460" fmla="*/ 2049409 w 4333155"/>
                <a:gd name="connsiteY460" fmla="*/ 387102 h 1104703"/>
                <a:gd name="connsiteX461" fmla="*/ 2056411 w 4333155"/>
                <a:gd name="connsiteY461" fmla="*/ 380099 h 1104703"/>
                <a:gd name="connsiteX462" fmla="*/ 2068898 w 4333155"/>
                <a:gd name="connsiteY462" fmla="*/ 380099 h 1104703"/>
                <a:gd name="connsiteX463" fmla="*/ 2075900 w 4333155"/>
                <a:gd name="connsiteY463" fmla="*/ 387102 h 1104703"/>
                <a:gd name="connsiteX464" fmla="*/ 2068898 w 4333155"/>
                <a:gd name="connsiteY464" fmla="*/ 394104 h 1104703"/>
                <a:gd name="connsiteX465" fmla="*/ 2031437 w 4333155"/>
                <a:gd name="connsiteY465" fmla="*/ 394104 h 1104703"/>
                <a:gd name="connsiteX466" fmla="*/ 2018949 w 4333155"/>
                <a:gd name="connsiteY466" fmla="*/ 394104 h 1104703"/>
                <a:gd name="connsiteX467" fmla="*/ 2011947 w 4333155"/>
                <a:gd name="connsiteY467" fmla="*/ 387102 h 1104703"/>
                <a:gd name="connsiteX468" fmla="*/ 2018949 w 4333155"/>
                <a:gd name="connsiteY468" fmla="*/ 380099 h 1104703"/>
                <a:gd name="connsiteX469" fmla="*/ 2031437 w 4333155"/>
                <a:gd name="connsiteY469" fmla="*/ 380099 h 1104703"/>
                <a:gd name="connsiteX470" fmla="*/ 2038439 w 4333155"/>
                <a:gd name="connsiteY470" fmla="*/ 387102 h 1104703"/>
                <a:gd name="connsiteX471" fmla="*/ 2031437 w 4333155"/>
                <a:gd name="connsiteY471" fmla="*/ 394104 h 1104703"/>
                <a:gd name="connsiteX472" fmla="*/ 1993975 w 4333155"/>
                <a:gd name="connsiteY472" fmla="*/ 394104 h 1104703"/>
                <a:gd name="connsiteX473" fmla="*/ 1981488 w 4333155"/>
                <a:gd name="connsiteY473" fmla="*/ 394104 h 1104703"/>
                <a:gd name="connsiteX474" fmla="*/ 1974486 w 4333155"/>
                <a:gd name="connsiteY474" fmla="*/ 387102 h 1104703"/>
                <a:gd name="connsiteX475" fmla="*/ 1981488 w 4333155"/>
                <a:gd name="connsiteY475" fmla="*/ 380099 h 1104703"/>
                <a:gd name="connsiteX476" fmla="*/ 1993975 w 4333155"/>
                <a:gd name="connsiteY476" fmla="*/ 380099 h 1104703"/>
                <a:gd name="connsiteX477" fmla="*/ 2000977 w 4333155"/>
                <a:gd name="connsiteY477" fmla="*/ 387102 h 1104703"/>
                <a:gd name="connsiteX478" fmla="*/ 1993975 w 4333155"/>
                <a:gd name="connsiteY478" fmla="*/ 394104 h 1104703"/>
                <a:gd name="connsiteX479" fmla="*/ 1956397 w 4333155"/>
                <a:gd name="connsiteY479" fmla="*/ 394104 h 1104703"/>
                <a:gd name="connsiteX480" fmla="*/ 1943910 w 4333155"/>
                <a:gd name="connsiteY480" fmla="*/ 394104 h 1104703"/>
                <a:gd name="connsiteX481" fmla="*/ 1936908 w 4333155"/>
                <a:gd name="connsiteY481" fmla="*/ 387102 h 1104703"/>
                <a:gd name="connsiteX482" fmla="*/ 1943910 w 4333155"/>
                <a:gd name="connsiteY482" fmla="*/ 380099 h 1104703"/>
                <a:gd name="connsiteX483" fmla="*/ 1956397 w 4333155"/>
                <a:gd name="connsiteY483" fmla="*/ 380099 h 1104703"/>
                <a:gd name="connsiteX484" fmla="*/ 1963399 w 4333155"/>
                <a:gd name="connsiteY484" fmla="*/ 387102 h 1104703"/>
                <a:gd name="connsiteX485" fmla="*/ 1956397 w 4333155"/>
                <a:gd name="connsiteY485" fmla="*/ 394104 h 1104703"/>
                <a:gd name="connsiteX486" fmla="*/ 1918936 w 4333155"/>
                <a:gd name="connsiteY486" fmla="*/ 394104 h 1104703"/>
                <a:gd name="connsiteX487" fmla="*/ 1906448 w 4333155"/>
                <a:gd name="connsiteY487" fmla="*/ 394104 h 1104703"/>
                <a:gd name="connsiteX488" fmla="*/ 1899446 w 4333155"/>
                <a:gd name="connsiteY488" fmla="*/ 387102 h 1104703"/>
                <a:gd name="connsiteX489" fmla="*/ 1906448 w 4333155"/>
                <a:gd name="connsiteY489" fmla="*/ 380099 h 1104703"/>
                <a:gd name="connsiteX490" fmla="*/ 1918936 w 4333155"/>
                <a:gd name="connsiteY490" fmla="*/ 380099 h 1104703"/>
                <a:gd name="connsiteX491" fmla="*/ 1925938 w 4333155"/>
                <a:gd name="connsiteY491" fmla="*/ 387102 h 1104703"/>
                <a:gd name="connsiteX492" fmla="*/ 1918936 w 4333155"/>
                <a:gd name="connsiteY492" fmla="*/ 394104 h 1104703"/>
                <a:gd name="connsiteX493" fmla="*/ 1881358 w 4333155"/>
                <a:gd name="connsiteY493" fmla="*/ 394104 h 1104703"/>
                <a:gd name="connsiteX494" fmla="*/ 1868870 w 4333155"/>
                <a:gd name="connsiteY494" fmla="*/ 394104 h 1104703"/>
                <a:gd name="connsiteX495" fmla="*/ 1861868 w 4333155"/>
                <a:gd name="connsiteY495" fmla="*/ 387102 h 1104703"/>
                <a:gd name="connsiteX496" fmla="*/ 1868870 w 4333155"/>
                <a:gd name="connsiteY496" fmla="*/ 380099 h 1104703"/>
                <a:gd name="connsiteX497" fmla="*/ 1881358 w 4333155"/>
                <a:gd name="connsiteY497" fmla="*/ 380099 h 1104703"/>
                <a:gd name="connsiteX498" fmla="*/ 1888360 w 4333155"/>
                <a:gd name="connsiteY498" fmla="*/ 387102 h 1104703"/>
                <a:gd name="connsiteX499" fmla="*/ 1881358 w 4333155"/>
                <a:gd name="connsiteY499" fmla="*/ 394104 h 1104703"/>
                <a:gd name="connsiteX500" fmla="*/ 1843896 w 4333155"/>
                <a:gd name="connsiteY500" fmla="*/ 394104 h 1104703"/>
                <a:gd name="connsiteX501" fmla="*/ 1831409 w 4333155"/>
                <a:gd name="connsiteY501" fmla="*/ 394104 h 1104703"/>
                <a:gd name="connsiteX502" fmla="*/ 1824407 w 4333155"/>
                <a:gd name="connsiteY502" fmla="*/ 387102 h 1104703"/>
                <a:gd name="connsiteX503" fmla="*/ 1831409 w 4333155"/>
                <a:gd name="connsiteY503" fmla="*/ 380099 h 1104703"/>
                <a:gd name="connsiteX504" fmla="*/ 1843896 w 4333155"/>
                <a:gd name="connsiteY504" fmla="*/ 380099 h 1104703"/>
                <a:gd name="connsiteX505" fmla="*/ 1850898 w 4333155"/>
                <a:gd name="connsiteY505" fmla="*/ 387102 h 1104703"/>
                <a:gd name="connsiteX506" fmla="*/ 1843896 w 4333155"/>
                <a:gd name="connsiteY506" fmla="*/ 394104 h 1104703"/>
                <a:gd name="connsiteX507" fmla="*/ 1806435 w 4333155"/>
                <a:gd name="connsiteY507" fmla="*/ 394104 h 1104703"/>
                <a:gd name="connsiteX508" fmla="*/ 1793947 w 4333155"/>
                <a:gd name="connsiteY508" fmla="*/ 394104 h 1104703"/>
                <a:gd name="connsiteX509" fmla="*/ 1786945 w 4333155"/>
                <a:gd name="connsiteY509" fmla="*/ 387102 h 1104703"/>
                <a:gd name="connsiteX510" fmla="*/ 1793947 w 4333155"/>
                <a:gd name="connsiteY510" fmla="*/ 380099 h 1104703"/>
                <a:gd name="connsiteX511" fmla="*/ 1806435 w 4333155"/>
                <a:gd name="connsiteY511" fmla="*/ 380099 h 1104703"/>
                <a:gd name="connsiteX512" fmla="*/ 1813437 w 4333155"/>
                <a:gd name="connsiteY512" fmla="*/ 387102 h 1104703"/>
                <a:gd name="connsiteX513" fmla="*/ 1806435 w 4333155"/>
                <a:gd name="connsiteY513" fmla="*/ 394104 h 1104703"/>
                <a:gd name="connsiteX514" fmla="*/ 1768973 w 4333155"/>
                <a:gd name="connsiteY514" fmla="*/ 394104 h 1104703"/>
                <a:gd name="connsiteX515" fmla="*/ 1756486 w 4333155"/>
                <a:gd name="connsiteY515" fmla="*/ 394104 h 1104703"/>
                <a:gd name="connsiteX516" fmla="*/ 1749484 w 4333155"/>
                <a:gd name="connsiteY516" fmla="*/ 387102 h 1104703"/>
                <a:gd name="connsiteX517" fmla="*/ 1756486 w 4333155"/>
                <a:gd name="connsiteY517" fmla="*/ 380099 h 1104703"/>
                <a:gd name="connsiteX518" fmla="*/ 1768973 w 4333155"/>
                <a:gd name="connsiteY518" fmla="*/ 380099 h 1104703"/>
                <a:gd name="connsiteX519" fmla="*/ 1775975 w 4333155"/>
                <a:gd name="connsiteY519" fmla="*/ 387102 h 1104703"/>
                <a:gd name="connsiteX520" fmla="*/ 1768973 w 4333155"/>
                <a:gd name="connsiteY520" fmla="*/ 394104 h 1104703"/>
                <a:gd name="connsiteX521" fmla="*/ 1731395 w 4333155"/>
                <a:gd name="connsiteY521" fmla="*/ 394104 h 1104703"/>
                <a:gd name="connsiteX522" fmla="*/ 1718908 w 4333155"/>
                <a:gd name="connsiteY522" fmla="*/ 394104 h 1104703"/>
                <a:gd name="connsiteX523" fmla="*/ 1711906 w 4333155"/>
                <a:gd name="connsiteY523" fmla="*/ 387102 h 1104703"/>
                <a:gd name="connsiteX524" fmla="*/ 1718908 w 4333155"/>
                <a:gd name="connsiteY524" fmla="*/ 380099 h 1104703"/>
                <a:gd name="connsiteX525" fmla="*/ 1731395 w 4333155"/>
                <a:gd name="connsiteY525" fmla="*/ 380099 h 1104703"/>
                <a:gd name="connsiteX526" fmla="*/ 1738397 w 4333155"/>
                <a:gd name="connsiteY526" fmla="*/ 387102 h 1104703"/>
                <a:gd name="connsiteX527" fmla="*/ 1731395 w 4333155"/>
                <a:gd name="connsiteY527" fmla="*/ 394104 h 1104703"/>
                <a:gd name="connsiteX528" fmla="*/ 1693934 w 4333155"/>
                <a:gd name="connsiteY528" fmla="*/ 394104 h 1104703"/>
                <a:gd name="connsiteX529" fmla="*/ 1693467 w 4333155"/>
                <a:gd name="connsiteY529" fmla="*/ 394104 h 1104703"/>
                <a:gd name="connsiteX530" fmla="*/ 1688565 w 4333155"/>
                <a:gd name="connsiteY530" fmla="*/ 392120 h 1104703"/>
                <a:gd name="connsiteX531" fmla="*/ 1680046 w 4333155"/>
                <a:gd name="connsiteY531" fmla="*/ 383600 h 1104703"/>
                <a:gd name="connsiteX532" fmla="*/ 1680046 w 4333155"/>
                <a:gd name="connsiteY532" fmla="*/ 373681 h 1104703"/>
                <a:gd name="connsiteX533" fmla="*/ 1689966 w 4333155"/>
                <a:gd name="connsiteY533" fmla="*/ 373681 h 1104703"/>
                <a:gd name="connsiteX534" fmla="*/ 1697902 w 4333155"/>
                <a:gd name="connsiteY534" fmla="*/ 381500 h 1104703"/>
                <a:gd name="connsiteX535" fmla="*/ 1700819 w 4333155"/>
                <a:gd name="connsiteY535" fmla="*/ 387102 h 1104703"/>
                <a:gd name="connsiteX536" fmla="*/ 1694050 w 4333155"/>
                <a:gd name="connsiteY536" fmla="*/ 394104 h 1104703"/>
                <a:gd name="connsiteX537" fmla="*/ 906893 w 4333155"/>
                <a:gd name="connsiteY537" fmla="*/ 393520 h 1104703"/>
                <a:gd name="connsiteX538" fmla="*/ 898374 w 4333155"/>
                <a:gd name="connsiteY538" fmla="*/ 393520 h 1104703"/>
                <a:gd name="connsiteX539" fmla="*/ 891372 w 4333155"/>
                <a:gd name="connsiteY539" fmla="*/ 386518 h 1104703"/>
                <a:gd name="connsiteX540" fmla="*/ 898374 w 4333155"/>
                <a:gd name="connsiteY540" fmla="*/ 379516 h 1104703"/>
                <a:gd name="connsiteX541" fmla="*/ 903976 w 4333155"/>
                <a:gd name="connsiteY541" fmla="*/ 379516 h 1104703"/>
                <a:gd name="connsiteX542" fmla="*/ 904793 w 4333155"/>
                <a:gd name="connsiteY542" fmla="*/ 378699 h 1104703"/>
                <a:gd name="connsiteX543" fmla="*/ 914713 w 4333155"/>
                <a:gd name="connsiteY543" fmla="*/ 378699 h 1104703"/>
                <a:gd name="connsiteX544" fmla="*/ 914713 w 4333155"/>
                <a:gd name="connsiteY544" fmla="*/ 388619 h 1104703"/>
                <a:gd name="connsiteX545" fmla="*/ 911795 w 4333155"/>
                <a:gd name="connsiteY545" fmla="*/ 391536 h 1104703"/>
                <a:gd name="connsiteX546" fmla="*/ 906893 w 4333155"/>
                <a:gd name="connsiteY546" fmla="*/ 393520 h 1104703"/>
                <a:gd name="connsiteX547" fmla="*/ 873400 w 4333155"/>
                <a:gd name="connsiteY547" fmla="*/ 393403 h 1104703"/>
                <a:gd name="connsiteX548" fmla="*/ 860913 w 4333155"/>
                <a:gd name="connsiteY548" fmla="*/ 393403 h 1104703"/>
                <a:gd name="connsiteX549" fmla="*/ 853911 w 4333155"/>
                <a:gd name="connsiteY549" fmla="*/ 386401 h 1104703"/>
                <a:gd name="connsiteX550" fmla="*/ 860913 w 4333155"/>
                <a:gd name="connsiteY550" fmla="*/ 379399 h 1104703"/>
                <a:gd name="connsiteX551" fmla="*/ 873400 w 4333155"/>
                <a:gd name="connsiteY551" fmla="*/ 379399 h 1104703"/>
                <a:gd name="connsiteX552" fmla="*/ 880402 w 4333155"/>
                <a:gd name="connsiteY552" fmla="*/ 386401 h 1104703"/>
                <a:gd name="connsiteX553" fmla="*/ 873400 w 4333155"/>
                <a:gd name="connsiteY553" fmla="*/ 393403 h 1104703"/>
                <a:gd name="connsiteX554" fmla="*/ 835938 w 4333155"/>
                <a:gd name="connsiteY554" fmla="*/ 393403 h 1104703"/>
                <a:gd name="connsiteX555" fmla="*/ 823451 w 4333155"/>
                <a:gd name="connsiteY555" fmla="*/ 393403 h 1104703"/>
                <a:gd name="connsiteX556" fmla="*/ 816449 w 4333155"/>
                <a:gd name="connsiteY556" fmla="*/ 386401 h 1104703"/>
                <a:gd name="connsiteX557" fmla="*/ 823451 w 4333155"/>
                <a:gd name="connsiteY557" fmla="*/ 379399 h 1104703"/>
                <a:gd name="connsiteX558" fmla="*/ 835938 w 4333155"/>
                <a:gd name="connsiteY558" fmla="*/ 379399 h 1104703"/>
                <a:gd name="connsiteX559" fmla="*/ 842941 w 4333155"/>
                <a:gd name="connsiteY559" fmla="*/ 386401 h 1104703"/>
                <a:gd name="connsiteX560" fmla="*/ 835938 w 4333155"/>
                <a:gd name="connsiteY560" fmla="*/ 393403 h 1104703"/>
                <a:gd name="connsiteX561" fmla="*/ 798360 w 4333155"/>
                <a:gd name="connsiteY561" fmla="*/ 393287 h 1104703"/>
                <a:gd name="connsiteX562" fmla="*/ 785873 w 4333155"/>
                <a:gd name="connsiteY562" fmla="*/ 393287 h 1104703"/>
                <a:gd name="connsiteX563" fmla="*/ 778871 w 4333155"/>
                <a:gd name="connsiteY563" fmla="*/ 386285 h 1104703"/>
                <a:gd name="connsiteX564" fmla="*/ 785873 w 4333155"/>
                <a:gd name="connsiteY564" fmla="*/ 379282 h 1104703"/>
                <a:gd name="connsiteX565" fmla="*/ 798360 w 4333155"/>
                <a:gd name="connsiteY565" fmla="*/ 379282 h 1104703"/>
                <a:gd name="connsiteX566" fmla="*/ 805362 w 4333155"/>
                <a:gd name="connsiteY566" fmla="*/ 386285 h 1104703"/>
                <a:gd name="connsiteX567" fmla="*/ 798360 w 4333155"/>
                <a:gd name="connsiteY567" fmla="*/ 393287 h 1104703"/>
                <a:gd name="connsiteX568" fmla="*/ 760899 w 4333155"/>
                <a:gd name="connsiteY568" fmla="*/ 393287 h 1104703"/>
                <a:gd name="connsiteX569" fmla="*/ 748412 w 4333155"/>
                <a:gd name="connsiteY569" fmla="*/ 393287 h 1104703"/>
                <a:gd name="connsiteX570" fmla="*/ 741410 w 4333155"/>
                <a:gd name="connsiteY570" fmla="*/ 386285 h 1104703"/>
                <a:gd name="connsiteX571" fmla="*/ 748412 w 4333155"/>
                <a:gd name="connsiteY571" fmla="*/ 379282 h 1104703"/>
                <a:gd name="connsiteX572" fmla="*/ 760899 w 4333155"/>
                <a:gd name="connsiteY572" fmla="*/ 379282 h 1104703"/>
                <a:gd name="connsiteX573" fmla="*/ 767901 w 4333155"/>
                <a:gd name="connsiteY573" fmla="*/ 386285 h 1104703"/>
                <a:gd name="connsiteX574" fmla="*/ 760899 w 4333155"/>
                <a:gd name="connsiteY574" fmla="*/ 393287 h 1104703"/>
                <a:gd name="connsiteX575" fmla="*/ 723437 w 4333155"/>
                <a:gd name="connsiteY575" fmla="*/ 393170 h 1104703"/>
                <a:gd name="connsiteX576" fmla="*/ 710950 w 4333155"/>
                <a:gd name="connsiteY576" fmla="*/ 393170 h 1104703"/>
                <a:gd name="connsiteX577" fmla="*/ 703948 w 4333155"/>
                <a:gd name="connsiteY577" fmla="*/ 386168 h 1104703"/>
                <a:gd name="connsiteX578" fmla="*/ 710950 w 4333155"/>
                <a:gd name="connsiteY578" fmla="*/ 379166 h 1104703"/>
                <a:gd name="connsiteX579" fmla="*/ 723437 w 4333155"/>
                <a:gd name="connsiteY579" fmla="*/ 379166 h 1104703"/>
                <a:gd name="connsiteX580" fmla="*/ 730440 w 4333155"/>
                <a:gd name="connsiteY580" fmla="*/ 386168 h 1104703"/>
                <a:gd name="connsiteX581" fmla="*/ 723437 w 4333155"/>
                <a:gd name="connsiteY581" fmla="*/ 393170 h 1104703"/>
                <a:gd name="connsiteX582" fmla="*/ 685859 w 4333155"/>
                <a:gd name="connsiteY582" fmla="*/ 393170 h 1104703"/>
                <a:gd name="connsiteX583" fmla="*/ 673372 w 4333155"/>
                <a:gd name="connsiteY583" fmla="*/ 393170 h 1104703"/>
                <a:gd name="connsiteX584" fmla="*/ 666370 w 4333155"/>
                <a:gd name="connsiteY584" fmla="*/ 386168 h 1104703"/>
                <a:gd name="connsiteX585" fmla="*/ 673372 w 4333155"/>
                <a:gd name="connsiteY585" fmla="*/ 379166 h 1104703"/>
                <a:gd name="connsiteX586" fmla="*/ 685859 w 4333155"/>
                <a:gd name="connsiteY586" fmla="*/ 379166 h 1104703"/>
                <a:gd name="connsiteX587" fmla="*/ 692861 w 4333155"/>
                <a:gd name="connsiteY587" fmla="*/ 386168 h 1104703"/>
                <a:gd name="connsiteX588" fmla="*/ 685859 w 4333155"/>
                <a:gd name="connsiteY588" fmla="*/ 393170 h 1104703"/>
                <a:gd name="connsiteX589" fmla="*/ 648398 w 4333155"/>
                <a:gd name="connsiteY589" fmla="*/ 393053 h 1104703"/>
                <a:gd name="connsiteX590" fmla="*/ 635911 w 4333155"/>
                <a:gd name="connsiteY590" fmla="*/ 393053 h 1104703"/>
                <a:gd name="connsiteX591" fmla="*/ 628909 w 4333155"/>
                <a:gd name="connsiteY591" fmla="*/ 386051 h 1104703"/>
                <a:gd name="connsiteX592" fmla="*/ 635911 w 4333155"/>
                <a:gd name="connsiteY592" fmla="*/ 379049 h 1104703"/>
                <a:gd name="connsiteX593" fmla="*/ 648398 w 4333155"/>
                <a:gd name="connsiteY593" fmla="*/ 379049 h 1104703"/>
                <a:gd name="connsiteX594" fmla="*/ 655400 w 4333155"/>
                <a:gd name="connsiteY594" fmla="*/ 386051 h 1104703"/>
                <a:gd name="connsiteX595" fmla="*/ 648398 w 4333155"/>
                <a:gd name="connsiteY595" fmla="*/ 393053 h 1104703"/>
                <a:gd name="connsiteX596" fmla="*/ 610936 w 4333155"/>
                <a:gd name="connsiteY596" fmla="*/ 393053 h 1104703"/>
                <a:gd name="connsiteX597" fmla="*/ 598449 w 4333155"/>
                <a:gd name="connsiteY597" fmla="*/ 393053 h 1104703"/>
                <a:gd name="connsiteX598" fmla="*/ 591447 w 4333155"/>
                <a:gd name="connsiteY598" fmla="*/ 386051 h 1104703"/>
                <a:gd name="connsiteX599" fmla="*/ 598449 w 4333155"/>
                <a:gd name="connsiteY599" fmla="*/ 379049 h 1104703"/>
                <a:gd name="connsiteX600" fmla="*/ 610936 w 4333155"/>
                <a:gd name="connsiteY600" fmla="*/ 379049 h 1104703"/>
                <a:gd name="connsiteX601" fmla="*/ 617939 w 4333155"/>
                <a:gd name="connsiteY601" fmla="*/ 386051 h 1104703"/>
                <a:gd name="connsiteX602" fmla="*/ 610936 w 4333155"/>
                <a:gd name="connsiteY602" fmla="*/ 393053 h 1104703"/>
                <a:gd name="connsiteX603" fmla="*/ 573358 w 4333155"/>
                <a:gd name="connsiteY603" fmla="*/ 392937 h 1104703"/>
                <a:gd name="connsiteX604" fmla="*/ 560871 w 4333155"/>
                <a:gd name="connsiteY604" fmla="*/ 392937 h 1104703"/>
                <a:gd name="connsiteX605" fmla="*/ 553869 w 4333155"/>
                <a:gd name="connsiteY605" fmla="*/ 385934 h 1104703"/>
                <a:gd name="connsiteX606" fmla="*/ 560871 w 4333155"/>
                <a:gd name="connsiteY606" fmla="*/ 378932 h 1104703"/>
                <a:gd name="connsiteX607" fmla="*/ 573358 w 4333155"/>
                <a:gd name="connsiteY607" fmla="*/ 378932 h 1104703"/>
                <a:gd name="connsiteX608" fmla="*/ 580360 w 4333155"/>
                <a:gd name="connsiteY608" fmla="*/ 385934 h 1104703"/>
                <a:gd name="connsiteX609" fmla="*/ 573358 w 4333155"/>
                <a:gd name="connsiteY609" fmla="*/ 392937 h 1104703"/>
                <a:gd name="connsiteX610" fmla="*/ 535897 w 4333155"/>
                <a:gd name="connsiteY610" fmla="*/ 392937 h 1104703"/>
                <a:gd name="connsiteX611" fmla="*/ 523410 w 4333155"/>
                <a:gd name="connsiteY611" fmla="*/ 392937 h 1104703"/>
                <a:gd name="connsiteX612" fmla="*/ 516408 w 4333155"/>
                <a:gd name="connsiteY612" fmla="*/ 385934 h 1104703"/>
                <a:gd name="connsiteX613" fmla="*/ 523410 w 4333155"/>
                <a:gd name="connsiteY613" fmla="*/ 378932 h 1104703"/>
                <a:gd name="connsiteX614" fmla="*/ 535897 w 4333155"/>
                <a:gd name="connsiteY614" fmla="*/ 378932 h 1104703"/>
                <a:gd name="connsiteX615" fmla="*/ 542899 w 4333155"/>
                <a:gd name="connsiteY615" fmla="*/ 385934 h 1104703"/>
                <a:gd name="connsiteX616" fmla="*/ 535897 w 4333155"/>
                <a:gd name="connsiteY616" fmla="*/ 392937 h 1104703"/>
                <a:gd name="connsiteX617" fmla="*/ 3253193 w 4333155"/>
                <a:gd name="connsiteY617" fmla="*/ 389902 h 1104703"/>
                <a:gd name="connsiteX618" fmla="*/ 3248291 w 4333155"/>
                <a:gd name="connsiteY618" fmla="*/ 387802 h 1104703"/>
                <a:gd name="connsiteX619" fmla="*/ 3248291 w 4333155"/>
                <a:gd name="connsiteY619" fmla="*/ 377882 h 1104703"/>
                <a:gd name="connsiteX620" fmla="*/ 3257161 w 4333155"/>
                <a:gd name="connsiteY620" fmla="*/ 369013 h 1104703"/>
                <a:gd name="connsiteX621" fmla="*/ 3267081 w 4333155"/>
                <a:gd name="connsiteY621" fmla="*/ 369013 h 1104703"/>
                <a:gd name="connsiteX622" fmla="*/ 3267081 w 4333155"/>
                <a:gd name="connsiteY622" fmla="*/ 378932 h 1104703"/>
                <a:gd name="connsiteX623" fmla="*/ 3258211 w 4333155"/>
                <a:gd name="connsiteY623" fmla="*/ 387802 h 1104703"/>
                <a:gd name="connsiteX624" fmla="*/ 3253310 w 4333155"/>
                <a:gd name="connsiteY624" fmla="*/ 389786 h 1104703"/>
                <a:gd name="connsiteX625" fmla="*/ 927433 w 4333155"/>
                <a:gd name="connsiteY625" fmla="*/ 372981 h 1104703"/>
                <a:gd name="connsiteX626" fmla="*/ 922532 w 4333155"/>
                <a:gd name="connsiteY626" fmla="*/ 370880 h 1104703"/>
                <a:gd name="connsiteX627" fmla="*/ 922532 w 4333155"/>
                <a:gd name="connsiteY627" fmla="*/ 360960 h 1104703"/>
                <a:gd name="connsiteX628" fmla="*/ 931401 w 4333155"/>
                <a:gd name="connsiteY628" fmla="*/ 352091 h 1104703"/>
                <a:gd name="connsiteX629" fmla="*/ 941321 w 4333155"/>
                <a:gd name="connsiteY629" fmla="*/ 352091 h 1104703"/>
                <a:gd name="connsiteX630" fmla="*/ 941321 w 4333155"/>
                <a:gd name="connsiteY630" fmla="*/ 362010 h 1104703"/>
                <a:gd name="connsiteX631" fmla="*/ 932451 w 4333155"/>
                <a:gd name="connsiteY631" fmla="*/ 370880 h 1104703"/>
                <a:gd name="connsiteX632" fmla="*/ 927550 w 4333155"/>
                <a:gd name="connsiteY632" fmla="*/ 372864 h 1104703"/>
                <a:gd name="connsiteX633" fmla="*/ 1667209 w 4333155"/>
                <a:gd name="connsiteY633" fmla="*/ 367962 h 1104703"/>
                <a:gd name="connsiteX634" fmla="*/ 1662307 w 4333155"/>
                <a:gd name="connsiteY634" fmla="*/ 365978 h 1104703"/>
                <a:gd name="connsiteX635" fmla="*/ 1653438 w 4333155"/>
                <a:gd name="connsiteY635" fmla="*/ 357109 h 1104703"/>
                <a:gd name="connsiteX636" fmla="*/ 1653438 w 4333155"/>
                <a:gd name="connsiteY636" fmla="*/ 347189 h 1104703"/>
                <a:gd name="connsiteX637" fmla="*/ 1663358 w 4333155"/>
                <a:gd name="connsiteY637" fmla="*/ 347189 h 1104703"/>
                <a:gd name="connsiteX638" fmla="*/ 1672227 w 4333155"/>
                <a:gd name="connsiteY638" fmla="*/ 356059 h 1104703"/>
                <a:gd name="connsiteX639" fmla="*/ 1672227 w 4333155"/>
                <a:gd name="connsiteY639" fmla="*/ 365978 h 1104703"/>
                <a:gd name="connsiteX640" fmla="*/ 1667326 w 4333155"/>
                <a:gd name="connsiteY640" fmla="*/ 368079 h 1104703"/>
                <a:gd name="connsiteX641" fmla="*/ 3279801 w 4333155"/>
                <a:gd name="connsiteY641" fmla="*/ 363411 h 1104703"/>
                <a:gd name="connsiteX642" fmla="*/ 3274899 w 4333155"/>
                <a:gd name="connsiteY642" fmla="*/ 361310 h 1104703"/>
                <a:gd name="connsiteX643" fmla="*/ 3274899 w 4333155"/>
                <a:gd name="connsiteY643" fmla="*/ 351391 h 1104703"/>
                <a:gd name="connsiteX644" fmla="*/ 3283769 w 4333155"/>
                <a:gd name="connsiteY644" fmla="*/ 342521 h 1104703"/>
                <a:gd name="connsiteX645" fmla="*/ 3293689 w 4333155"/>
                <a:gd name="connsiteY645" fmla="*/ 342521 h 1104703"/>
                <a:gd name="connsiteX646" fmla="*/ 3293689 w 4333155"/>
                <a:gd name="connsiteY646" fmla="*/ 352441 h 1104703"/>
                <a:gd name="connsiteX647" fmla="*/ 3284819 w 4333155"/>
                <a:gd name="connsiteY647" fmla="*/ 361310 h 1104703"/>
                <a:gd name="connsiteX648" fmla="*/ 3279918 w 4333155"/>
                <a:gd name="connsiteY648" fmla="*/ 363294 h 1104703"/>
                <a:gd name="connsiteX649" fmla="*/ 954041 w 4333155"/>
                <a:gd name="connsiteY649" fmla="*/ 346489 h 1104703"/>
                <a:gd name="connsiteX650" fmla="*/ 949140 w 4333155"/>
                <a:gd name="connsiteY650" fmla="*/ 344388 h 1104703"/>
                <a:gd name="connsiteX651" fmla="*/ 949140 w 4333155"/>
                <a:gd name="connsiteY651" fmla="*/ 334469 h 1104703"/>
                <a:gd name="connsiteX652" fmla="*/ 958009 w 4333155"/>
                <a:gd name="connsiteY652" fmla="*/ 325599 h 1104703"/>
                <a:gd name="connsiteX653" fmla="*/ 967929 w 4333155"/>
                <a:gd name="connsiteY653" fmla="*/ 325599 h 1104703"/>
                <a:gd name="connsiteX654" fmla="*/ 967929 w 4333155"/>
                <a:gd name="connsiteY654" fmla="*/ 335519 h 1104703"/>
                <a:gd name="connsiteX655" fmla="*/ 959059 w 4333155"/>
                <a:gd name="connsiteY655" fmla="*/ 344388 h 1104703"/>
                <a:gd name="connsiteX656" fmla="*/ 954158 w 4333155"/>
                <a:gd name="connsiteY656" fmla="*/ 346372 h 1104703"/>
                <a:gd name="connsiteX657" fmla="*/ 1640718 w 4333155"/>
                <a:gd name="connsiteY657" fmla="*/ 341471 h 1104703"/>
                <a:gd name="connsiteX658" fmla="*/ 1635816 w 4333155"/>
                <a:gd name="connsiteY658" fmla="*/ 339487 h 1104703"/>
                <a:gd name="connsiteX659" fmla="*/ 1626947 w 4333155"/>
                <a:gd name="connsiteY659" fmla="*/ 330618 h 1104703"/>
                <a:gd name="connsiteX660" fmla="*/ 1626947 w 4333155"/>
                <a:gd name="connsiteY660" fmla="*/ 320698 h 1104703"/>
                <a:gd name="connsiteX661" fmla="*/ 1636866 w 4333155"/>
                <a:gd name="connsiteY661" fmla="*/ 320698 h 1104703"/>
                <a:gd name="connsiteX662" fmla="*/ 1645736 w 4333155"/>
                <a:gd name="connsiteY662" fmla="*/ 329567 h 1104703"/>
                <a:gd name="connsiteX663" fmla="*/ 1645736 w 4333155"/>
                <a:gd name="connsiteY663" fmla="*/ 339487 h 1104703"/>
                <a:gd name="connsiteX664" fmla="*/ 1640834 w 4333155"/>
                <a:gd name="connsiteY664" fmla="*/ 341588 h 1104703"/>
                <a:gd name="connsiteX665" fmla="*/ 3306409 w 4333155"/>
                <a:gd name="connsiteY665" fmla="*/ 337036 h 1104703"/>
                <a:gd name="connsiteX666" fmla="*/ 3301508 w 4333155"/>
                <a:gd name="connsiteY666" fmla="*/ 334936 h 1104703"/>
                <a:gd name="connsiteX667" fmla="*/ 3301508 w 4333155"/>
                <a:gd name="connsiteY667" fmla="*/ 325016 h 1104703"/>
                <a:gd name="connsiteX668" fmla="*/ 3310377 w 4333155"/>
                <a:gd name="connsiteY668" fmla="*/ 316147 h 1104703"/>
                <a:gd name="connsiteX669" fmla="*/ 3320297 w 4333155"/>
                <a:gd name="connsiteY669" fmla="*/ 316147 h 1104703"/>
                <a:gd name="connsiteX670" fmla="*/ 3320297 w 4333155"/>
                <a:gd name="connsiteY670" fmla="*/ 326066 h 1104703"/>
                <a:gd name="connsiteX671" fmla="*/ 3311427 w 4333155"/>
                <a:gd name="connsiteY671" fmla="*/ 334936 h 1104703"/>
                <a:gd name="connsiteX672" fmla="*/ 3306526 w 4333155"/>
                <a:gd name="connsiteY672" fmla="*/ 336920 h 1104703"/>
                <a:gd name="connsiteX673" fmla="*/ 980533 w 4333155"/>
                <a:gd name="connsiteY673" fmla="*/ 319998 h 1104703"/>
                <a:gd name="connsiteX674" fmla="*/ 975631 w 4333155"/>
                <a:gd name="connsiteY674" fmla="*/ 317897 h 1104703"/>
                <a:gd name="connsiteX675" fmla="*/ 975631 w 4333155"/>
                <a:gd name="connsiteY675" fmla="*/ 307977 h 1104703"/>
                <a:gd name="connsiteX676" fmla="*/ 984501 w 4333155"/>
                <a:gd name="connsiteY676" fmla="*/ 299108 h 1104703"/>
                <a:gd name="connsiteX677" fmla="*/ 994420 w 4333155"/>
                <a:gd name="connsiteY677" fmla="*/ 299108 h 1104703"/>
                <a:gd name="connsiteX678" fmla="*/ 994420 w 4333155"/>
                <a:gd name="connsiteY678" fmla="*/ 309028 h 1104703"/>
                <a:gd name="connsiteX679" fmla="*/ 985551 w 4333155"/>
                <a:gd name="connsiteY679" fmla="*/ 317897 h 1104703"/>
                <a:gd name="connsiteX680" fmla="*/ 980649 w 4333155"/>
                <a:gd name="connsiteY680" fmla="*/ 319881 h 1104703"/>
                <a:gd name="connsiteX681" fmla="*/ 1614109 w 4333155"/>
                <a:gd name="connsiteY681" fmla="*/ 314979 h 1104703"/>
                <a:gd name="connsiteX682" fmla="*/ 1609208 w 4333155"/>
                <a:gd name="connsiteY682" fmla="*/ 312996 h 1104703"/>
                <a:gd name="connsiteX683" fmla="*/ 1600338 w 4333155"/>
                <a:gd name="connsiteY683" fmla="*/ 304126 h 1104703"/>
                <a:gd name="connsiteX684" fmla="*/ 1600338 w 4333155"/>
                <a:gd name="connsiteY684" fmla="*/ 294206 h 1104703"/>
                <a:gd name="connsiteX685" fmla="*/ 1610258 w 4333155"/>
                <a:gd name="connsiteY685" fmla="*/ 294206 h 1104703"/>
                <a:gd name="connsiteX686" fmla="*/ 1619128 w 4333155"/>
                <a:gd name="connsiteY686" fmla="*/ 303076 h 1104703"/>
                <a:gd name="connsiteX687" fmla="*/ 1619128 w 4333155"/>
                <a:gd name="connsiteY687" fmla="*/ 312996 h 1104703"/>
                <a:gd name="connsiteX688" fmla="*/ 1614226 w 4333155"/>
                <a:gd name="connsiteY688" fmla="*/ 315096 h 1104703"/>
                <a:gd name="connsiteX689" fmla="*/ 3332900 w 4333155"/>
                <a:gd name="connsiteY689" fmla="*/ 310545 h 1104703"/>
                <a:gd name="connsiteX690" fmla="*/ 3327999 w 4333155"/>
                <a:gd name="connsiteY690" fmla="*/ 308444 h 1104703"/>
                <a:gd name="connsiteX691" fmla="*/ 3327999 w 4333155"/>
                <a:gd name="connsiteY691" fmla="*/ 298524 h 1104703"/>
                <a:gd name="connsiteX692" fmla="*/ 3336868 w 4333155"/>
                <a:gd name="connsiteY692" fmla="*/ 289655 h 1104703"/>
                <a:gd name="connsiteX693" fmla="*/ 3346788 w 4333155"/>
                <a:gd name="connsiteY693" fmla="*/ 289655 h 1104703"/>
                <a:gd name="connsiteX694" fmla="*/ 3346788 w 4333155"/>
                <a:gd name="connsiteY694" fmla="*/ 299575 h 1104703"/>
                <a:gd name="connsiteX695" fmla="*/ 3337919 w 4333155"/>
                <a:gd name="connsiteY695" fmla="*/ 308444 h 1104703"/>
                <a:gd name="connsiteX696" fmla="*/ 3333017 w 4333155"/>
                <a:gd name="connsiteY696" fmla="*/ 310428 h 1104703"/>
                <a:gd name="connsiteX697" fmla="*/ 1007141 w 4333155"/>
                <a:gd name="connsiteY697" fmla="*/ 293506 h 1104703"/>
                <a:gd name="connsiteX698" fmla="*/ 1002239 w 4333155"/>
                <a:gd name="connsiteY698" fmla="*/ 291406 h 1104703"/>
                <a:gd name="connsiteX699" fmla="*/ 1002239 w 4333155"/>
                <a:gd name="connsiteY699" fmla="*/ 281486 h 1104703"/>
                <a:gd name="connsiteX700" fmla="*/ 1011109 w 4333155"/>
                <a:gd name="connsiteY700" fmla="*/ 272616 h 1104703"/>
                <a:gd name="connsiteX701" fmla="*/ 1021028 w 4333155"/>
                <a:gd name="connsiteY701" fmla="*/ 272616 h 1104703"/>
                <a:gd name="connsiteX702" fmla="*/ 1021028 w 4333155"/>
                <a:gd name="connsiteY702" fmla="*/ 282536 h 1104703"/>
                <a:gd name="connsiteX703" fmla="*/ 1012159 w 4333155"/>
                <a:gd name="connsiteY703" fmla="*/ 291406 h 1104703"/>
                <a:gd name="connsiteX704" fmla="*/ 1007257 w 4333155"/>
                <a:gd name="connsiteY704" fmla="*/ 293390 h 1104703"/>
                <a:gd name="connsiteX705" fmla="*/ 1587618 w 4333155"/>
                <a:gd name="connsiteY705" fmla="*/ 288488 h 1104703"/>
                <a:gd name="connsiteX706" fmla="*/ 1582716 w 4333155"/>
                <a:gd name="connsiteY706" fmla="*/ 286504 h 1104703"/>
                <a:gd name="connsiteX707" fmla="*/ 1573847 w 4333155"/>
                <a:gd name="connsiteY707" fmla="*/ 277635 h 1104703"/>
                <a:gd name="connsiteX708" fmla="*/ 1573847 w 4333155"/>
                <a:gd name="connsiteY708" fmla="*/ 267715 h 1104703"/>
                <a:gd name="connsiteX709" fmla="*/ 1583767 w 4333155"/>
                <a:gd name="connsiteY709" fmla="*/ 267715 h 1104703"/>
                <a:gd name="connsiteX710" fmla="*/ 1592636 w 4333155"/>
                <a:gd name="connsiteY710" fmla="*/ 276585 h 1104703"/>
                <a:gd name="connsiteX711" fmla="*/ 1592636 w 4333155"/>
                <a:gd name="connsiteY711" fmla="*/ 286504 h 1104703"/>
                <a:gd name="connsiteX712" fmla="*/ 1587735 w 4333155"/>
                <a:gd name="connsiteY712" fmla="*/ 288605 h 1104703"/>
                <a:gd name="connsiteX713" fmla="*/ 3359509 w 4333155"/>
                <a:gd name="connsiteY713" fmla="*/ 284053 h 1104703"/>
                <a:gd name="connsiteX714" fmla="*/ 3354607 w 4333155"/>
                <a:gd name="connsiteY714" fmla="*/ 281953 h 1104703"/>
                <a:gd name="connsiteX715" fmla="*/ 3354607 w 4333155"/>
                <a:gd name="connsiteY715" fmla="*/ 272033 h 1104703"/>
                <a:gd name="connsiteX716" fmla="*/ 3363476 w 4333155"/>
                <a:gd name="connsiteY716" fmla="*/ 263164 h 1104703"/>
                <a:gd name="connsiteX717" fmla="*/ 3373396 w 4333155"/>
                <a:gd name="connsiteY717" fmla="*/ 263164 h 1104703"/>
                <a:gd name="connsiteX718" fmla="*/ 3373396 w 4333155"/>
                <a:gd name="connsiteY718" fmla="*/ 273083 h 1104703"/>
                <a:gd name="connsiteX719" fmla="*/ 3364527 w 4333155"/>
                <a:gd name="connsiteY719" fmla="*/ 281953 h 1104703"/>
                <a:gd name="connsiteX720" fmla="*/ 3359625 w 4333155"/>
                <a:gd name="connsiteY720" fmla="*/ 283937 h 1104703"/>
                <a:gd name="connsiteX721" fmla="*/ 1033632 w 4333155"/>
                <a:gd name="connsiteY721" fmla="*/ 267015 h 1104703"/>
                <a:gd name="connsiteX722" fmla="*/ 1028731 w 4333155"/>
                <a:gd name="connsiteY722" fmla="*/ 264914 h 1104703"/>
                <a:gd name="connsiteX723" fmla="*/ 1028731 w 4333155"/>
                <a:gd name="connsiteY723" fmla="*/ 254995 h 1104703"/>
                <a:gd name="connsiteX724" fmla="*/ 1037600 w 4333155"/>
                <a:gd name="connsiteY724" fmla="*/ 246125 h 1104703"/>
                <a:gd name="connsiteX725" fmla="*/ 1047520 w 4333155"/>
                <a:gd name="connsiteY725" fmla="*/ 246125 h 1104703"/>
                <a:gd name="connsiteX726" fmla="*/ 1047520 w 4333155"/>
                <a:gd name="connsiteY726" fmla="*/ 256045 h 1104703"/>
                <a:gd name="connsiteX727" fmla="*/ 1038650 w 4333155"/>
                <a:gd name="connsiteY727" fmla="*/ 264914 h 1104703"/>
                <a:gd name="connsiteX728" fmla="*/ 1033749 w 4333155"/>
                <a:gd name="connsiteY728" fmla="*/ 266898 h 1104703"/>
                <a:gd name="connsiteX729" fmla="*/ 1561010 w 4333155"/>
                <a:gd name="connsiteY729" fmla="*/ 261997 h 1104703"/>
                <a:gd name="connsiteX730" fmla="*/ 1556108 w 4333155"/>
                <a:gd name="connsiteY730" fmla="*/ 260013 h 1104703"/>
                <a:gd name="connsiteX731" fmla="*/ 1547239 w 4333155"/>
                <a:gd name="connsiteY731" fmla="*/ 251143 h 1104703"/>
                <a:gd name="connsiteX732" fmla="*/ 1547239 w 4333155"/>
                <a:gd name="connsiteY732" fmla="*/ 241224 h 1104703"/>
                <a:gd name="connsiteX733" fmla="*/ 1557159 w 4333155"/>
                <a:gd name="connsiteY733" fmla="*/ 241224 h 1104703"/>
                <a:gd name="connsiteX734" fmla="*/ 1566028 w 4333155"/>
                <a:gd name="connsiteY734" fmla="*/ 250093 h 1104703"/>
                <a:gd name="connsiteX735" fmla="*/ 1566028 w 4333155"/>
                <a:gd name="connsiteY735" fmla="*/ 260013 h 1104703"/>
                <a:gd name="connsiteX736" fmla="*/ 1561126 w 4333155"/>
                <a:gd name="connsiteY736" fmla="*/ 262113 h 1104703"/>
                <a:gd name="connsiteX737" fmla="*/ 3386117 w 4333155"/>
                <a:gd name="connsiteY737" fmla="*/ 257562 h 1104703"/>
                <a:gd name="connsiteX738" fmla="*/ 3381215 w 4333155"/>
                <a:gd name="connsiteY738" fmla="*/ 255461 h 1104703"/>
                <a:gd name="connsiteX739" fmla="*/ 3381215 w 4333155"/>
                <a:gd name="connsiteY739" fmla="*/ 245542 h 1104703"/>
                <a:gd name="connsiteX740" fmla="*/ 3390085 w 4333155"/>
                <a:gd name="connsiteY740" fmla="*/ 236672 h 1104703"/>
                <a:gd name="connsiteX741" fmla="*/ 3400004 w 4333155"/>
                <a:gd name="connsiteY741" fmla="*/ 236672 h 1104703"/>
                <a:gd name="connsiteX742" fmla="*/ 3400004 w 4333155"/>
                <a:gd name="connsiteY742" fmla="*/ 246592 h 1104703"/>
                <a:gd name="connsiteX743" fmla="*/ 3391135 w 4333155"/>
                <a:gd name="connsiteY743" fmla="*/ 255461 h 1104703"/>
                <a:gd name="connsiteX744" fmla="*/ 3386233 w 4333155"/>
                <a:gd name="connsiteY744" fmla="*/ 257445 h 1104703"/>
                <a:gd name="connsiteX745" fmla="*/ 1060240 w 4333155"/>
                <a:gd name="connsiteY745" fmla="*/ 240640 h 1104703"/>
                <a:gd name="connsiteX746" fmla="*/ 1055339 w 4333155"/>
                <a:gd name="connsiteY746" fmla="*/ 238539 h 1104703"/>
                <a:gd name="connsiteX747" fmla="*/ 1055339 w 4333155"/>
                <a:gd name="connsiteY747" fmla="*/ 228620 h 1104703"/>
                <a:gd name="connsiteX748" fmla="*/ 1064208 w 4333155"/>
                <a:gd name="connsiteY748" fmla="*/ 219750 h 1104703"/>
                <a:gd name="connsiteX749" fmla="*/ 1074128 w 4333155"/>
                <a:gd name="connsiteY749" fmla="*/ 219750 h 1104703"/>
                <a:gd name="connsiteX750" fmla="*/ 1074128 w 4333155"/>
                <a:gd name="connsiteY750" fmla="*/ 229670 h 1104703"/>
                <a:gd name="connsiteX751" fmla="*/ 1065258 w 4333155"/>
                <a:gd name="connsiteY751" fmla="*/ 238539 h 1104703"/>
                <a:gd name="connsiteX752" fmla="*/ 1060357 w 4333155"/>
                <a:gd name="connsiteY752" fmla="*/ 240523 h 1104703"/>
                <a:gd name="connsiteX753" fmla="*/ 1534518 w 4333155"/>
                <a:gd name="connsiteY753" fmla="*/ 235505 h 1104703"/>
                <a:gd name="connsiteX754" fmla="*/ 1529617 w 4333155"/>
                <a:gd name="connsiteY754" fmla="*/ 233521 h 1104703"/>
                <a:gd name="connsiteX755" fmla="*/ 1520747 w 4333155"/>
                <a:gd name="connsiteY755" fmla="*/ 224652 h 1104703"/>
                <a:gd name="connsiteX756" fmla="*/ 1520747 w 4333155"/>
                <a:gd name="connsiteY756" fmla="*/ 214732 h 1104703"/>
                <a:gd name="connsiteX757" fmla="*/ 1530667 w 4333155"/>
                <a:gd name="connsiteY757" fmla="*/ 214732 h 1104703"/>
                <a:gd name="connsiteX758" fmla="*/ 1539536 w 4333155"/>
                <a:gd name="connsiteY758" fmla="*/ 223602 h 1104703"/>
                <a:gd name="connsiteX759" fmla="*/ 1539536 w 4333155"/>
                <a:gd name="connsiteY759" fmla="*/ 233521 h 1104703"/>
                <a:gd name="connsiteX760" fmla="*/ 1534635 w 4333155"/>
                <a:gd name="connsiteY760" fmla="*/ 235622 h 1104703"/>
                <a:gd name="connsiteX761" fmla="*/ 3412608 w 4333155"/>
                <a:gd name="connsiteY761" fmla="*/ 231071 h 1104703"/>
                <a:gd name="connsiteX762" fmla="*/ 3407707 w 4333155"/>
                <a:gd name="connsiteY762" fmla="*/ 228970 h 1104703"/>
                <a:gd name="connsiteX763" fmla="*/ 3407707 w 4333155"/>
                <a:gd name="connsiteY763" fmla="*/ 219050 h 1104703"/>
                <a:gd name="connsiteX764" fmla="*/ 3416576 w 4333155"/>
                <a:gd name="connsiteY764" fmla="*/ 210181 h 1104703"/>
                <a:gd name="connsiteX765" fmla="*/ 3426496 w 4333155"/>
                <a:gd name="connsiteY765" fmla="*/ 210181 h 1104703"/>
                <a:gd name="connsiteX766" fmla="*/ 3426496 w 4333155"/>
                <a:gd name="connsiteY766" fmla="*/ 220100 h 1104703"/>
                <a:gd name="connsiteX767" fmla="*/ 3417626 w 4333155"/>
                <a:gd name="connsiteY767" fmla="*/ 228970 h 1104703"/>
                <a:gd name="connsiteX768" fmla="*/ 3412725 w 4333155"/>
                <a:gd name="connsiteY768" fmla="*/ 230954 h 1104703"/>
                <a:gd name="connsiteX769" fmla="*/ 1086732 w 4333155"/>
                <a:gd name="connsiteY769" fmla="*/ 214149 h 1104703"/>
                <a:gd name="connsiteX770" fmla="*/ 1081830 w 4333155"/>
                <a:gd name="connsiteY770" fmla="*/ 212048 h 1104703"/>
                <a:gd name="connsiteX771" fmla="*/ 1081830 w 4333155"/>
                <a:gd name="connsiteY771" fmla="*/ 202128 h 1104703"/>
                <a:gd name="connsiteX772" fmla="*/ 1090700 w 4333155"/>
                <a:gd name="connsiteY772" fmla="*/ 193259 h 1104703"/>
                <a:gd name="connsiteX773" fmla="*/ 1100619 w 4333155"/>
                <a:gd name="connsiteY773" fmla="*/ 193259 h 1104703"/>
                <a:gd name="connsiteX774" fmla="*/ 1100619 w 4333155"/>
                <a:gd name="connsiteY774" fmla="*/ 203179 h 1104703"/>
                <a:gd name="connsiteX775" fmla="*/ 1091750 w 4333155"/>
                <a:gd name="connsiteY775" fmla="*/ 212048 h 1104703"/>
                <a:gd name="connsiteX776" fmla="*/ 1086848 w 4333155"/>
                <a:gd name="connsiteY776" fmla="*/ 214032 h 1104703"/>
                <a:gd name="connsiteX777" fmla="*/ 1507910 w 4333155"/>
                <a:gd name="connsiteY777" fmla="*/ 209014 h 1104703"/>
                <a:gd name="connsiteX778" fmla="*/ 1503009 w 4333155"/>
                <a:gd name="connsiteY778" fmla="*/ 207030 h 1104703"/>
                <a:gd name="connsiteX779" fmla="*/ 1494139 w 4333155"/>
                <a:gd name="connsiteY779" fmla="*/ 198161 h 1104703"/>
                <a:gd name="connsiteX780" fmla="*/ 1494139 w 4333155"/>
                <a:gd name="connsiteY780" fmla="*/ 188241 h 1104703"/>
                <a:gd name="connsiteX781" fmla="*/ 1504059 w 4333155"/>
                <a:gd name="connsiteY781" fmla="*/ 188241 h 1104703"/>
                <a:gd name="connsiteX782" fmla="*/ 1512928 w 4333155"/>
                <a:gd name="connsiteY782" fmla="*/ 197110 h 1104703"/>
                <a:gd name="connsiteX783" fmla="*/ 1512928 w 4333155"/>
                <a:gd name="connsiteY783" fmla="*/ 207030 h 1104703"/>
                <a:gd name="connsiteX784" fmla="*/ 1508027 w 4333155"/>
                <a:gd name="connsiteY784" fmla="*/ 209131 h 1104703"/>
                <a:gd name="connsiteX785" fmla="*/ 3439216 w 4333155"/>
                <a:gd name="connsiteY785" fmla="*/ 204696 h 1104703"/>
                <a:gd name="connsiteX786" fmla="*/ 3434315 w 4333155"/>
                <a:gd name="connsiteY786" fmla="*/ 202595 h 1104703"/>
                <a:gd name="connsiteX787" fmla="*/ 3434315 w 4333155"/>
                <a:gd name="connsiteY787" fmla="*/ 192676 h 1104703"/>
                <a:gd name="connsiteX788" fmla="*/ 3443184 w 4333155"/>
                <a:gd name="connsiteY788" fmla="*/ 183806 h 1104703"/>
                <a:gd name="connsiteX789" fmla="*/ 3453104 w 4333155"/>
                <a:gd name="connsiteY789" fmla="*/ 183806 h 1104703"/>
                <a:gd name="connsiteX790" fmla="*/ 3453104 w 4333155"/>
                <a:gd name="connsiteY790" fmla="*/ 193726 h 1104703"/>
                <a:gd name="connsiteX791" fmla="*/ 3444235 w 4333155"/>
                <a:gd name="connsiteY791" fmla="*/ 202595 h 1104703"/>
                <a:gd name="connsiteX792" fmla="*/ 3439333 w 4333155"/>
                <a:gd name="connsiteY792" fmla="*/ 204579 h 1104703"/>
                <a:gd name="connsiteX793" fmla="*/ 1113340 w 4333155"/>
                <a:gd name="connsiteY793" fmla="*/ 187657 h 1104703"/>
                <a:gd name="connsiteX794" fmla="*/ 1108438 w 4333155"/>
                <a:gd name="connsiteY794" fmla="*/ 185557 h 1104703"/>
                <a:gd name="connsiteX795" fmla="*/ 1108438 w 4333155"/>
                <a:gd name="connsiteY795" fmla="*/ 175637 h 1104703"/>
                <a:gd name="connsiteX796" fmla="*/ 1117308 w 4333155"/>
                <a:gd name="connsiteY796" fmla="*/ 166768 h 1104703"/>
                <a:gd name="connsiteX797" fmla="*/ 1127227 w 4333155"/>
                <a:gd name="connsiteY797" fmla="*/ 166768 h 1104703"/>
                <a:gd name="connsiteX798" fmla="*/ 1127227 w 4333155"/>
                <a:gd name="connsiteY798" fmla="*/ 176687 h 1104703"/>
                <a:gd name="connsiteX799" fmla="*/ 1118358 w 4333155"/>
                <a:gd name="connsiteY799" fmla="*/ 185557 h 1104703"/>
                <a:gd name="connsiteX800" fmla="*/ 1113457 w 4333155"/>
                <a:gd name="connsiteY800" fmla="*/ 187541 h 1104703"/>
                <a:gd name="connsiteX801" fmla="*/ 1481419 w 4333155"/>
                <a:gd name="connsiteY801" fmla="*/ 182523 h 1104703"/>
                <a:gd name="connsiteX802" fmla="*/ 1476517 w 4333155"/>
                <a:gd name="connsiteY802" fmla="*/ 180538 h 1104703"/>
                <a:gd name="connsiteX803" fmla="*/ 1467648 w 4333155"/>
                <a:gd name="connsiteY803" fmla="*/ 171669 h 1104703"/>
                <a:gd name="connsiteX804" fmla="*/ 1467648 w 4333155"/>
                <a:gd name="connsiteY804" fmla="*/ 161749 h 1104703"/>
                <a:gd name="connsiteX805" fmla="*/ 1477568 w 4333155"/>
                <a:gd name="connsiteY805" fmla="*/ 161749 h 1104703"/>
                <a:gd name="connsiteX806" fmla="*/ 1486437 w 4333155"/>
                <a:gd name="connsiteY806" fmla="*/ 170619 h 1104703"/>
                <a:gd name="connsiteX807" fmla="*/ 1486437 w 4333155"/>
                <a:gd name="connsiteY807" fmla="*/ 180538 h 1104703"/>
                <a:gd name="connsiteX808" fmla="*/ 1481536 w 4333155"/>
                <a:gd name="connsiteY808" fmla="*/ 182639 h 1104703"/>
                <a:gd name="connsiteX809" fmla="*/ 3465825 w 4333155"/>
                <a:gd name="connsiteY809" fmla="*/ 178204 h 1104703"/>
                <a:gd name="connsiteX810" fmla="*/ 3460923 w 4333155"/>
                <a:gd name="connsiteY810" fmla="*/ 176104 h 1104703"/>
                <a:gd name="connsiteX811" fmla="*/ 3460923 w 4333155"/>
                <a:gd name="connsiteY811" fmla="*/ 166184 h 1104703"/>
                <a:gd name="connsiteX812" fmla="*/ 3469792 w 4333155"/>
                <a:gd name="connsiteY812" fmla="*/ 157315 h 1104703"/>
                <a:gd name="connsiteX813" fmla="*/ 3479712 w 4333155"/>
                <a:gd name="connsiteY813" fmla="*/ 157315 h 1104703"/>
                <a:gd name="connsiteX814" fmla="*/ 3479712 w 4333155"/>
                <a:gd name="connsiteY814" fmla="*/ 167234 h 1104703"/>
                <a:gd name="connsiteX815" fmla="*/ 3470843 w 4333155"/>
                <a:gd name="connsiteY815" fmla="*/ 176104 h 1104703"/>
                <a:gd name="connsiteX816" fmla="*/ 3465941 w 4333155"/>
                <a:gd name="connsiteY816" fmla="*/ 178088 h 1104703"/>
                <a:gd name="connsiteX817" fmla="*/ 1139948 w 4333155"/>
                <a:gd name="connsiteY817" fmla="*/ 161166 h 1104703"/>
                <a:gd name="connsiteX818" fmla="*/ 1135047 w 4333155"/>
                <a:gd name="connsiteY818" fmla="*/ 159065 h 1104703"/>
                <a:gd name="connsiteX819" fmla="*/ 1135047 w 4333155"/>
                <a:gd name="connsiteY819" fmla="*/ 149146 h 1104703"/>
                <a:gd name="connsiteX820" fmla="*/ 1143916 w 4333155"/>
                <a:gd name="connsiteY820" fmla="*/ 140276 h 1104703"/>
                <a:gd name="connsiteX821" fmla="*/ 1153836 w 4333155"/>
                <a:gd name="connsiteY821" fmla="*/ 140276 h 1104703"/>
                <a:gd name="connsiteX822" fmla="*/ 1153836 w 4333155"/>
                <a:gd name="connsiteY822" fmla="*/ 150196 h 1104703"/>
                <a:gd name="connsiteX823" fmla="*/ 1144966 w 4333155"/>
                <a:gd name="connsiteY823" fmla="*/ 159065 h 1104703"/>
                <a:gd name="connsiteX824" fmla="*/ 1140065 w 4333155"/>
                <a:gd name="connsiteY824" fmla="*/ 161049 h 1104703"/>
                <a:gd name="connsiteX825" fmla="*/ 4326154 w 4333155"/>
                <a:gd name="connsiteY825" fmla="*/ 156381 h 1104703"/>
                <a:gd name="connsiteX826" fmla="*/ 4313667 w 4333155"/>
                <a:gd name="connsiteY826" fmla="*/ 156381 h 1104703"/>
                <a:gd name="connsiteX827" fmla="*/ 4306664 w 4333155"/>
                <a:gd name="connsiteY827" fmla="*/ 149379 h 1104703"/>
                <a:gd name="connsiteX828" fmla="*/ 4313667 w 4333155"/>
                <a:gd name="connsiteY828" fmla="*/ 142377 h 1104703"/>
                <a:gd name="connsiteX829" fmla="*/ 4326154 w 4333155"/>
                <a:gd name="connsiteY829" fmla="*/ 142377 h 1104703"/>
                <a:gd name="connsiteX830" fmla="*/ 4333156 w 4333155"/>
                <a:gd name="connsiteY830" fmla="*/ 149379 h 1104703"/>
                <a:gd name="connsiteX831" fmla="*/ 4326154 w 4333155"/>
                <a:gd name="connsiteY831" fmla="*/ 156381 h 1104703"/>
                <a:gd name="connsiteX832" fmla="*/ 4288576 w 4333155"/>
                <a:gd name="connsiteY832" fmla="*/ 156381 h 1104703"/>
                <a:gd name="connsiteX833" fmla="*/ 4276089 w 4333155"/>
                <a:gd name="connsiteY833" fmla="*/ 156381 h 1104703"/>
                <a:gd name="connsiteX834" fmla="*/ 4269086 w 4333155"/>
                <a:gd name="connsiteY834" fmla="*/ 149379 h 1104703"/>
                <a:gd name="connsiteX835" fmla="*/ 4276089 w 4333155"/>
                <a:gd name="connsiteY835" fmla="*/ 142377 h 1104703"/>
                <a:gd name="connsiteX836" fmla="*/ 4288576 w 4333155"/>
                <a:gd name="connsiteY836" fmla="*/ 142377 h 1104703"/>
                <a:gd name="connsiteX837" fmla="*/ 4295578 w 4333155"/>
                <a:gd name="connsiteY837" fmla="*/ 149379 h 1104703"/>
                <a:gd name="connsiteX838" fmla="*/ 4288576 w 4333155"/>
                <a:gd name="connsiteY838" fmla="*/ 156381 h 1104703"/>
                <a:gd name="connsiteX839" fmla="*/ 4251114 w 4333155"/>
                <a:gd name="connsiteY839" fmla="*/ 156381 h 1104703"/>
                <a:gd name="connsiteX840" fmla="*/ 4238627 w 4333155"/>
                <a:gd name="connsiteY840" fmla="*/ 156381 h 1104703"/>
                <a:gd name="connsiteX841" fmla="*/ 4231625 w 4333155"/>
                <a:gd name="connsiteY841" fmla="*/ 149379 h 1104703"/>
                <a:gd name="connsiteX842" fmla="*/ 4238627 w 4333155"/>
                <a:gd name="connsiteY842" fmla="*/ 142377 h 1104703"/>
                <a:gd name="connsiteX843" fmla="*/ 4251114 w 4333155"/>
                <a:gd name="connsiteY843" fmla="*/ 142377 h 1104703"/>
                <a:gd name="connsiteX844" fmla="*/ 4258116 w 4333155"/>
                <a:gd name="connsiteY844" fmla="*/ 149379 h 1104703"/>
                <a:gd name="connsiteX845" fmla="*/ 4251114 w 4333155"/>
                <a:gd name="connsiteY845" fmla="*/ 156381 h 1104703"/>
                <a:gd name="connsiteX846" fmla="*/ 4213653 w 4333155"/>
                <a:gd name="connsiteY846" fmla="*/ 156381 h 1104703"/>
                <a:gd name="connsiteX847" fmla="*/ 4201165 w 4333155"/>
                <a:gd name="connsiteY847" fmla="*/ 156381 h 1104703"/>
                <a:gd name="connsiteX848" fmla="*/ 4194164 w 4333155"/>
                <a:gd name="connsiteY848" fmla="*/ 149379 h 1104703"/>
                <a:gd name="connsiteX849" fmla="*/ 4201165 w 4333155"/>
                <a:gd name="connsiteY849" fmla="*/ 142377 h 1104703"/>
                <a:gd name="connsiteX850" fmla="*/ 4213653 w 4333155"/>
                <a:gd name="connsiteY850" fmla="*/ 142377 h 1104703"/>
                <a:gd name="connsiteX851" fmla="*/ 4220655 w 4333155"/>
                <a:gd name="connsiteY851" fmla="*/ 149379 h 1104703"/>
                <a:gd name="connsiteX852" fmla="*/ 4213653 w 4333155"/>
                <a:gd name="connsiteY852" fmla="*/ 156381 h 1104703"/>
                <a:gd name="connsiteX853" fmla="*/ 4176074 w 4333155"/>
                <a:gd name="connsiteY853" fmla="*/ 156381 h 1104703"/>
                <a:gd name="connsiteX854" fmla="*/ 4164054 w 4333155"/>
                <a:gd name="connsiteY854" fmla="*/ 156381 h 1104703"/>
                <a:gd name="connsiteX855" fmla="*/ 4159153 w 4333155"/>
                <a:gd name="connsiteY855" fmla="*/ 154280 h 1104703"/>
                <a:gd name="connsiteX856" fmla="*/ 4159036 w 4333155"/>
                <a:gd name="connsiteY856" fmla="*/ 144244 h 1104703"/>
                <a:gd name="connsiteX857" fmla="*/ 4165805 w 4333155"/>
                <a:gd name="connsiteY857" fmla="*/ 142377 h 1104703"/>
                <a:gd name="connsiteX858" fmla="*/ 4176074 w 4333155"/>
                <a:gd name="connsiteY858" fmla="*/ 142377 h 1104703"/>
                <a:gd name="connsiteX859" fmla="*/ 4183077 w 4333155"/>
                <a:gd name="connsiteY859" fmla="*/ 149379 h 1104703"/>
                <a:gd name="connsiteX860" fmla="*/ 4176074 w 4333155"/>
                <a:gd name="connsiteY860" fmla="*/ 156381 h 1104703"/>
                <a:gd name="connsiteX861" fmla="*/ 1454927 w 4333155"/>
                <a:gd name="connsiteY861" fmla="*/ 156031 h 1104703"/>
                <a:gd name="connsiteX862" fmla="*/ 1450026 w 4333155"/>
                <a:gd name="connsiteY862" fmla="*/ 154047 h 1104703"/>
                <a:gd name="connsiteX863" fmla="*/ 1441157 w 4333155"/>
                <a:gd name="connsiteY863" fmla="*/ 145178 h 1104703"/>
                <a:gd name="connsiteX864" fmla="*/ 1441157 w 4333155"/>
                <a:gd name="connsiteY864" fmla="*/ 135258 h 1104703"/>
                <a:gd name="connsiteX865" fmla="*/ 1451076 w 4333155"/>
                <a:gd name="connsiteY865" fmla="*/ 135258 h 1104703"/>
                <a:gd name="connsiteX866" fmla="*/ 1459946 w 4333155"/>
                <a:gd name="connsiteY866" fmla="*/ 144127 h 1104703"/>
                <a:gd name="connsiteX867" fmla="*/ 1459946 w 4333155"/>
                <a:gd name="connsiteY867" fmla="*/ 154047 h 1104703"/>
                <a:gd name="connsiteX868" fmla="*/ 1455044 w 4333155"/>
                <a:gd name="connsiteY868" fmla="*/ 156148 h 1104703"/>
                <a:gd name="connsiteX869" fmla="*/ 3492316 w 4333155"/>
                <a:gd name="connsiteY869" fmla="*/ 151713 h 1104703"/>
                <a:gd name="connsiteX870" fmla="*/ 3487415 w 4333155"/>
                <a:gd name="connsiteY870" fmla="*/ 149612 h 1104703"/>
                <a:gd name="connsiteX871" fmla="*/ 3487415 w 4333155"/>
                <a:gd name="connsiteY871" fmla="*/ 139693 h 1104703"/>
                <a:gd name="connsiteX872" fmla="*/ 3496284 w 4333155"/>
                <a:gd name="connsiteY872" fmla="*/ 130823 h 1104703"/>
                <a:gd name="connsiteX873" fmla="*/ 3506203 w 4333155"/>
                <a:gd name="connsiteY873" fmla="*/ 130823 h 1104703"/>
                <a:gd name="connsiteX874" fmla="*/ 3506203 w 4333155"/>
                <a:gd name="connsiteY874" fmla="*/ 140743 h 1104703"/>
                <a:gd name="connsiteX875" fmla="*/ 3497334 w 4333155"/>
                <a:gd name="connsiteY875" fmla="*/ 149612 h 1104703"/>
                <a:gd name="connsiteX876" fmla="*/ 3492433 w 4333155"/>
                <a:gd name="connsiteY876" fmla="*/ 151596 h 1104703"/>
                <a:gd name="connsiteX877" fmla="*/ 4146199 w 4333155"/>
                <a:gd name="connsiteY877" fmla="*/ 138292 h 1104703"/>
                <a:gd name="connsiteX878" fmla="*/ 4141181 w 4333155"/>
                <a:gd name="connsiteY878" fmla="*/ 136192 h 1104703"/>
                <a:gd name="connsiteX879" fmla="*/ 4132428 w 4333155"/>
                <a:gd name="connsiteY879" fmla="*/ 127322 h 1104703"/>
                <a:gd name="connsiteX880" fmla="*/ 4132428 w 4333155"/>
                <a:gd name="connsiteY880" fmla="*/ 117403 h 1104703"/>
                <a:gd name="connsiteX881" fmla="*/ 4142348 w 4333155"/>
                <a:gd name="connsiteY881" fmla="*/ 117403 h 1104703"/>
                <a:gd name="connsiteX882" fmla="*/ 4151100 w 4333155"/>
                <a:gd name="connsiteY882" fmla="*/ 126272 h 1104703"/>
                <a:gd name="connsiteX883" fmla="*/ 4151100 w 4333155"/>
                <a:gd name="connsiteY883" fmla="*/ 136192 h 1104703"/>
                <a:gd name="connsiteX884" fmla="*/ 4146199 w 4333155"/>
                <a:gd name="connsiteY884" fmla="*/ 138176 h 1104703"/>
                <a:gd name="connsiteX885" fmla="*/ 1166439 w 4333155"/>
                <a:gd name="connsiteY885" fmla="*/ 134675 h 1104703"/>
                <a:gd name="connsiteX886" fmla="*/ 1161538 w 4333155"/>
                <a:gd name="connsiteY886" fmla="*/ 132574 h 1104703"/>
                <a:gd name="connsiteX887" fmla="*/ 1161538 w 4333155"/>
                <a:gd name="connsiteY887" fmla="*/ 122654 h 1104703"/>
                <a:gd name="connsiteX888" fmla="*/ 1170407 w 4333155"/>
                <a:gd name="connsiteY888" fmla="*/ 113785 h 1104703"/>
                <a:gd name="connsiteX889" fmla="*/ 1180327 w 4333155"/>
                <a:gd name="connsiteY889" fmla="*/ 113785 h 1104703"/>
                <a:gd name="connsiteX890" fmla="*/ 1180327 w 4333155"/>
                <a:gd name="connsiteY890" fmla="*/ 123704 h 1104703"/>
                <a:gd name="connsiteX891" fmla="*/ 1171458 w 4333155"/>
                <a:gd name="connsiteY891" fmla="*/ 132574 h 1104703"/>
                <a:gd name="connsiteX892" fmla="*/ 1166556 w 4333155"/>
                <a:gd name="connsiteY892" fmla="*/ 134558 h 1104703"/>
                <a:gd name="connsiteX893" fmla="*/ 1428319 w 4333155"/>
                <a:gd name="connsiteY893" fmla="*/ 129540 h 1104703"/>
                <a:gd name="connsiteX894" fmla="*/ 1423418 w 4333155"/>
                <a:gd name="connsiteY894" fmla="*/ 127556 h 1104703"/>
                <a:gd name="connsiteX895" fmla="*/ 1414548 w 4333155"/>
                <a:gd name="connsiteY895" fmla="*/ 118686 h 1104703"/>
                <a:gd name="connsiteX896" fmla="*/ 1414548 w 4333155"/>
                <a:gd name="connsiteY896" fmla="*/ 108767 h 1104703"/>
                <a:gd name="connsiteX897" fmla="*/ 1424468 w 4333155"/>
                <a:gd name="connsiteY897" fmla="*/ 108767 h 1104703"/>
                <a:gd name="connsiteX898" fmla="*/ 1433338 w 4333155"/>
                <a:gd name="connsiteY898" fmla="*/ 117636 h 1104703"/>
                <a:gd name="connsiteX899" fmla="*/ 1433338 w 4333155"/>
                <a:gd name="connsiteY899" fmla="*/ 127556 h 1104703"/>
                <a:gd name="connsiteX900" fmla="*/ 1428436 w 4333155"/>
                <a:gd name="connsiteY900" fmla="*/ 129656 h 1104703"/>
                <a:gd name="connsiteX901" fmla="*/ 3518924 w 4333155"/>
                <a:gd name="connsiteY901" fmla="*/ 125222 h 1104703"/>
                <a:gd name="connsiteX902" fmla="*/ 3514023 w 4333155"/>
                <a:gd name="connsiteY902" fmla="*/ 123121 h 1104703"/>
                <a:gd name="connsiteX903" fmla="*/ 3514023 w 4333155"/>
                <a:gd name="connsiteY903" fmla="*/ 113201 h 1104703"/>
                <a:gd name="connsiteX904" fmla="*/ 3522892 w 4333155"/>
                <a:gd name="connsiteY904" fmla="*/ 104332 h 1104703"/>
                <a:gd name="connsiteX905" fmla="*/ 3532812 w 4333155"/>
                <a:gd name="connsiteY905" fmla="*/ 104332 h 1104703"/>
                <a:gd name="connsiteX906" fmla="*/ 3532812 w 4333155"/>
                <a:gd name="connsiteY906" fmla="*/ 114252 h 1104703"/>
                <a:gd name="connsiteX907" fmla="*/ 3523942 w 4333155"/>
                <a:gd name="connsiteY907" fmla="*/ 123121 h 1104703"/>
                <a:gd name="connsiteX908" fmla="*/ 3519041 w 4333155"/>
                <a:gd name="connsiteY908" fmla="*/ 125105 h 1104703"/>
                <a:gd name="connsiteX909" fmla="*/ 4119707 w 4333155"/>
                <a:gd name="connsiteY909" fmla="*/ 111568 h 1104703"/>
                <a:gd name="connsiteX910" fmla="*/ 4114689 w 4333155"/>
                <a:gd name="connsiteY910" fmla="*/ 109467 h 1104703"/>
                <a:gd name="connsiteX911" fmla="*/ 4105937 w 4333155"/>
                <a:gd name="connsiteY911" fmla="*/ 100597 h 1104703"/>
                <a:gd name="connsiteX912" fmla="*/ 4105937 w 4333155"/>
                <a:gd name="connsiteY912" fmla="*/ 90678 h 1104703"/>
                <a:gd name="connsiteX913" fmla="*/ 4115856 w 4333155"/>
                <a:gd name="connsiteY913" fmla="*/ 90678 h 1104703"/>
                <a:gd name="connsiteX914" fmla="*/ 4124609 w 4333155"/>
                <a:gd name="connsiteY914" fmla="*/ 99547 h 1104703"/>
                <a:gd name="connsiteX915" fmla="*/ 4124609 w 4333155"/>
                <a:gd name="connsiteY915" fmla="*/ 109467 h 1104703"/>
                <a:gd name="connsiteX916" fmla="*/ 4119707 w 4333155"/>
                <a:gd name="connsiteY916" fmla="*/ 111451 h 1104703"/>
                <a:gd name="connsiteX917" fmla="*/ 1193048 w 4333155"/>
                <a:gd name="connsiteY917" fmla="*/ 108183 h 1104703"/>
                <a:gd name="connsiteX918" fmla="*/ 1188146 w 4333155"/>
                <a:gd name="connsiteY918" fmla="*/ 106082 h 1104703"/>
                <a:gd name="connsiteX919" fmla="*/ 1188146 w 4333155"/>
                <a:gd name="connsiteY919" fmla="*/ 96163 h 1104703"/>
                <a:gd name="connsiteX920" fmla="*/ 1197015 w 4333155"/>
                <a:gd name="connsiteY920" fmla="*/ 87293 h 1104703"/>
                <a:gd name="connsiteX921" fmla="*/ 1206935 w 4333155"/>
                <a:gd name="connsiteY921" fmla="*/ 87293 h 1104703"/>
                <a:gd name="connsiteX922" fmla="*/ 1206935 w 4333155"/>
                <a:gd name="connsiteY922" fmla="*/ 97213 h 1104703"/>
                <a:gd name="connsiteX923" fmla="*/ 1198066 w 4333155"/>
                <a:gd name="connsiteY923" fmla="*/ 106082 h 1104703"/>
                <a:gd name="connsiteX924" fmla="*/ 1193164 w 4333155"/>
                <a:gd name="connsiteY924" fmla="*/ 108066 h 1104703"/>
                <a:gd name="connsiteX925" fmla="*/ 1401828 w 4333155"/>
                <a:gd name="connsiteY925" fmla="*/ 103048 h 1104703"/>
                <a:gd name="connsiteX926" fmla="*/ 1396926 w 4333155"/>
                <a:gd name="connsiteY926" fmla="*/ 101064 h 1104703"/>
                <a:gd name="connsiteX927" fmla="*/ 1388057 w 4333155"/>
                <a:gd name="connsiteY927" fmla="*/ 92195 h 1104703"/>
                <a:gd name="connsiteX928" fmla="*/ 1388057 w 4333155"/>
                <a:gd name="connsiteY928" fmla="*/ 82275 h 1104703"/>
                <a:gd name="connsiteX929" fmla="*/ 1397977 w 4333155"/>
                <a:gd name="connsiteY929" fmla="*/ 82275 h 1104703"/>
                <a:gd name="connsiteX930" fmla="*/ 1406846 w 4333155"/>
                <a:gd name="connsiteY930" fmla="*/ 91145 h 1104703"/>
                <a:gd name="connsiteX931" fmla="*/ 1406846 w 4333155"/>
                <a:gd name="connsiteY931" fmla="*/ 101064 h 1104703"/>
                <a:gd name="connsiteX932" fmla="*/ 1401945 w 4333155"/>
                <a:gd name="connsiteY932" fmla="*/ 103165 h 1104703"/>
                <a:gd name="connsiteX933" fmla="*/ 3545416 w 4333155"/>
                <a:gd name="connsiteY933" fmla="*/ 98730 h 1104703"/>
                <a:gd name="connsiteX934" fmla="*/ 3540514 w 4333155"/>
                <a:gd name="connsiteY934" fmla="*/ 96630 h 1104703"/>
                <a:gd name="connsiteX935" fmla="*/ 3540514 w 4333155"/>
                <a:gd name="connsiteY935" fmla="*/ 86710 h 1104703"/>
                <a:gd name="connsiteX936" fmla="*/ 3549383 w 4333155"/>
                <a:gd name="connsiteY936" fmla="*/ 77841 h 1104703"/>
                <a:gd name="connsiteX937" fmla="*/ 3559303 w 4333155"/>
                <a:gd name="connsiteY937" fmla="*/ 77841 h 1104703"/>
                <a:gd name="connsiteX938" fmla="*/ 3559303 w 4333155"/>
                <a:gd name="connsiteY938" fmla="*/ 87760 h 1104703"/>
                <a:gd name="connsiteX939" fmla="*/ 3550434 w 4333155"/>
                <a:gd name="connsiteY939" fmla="*/ 96630 h 1104703"/>
                <a:gd name="connsiteX940" fmla="*/ 3545532 w 4333155"/>
                <a:gd name="connsiteY940" fmla="*/ 98614 h 1104703"/>
                <a:gd name="connsiteX941" fmla="*/ 4093333 w 4333155"/>
                <a:gd name="connsiteY941" fmla="*/ 84959 h 1104703"/>
                <a:gd name="connsiteX942" fmla="*/ 4088314 w 4333155"/>
                <a:gd name="connsiteY942" fmla="*/ 82859 h 1104703"/>
                <a:gd name="connsiteX943" fmla="*/ 4079562 w 4333155"/>
                <a:gd name="connsiteY943" fmla="*/ 73989 h 1104703"/>
                <a:gd name="connsiteX944" fmla="*/ 4079562 w 4333155"/>
                <a:gd name="connsiteY944" fmla="*/ 64070 h 1104703"/>
                <a:gd name="connsiteX945" fmla="*/ 4089482 w 4333155"/>
                <a:gd name="connsiteY945" fmla="*/ 64070 h 1104703"/>
                <a:gd name="connsiteX946" fmla="*/ 4098234 w 4333155"/>
                <a:gd name="connsiteY946" fmla="*/ 72939 h 1104703"/>
                <a:gd name="connsiteX947" fmla="*/ 4098234 w 4333155"/>
                <a:gd name="connsiteY947" fmla="*/ 82859 h 1104703"/>
                <a:gd name="connsiteX948" fmla="*/ 4093333 w 4333155"/>
                <a:gd name="connsiteY948" fmla="*/ 84843 h 1104703"/>
                <a:gd name="connsiteX949" fmla="*/ 1219539 w 4333155"/>
                <a:gd name="connsiteY949" fmla="*/ 81692 h 1104703"/>
                <a:gd name="connsiteX950" fmla="*/ 1214637 w 4333155"/>
                <a:gd name="connsiteY950" fmla="*/ 79591 h 1104703"/>
                <a:gd name="connsiteX951" fmla="*/ 1214637 w 4333155"/>
                <a:gd name="connsiteY951" fmla="*/ 69671 h 1104703"/>
                <a:gd name="connsiteX952" fmla="*/ 1223507 w 4333155"/>
                <a:gd name="connsiteY952" fmla="*/ 60802 h 1104703"/>
                <a:gd name="connsiteX953" fmla="*/ 1233426 w 4333155"/>
                <a:gd name="connsiteY953" fmla="*/ 60802 h 1104703"/>
                <a:gd name="connsiteX954" fmla="*/ 1233426 w 4333155"/>
                <a:gd name="connsiteY954" fmla="*/ 70722 h 1104703"/>
                <a:gd name="connsiteX955" fmla="*/ 1224557 w 4333155"/>
                <a:gd name="connsiteY955" fmla="*/ 79591 h 1104703"/>
                <a:gd name="connsiteX956" fmla="*/ 1219656 w 4333155"/>
                <a:gd name="connsiteY956" fmla="*/ 81575 h 1104703"/>
                <a:gd name="connsiteX957" fmla="*/ 1375220 w 4333155"/>
                <a:gd name="connsiteY957" fmla="*/ 76557 h 1104703"/>
                <a:gd name="connsiteX958" fmla="*/ 1370318 w 4333155"/>
                <a:gd name="connsiteY958" fmla="*/ 74573 h 1104703"/>
                <a:gd name="connsiteX959" fmla="*/ 1366817 w 4333155"/>
                <a:gd name="connsiteY959" fmla="*/ 71072 h 1104703"/>
                <a:gd name="connsiteX960" fmla="*/ 1365067 w 4333155"/>
                <a:gd name="connsiteY960" fmla="*/ 71072 h 1104703"/>
                <a:gd name="connsiteX961" fmla="*/ 1358065 w 4333155"/>
                <a:gd name="connsiteY961" fmla="*/ 64070 h 1104703"/>
                <a:gd name="connsiteX962" fmla="*/ 1365067 w 4333155"/>
                <a:gd name="connsiteY962" fmla="*/ 57068 h 1104703"/>
                <a:gd name="connsiteX963" fmla="*/ 1369735 w 4333155"/>
                <a:gd name="connsiteY963" fmla="*/ 57068 h 1104703"/>
                <a:gd name="connsiteX964" fmla="*/ 1374636 w 4333155"/>
                <a:gd name="connsiteY964" fmla="*/ 59168 h 1104703"/>
                <a:gd name="connsiteX965" fmla="*/ 1380121 w 4333155"/>
                <a:gd name="connsiteY965" fmla="*/ 64653 h 1104703"/>
                <a:gd name="connsiteX966" fmla="*/ 1380121 w 4333155"/>
                <a:gd name="connsiteY966" fmla="*/ 74573 h 1104703"/>
                <a:gd name="connsiteX967" fmla="*/ 1375220 w 4333155"/>
                <a:gd name="connsiteY967" fmla="*/ 76673 h 1104703"/>
                <a:gd name="connsiteX968" fmla="*/ 3572024 w 4333155"/>
                <a:gd name="connsiteY968" fmla="*/ 72356 h 1104703"/>
                <a:gd name="connsiteX969" fmla="*/ 3567122 w 4333155"/>
                <a:gd name="connsiteY969" fmla="*/ 70255 h 1104703"/>
                <a:gd name="connsiteX970" fmla="*/ 3567122 w 4333155"/>
                <a:gd name="connsiteY970" fmla="*/ 60335 h 1104703"/>
                <a:gd name="connsiteX971" fmla="*/ 3575992 w 4333155"/>
                <a:gd name="connsiteY971" fmla="*/ 51466 h 1104703"/>
                <a:gd name="connsiteX972" fmla="*/ 3585911 w 4333155"/>
                <a:gd name="connsiteY972" fmla="*/ 51466 h 1104703"/>
                <a:gd name="connsiteX973" fmla="*/ 3585911 w 4333155"/>
                <a:gd name="connsiteY973" fmla="*/ 61386 h 1104703"/>
                <a:gd name="connsiteX974" fmla="*/ 3577042 w 4333155"/>
                <a:gd name="connsiteY974" fmla="*/ 70255 h 1104703"/>
                <a:gd name="connsiteX975" fmla="*/ 3572140 w 4333155"/>
                <a:gd name="connsiteY975" fmla="*/ 72239 h 1104703"/>
                <a:gd name="connsiteX976" fmla="*/ 1340092 w 4333155"/>
                <a:gd name="connsiteY976" fmla="*/ 70955 h 1104703"/>
                <a:gd name="connsiteX977" fmla="*/ 1327605 w 4333155"/>
                <a:gd name="connsiteY977" fmla="*/ 70955 h 1104703"/>
                <a:gd name="connsiteX978" fmla="*/ 1320603 w 4333155"/>
                <a:gd name="connsiteY978" fmla="*/ 63953 h 1104703"/>
                <a:gd name="connsiteX979" fmla="*/ 1327605 w 4333155"/>
                <a:gd name="connsiteY979" fmla="*/ 56951 h 1104703"/>
                <a:gd name="connsiteX980" fmla="*/ 1340092 w 4333155"/>
                <a:gd name="connsiteY980" fmla="*/ 56951 h 1104703"/>
                <a:gd name="connsiteX981" fmla="*/ 1347095 w 4333155"/>
                <a:gd name="connsiteY981" fmla="*/ 63953 h 1104703"/>
                <a:gd name="connsiteX982" fmla="*/ 1340092 w 4333155"/>
                <a:gd name="connsiteY982" fmla="*/ 70955 h 1104703"/>
                <a:gd name="connsiteX983" fmla="*/ 1302514 w 4333155"/>
                <a:gd name="connsiteY983" fmla="*/ 70838 h 1104703"/>
                <a:gd name="connsiteX984" fmla="*/ 1290027 w 4333155"/>
                <a:gd name="connsiteY984" fmla="*/ 70838 h 1104703"/>
                <a:gd name="connsiteX985" fmla="*/ 1283025 w 4333155"/>
                <a:gd name="connsiteY985" fmla="*/ 63836 h 1104703"/>
                <a:gd name="connsiteX986" fmla="*/ 1290027 w 4333155"/>
                <a:gd name="connsiteY986" fmla="*/ 56834 h 1104703"/>
                <a:gd name="connsiteX987" fmla="*/ 1302514 w 4333155"/>
                <a:gd name="connsiteY987" fmla="*/ 56834 h 1104703"/>
                <a:gd name="connsiteX988" fmla="*/ 1309516 w 4333155"/>
                <a:gd name="connsiteY988" fmla="*/ 63836 h 1104703"/>
                <a:gd name="connsiteX989" fmla="*/ 1302514 w 4333155"/>
                <a:gd name="connsiteY989" fmla="*/ 70838 h 1104703"/>
                <a:gd name="connsiteX990" fmla="*/ 1265053 w 4333155"/>
                <a:gd name="connsiteY990" fmla="*/ 70838 h 1104703"/>
                <a:gd name="connsiteX991" fmla="*/ 1252566 w 4333155"/>
                <a:gd name="connsiteY991" fmla="*/ 70838 h 1104703"/>
                <a:gd name="connsiteX992" fmla="*/ 1245564 w 4333155"/>
                <a:gd name="connsiteY992" fmla="*/ 63836 h 1104703"/>
                <a:gd name="connsiteX993" fmla="*/ 1252566 w 4333155"/>
                <a:gd name="connsiteY993" fmla="*/ 56834 h 1104703"/>
                <a:gd name="connsiteX994" fmla="*/ 1265053 w 4333155"/>
                <a:gd name="connsiteY994" fmla="*/ 56834 h 1104703"/>
                <a:gd name="connsiteX995" fmla="*/ 1272055 w 4333155"/>
                <a:gd name="connsiteY995" fmla="*/ 63836 h 1104703"/>
                <a:gd name="connsiteX996" fmla="*/ 1265053 w 4333155"/>
                <a:gd name="connsiteY996" fmla="*/ 70838 h 1104703"/>
                <a:gd name="connsiteX997" fmla="*/ 4066958 w 4333155"/>
                <a:gd name="connsiteY997" fmla="*/ 58351 h 1104703"/>
                <a:gd name="connsiteX998" fmla="*/ 4061940 w 4333155"/>
                <a:gd name="connsiteY998" fmla="*/ 56251 h 1104703"/>
                <a:gd name="connsiteX999" fmla="*/ 4053187 w 4333155"/>
                <a:gd name="connsiteY999" fmla="*/ 47381 h 1104703"/>
                <a:gd name="connsiteX1000" fmla="*/ 4053187 w 4333155"/>
                <a:gd name="connsiteY1000" fmla="*/ 37462 h 1104703"/>
                <a:gd name="connsiteX1001" fmla="*/ 4063107 w 4333155"/>
                <a:gd name="connsiteY1001" fmla="*/ 37462 h 1104703"/>
                <a:gd name="connsiteX1002" fmla="*/ 4071859 w 4333155"/>
                <a:gd name="connsiteY1002" fmla="*/ 46331 h 1104703"/>
                <a:gd name="connsiteX1003" fmla="*/ 4071859 w 4333155"/>
                <a:gd name="connsiteY1003" fmla="*/ 56251 h 1104703"/>
                <a:gd name="connsiteX1004" fmla="*/ 4066958 w 4333155"/>
                <a:gd name="connsiteY1004" fmla="*/ 58234 h 1104703"/>
                <a:gd name="connsiteX1005" fmla="*/ 3598632 w 4333155"/>
                <a:gd name="connsiteY1005" fmla="*/ 45864 h 1104703"/>
                <a:gd name="connsiteX1006" fmla="*/ 3593730 w 4333155"/>
                <a:gd name="connsiteY1006" fmla="*/ 43763 h 1104703"/>
                <a:gd name="connsiteX1007" fmla="*/ 3593730 w 4333155"/>
                <a:gd name="connsiteY1007" fmla="*/ 33844 h 1104703"/>
                <a:gd name="connsiteX1008" fmla="*/ 3602600 w 4333155"/>
                <a:gd name="connsiteY1008" fmla="*/ 24974 h 1104703"/>
                <a:gd name="connsiteX1009" fmla="*/ 3612519 w 4333155"/>
                <a:gd name="connsiteY1009" fmla="*/ 24974 h 1104703"/>
                <a:gd name="connsiteX1010" fmla="*/ 3612519 w 4333155"/>
                <a:gd name="connsiteY1010" fmla="*/ 34894 h 1104703"/>
                <a:gd name="connsiteX1011" fmla="*/ 3603650 w 4333155"/>
                <a:gd name="connsiteY1011" fmla="*/ 43763 h 1104703"/>
                <a:gd name="connsiteX1012" fmla="*/ 3598748 w 4333155"/>
                <a:gd name="connsiteY1012" fmla="*/ 45747 h 1104703"/>
                <a:gd name="connsiteX1013" fmla="*/ 4040583 w 4333155"/>
                <a:gd name="connsiteY1013" fmla="*/ 31743 h 1104703"/>
                <a:gd name="connsiteX1014" fmla="*/ 4035565 w 4333155"/>
                <a:gd name="connsiteY1014" fmla="*/ 29642 h 1104703"/>
                <a:gd name="connsiteX1015" fmla="*/ 4026812 w 4333155"/>
                <a:gd name="connsiteY1015" fmla="*/ 20773 h 1104703"/>
                <a:gd name="connsiteX1016" fmla="*/ 4026812 w 4333155"/>
                <a:gd name="connsiteY1016" fmla="*/ 10853 h 1104703"/>
                <a:gd name="connsiteX1017" fmla="*/ 4036732 w 4333155"/>
                <a:gd name="connsiteY1017" fmla="*/ 10853 h 1104703"/>
                <a:gd name="connsiteX1018" fmla="*/ 4045485 w 4333155"/>
                <a:gd name="connsiteY1018" fmla="*/ 19723 h 1104703"/>
                <a:gd name="connsiteX1019" fmla="*/ 4045485 w 4333155"/>
                <a:gd name="connsiteY1019" fmla="*/ 29642 h 1104703"/>
                <a:gd name="connsiteX1020" fmla="*/ 4040583 w 4333155"/>
                <a:gd name="connsiteY1020" fmla="*/ 31626 h 1104703"/>
                <a:gd name="connsiteX1021" fmla="*/ 3625123 w 4333155"/>
                <a:gd name="connsiteY1021" fmla="*/ 19373 h 1104703"/>
                <a:gd name="connsiteX1022" fmla="*/ 3620221 w 4333155"/>
                <a:gd name="connsiteY1022" fmla="*/ 17272 h 1104703"/>
                <a:gd name="connsiteX1023" fmla="*/ 3620221 w 4333155"/>
                <a:gd name="connsiteY1023" fmla="*/ 7352 h 1104703"/>
                <a:gd name="connsiteX1024" fmla="*/ 3625706 w 4333155"/>
                <a:gd name="connsiteY1024" fmla="*/ 1984 h 1104703"/>
                <a:gd name="connsiteX1025" fmla="*/ 3630608 w 4333155"/>
                <a:gd name="connsiteY1025" fmla="*/ 0 h 1104703"/>
                <a:gd name="connsiteX1026" fmla="*/ 3635393 w 4333155"/>
                <a:gd name="connsiteY1026" fmla="*/ 0 h 1104703"/>
                <a:gd name="connsiteX1027" fmla="*/ 3642395 w 4333155"/>
                <a:gd name="connsiteY1027" fmla="*/ 7002 h 1104703"/>
                <a:gd name="connsiteX1028" fmla="*/ 3635393 w 4333155"/>
                <a:gd name="connsiteY1028" fmla="*/ 14004 h 1104703"/>
                <a:gd name="connsiteX1029" fmla="*/ 3633409 w 4333155"/>
                <a:gd name="connsiteY1029" fmla="*/ 14004 h 1104703"/>
                <a:gd name="connsiteX1030" fmla="*/ 3630025 w 4333155"/>
                <a:gd name="connsiteY1030" fmla="*/ 17389 h 1104703"/>
                <a:gd name="connsiteX1031" fmla="*/ 3625123 w 4333155"/>
                <a:gd name="connsiteY1031" fmla="*/ 19373 h 1104703"/>
                <a:gd name="connsiteX1032" fmla="*/ 4010474 w 4333155"/>
                <a:gd name="connsiteY1032" fmla="*/ 14004 h 1104703"/>
                <a:gd name="connsiteX1033" fmla="*/ 3997987 w 4333155"/>
                <a:gd name="connsiteY1033" fmla="*/ 14004 h 1104703"/>
                <a:gd name="connsiteX1034" fmla="*/ 3990985 w 4333155"/>
                <a:gd name="connsiteY1034" fmla="*/ 7002 h 1104703"/>
                <a:gd name="connsiteX1035" fmla="*/ 3997987 w 4333155"/>
                <a:gd name="connsiteY1035" fmla="*/ 0 h 1104703"/>
                <a:gd name="connsiteX1036" fmla="*/ 4010474 w 4333155"/>
                <a:gd name="connsiteY1036" fmla="*/ 0 h 1104703"/>
                <a:gd name="connsiteX1037" fmla="*/ 4017476 w 4333155"/>
                <a:gd name="connsiteY1037" fmla="*/ 7002 h 1104703"/>
                <a:gd name="connsiteX1038" fmla="*/ 4010474 w 4333155"/>
                <a:gd name="connsiteY1038" fmla="*/ 14004 h 1104703"/>
                <a:gd name="connsiteX1039" fmla="*/ 3972896 w 4333155"/>
                <a:gd name="connsiteY1039" fmla="*/ 14004 h 1104703"/>
                <a:gd name="connsiteX1040" fmla="*/ 3960409 w 4333155"/>
                <a:gd name="connsiteY1040" fmla="*/ 14004 h 1104703"/>
                <a:gd name="connsiteX1041" fmla="*/ 3953407 w 4333155"/>
                <a:gd name="connsiteY1041" fmla="*/ 7002 h 1104703"/>
                <a:gd name="connsiteX1042" fmla="*/ 3960409 w 4333155"/>
                <a:gd name="connsiteY1042" fmla="*/ 0 h 1104703"/>
                <a:gd name="connsiteX1043" fmla="*/ 3972896 w 4333155"/>
                <a:gd name="connsiteY1043" fmla="*/ 0 h 1104703"/>
                <a:gd name="connsiteX1044" fmla="*/ 3979898 w 4333155"/>
                <a:gd name="connsiteY1044" fmla="*/ 7002 h 1104703"/>
                <a:gd name="connsiteX1045" fmla="*/ 3972896 w 4333155"/>
                <a:gd name="connsiteY1045" fmla="*/ 14004 h 1104703"/>
                <a:gd name="connsiteX1046" fmla="*/ 3935434 w 4333155"/>
                <a:gd name="connsiteY1046" fmla="*/ 14004 h 1104703"/>
                <a:gd name="connsiteX1047" fmla="*/ 3922947 w 4333155"/>
                <a:gd name="connsiteY1047" fmla="*/ 14004 h 1104703"/>
                <a:gd name="connsiteX1048" fmla="*/ 3915945 w 4333155"/>
                <a:gd name="connsiteY1048" fmla="*/ 7002 h 1104703"/>
                <a:gd name="connsiteX1049" fmla="*/ 3922947 w 4333155"/>
                <a:gd name="connsiteY1049" fmla="*/ 0 h 1104703"/>
                <a:gd name="connsiteX1050" fmla="*/ 3935434 w 4333155"/>
                <a:gd name="connsiteY1050" fmla="*/ 0 h 1104703"/>
                <a:gd name="connsiteX1051" fmla="*/ 3942437 w 4333155"/>
                <a:gd name="connsiteY1051" fmla="*/ 7002 h 1104703"/>
                <a:gd name="connsiteX1052" fmla="*/ 3935434 w 4333155"/>
                <a:gd name="connsiteY1052" fmla="*/ 14004 h 1104703"/>
                <a:gd name="connsiteX1053" fmla="*/ 3897973 w 4333155"/>
                <a:gd name="connsiteY1053" fmla="*/ 14004 h 1104703"/>
                <a:gd name="connsiteX1054" fmla="*/ 3885486 w 4333155"/>
                <a:gd name="connsiteY1054" fmla="*/ 14004 h 1104703"/>
                <a:gd name="connsiteX1055" fmla="*/ 3878484 w 4333155"/>
                <a:gd name="connsiteY1055" fmla="*/ 7002 h 1104703"/>
                <a:gd name="connsiteX1056" fmla="*/ 3885486 w 4333155"/>
                <a:gd name="connsiteY1056" fmla="*/ 0 h 1104703"/>
                <a:gd name="connsiteX1057" fmla="*/ 3897973 w 4333155"/>
                <a:gd name="connsiteY1057" fmla="*/ 0 h 1104703"/>
                <a:gd name="connsiteX1058" fmla="*/ 3904975 w 4333155"/>
                <a:gd name="connsiteY1058" fmla="*/ 7002 h 1104703"/>
                <a:gd name="connsiteX1059" fmla="*/ 3897973 w 4333155"/>
                <a:gd name="connsiteY1059" fmla="*/ 14004 h 1104703"/>
                <a:gd name="connsiteX1060" fmla="*/ 3860395 w 4333155"/>
                <a:gd name="connsiteY1060" fmla="*/ 14004 h 1104703"/>
                <a:gd name="connsiteX1061" fmla="*/ 3847908 w 4333155"/>
                <a:gd name="connsiteY1061" fmla="*/ 14004 h 1104703"/>
                <a:gd name="connsiteX1062" fmla="*/ 3840905 w 4333155"/>
                <a:gd name="connsiteY1062" fmla="*/ 7002 h 1104703"/>
                <a:gd name="connsiteX1063" fmla="*/ 3847908 w 4333155"/>
                <a:gd name="connsiteY1063" fmla="*/ 0 h 1104703"/>
                <a:gd name="connsiteX1064" fmla="*/ 3860395 w 4333155"/>
                <a:gd name="connsiteY1064" fmla="*/ 0 h 1104703"/>
                <a:gd name="connsiteX1065" fmla="*/ 3867397 w 4333155"/>
                <a:gd name="connsiteY1065" fmla="*/ 7002 h 1104703"/>
                <a:gd name="connsiteX1066" fmla="*/ 3860395 w 4333155"/>
                <a:gd name="connsiteY1066" fmla="*/ 14004 h 1104703"/>
                <a:gd name="connsiteX1067" fmla="*/ 3822934 w 4333155"/>
                <a:gd name="connsiteY1067" fmla="*/ 14004 h 1104703"/>
                <a:gd name="connsiteX1068" fmla="*/ 3810446 w 4333155"/>
                <a:gd name="connsiteY1068" fmla="*/ 14004 h 1104703"/>
                <a:gd name="connsiteX1069" fmla="*/ 3803444 w 4333155"/>
                <a:gd name="connsiteY1069" fmla="*/ 7002 h 1104703"/>
                <a:gd name="connsiteX1070" fmla="*/ 3810446 w 4333155"/>
                <a:gd name="connsiteY1070" fmla="*/ 0 h 1104703"/>
                <a:gd name="connsiteX1071" fmla="*/ 3822934 w 4333155"/>
                <a:gd name="connsiteY1071" fmla="*/ 0 h 1104703"/>
                <a:gd name="connsiteX1072" fmla="*/ 3829935 w 4333155"/>
                <a:gd name="connsiteY1072" fmla="*/ 7002 h 1104703"/>
                <a:gd name="connsiteX1073" fmla="*/ 3822934 w 4333155"/>
                <a:gd name="connsiteY1073" fmla="*/ 14004 h 1104703"/>
                <a:gd name="connsiteX1074" fmla="*/ 3785472 w 4333155"/>
                <a:gd name="connsiteY1074" fmla="*/ 14004 h 1104703"/>
                <a:gd name="connsiteX1075" fmla="*/ 3772985 w 4333155"/>
                <a:gd name="connsiteY1075" fmla="*/ 14004 h 1104703"/>
                <a:gd name="connsiteX1076" fmla="*/ 3765983 w 4333155"/>
                <a:gd name="connsiteY1076" fmla="*/ 7002 h 1104703"/>
                <a:gd name="connsiteX1077" fmla="*/ 3772985 w 4333155"/>
                <a:gd name="connsiteY1077" fmla="*/ 0 h 1104703"/>
                <a:gd name="connsiteX1078" fmla="*/ 3785472 w 4333155"/>
                <a:gd name="connsiteY1078" fmla="*/ 0 h 1104703"/>
                <a:gd name="connsiteX1079" fmla="*/ 3792474 w 4333155"/>
                <a:gd name="connsiteY1079" fmla="*/ 7002 h 1104703"/>
                <a:gd name="connsiteX1080" fmla="*/ 3785472 w 4333155"/>
                <a:gd name="connsiteY1080" fmla="*/ 14004 h 1104703"/>
                <a:gd name="connsiteX1081" fmla="*/ 3747894 w 4333155"/>
                <a:gd name="connsiteY1081" fmla="*/ 14004 h 1104703"/>
                <a:gd name="connsiteX1082" fmla="*/ 3735407 w 4333155"/>
                <a:gd name="connsiteY1082" fmla="*/ 14004 h 1104703"/>
                <a:gd name="connsiteX1083" fmla="*/ 3728405 w 4333155"/>
                <a:gd name="connsiteY1083" fmla="*/ 7002 h 1104703"/>
                <a:gd name="connsiteX1084" fmla="*/ 3735407 w 4333155"/>
                <a:gd name="connsiteY1084" fmla="*/ 0 h 1104703"/>
                <a:gd name="connsiteX1085" fmla="*/ 3747894 w 4333155"/>
                <a:gd name="connsiteY1085" fmla="*/ 0 h 1104703"/>
                <a:gd name="connsiteX1086" fmla="*/ 3754896 w 4333155"/>
                <a:gd name="connsiteY1086" fmla="*/ 7002 h 1104703"/>
                <a:gd name="connsiteX1087" fmla="*/ 3747894 w 4333155"/>
                <a:gd name="connsiteY1087" fmla="*/ 14004 h 1104703"/>
                <a:gd name="connsiteX1088" fmla="*/ 3710432 w 4333155"/>
                <a:gd name="connsiteY1088" fmla="*/ 14004 h 1104703"/>
                <a:gd name="connsiteX1089" fmla="*/ 3697945 w 4333155"/>
                <a:gd name="connsiteY1089" fmla="*/ 14004 h 1104703"/>
                <a:gd name="connsiteX1090" fmla="*/ 3690943 w 4333155"/>
                <a:gd name="connsiteY1090" fmla="*/ 7002 h 1104703"/>
                <a:gd name="connsiteX1091" fmla="*/ 3697945 w 4333155"/>
                <a:gd name="connsiteY1091" fmla="*/ 0 h 1104703"/>
                <a:gd name="connsiteX1092" fmla="*/ 3710432 w 4333155"/>
                <a:gd name="connsiteY1092" fmla="*/ 0 h 1104703"/>
                <a:gd name="connsiteX1093" fmla="*/ 3717435 w 4333155"/>
                <a:gd name="connsiteY1093" fmla="*/ 7002 h 1104703"/>
                <a:gd name="connsiteX1094" fmla="*/ 3710432 w 4333155"/>
                <a:gd name="connsiteY1094" fmla="*/ 14004 h 1104703"/>
                <a:gd name="connsiteX1095" fmla="*/ 3672971 w 4333155"/>
                <a:gd name="connsiteY1095" fmla="*/ 14004 h 1104703"/>
                <a:gd name="connsiteX1096" fmla="*/ 3660484 w 4333155"/>
                <a:gd name="connsiteY1096" fmla="*/ 14004 h 1104703"/>
                <a:gd name="connsiteX1097" fmla="*/ 3653482 w 4333155"/>
                <a:gd name="connsiteY1097" fmla="*/ 7002 h 1104703"/>
                <a:gd name="connsiteX1098" fmla="*/ 3660484 w 4333155"/>
                <a:gd name="connsiteY1098" fmla="*/ 0 h 1104703"/>
                <a:gd name="connsiteX1099" fmla="*/ 3672971 w 4333155"/>
                <a:gd name="connsiteY1099" fmla="*/ 0 h 1104703"/>
                <a:gd name="connsiteX1100" fmla="*/ 3679973 w 4333155"/>
                <a:gd name="connsiteY1100" fmla="*/ 7002 h 1104703"/>
                <a:gd name="connsiteX1101" fmla="*/ 3672971 w 4333155"/>
                <a:gd name="connsiteY1101" fmla="*/ 14004 h 1104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</a:cxnLst>
              <a:rect l="l" t="t" r="r" b="b"/>
              <a:pathLst>
                <a:path w="4333155" h="1104703">
                  <a:moveTo>
                    <a:pt x="7002" y="1104704"/>
                  </a:moveTo>
                  <a:lnTo>
                    <a:pt x="7002" y="1104704"/>
                  </a:lnTo>
                  <a:cubicBezTo>
                    <a:pt x="3151" y="1104704"/>
                    <a:pt x="0" y="1101553"/>
                    <a:pt x="0" y="1097701"/>
                  </a:cubicBezTo>
                  <a:lnTo>
                    <a:pt x="0" y="1085215"/>
                  </a:lnTo>
                  <a:cubicBezTo>
                    <a:pt x="0" y="1081363"/>
                    <a:pt x="3151" y="1078212"/>
                    <a:pt x="7002" y="1078212"/>
                  </a:cubicBezTo>
                  <a:lnTo>
                    <a:pt x="7002" y="1078212"/>
                  </a:lnTo>
                  <a:cubicBezTo>
                    <a:pt x="10853" y="1078212"/>
                    <a:pt x="14004" y="1081363"/>
                    <a:pt x="14004" y="1085215"/>
                  </a:cubicBezTo>
                  <a:lnTo>
                    <a:pt x="14004" y="1097701"/>
                  </a:lnTo>
                  <a:cubicBezTo>
                    <a:pt x="14004" y="1101553"/>
                    <a:pt x="10853" y="1104704"/>
                    <a:pt x="7002" y="1104704"/>
                  </a:cubicBezTo>
                  <a:close/>
                  <a:moveTo>
                    <a:pt x="7119" y="1067242"/>
                  </a:moveTo>
                  <a:lnTo>
                    <a:pt x="7119" y="1067242"/>
                  </a:lnTo>
                  <a:cubicBezTo>
                    <a:pt x="3268" y="1067242"/>
                    <a:pt x="117" y="1064091"/>
                    <a:pt x="117" y="1060240"/>
                  </a:cubicBezTo>
                  <a:lnTo>
                    <a:pt x="117" y="1047753"/>
                  </a:lnTo>
                  <a:cubicBezTo>
                    <a:pt x="117" y="1043902"/>
                    <a:pt x="3268" y="1040751"/>
                    <a:pt x="7119" y="1040751"/>
                  </a:cubicBezTo>
                  <a:lnTo>
                    <a:pt x="7119" y="1040751"/>
                  </a:lnTo>
                  <a:cubicBezTo>
                    <a:pt x="10970" y="1040751"/>
                    <a:pt x="14121" y="1043902"/>
                    <a:pt x="14121" y="1047753"/>
                  </a:cubicBezTo>
                  <a:lnTo>
                    <a:pt x="14121" y="1060240"/>
                  </a:lnTo>
                  <a:cubicBezTo>
                    <a:pt x="14121" y="1064091"/>
                    <a:pt x="10970" y="1067242"/>
                    <a:pt x="7119" y="1067242"/>
                  </a:cubicBezTo>
                  <a:close/>
                  <a:moveTo>
                    <a:pt x="7119" y="1029664"/>
                  </a:moveTo>
                  <a:lnTo>
                    <a:pt x="7119" y="1029664"/>
                  </a:lnTo>
                  <a:cubicBezTo>
                    <a:pt x="3268" y="1029664"/>
                    <a:pt x="117" y="1026513"/>
                    <a:pt x="117" y="1022662"/>
                  </a:cubicBezTo>
                  <a:lnTo>
                    <a:pt x="117" y="1010175"/>
                  </a:lnTo>
                  <a:cubicBezTo>
                    <a:pt x="117" y="1006324"/>
                    <a:pt x="3268" y="1003173"/>
                    <a:pt x="7119" y="1003173"/>
                  </a:cubicBezTo>
                  <a:lnTo>
                    <a:pt x="7119" y="1003173"/>
                  </a:lnTo>
                  <a:cubicBezTo>
                    <a:pt x="10970" y="1003173"/>
                    <a:pt x="14121" y="1006324"/>
                    <a:pt x="14121" y="1010175"/>
                  </a:cubicBezTo>
                  <a:lnTo>
                    <a:pt x="14121" y="1022662"/>
                  </a:lnTo>
                  <a:cubicBezTo>
                    <a:pt x="14121" y="1026513"/>
                    <a:pt x="10970" y="1029664"/>
                    <a:pt x="7119" y="1029664"/>
                  </a:cubicBezTo>
                  <a:close/>
                  <a:moveTo>
                    <a:pt x="7236" y="992203"/>
                  </a:moveTo>
                  <a:lnTo>
                    <a:pt x="7236" y="992203"/>
                  </a:lnTo>
                  <a:cubicBezTo>
                    <a:pt x="3384" y="992203"/>
                    <a:pt x="233" y="989052"/>
                    <a:pt x="233" y="985201"/>
                  </a:cubicBezTo>
                  <a:lnTo>
                    <a:pt x="233" y="972713"/>
                  </a:lnTo>
                  <a:cubicBezTo>
                    <a:pt x="233" y="968862"/>
                    <a:pt x="3384" y="965711"/>
                    <a:pt x="7236" y="965711"/>
                  </a:cubicBezTo>
                  <a:lnTo>
                    <a:pt x="7236" y="965711"/>
                  </a:lnTo>
                  <a:cubicBezTo>
                    <a:pt x="11087" y="965711"/>
                    <a:pt x="14238" y="968862"/>
                    <a:pt x="14238" y="972713"/>
                  </a:cubicBezTo>
                  <a:lnTo>
                    <a:pt x="14238" y="985201"/>
                  </a:lnTo>
                  <a:cubicBezTo>
                    <a:pt x="14238" y="989052"/>
                    <a:pt x="11087" y="992203"/>
                    <a:pt x="7236" y="992203"/>
                  </a:cubicBezTo>
                  <a:close/>
                  <a:moveTo>
                    <a:pt x="7236" y="954741"/>
                  </a:moveTo>
                  <a:lnTo>
                    <a:pt x="7236" y="954741"/>
                  </a:lnTo>
                  <a:cubicBezTo>
                    <a:pt x="3384" y="954741"/>
                    <a:pt x="233" y="951590"/>
                    <a:pt x="233" y="947739"/>
                  </a:cubicBezTo>
                  <a:lnTo>
                    <a:pt x="233" y="935252"/>
                  </a:lnTo>
                  <a:cubicBezTo>
                    <a:pt x="233" y="931401"/>
                    <a:pt x="3384" y="928250"/>
                    <a:pt x="7236" y="928250"/>
                  </a:cubicBezTo>
                  <a:lnTo>
                    <a:pt x="7236" y="928250"/>
                  </a:lnTo>
                  <a:cubicBezTo>
                    <a:pt x="11087" y="928250"/>
                    <a:pt x="14238" y="931401"/>
                    <a:pt x="14238" y="935252"/>
                  </a:cubicBezTo>
                  <a:lnTo>
                    <a:pt x="14238" y="947739"/>
                  </a:lnTo>
                  <a:cubicBezTo>
                    <a:pt x="14238" y="951590"/>
                    <a:pt x="11087" y="954741"/>
                    <a:pt x="7236" y="954741"/>
                  </a:cubicBezTo>
                  <a:close/>
                  <a:moveTo>
                    <a:pt x="7352" y="917163"/>
                  </a:moveTo>
                  <a:lnTo>
                    <a:pt x="7352" y="917163"/>
                  </a:lnTo>
                  <a:cubicBezTo>
                    <a:pt x="3501" y="917163"/>
                    <a:pt x="350" y="914012"/>
                    <a:pt x="350" y="910161"/>
                  </a:cubicBezTo>
                  <a:lnTo>
                    <a:pt x="350" y="897674"/>
                  </a:lnTo>
                  <a:cubicBezTo>
                    <a:pt x="350" y="893823"/>
                    <a:pt x="3501" y="890672"/>
                    <a:pt x="7352" y="890672"/>
                  </a:cubicBezTo>
                  <a:lnTo>
                    <a:pt x="7352" y="890672"/>
                  </a:lnTo>
                  <a:cubicBezTo>
                    <a:pt x="11203" y="890672"/>
                    <a:pt x="14354" y="893823"/>
                    <a:pt x="14354" y="897674"/>
                  </a:cubicBezTo>
                  <a:lnTo>
                    <a:pt x="14354" y="910161"/>
                  </a:lnTo>
                  <a:cubicBezTo>
                    <a:pt x="14354" y="914012"/>
                    <a:pt x="11203" y="917163"/>
                    <a:pt x="7352" y="917163"/>
                  </a:cubicBezTo>
                  <a:close/>
                  <a:moveTo>
                    <a:pt x="13071" y="882036"/>
                  </a:moveTo>
                  <a:cubicBezTo>
                    <a:pt x="11320" y="882036"/>
                    <a:pt x="9453" y="881336"/>
                    <a:pt x="8169" y="879935"/>
                  </a:cubicBezTo>
                  <a:cubicBezTo>
                    <a:pt x="5485" y="877251"/>
                    <a:pt x="5485" y="872816"/>
                    <a:pt x="8169" y="870016"/>
                  </a:cubicBezTo>
                  <a:lnTo>
                    <a:pt x="17039" y="861146"/>
                  </a:lnTo>
                  <a:cubicBezTo>
                    <a:pt x="19839" y="858345"/>
                    <a:pt x="24274" y="858462"/>
                    <a:pt x="26958" y="861146"/>
                  </a:cubicBezTo>
                  <a:cubicBezTo>
                    <a:pt x="29642" y="863830"/>
                    <a:pt x="29642" y="868265"/>
                    <a:pt x="26958" y="871066"/>
                  </a:cubicBezTo>
                  <a:lnTo>
                    <a:pt x="18089" y="879935"/>
                  </a:lnTo>
                  <a:cubicBezTo>
                    <a:pt x="16688" y="881336"/>
                    <a:pt x="14938" y="881919"/>
                    <a:pt x="13187" y="881919"/>
                  </a:cubicBezTo>
                  <a:close/>
                  <a:moveTo>
                    <a:pt x="39679" y="855544"/>
                  </a:moveTo>
                  <a:cubicBezTo>
                    <a:pt x="37928" y="855544"/>
                    <a:pt x="36061" y="854844"/>
                    <a:pt x="34777" y="853444"/>
                  </a:cubicBezTo>
                  <a:cubicBezTo>
                    <a:pt x="32093" y="850759"/>
                    <a:pt x="32093" y="846325"/>
                    <a:pt x="34777" y="843524"/>
                  </a:cubicBezTo>
                  <a:lnTo>
                    <a:pt x="43647" y="834655"/>
                  </a:lnTo>
                  <a:cubicBezTo>
                    <a:pt x="46331" y="831971"/>
                    <a:pt x="50766" y="831971"/>
                    <a:pt x="53566" y="834655"/>
                  </a:cubicBezTo>
                  <a:cubicBezTo>
                    <a:pt x="56367" y="837339"/>
                    <a:pt x="56250" y="841773"/>
                    <a:pt x="53566" y="844574"/>
                  </a:cubicBezTo>
                  <a:lnTo>
                    <a:pt x="44697" y="853444"/>
                  </a:lnTo>
                  <a:cubicBezTo>
                    <a:pt x="43297" y="854844"/>
                    <a:pt x="41546" y="855428"/>
                    <a:pt x="39795" y="855428"/>
                  </a:cubicBezTo>
                  <a:close/>
                  <a:moveTo>
                    <a:pt x="66170" y="829170"/>
                  </a:moveTo>
                  <a:cubicBezTo>
                    <a:pt x="64420" y="829170"/>
                    <a:pt x="62552" y="828470"/>
                    <a:pt x="61269" y="827069"/>
                  </a:cubicBezTo>
                  <a:cubicBezTo>
                    <a:pt x="58585" y="824385"/>
                    <a:pt x="58585" y="819950"/>
                    <a:pt x="61269" y="817149"/>
                  </a:cubicBezTo>
                  <a:lnTo>
                    <a:pt x="70138" y="808280"/>
                  </a:lnTo>
                  <a:cubicBezTo>
                    <a:pt x="72822" y="805596"/>
                    <a:pt x="77257" y="805596"/>
                    <a:pt x="80058" y="808280"/>
                  </a:cubicBezTo>
                  <a:cubicBezTo>
                    <a:pt x="82859" y="810964"/>
                    <a:pt x="82742" y="815399"/>
                    <a:pt x="80058" y="818200"/>
                  </a:cubicBezTo>
                  <a:lnTo>
                    <a:pt x="71188" y="827069"/>
                  </a:lnTo>
                  <a:cubicBezTo>
                    <a:pt x="69788" y="828470"/>
                    <a:pt x="68037" y="829053"/>
                    <a:pt x="66287" y="829053"/>
                  </a:cubicBezTo>
                  <a:close/>
                  <a:moveTo>
                    <a:pt x="92778" y="802678"/>
                  </a:moveTo>
                  <a:cubicBezTo>
                    <a:pt x="91028" y="802678"/>
                    <a:pt x="89161" y="801978"/>
                    <a:pt x="87877" y="800578"/>
                  </a:cubicBezTo>
                  <a:cubicBezTo>
                    <a:pt x="85193" y="797777"/>
                    <a:pt x="85193" y="793342"/>
                    <a:pt x="87877" y="790658"/>
                  </a:cubicBezTo>
                  <a:lnTo>
                    <a:pt x="96746" y="781789"/>
                  </a:lnTo>
                  <a:cubicBezTo>
                    <a:pt x="99547" y="778988"/>
                    <a:pt x="103982" y="779104"/>
                    <a:pt x="106666" y="781789"/>
                  </a:cubicBezTo>
                  <a:cubicBezTo>
                    <a:pt x="109350" y="784589"/>
                    <a:pt x="109350" y="789024"/>
                    <a:pt x="106666" y="791708"/>
                  </a:cubicBezTo>
                  <a:lnTo>
                    <a:pt x="97797" y="800578"/>
                  </a:lnTo>
                  <a:cubicBezTo>
                    <a:pt x="96396" y="801978"/>
                    <a:pt x="94646" y="802562"/>
                    <a:pt x="92895" y="802562"/>
                  </a:cubicBezTo>
                  <a:close/>
                  <a:moveTo>
                    <a:pt x="119270" y="776187"/>
                  </a:moveTo>
                  <a:cubicBezTo>
                    <a:pt x="117519" y="776187"/>
                    <a:pt x="115652" y="775487"/>
                    <a:pt x="114368" y="774086"/>
                  </a:cubicBezTo>
                  <a:cubicBezTo>
                    <a:pt x="111684" y="771285"/>
                    <a:pt x="111684" y="766851"/>
                    <a:pt x="114368" y="764167"/>
                  </a:cubicBezTo>
                  <a:lnTo>
                    <a:pt x="123238" y="755297"/>
                  </a:lnTo>
                  <a:cubicBezTo>
                    <a:pt x="125922" y="752496"/>
                    <a:pt x="130356" y="752613"/>
                    <a:pt x="133157" y="755297"/>
                  </a:cubicBezTo>
                  <a:cubicBezTo>
                    <a:pt x="135841" y="758098"/>
                    <a:pt x="135841" y="762533"/>
                    <a:pt x="133157" y="765217"/>
                  </a:cubicBezTo>
                  <a:lnTo>
                    <a:pt x="124288" y="774086"/>
                  </a:lnTo>
                  <a:cubicBezTo>
                    <a:pt x="122888" y="775487"/>
                    <a:pt x="121137" y="776070"/>
                    <a:pt x="119386" y="776070"/>
                  </a:cubicBezTo>
                  <a:close/>
                  <a:moveTo>
                    <a:pt x="145878" y="749696"/>
                  </a:moveTo>
                  <a:cubicBezTo>
                    <a:pt x="144127" y="749696"/>
                    <a:pt x="142260" y="748995"/>
                    <a:pt x="140976" y="747595"/>
                  </a:cubicBezTo>
                  <a:cubicBezTo>
                    <a:pt x="138292" y="744794"/>
                    <a:pt x="138292" y="740359"/>
                    <a:pt x="140976" y="737675"/>
                  </a:cubicBezTo>
                  <a:lnTo>
                    <a:pt x="149846" y="728806"/>
                  </a:lnTo>
                  <a:cubicBezTo>
                    <a:pt x="152647" y="726005"/>
                    <a:pt x="157081" y="726121"/>
                    <a:pt x="159765" y="728806"/>
                  </a:cubicBezTo>
                  <a:cubicBezTo>
                    <a:pt x="162450" y="731606"/>
                    <a:pt x="162450" y="736041"/>
                    <a:pt x="159765" y="738726"/>
                  </a:cubicBezTo>
                  <a:lnTo>
                    <a:pt x="150896" y="747595"/>
                  </a:lnTo>
                  <a:cubicBezTo>
                    <a:pt x="149496" y="748995"/>
                    <a:pt x="147745" y="749579"/>
                    <a:pt x="145995" y="749579"/>
                  </a:cubicBezTo>
                  <a:close/>
                  <a:moveTo>
                    <a:pt x="172369" y="723204"/>
                  </a:moveTo>
                  <a:cubicBezTo>
                    <a:pt x="170619" y="723204"/>
                    <a:pt x="168752" y="722504"/>
                    <a:pt x="167468" y="721103"/>
                  </a:cubicBezTo>
                  <a:cubicBezTo>
                    <a:pt x="164784" y="718303"/>
                    <a:pt x="164784" y="713868"/>
                    <a:pt x="167468" y="711184"/>
                  </a:cubicBezTo>
                  <a:lnTo>
                    <a:pt x="176337" y="702314"/>
                  </a:lnTo>
                  <a:cubicBezTo>
                    <a:pt x="179021" y="699513"/>
                    <a:pt x="183456" y="699630"/>
                    <a:pt x="186257" y="702314"/>
                  </a:cubicBezTo>
                  <a:cubicBezTo>
                    <a:pt x="188941" y="705115"/>
                    <a:pt x="188941" y="709550"/>
                    <a:pt x="186257" y="712234"/>
                  </a:cubicBezTo>
                  <a:lnTo>
                    <a:pt x="177387" y="721103"/>
                  </a:lnTo>
                  <a:cubicBezTo>
                    <a:pt x="175987" y="722504"/>
                    <a:pt x="174237" y="723087"/>
                    <a:pt x="172486" y="723087"/>
                  </a:cubicBezTo>
                  <a:close/>
                  <a:moveTo>
                    <a:pt x="198977" y="696713"/>
                  </a:moveTo>
                  <a:cubicBezTo>
                    <a:pt x="197227" y="696713"/>
                    <a:pt x="195360" y="696012"/>
                    <a:pt x="194076" y="694612"/>
                  </a:cubicBezTo>
                  <a:cubicBezTo>
                    <a:pt x="191392" y="691928"/>
                    <a:pt x="191392" y="687493"/>
                    <a:pt x="194076" y="684692"/>
                  </a:cubicBezTo>
                  <a:lnTo>
                    <a:pt x="202945" y="675823"/>
                  </a:lnTo>
                  <a:cubicBezTo>
                    <a:pt x="205629" y="673139"/>
                    <a:pt x="210064" y="673139"/>
                    <a:pt x="212865" y="675823"/>
                  </a:cubicBezTo>
                  <a:cubicBezTo>
                    <a:pt x="215666" y="678507"/>
                    <a:pt x="215549" y="682942"/>
                    <a:pt x="212865" y="685743"/>
                  </a:cubicBezTo>
                  <a:lnTo>
                    <a:pt x="203996" y="694612"/>
                  </a:lnTo>
                  <a:cubicBezTo>
                    <a:pt x="202595" y="696012"/>
                    <a:pt x="200845" y="696596"/>
                    <a:pt x="199094" y="696596"/>
                  </a:cubicBezTo>
                  <a:close/>
                  <a:moveTo>
                    <a:pt x="225586" y="670221"/>
                  </a:moveTo>
                  <a:cubicBezTo>
                    <a:pt x="223835" y="670221"/>
                    <a:pt x="221968" y="669521"/>
                    <a:pt x="220684" y="668120"/>
                  </a:cubicBezTo>
                  <a:cubicBezTo>
                    <a:pt x="218000" y="665437"/>
                    <a:pt x="218000" y="661002"/>
                    <a:pt x="220684" y="658201"/>
                  </a:cubicBezTo>
                  <a:lnTo>
                    <a:pt x="229553" y="649332"/>
                  </a:lnTo>
                  <a:cubicBezTo>
                    <a:pt x="232238" y="646647"/>
                    <a:pt x="236672" y="646647"/>
                    <a:pt x="239473" y="649332"/>
                  </a:cubicBezTo>
                  <a:cubicBezTo>
                    <a:pt x="242274" y="652015"/>
                    <a:pt x="242157" y="656450"/>
                    <a:pt x="239473" y="659251"/>
                  </a:cubicBezTo>
                  <a:lnTo>
                    <a:pt x="230604" y="668120"/>
                  </a:lnTo>
                  <a:cubicBezTo>
                    <a:pt x="229203" y="669521"/>
                    <a:pt x="227453" y="670105"/>
                    <a:pt x="225702" y="670105"/>
                  </a:cubicBezTo>
                  <a:close/>
                  <a:moveTo>
                    <a:pt x="252077" y="643847"/>
                  </a:moveTo>
                  <a:cubicBezTo>
                    <a:pt x="250326" y="643847"/>
                    <a:pt x="248459" y="643146"/>
                    <a:pt x="247175" y="641746"/>
                  </a:cubicBezTo>
                  <a:cubicBezTo>
                    <a:pt x="244491" y="639062"/>
                    <a:pt x="244491" y="634627"/>
                    <a:pt x="247175" y="631826"/>
                  </a:cubicBezTo>
                  <a:lnTo>
                    <a:pt x="256045" y="622957"/>
                  </a:lnTo>
                  <a:cubicBezTo>
                    <a:pt x="258729" y="620156"/>
                    <a:pt x="263164" y="620272"/>
                    <a:pt x="265965" y="622957"/>
                  </a:cubicBezTo>
                  <a:cubicBezTo>
                    <a:pt x="268765" y="625641"/>
                    <a:pt x="268649" y="630076"/>
                    <a:pt x="265965" y="632876"/>
                  </a:cubicBezTo>
                  <a:lnTo>
                    <a:pt x="257095" y="641746"/>
                  </a:lnTo>
                  <a:cubicBezTo>
                    <a:pt x="255695" y="643146"/>
                    <a:pt x="253944" y="643730"/>
                    <a:pt x="252194" y="643730"/>
                  </a:cubicBezTo>
                  <a:close/>
                  <a:moveTo>
                    <a:pt x="278685" y="617355"/>
                  </a:moveTo>
                  <a:cubicBezTo>
                    <a:pt x="276935" y="617355"/>
                    <a:pt x="275067" y="616655"/>
                    <a:pt x="273784" y="615254"/>
                  </a:cubicBezTo>
                  <a:cubicBezTo>
                    <a:pt x="271099" y="612570"/>
                    <a:pt x="271099" y="608135"/>
                    <a:pt x="273784" y="605335"/>
                  </a:cubicBezTo>
                  <a:lnTo>
                    <a:pt x="282653" y="596465"/>
                  </a:lnTo>
                  <a:cubicBezTo>
                    <a:pt x="285337" y="593781"/>
                    <a:pt x="289772" y="593781"/>
                    <a:pt x="292573" y="596465"/>
                  </a:cubicBezTo>
                  <a:cubicBezTo>
                    <a:pt x="295374" y="599150"/>
                    <a:pt x="295257" y="603584"/>
                    <a:pt x="292573" y="606385"/>
                  </a:cubicBezTo>
                  <a:lnTo>
                    <a:pt x="283703" y="615254"/>
                  </a:lnTo>
                  <a:cubicBezTo>
                    <a:pt x="282303" y="616655"/>
                    <a:pt x="280552" y="617238"/>
                    <a:pt x="278802" y="617238"/>
                  </a:cubicBezTo>
                  <a:close/>
                  <a:moveTo>
                    <a:pt x="305176" y="590864"/>
                  </a:moveTo>
                  <a:cubicBezTo>
                    <a:pt x="303426" y="590864"/>
                    <a:pt x="301559" y="590163"/>
                    <a:pt x="300275" y="588763"/>
                  </a:cubicBezTo>
                  <a:cubicBezTo>
                    <a:pt x="297591" y="586079"/>
                    <a:pt x="297591" y="581644"/>
                    <a:pt x="300275" y="578843"/>
                  </a:cubicBezTo>
                  <a:lnTo>
                    <a:pt x="309144" y="569974"/>
                  </a:lnTo>
                  <a:cubicBezTo>
                    <a:pt x="311828" y="567290"/>
                    <a:pt x="316263" y="567290"/>
                    <a:pt x="319064" y="569974"/>
                  </a:cubicBezTo>
                  <a:cubicBezTo>
                    <a:pt x="321865" y="572658"/>
                    <a:pt x="321748" y="577093"/>
                    <a:pt x="319064" y="579894"/>
                  </a:cubicBezTo>
                  <a:lnTo>
                    <a:pt x="310195" y="588763"/>
                  </a:lnTo>
                  <a:cubicBezTo>
                    <a:pt x="308794" y="590163"/>
                    <a:pt x="307044" y="590747"/>
                    <a:pt x="305293" y="590747"/>
                  </a:cubicBezTo>
                  <a:close/>
                  <a:moveTo>
                    <a:pt x="331785" y="564372"/>
                  </a:moveTo>
                  <a:cubicBezTo>
                    <a:pt x="330034" y="564372"/>
                    <a:pt x="328167" y="563672"/>
                    <a:pt x="326883" y="562272"/>
                  </a:cubicBezTo>
                  <a:cubicBezTo>
                    <a:pt x="324199" y="559471"/>
                    <a:pt x="324199" y="555036"/>
                    <a:pt x="326883" y="552352"/>
                  </a:cubicBezTo>
                  <a:lnTo>
                    <a:pt x="335752" y="543483"/>
                  </a:lnTo>
                  <a:cubicBezTo>
                    <a:pt x="338437" y="540682"/>
                    <a:pt x="342871" y="540798"/>
                    <a:pt x="345672" y="543483"/>
                  </a:cubicBezTo>
                  <a:cubicBezTo>
                    <a:pt x="348356" y="546283"/>
                    <a:pt x="348356" y="550718"/>
                    <a:pt x="345672" y="553402"/>
                  </a:cubicBezTo>
                  <a:lnTo>
                    <a:pt x="336803" y="562272"/>
                  </a:lnTo>
                  <a:cubicBezTo>
                    <a:pt x="335402" y="563672"/>
                    <a:pt x="333652" y="564256"/>
                    <a:pt x="331901" y="564256"/>
                  </a:cubicBezTo>
                  <a:close/>
                  <a:moveTo>
                    <a:pt x="358393" y="537881"/>
                  </a:moveTo>
                  <a:cubicBezTo>
                    <a:pt x="356642" y="537881"/>
                    <a:pt x="354775" y="537181"/>
                    <a:pt x="353491" y="535780"/>
                  </a:cubicBezTo>
                  <a:cubicBezTo>
                    <a:pt x="350807" y="532979"/>
                    <a:pt x="350807" y="528545"/>
                    <a:pt x="353491" y="525861"/>
                  </a:cubicBezTo>
                  <a:lnTo>
                    <a:pt x="362361" y="516991"/>
                  </a:lnTo>
                  <a:cubicBezTo>
                    <a:pt x="365162" y="514190"/>
                    <a:pt x="369596" y="514307"/>
                    <a:pt x="372280" y="516991"/>
                  </a:cubicBezTo>
                  <a:cubicBezTo>
                    <a:pt x="374964" y="519792"/>
                    <a:pt x="374964" y="524227"/>
                    <a:pt x="372280" y="526911"/>
                  </a:cubicBezTo>
                  <a:lnTo>
                    <a:pt x="363411" y="535780"/>
                  </a:lnTo>
                  <a:cubicBezTo>
                    <a:pt x="362010" y="537181"/>
                    <a:pt x="360260" y="537764"/>
                    <a:pt x="358509" y="537764"/>
                  </a:cubicBezTo>
                  <a:close/>
                  <a:moveTo>
                    <a:pt x="3099730" y="532512"/>
                  </a:moveTo>
                  <a:lnTo>
                    <a:pt x="3087242" y="532512"/>
                  </a:lnTo>
                  <a:cubicBezTo>
                    <a:pt x="3083391" y="532512"/>
                    <a:pt x="3080240" y="529361"/>
                    <a:pt x="3080240" y="525510"/>
                  </a:cubicBezTo>
                  <a:cubicBezTo>
                    <a:pt x="3080240" y="521659"/>
                    <a:pt x="3083391" y="518508"/>
                    <a:pt x="3087242" y="518508"/>
                  </a:cubicBezTo>
                  <a:lnTo>
                    <a:pt x="3099730" y="518508"/>
                  </a:lnTo>
                  <a:cubicBezTo>
                    <a:pt x="3103581" y="518508"/>
                    <a:pt x="3106731" y="521659"/>
                    <a:pt x="3106731" y="525510"/>
                  </a:cubicBezTo>
                  <a:cubicBezTo>
                    <a:pt x="3106731" y="529361"/>
                    <a:pt x="3103581" y="532512"/>
                    <a:pt x="3099730" y="532512"/>
                  </a:cubicBezTo>
                  <a:close/>
                  <a:moveTo>
                    <a:pt x="3062151" y="532512"/>
                  </a:moveTo>
                  <a:lnTo>
                    <a:pt x="3049664" y="532512"/>
                  </a:lnTo>
                  <a:cubicBezTo>
                    <a:pt x="3045813" y="532512"/>
                    <a:pt x="3042662" y="529361"/>
                    <a:pt x="3042662" y="525510"/>
                  </a:cubicBezTo>
                  <a:cubicBezTo>
                    <a:pt x="3042662" y="521659"/>
                    <a:pt x="3045813" y="518508"/>
                    <a:pt x="3049664" y="518508"/>
                  </a:cubicBezTo>
                  <a:lnTo>
                    <a:pt x="3062151" y="518508"/>
                  </a:lnTo>
                  <a:cubicBezTo>
                    <a:pt x="3066002" y="518508"/>
                    <a:pt x="3069153" y="521659"/>
                    <a:pt x="3069153" y="525510"/>
                  </a:cubicBezTo>
                  <a:cubicBezTo>
                    <a:pt x="3069153" y="529361"/>
                    <a:pt x="3066002" y="532512"/>
                    <a:pt x="3062151" y="532512"/>
                  </a:cubicBezTo>
                  <a:close/>
                  <a:moveTo>
                    <a:pt x="3024690" y="532396"/>
                  </a:moveTo>
                  <a:lnTo>
                    <a:pt x="3012203" y="532396"/>
                  </a:lnTo>
                  <a:cubicBezTo>
                    <a:pt x="3008351" y="532396"/>
                    <a:pt x="3005201" y="529245"/>
                    <a:pt x="3005201" y="525394"/>
                  </a:cubicBezTo>
                  <a:cubicBezTo>
                    <a:pt x="3005201" y="521542"/>
                    <a:pt x="3008351" y="518392"/>
                    <a:pt x="3012203" y="518392"/>
                  </a:cubicBezTo>
                  <a:lnTo>
                    <a:pt x="3024690" y="518392"/>
                  </a:lnTo>
                  <a:cubicBezTo>
                    <a:pt x="3028541" y="518392"/>
                    <a:pt x="3031692" y="521542"/>
                    <a:pt x="3031692" y="525394"/>
                  </a:cubicBezTo>
                  <a:cubicBezTo>
                    <a:pt x="3031692" y="529245"/>
                    <a:pt x="3028541" y="532396"/>
                    <a:pt x="3024690" y="532396"/>
                  </a:cubicBezTo>
                  <a:close/>
                  <a:moveTo>
                    <a:pt x="2987228" y="532396"/>
                  </a:moveTo>
                  <a:lnTo>
                    <a:pt x="2974741" y="532396"/>
                  </a:lnTo>
                  <a:cubicBezTo>
                    <a:pt x="2970890" y="532396"/>
                    <a:pt x="2967739" y="529245"/>
                    <a:pt x="2967739" y="525394"/>
                  </a:cubicBezTo>
                  <a:cubicBezTo>
                    <a:pt x="2967739" y="521542"/>
                    <a:pt x="2970890" y="518392"/>
                    <a:pt x="2974741" y="518392"/>
                  </a:cubicBezTo>
                  <a:lnTo>
                    <a:pt x="2987228" y="518392"/>
                  </a:lnTo>
                  <a:cubicBezTo>
                    <a:pt x="2991080" y="518392"/>
                    <a:pt x="2994231" y="521542"/>
                    <a:pt x="2994231" y="525394"/>
                  </a:cubicBezTo>
                  <a:cubicBezTo>
                    <a:pt x="2994231" y="529245"/>
                    <a:pt x="2991080" y="532396"/>
                    <a:pt x="2987228" y="532396"/>
                  </a:cubicBezTo>
                  <a:close/>
                  <a:moveTo>
                    <a:pt x="2949650" y="532279"/>
                  </a:moveTo>
                  <a:lnTo>
                    <a:pt x="2937163" y="532279"/>
                  </a:lnTo>
                  <a:cubicBezTo>
                    <a:pt x="2933312" y="532279"/>
                    <a:pt x="2930161" y="529128"/>
                    <a:pt x="2930161" y="525277"/>
                  </a:cubicBezTo>
                  <a:cubicBezTo>
                    <a:pt x="2930161" y="521426"/>
                    <a:pt x="2933312" y="518275"/>
                    <a:pt x="2937163" y="518275"/>
                  </a:cubicBezTo>
                  <a:lnTo>
                    <a:pt x="2949650" y="518275"/>
                  </a:lnTo>
                  <a:cubicBezTo>
                    <a:pt x="2953502" y="518275"/>
                    <a:pt x="2956652" y="521426"/>
                    <a:pt x="2956652" y="525277"/>
                  </a:cubicBezTo>
                  <a:cubicBezTo>
                    <a:pt x="2956652" y="529128"/>
                    <a:pt x="2953502" y="532279"/>
                    <a:pt x="2949650" y="532279"/>
                  </a:cubicBezTo>
                  <a:close/>
                  <a:moveTo>
                    <a:pt x="2912189" y="532279"/>
                  </a:moveTo>
                  <a:lnTo>
                    <a:pt x="2899702" y="532279"/>
                  </a:lnTo>
                  <a:cubicBezTo>
                    <a:pt x="2895851" y="532279"/>
                    <a:pt x="2892699" y="529128"/>
                    <a:pt x="2892699" y="525277"/>
                  </a:cubicBezTo>
                  <a:cubicBezTo>
                    <a:pt x="2892699" y="521426"/>
                    <a:pt x="2895851" y="518275"/>
                    <a:pt x="2899702" y="518275"/>
                  </a:cubicBezTo>
                  <a:lnTo>
                    <a:pt x="2912189" y="518275"/>
                  </a:lnTo>
                  <a:cubicBezTo>
                    <a:pt x="2916040" y="518275"/>
                    <a:pt x="2919191" y="521426"/>
                    <a:pt x="2919191" y="525277"/>
                  </a:cubicBezTo>
                  <a:cubicBezTo>
                    <a:pt x="2919191" y="529128"/>
                    <a:pt x="2916040" y="532279"/>
                    <a:pt x="2912189" y="532279"/>
                  </a:cubicBezTo>
                  <a:close/>
                  <a:moveTo>
                    <a:pt x="2874728" y="532162"/>
                  </a:moveTo>
                  <a:lnTo>
                    <a:pt x="2873911" y="532162"/>
                  </a:lnTo>
                  <a:cubicBezTo>
                    <a:pt x="2872043" y="532162"/>
                    <a:pt x="2870293" y="531462"/>
                    <a:pt x="2869009" y="530178"/>
                  </a:cubicBezTo>
                  <a:lnTo>
                    <a:pt x="2860723" y="521893"/>
                  </a:lnTo>
                  <a:cubicBezTo>
                    <a:pt x="2857922" y="519208"/>
                    <a:pt x="2857922" y="514774"/>
                    <a:pt x="2860723" y="511973"/>
                  </a:cubicBezTo>
                  <a:cubicBezTo>
                    <a:pt x="2863407" y="509172"/>
                    <a:pt x="2867842" y="509172"/>
                    <a:pt x="2870643" y="511973"/>
                  </a:cubicBezTo>
                  <a:lnTo>
                    <a:pt x="2878228" y="519442"/>
                  </a:lnTo>
                  <a:cubicBezTo>
                    <a:pt x="2880096" y="520726"/>
                    <a:pt x="2881496" y="522826"/>
                    <a:pt x="2881496" y="525160"/>
                  </a:cubicBezTo>
                  <a:cubicBezTo>
                    <a:pt x="2881496" y="529011"/>
                    <a:pt x="2878695" y="532162"/>
                    <a:pt x="2874844" y="532162"/>
                  </a:cubicBezTo>
                  <a:close/>
                  <a:moveTo>
                    <a:pt x="3120386" y="522243"/>
                  </a:moveTo>
                  <a:cubicBezTo>
                    <a:pt x="3118635" y="522243"/>
                    <a:pt x="3116768" y="521542"/>
                    <a:pt x="3115484" y="520142"/>
                  </a:cubicBezTo>
                  <a:cubicBezTo>
                    <a:pt x="3112800" y="517341"/>
                    <a:pt x="3112800" y="512907"/>
                    <a:pt x="3115484" y="510222"/>
                  </a:cubicBezTo>
                  <a:lnTo>
                    <a:pt x="3124354" y="501353"/>
                  </a:lnTo>
                  <a:cubicBezTo>
                    <a:pt x="3127038" y="498552"/>
                    <a:pt x="3131473" y="498669"/>
                    <a:pt x="3134273" y="501353"/>
                  </a:cubicBezTo>
                  <a:cubicBezTo>
                    <a:pt x="3136958" y="504154"/>
                    <a:pt x="3136958" y="508588"/>
                    <a:pt x="3134273" y="511273"/>
                  </a:cubicBezTo>
                  <a:lnTo>
                    <a:pt x="3125404" y="520142"/>
                  </a:lnTo>
                  <a:cubicBezTo>
                    <a:pt x="3124003" y="521542"/>
                    <a:pt x="3122253" y="522126"/>
                    <a:pt x="3120503" y="522126"/>
                  </a:cubicBezTo>
                  <a:close/>
                  <a:moveTo>
                    <a:pt x="384884" y="511389"/>
                  </a:moveTo>
                  <a:cubicBezTo>
                    <a:pt x="383134" y="511389"/>
                    <a:pt x="381266" y="510689"/>
                    <a:pt x="379983" y="509289"/>
                  </a:cubicBezTo>
                  <a:cubicBezTo>
                    <a:pt x="377298" y="506488"/>
                    <a:pt x="377298" y="502053"/>
                    <a:pt x="379983" y="499369"/>
                  </a:cubicBezTo>
                  <a:lnTo>
                    <a:pt x="388852" y="490500"/>
                  </a:lnTo>
                  <a:cubicBezTo>
                    <a:pt x="391536" y="487699"/>
                    <a:pt x="395971" y="487815"/>
                    <a:pt x="398772" y="490500"/>
                  </a:cubicBezTo>
                  <a:cubicBezTo>
                    <a:pt x="401456" y="493300"/>
                    <a:pt x="401456" y="497735"/>
                    <a:pt x="398772" y="500419"/>
                  </a:cubicBezTo>
                  <a:lnTo>
                    <a:pt x="389902" y="509289"/>
                  </a:lnTo>
                  <a:cubicBezTo>
                    <a:pt x="388502" y="510689"/>
                    <a:pt x="386751" y="511273"/>
                    <a:pt x="385001" y="511273"/>
                  </a:cubicBezTo>
                  <a:close/>
                  <a:moveTo>
                    <a:pt x="2847769" y="506371"/>
                  </a:moveTo>
                  <a:cubicBezTo>
                    <a:pt x="2846019" y="506371"/>
                    <a:pt x="2844268" y="505671"/>
                    <a:pt x="2842868" y="504387"/>
                  </a:cubicBezTo>
                  <a:lnTo>
                    <a:pt x="2833998" y="495635"/>
                  </a:lnTo>
                  <a:cubicBezTo>
                    <a:pt x="2831197" y="492950"/>
                    <a:pt x="2831197" y="488516"/>
                    <a:pt x="2833998" y="485715"/>
                  </a:cubicBezTo>
                  <a:cubicBezTo>
                    <a:pt x="2836682" y="483031"/>
                    <a:pt x="2841117" y="482914"/>
                    <a:pt x="2843918" y="485715"/>
                  </a:cubicBezTo>
                  <a:lnTo>
                    <a:pt x="2852787" y="494468"/>
                  </a:lnTo>
                  <a:cubicBezTo>
                    <a:pt x="2855588" y="497152"/>
                    <a:pt x="2855588" y="501586"/>
                    <a:pt x="2852787" y="504387"/>
                  </a:cubicBezTo>
                  <a:cubicBezTo>
                    <a:pt x="2851387" y="505788"/>
                    <a:pt x="2849636" y="506488"/>
                    <a:pt x="2847769" y="506488"/>
                  </a:cubicBezTo>
                  <a:close/>
                  <a:moveTo>
                    <a:pt x="3146994" y="495751"/>
                  </a:moveTo>
                  <a:cubicBezTo>
                    <a:pt x="3145243" y="495751"/>
                    <a:pt x="3143376" y="495051"/>
                    <a:pt x="3142092" y="493651"/>
                  </a:cubicBezTo>
                  <a:cubicBezTo>
                    <a:pt x="3139408" y="490850"/>
                    <a:pt x="3139408" y="486415"/>
                    <a:pt x="3142092" y="483731"/>
                  </a:cubicBezTo>
                  <a:lnTo>
                    <a:pt x="3150962" y="474862"/>
                  </a:lnTo>
                  <a:cubicBezTo>
                    <a:pt x="3153762" y="472061"/>
                    <a:pt x="3158081" y="472177"/>
                    <a:pt x="3160881" y="474862"/>
                  </a:cubicBezTo>
                  <a:cubicBezTo>
                    <a:pt x="3163566" y="477662"/>
                    <a:pt x="3163566" y="482097"/>
                    <a:pt x="3160881" y="484781"/>
                  </a:cubicBezTo>
                  <a:lnTo>
                    <a:pt x="3152012" y="493651"/>
                  </a:lnTo>
                  <a:cubicBezTo>
                    <a:pt x="3150612" y="495051"/>
                    <a:pt x="3148861" y="495635"/>
                    <a:pt x="3147111" y="495635"/>
                  </a:cubicBezTo>
                  <a:close/>
                  <a:moveTo>
                    <a:pt x="411492" y="484898"/>
                  </a:moveTo>
                  <a:cubicBezTo>
                    <a:pt x="409742" y="484898"/>
                    <a:pt x="407874" y="484198"/>
                    <a:pt x="406591" y="482797"/>
                  </a:cubicBezTo>
                  <a:cubicBezTo>
                    <a:pt x="403907" y="480113"/>
                    <a:pt x="403907" y="475679"/>
                    <a:pt x="406591" y="472878"/>
                  </a:cubicBezTo>
                  <a:lnTo>
                    <a:pt x="415460" y="464008"/>
                  </a:lnTo>
                  <a:cubicBezTo>
                    <a:pt x="418144" y="461324"/>
                    <a:pt x="422579" y="461324"/>
                    <a:pt x="425380" y="464008"/>
                  </a:cubicBezTo>
                  <a:cubicBezTo>
                    <a:pt x="428181" y="466692"/>
                    <a:pt x="428064" y="471127"/>
                    <a:pt x="425380" y="473928"/>
                  </a:cubicBezTo>
                  <a:lnTo>
                    <a:pt x="416510" y="482797"/>
                  </a:lnTo>
                  <a:cubicBezTo>
                    <a:pt x="415110" y="484198"/>
                    <a:pt x="413360" y="484781"/>
                    <a:pt x="411609" y="484781"/>
                  </a:cubicBezTo>
                  <a:close/>
                  <a:moveTo>
                    <a:pt x="2821161" y="479996"/>
                  </a:moveTo>
                  <a:cubicBezTo>
                    <a:pt x="2819410" y="479996"/>
                    <a:pt x="2817660" y="479296"/>
                    <a:pt x="2816260" y="478013"/>
                  </a:cubicBezTo>
                  <a:lnTo>
                    <a:pt x="2807390" y="469260"/>
                  </a:lnTo>
                  <a:cubicBezTo>
                    <a:pt x="2804589" y="466576"/>
                    <a:pt x="2804589" y="462141"/>
                    <a:pt x="2807390" y="459340"/>
                  </a:cubicBezTo>
                  <a:cubicBezTo>
                    <a:pt x="2810074" y="456539"/>
                    <a:pt x="2814509" y="456539"/>
                    <a:pt x="2817310" y="459340"/>
                  </a:cubicBezTo>
                  <a:lnTo>
                    <a:pt x="2826179" y="468093"/>
                  </a:lnTo>
                  <a:cubicBezTo>
                    <a:pt x="2828980" y="470777"/>
                    <a:pt x="2828980" y="475212"/>
                    <a:pt x="2826179" y="478013"/>
                  </a:cubicBezTo>
                  <a:cubicBezTo>
                    <a:pt x="2824779" y="479413"/>
                    <a:pt x="2823028" y="480113"/>
                    <a:pt x="2821161" y="480113"/>
                  </a:cubicBezTo>
                  <a:close/>
                  <a:moveTo>
                    <a:pt x="3173602" y="469376"/>
                  </a:moveTo>
                  <a:cubicBezTo>
                    <a:pt x="3171851" y="469376"/>
                    <a:pt x="3169984" y="468676"/>
                    <a:pt x="3168701" y="467276"/>
                  </a:cubicBezTo>
                  <a:cubicBezTo>
                    <a:pt x="3166016" y="464475"/>
                    <a:pt x="3166016" y="460040"/>
                    <a:pt x="3168701" y="457356"/>
                  </a:cubicBezTo>
                  <a:lnTo>
                    <a:pt x="3177570" y="448487"/>
                  </a:lnTo>
                  <a:cubicBezTo>
                    <a:pt x="3180254" y="445686"/>
                    <a:pt x="3184689" y="445803"/>
                    <a:pt x="3187490" y="448487"/>
                  </a:cubicBezTo>
                  <a:cubicBezTo>
                    <a:pt x="3190174" y="451288"/>
                    <a:pt x="3190174" y="455722"/>
                    <a:pt x="3187490" y="458407"/>
                  </a:cubicBezTo>
                  <a:lnTo>
                    <a:pt x="3178620" y="467276"/>
                  </a:lnTo>
                  <a:cubicBezTo>
                    <a:pt x="3177220" y="468676"/>
                    <a:pt x="3175469" y="469260"/>
                    <a:pt x="3173719" y="469260"/>
                  </a:cubicBezTo>
                  <a:close/>
                  <a:moveTo>
                    <a:pt x="437984" y="458407"/>
                  </a:moveTo>
                  <a:cubicBezTo>
                    <a:pt x="436233" y="458407"/>
                    <a:pt x="434366" y="457706"/>
                    <a:pt x="433082" y="456306"/>
                  </a:cubicBezTo>
                  <a:cubicBezTo>
                    <a:pt x="430398" y="453505"/>
                    <a:pt x="430398" y="449070"/>
                    <a:pt x="433082" y="446386"/>
                  </a:cubicBezTo>
                  <a:lnTo>
                    <a:pt x="441952" y="437517"/>
                  </a:lnTo>
                  <a:cubicBezTo>
                    <a:pt x="444636" y="434716"/>
                    <a:pt x="449070" y="434833"/>
                    <a:pt x="451871" y="437517"/>
                  </a:cubicBezTo>
                  <a:cubicBezTo>
                    <a:pt x="454555" y="440318"/>
                    <a:pt x="454555" y="444752"/>
                    <a:pt x="451871" y="447437"/>
                  </a:cubicBezTo>
                  <a:lnTo>
                    <a:pt x="443002" y="456306"/>
                  </a:lnTo>
                  <a:cubicBezTo>
                    <a:pt x="441601" y="457706"/>
                    <a:pt x="439851" y="458290"/>
                    <a:pt x="438100" y="458290"/>
                  </a:cubicBezTo>
                  <a:close/>
                  <a:moveTo>
                    <a:pt x="2794436" y="453622"/>
                  </a:moveTo>
                  <a:cubicBezTo>
                    <a:pt x="2792686" y="453622"/>
                    <a:pt x="2790935" y="452922"/>
                    <a:pt x="2789535" y="451638"/>
                  </a:cubicBezTo>
                  <a:lnTo>
                    <a:pt x="2780666" y="442885"/>
                  </a:lnTo>
                  <a:cubicBezTo>
                    <a:pt x="2777864" y="440201"/>
                    <a:pt x="2777864" y="435766"/>
                    <a:pt x="2780666" y="432965"/>
                  </a:cubicBezTo>
                  <a:cubicBezTo>
                    <a:pt x="2783349" y="430165"/>
                    <a:pt x="2787784" y="430165"/>
                    <a:pt x="2790585" y="432965"/>
                  </a:cubicBezTo>
                  <a:lnTo>
                    <a:pt x="2799454" y="441718"/>
                  </a:lnTo>
                  <a:cubicBezTo>
                    <a:pt x="2802255" y="444402"/>
                    <a:pt x="2802255" y="448837"/>
                    <a:pt x="2799454" y="451638"/>
                  </a:cubicBezTo>
                  <a:cubicBezTo>
                    <a:pt x="2798054" y="453038"/>
                    <a:pt x="2796304" y="453738"/>
                    <a:pt x="2794436" y="453738"/>
                  </a:cubicBezTo>
                  <a:close/>
                  <a:moveTo>
                    <a:pt x="3200093" y="442885"/>
                  </a:moveTo>
                  <a:cubicBezTo>
                    <a:pt x="3198343" y="442885"/>
                    <a:pt x="3196475" y="442185"/>
                    <a:pt x="3195192" y="440784"/>
                  </a:cubicBezTo>
                  <a:cubicBezTo>
                    <a:pt x="3192508" y="437984"/>
                    <a:pt x="3192508" y="433549"/>
                    <a:pt x="3195192" y="430865"/>
                  </a:cubicBezTo>
                  <a:lnTo>
                    <a:pt x="3204061" y="421995"/>
                  </a:lnTo>
                  <a:cubicBezTo>
                    <a:pt x="3206745" y="419195"/>
                    <a:pt x="3211180" y="419311"/>
                    <a:pt x="3213981" y="421995"/>
                  </a:cubicBezTo>
                  <a:cubicBezTo>
                    <a:pt x="3216665" y="424796"/>
                    <a:pt x="3216665" y="429231"/>
                    <a:pt x="3213981" y="431915"/>
                  </a:cubicBezTo>
                  <a:lnTo>
                    <a:pt x="3205112" y="440784"/>
                  </a:lnTo>
                  <a:cubicBezTo>
                    <a:pt x="3203711" y="442185"/>
                    <a:pt x="3201960" y="442768"/>
                    <a:pt x="3200210" y="442768"/>
                  </a:cubicBezTo>
                  <a:close/>
                  <a:moveTo>
                    <a:pt x="464592" y="432032"/>
                  </a:moveTo>
                  <a:cubicBezTo>
                    <a:pt x="462841" y="432032"/>
                    <a:pt x="460974" y="431332"/>
                    <a:pt x="459690" y="429931"/>
                  </a:cubicBezTo>
                  <a:cubicBezTo>
                    <a:pt x="457006" y="427247"/>
                    <a:pt x="457006" y="422812"/>
                    <a:pt x="459690" y="420011"/>
                  </a:cubicBezTo>
                  <a:lnTo>
                    <a:pt x="468560" y="411142"/>
                  </a:lnTo>
                  <a:cubicBezTo>
                    <a:pt x="471244" y="408458"/>
                    <a:pt x="475678" y="408458"/>
                    <a:pt x="478479" y="411142"/>
                  </a:cubicBezTo>
                  <a:cubicBezTo>
                    <a:pt x="481280" y="413826"/>
                    <a:pt x="481164" y="418261"/>
                    <a:pt x="478479" y="421062"/>
                  </a:cubicBezTo>
                  <a:lnTo>
                    <a:pt x="469610" y="429931"/>
                  </a:lnTo>
                  <a:cubicBezTo>
                    <a:pt x="468210" y="431332"/>
                    <a:pt x="466459" y="431915"/>
                    <a:pt x="464709" y="431915"/>
                  </a:cubicBezTo>
                  <a:close/>
                  <a:moveTo>
                    <a:pt x="2767828" y="427247"/>
                  </a:moveTo>
                  <a:cubicBezTo>
                    <a:pt x="2766078" y="427247"/>
                    <a:pt x="2764327" y="426547"/>
                    <a:pt x="2762927" y="425263"/>
                  </a:cubicBezTo>
                  <a:lnTo>
                    <a:pt x="2754057" y="416510"/>
                  </a:lnTo>
                  <a:cubicBezTo>
                    <a:pt x="2751256" y="413826"/>
                    <a:pt x="2751256" y="409392"/>
                    <a:pt x="2754057" y="406591"/>
                  </a:cubicBezTo>
                  <a:cubicBezTo>
                    <a:pt x="2756741" y="403907"/>
                    <a:pt x="2761176" y="403790"/>
                    <a:pt x="2763977" y="406591"/>
                  </a:cubicBezTo>
                  <a:lnTo>
                    <a:pt x="2772846" y="415343"/>
                  </a:lnTo>
                  <a:cubicBezTo>
                    <a:pt x="2775647" y="418028"/>
                    <a:pt x="2775647" y="422462"/>
                    <a:pt x="2772846" y="425263"/>
                  </a:cubicBezTo>
                  <a:cubicBezTo>
                    <a:pt x="2771446" y="426664"/>
                    <a:pt x="2769695" y="427364"/>
                    <a:pt x="2767828" y="427364"/>
                  </a:cubicBezTo>
                  <a:close/>
                  <a:moveTo>
                    <a:pt x="3226701" y="416394"/>
                  </a:moveTo>
                  <a:cubicBezTo>
                    <a:pt x="3224951" y="416394"/>
                    <a:pt x="3223084" y="415694"/>
                    <a:pt x="3221800" y="414293"/>
                  </a:cubicBezTo>
                  <a:cubicBezTo>
                    <a:pt x="3219116" y="411609"/>
                    <a:pt x="3219116" y="407174"/>
                    <a:pt x="3221800" y="404373"/>
                  </a:cubicBezTo>
                  <a:lnTo>
                    <a:pt x="3230670" y="395504"/>
                  </a:lnTo>
                  <a:cubicBezTo>
                    <a:pt x="3233353" y="392820"/>
                    <a:pt x="3237788" y="392820"/>
                    <a:pt x="3240589" y="395504"/>
                  </a:cubicBezTo>
                  <a:cubicBezTo>
                    <a:pt x="3243390" y="398188"/>
                    <a:pt x="3243273" y="402623"/>
                    <a:pt x="3240589" y="405424"/>
                  </a:cubicBezTo>
                  <a:lnTo>
                    <a:pt x="3231720" y="414293"/>
                  </a:lnTo>
                  <a:cubicBezTo>
                    <a:pt x="3230319" y="415694"/>
                    <a:pt x="3228569" y="416277"/>
                    <a:pt x="3226818" y="416277"/>
                  </a:cubicBezTo>
                  <a:close/>
                  <a:moveTo>
                    <a:pt x="491083" y="405540"/>
                  </a:moveTo>
                  <a:cubicBezTo>
                    <a:pt x="489333" y="405540"/>
                    <a:pt x="487465" y="404840"/>
                    <a:pt x="486182" y="403440"/>
                  </a:cubicBezTo>
                  <a:cubicBezTo>
                    <a:pt x="483498" y="400756"/>
                    <a:pt x="483498" y="396321"/>
                    <a:pt x="486182" y="393520"/>
                  </a:cubicBezTo>
                  <a:lnTo>
                    <a:pt x="495051" y="384651"/>
                  </a:lnTo>
                  <a:cubicBezTo>
                    <a:pt x="497735" y="381967"/>
                    <a:pt x="502170" y="381967"/>
                    <a:pt x="504971" y="384651"/>
                  </a:cubicBezTo>
                  <a:cubicBezTo>
                    <a:pt x="507772" y="387335"/>
                    <a:pt x="507655" y="391770"/>
                    <a:pt x="504971" y="394570"/>
                  </a:cubicBezTo>
                  <a:lnTo>
                    <a:pt x="496101" y="403440"/>
                  </a:lnTo>
                  <a:cubicBezTo>
                    <a:pt x="494701" y="404840"/>
                    <a:pt x="492950" y="405424"/>
                    <a:pt x="491200" y="405424"/>
                  </a:cubicBezTo>
                  <a:close/>
                  <a:moveTo>
                    <a:pt x="2741103" y="400872"/>
                  </a:moveTo>
                  <a:cubicBezTo>
                    <a:pt x="2739353" y="400872"/>
                    <a:pt x="2737602" y="400172"/>
                    <a:pt x="2736202" y="398888"/>
                  </a:cubicBezTo>
                  <a:lnTo>
                    <a:pt x="2731417" y="394104"/>
                  </a:lnTo>
                  <a:cubicBezTo>
                    <a:pt x="2727566" y="394104"/>
                    <a:pt x="2724415" y="390953"/>
                    <a:pt x="2724415" y="387102"/>
                  </a:cubicBezTo>
                  <a:cubicBezTo>
                    <a:pt x="2724415" y="383250"/>
                    <a:pt x="2727566" y="380099"/>
                    <a:pt x="2731417" y="380099"/>
                  </a:cubicBezTo>
                  <a:lnTo>
                    <a:pt x="2734218" y="380099"/>
                  </a:lnTo>
                  <a:cubicBezTo>
                    <a:pt x="2736085" y="380099"/>
                    <a:pt x="2737836" y="380800"/>
                    <a:pt x="2739119" y="382083"/>
                  </a:cubicBezTo>
                  <a:lnTo>
                    <a:pt x="2746005" y="388852"/>
                  </a:lnTo>
                  <a:cubicBezTo>
                    <a:pt x="2748806" y="391536"/>
                    <a:pt x="2748806" y="395971"/>
                    <a:pt x="2746005" y="398772"/>
                  </a:cubicBezTo>
                  <a:cubicBezTo>
                    <a:pt x="2744604" y="400172"/>
                    <a:pt x="2742854" y="400872"/>
                    <a:pt x="2740986" y="400872"/>
                  </a:cubicBezTo>
                  <a:close/>
                  <a:moveTo>
                    <a:pt x="2706443" y="394104"/>
                  </a:moveTo>
                  <a:lnTo>
                    <a:pt x="2693955" y="394104"/>
                  </a:lnTo>
                  <a:cubicBezTo>
                    <a:pt x="2690104" y="394104"/>
                    <a:pt x="2686953" y="390953"/>
                    <a:pt x="2686953" y="387102"/>
                  </a:cubicBezTo>
                  <a:cubicBezTo>
                    <a:pt x="2686953" y="383250"/>
                    <a:pt x="2690104" y="380099"/>
                    <a:pt x="2693955" y="380099"/>
                  </a:cubicBezTo>
                  <a:lnTo>
                    <a:pt x="2706443" y="380099"/>
                  </a:lnTo>
                  <a:cubicBezTo>
                    <a:pt x="2710294" y="380099"/>
                    <a:pt x="2713445" y="383250"/>
                    <a:pt x="2713445" y="387102"/>
                  </a:cubicBezTo>
                  <a:cubicBezTo>
                    <a:pt x="2713445" y="390953"/>
                    <a:pt x="2710294" y="394104"/>
                    <a:pt x="2706443" y="394104"/>
                  </a:cubicBezTo>
                  <a:close/>
                  <a:moveTo>
                    <a:pt x="2668981" y="394104"/>
                  </a:moveTo>
                  <a:lnTo>
                    <a:pt x="2656494" y="394104"/>
                  </a:lnTo>
                  <a:cubicBezTo>
                    <a:pt x="2652643" y="394104"/>
                    <a:pt x="2649492" y="390953"/>
                    <a:pt x="2649492" y="387102"/>
                  </a:cubicBezTo>
                  <a:cubicBezTo>
                    <a:pt x="2649492" y="383250"/>
                    <a:pt x="2652643" y="380099"/>
                    <a:pt x="2656494" y="380099"/>
                  </a:cubicBezTo>
                  <a:lnTo>
                    <a:pt x="2668981" y="380099"/>
                  </a:lnTo>
                  <a:cubicBezTo>
                    <a:pt x="2672832" y="380099"/>
                    <a:pt x="2675984" y="383250"/>
                    <a:pt x="2675984" y="387102"/>
                  </a:cubicBezTo>
                  <a:cubicBezTo>
                    <a:pt x="2675984" y="390953"/>
                    <a:pt x="2672832" y="394104"/>
                    <a:pt x="2668981" y="394104"/>
                  </a:cubicBezTo>
                  <a:close/>
                  <a:moveTo>
                    <a:pt x="2631403" y="394104"/>
                  </a:moveTo>
                  <a:lnTo>
                    <a:pt x="2618916" y="394104"/>
                  </a:lnTo>
                  <a:cubicBezTo>
                    <a:pt x="2615065" y="394104"/>
                    <a:pt x="2611914" y="390953"/>
                    <a:pt x="2611914" y="387102"/>
                  </a:cubicBezTo>
                  <a:cubicBezTo>
                    <a:pt x="2611914" y="383250"/>
                    <a:pt x="2615065" y="380099"/>
                    <a:pt x="2618916" y="380099"/>
                  </a:cubicBezTo>
                  <a:lnTo>
                    <a:pt x="2631403" y="380099"/>
                  </a:lnTo>
                  <a:cubicBezTo>
                    <a:pt x="2635254" y="380099"/>
                    <a:pt x="2638405" y="383250"/>
                    <a:pt x="2638405" y="387102"/>
                  </a:cubicBezTo>
                  <a:cubicBezTo>
                    <a:pt x="2638405" y="390953"/>
                    <a:pt x="2635254" y="394104"/>
                    <a:pt x="2631403" y="394104"/>
                  </a:cubicBezTo>
                  <a:close/>
                  <a:moveTo>
                    <a:pt x="2593942" y="394104"/>
                  </a:moveTo>
                  <a:lnTo>
                    <a:pt x="2581455" y="394104"/>
                  </a:lnTo>
                  <a:cubicBezTo>
                    <a:pt x="2577603" y="394104"/>
                    <a:pt x="2574452" y="390953"/>
                    <a:pt x="2574452" y="387102"/>
                  </a:cubicBezTo>
                  <a:cubicBezTo>
                    <a:pt x="2574452" y="383250"/>
                    <a:pt x="2577603" y="380099"/>
                    <a:pt x="2581455" y="380099"/>
                  </a:cubicBezTo>
                  <a:lnTo>
                    <a:pt x="2593942" y="380099"/>
                  </a:lnTo>
                  <a:cubicBezTo>
                    <a:pt x="2597793" y="380099"/>
                    <a:pt x="2600944" y="383250"/>
                    <a:pt x="2600944" y="387102"/>
                  </a:cubicBezTo>
                  <a:cubicBezTo>
                    <a:pt x="2600944" y="390953"/>
                    <a:pt x="2597793" y="394104"/>
                    <a:pt x="2593942" y="394104"/>
                  </a:cubicBezTo>
                  <a:close/>
                  <a:moveTo>
                    <a:pt x="2556480" y="394104"/>
                  </a:moveTo>
                  <a:lnTo>
                    <a:pt x="2543993" y="394104"/>
                  </a:lnTo>
                  <a:cubicBezTo>
                    <a:pt x="2540142" y="394104"/>
                    <a:pt x="2536991" y="390953"/>
                    <a:pt x="2536991" y="387102"/>
                  </a:cubicBezTo>
                  <a:cubicBezTo>
                    <a:pt x="2536991" y="383250"/>
                    <a:pt x="2540142" y="380099"/>
                    <a:pt x="2543993" y="380099"/>
                  </a:cubicBezTo>
                  <a:lnTo>
                    <a:pt x="2556480" y="380099"/>
                  </a:lnTo>
                  <a:cubicBezTo>
                    <a:pt x="2560332" y="380099"/>
                    <a:pt x="2563482" y="383250"/>
                    <a:pt x="2563482" y="387102"/>
                  </a:cubicBezTo>
                  <a:cubicBezTo>
                    <a:pt x="2563482" y="390953"/>
                    <a:pt x="2560332" y="394104"/>
                    <a:pt x="2556480" y="394104"/>
                  </a:cubicBezTo>
                  <a:close/>
                  <a:moveTo>
                    <a:pt x="2518902" y="394104"/>
                  </a:moveTo>
                  <a:lnTo>
                    <a:pt x="2506415" y="394104"/>
                  </a:lnTo>
                  <a:cubicBezTo>
                    <a:pt x="2502564" y="394104"/>
                    <a:pt x="2499413" y="390953"/>
                    <a:pt x="2499413" y="387102"/>
                  </a:cubicBezTo>
                  <a:cubicBezTo>
                    <a:pt x="2499413" y="383250"/>
                    <a:pt x="2502564" y="380099"/>
                    <a:pt x="2506415" y="380099"/>
                  </a:cubicBezTo>
                  <a:lnTo>
                    <a:pt x="2518902" y="380099"/>
                  </a:lnTo>
                  <a:cubicBezTo>
                    <a:pt x="2522753" y="380099"/>
                    <a:pt x="2525904" y="383250"/>
                    <a:pt x="2525904" y="387102"/>
                  </a:cubicBezTo>
                  <a:cubicBezTo>
                    <a:pt x="2525904" y="390953"/>
                    <a:pt x="2522753" y="394104"/>
                    <a:pt x="2518902" y="394104"/>
                  </a:cubicBezTo>
                  <a:close/>
                  <a:moveTo>
                    <a:pt x="2481441" y="394104"/>
                  </a:moveTo>
                  <a:lnTo>
                    <a:pt x="2468953" y="394104"/>
                  </a:lnTo>
                  <a:cubicBezTo>
                    <a:pt x="2465102" y="394104"/>
                    <a:pt x="2461951" y="390953"/>
                    <a:pt x="2461951" y="387102"/>
                  </a:cubicBezTo>
                  <a:cubicBezTo>
                    <a:pt x="2461951" y="383250"/>
                    <a:pt x="2465102" y="380099"/>
                    <a:pt x="2468953" y="380099"/>
                  </a:cubicBezTo>
                  <a:lnTo>
                    <a:pt x="2481441" y="380099"/>
                  </a:lnTo>
                  <a:cubicBezTo>
                    <a:pt x="2485292" y="380099"/>
                    <a:pt x="2488443" y="383250"/>
                    <a:pt x="2488443" y="387102"/>
                  </a:cubicBezTo>
                  <a:cubicBezTo>
                    <a:pt x="2488443" y="390953"/>
                    <a:pt x="2485292" y="394104"/>
                    <a:pt x="2481441" y="394104"/>
                  </a:cubicBezTo>
                  <a:close/>
                  <a:moveTo>
                    <a:pt x="2443979" y="394104"/>
                  </a:moveTo>
                  <a:lnTo>
                    <a:pt x="2431492" y="394104"/>
                  </a:lnTo>
                  <a:cubicBezTo>
                    <a:pt x="2427641" y="394104"/>
                    <a:pt x="2424490" y="390953"/>
                    <a:pt x="2424490" y="387102"/>
                  </a:cubicBezTo>
                  <a:cubicBezTo>
                    <a:pt x="2424490" y="383250"/>
                    <a:pt x="2427641" y="380099"/>
                    <a:pt x="2431492" y="380099"/>
                  </a:cubicBezTo>
                  <a:lnTo>
                    <a:pt x="2443979" y="380099"/>
                  </a:lnTo>
                  <a:cubicBezTo>
                    <a:pt x="2447830" y="380099"/>
                    <a:pt x="2450981" y="383250"/>
                    <a:pt x="2450981" y="387102"/>
                  </a:cubicBezTo>
                  <a:cubicBezTo>
                    <a:pt x="2450981" y="390953"/>
                    <a:pt x="2447830" y="394104"/>
                    <a:pt x="2443979" y="394104"/>
                  </a:cubicBezTo>
                  <a:close/>
                  <a:moveTo>
                    <a:pt x="2406401" y="394104"/>
                  </a:moveTo>
                  <a:lnTo>
                    <a:pt x="2393914" y="394104"/>
                  </a:lnTo>
                  <a:cubicBezTo>
                    <a:pt x="2390063" y="394104"/>
                    <a:pt x="2386912" y="390953"/>
                    <a:pt x="2386912" y="387102"/>
                  </a:cubicBezTo>
                  <a:cubicBezTo>
                    <a:pt x="2386912" y="383250"/>
                    <a:pt x="2390063" y="380099"/>
                    <a:pt x="2393914" y="380099"/>
                  </a:cubicBezTo>
                  <a:lnTo>
                    <a:pt x="2406401" y="380099"/>
                  </a:lnTo>
                  <a:cubicBezTo>
                    <a:pt x="2410252" y="380099"/>
                    <a:pt x="2413403" y="383250"/>
                    <a:pt x="2413403" y="387102"/>
                  </a:cubicBezTo>
                  <a:cubicBezTo>
                    <a:pt x="2413403" y="390953"/>
                    <a:pt x="2410252" y="394104"/>
                    <a:pt x="2406401" y="394104"/>
                  </a:cubicBezTo>
                  <a:close/>
                  <a:moveTo>
                    <a:pt x="2368940" y="394104"/>
                  </a:moveTo>
                  <a:lnTo>
                    <a:pt x="2356453" y="394104"/>
                  </a:lnTo>
                  <a:cubicBezTo>
                    <a:pt x="2352601" y="394104"/>
                    <a:pt x="2349450" y="390953"/>
                    <a:pt x="2349450" y="387102"/>
                  </a:cubicBezTo>
                  <a:cubicBezTo>
                    <a:pt x="2349450" y="383250"/>
                    <a:pt x="2352601" y="380099"/>
                    <a:pt x="2356453" y="380099"/>
                  </a:cubicBezTo>
                  <a:lnTo>
                    <a:pt x="2368940" y="380099"/>
                  </a:lnTo>
                  <a:cubicBezTo>
                    <a:pt x="2372791" y="380099"/>
                    <a:pt x="2375942" y="383250"/>
                    <a:pt x="2375942" y="387102"/>
                  </a:cubicBezTo>
                  <a:cubicBezTo>
                    <a:pt x="2375942" y="390953"/>
                    <a:pt x="2372791" y="394104"/>
                    <a:pt x="2368940" y="394104"/>
                  </a:cubicBezTo>
                  <a:close/>
                  <a:moveTo>
                    <a:pt x="2331478" y="394104"/>
                  </a:moveTo>
                  <a:lnTo>
                    <a:pt x="2318991" y="394104"/>
                  </a:lnTo>
                  <a:cubicBezTo>
                    <a:pt x="2315140" y="394104"/>
                    <a:pt x="2311989" y="390953"/>
                    <a:pt x="2311989" y="387102"/>
                  </a:cubicBezTo>
                  <a:cubicBezTo>
                    <a:pt x="2311989" y="383250"/>
                    <a:pt x="2315140" y="380099"/>
                    <a:pt x="2318991" y="380099"/>
                  </a:cubicBezTo>
                  <a:lnTo>
                    <a:pt x="2331478" y="380099"/>
                  </a:lnTo>
                  <a:cubicBezTo>
                    <a:pt x="2335329" y="380099"/>
                    <a:pt x="2338480" y="383250"/>
                    <a:pt x="2338480" y="387102"/>
                  </a:cubicBezTo>
                  <a:cubicBezTo>
                    <a:pt x="2338480" y="390953"/>
                    <a:pt x="2335329" y="394104"/>
                    <a:pt x="2331478" y="394104"/>
                  </a:cubicBezTo>
                  <a:close/>
                  <a:moveTo>
                    <a:pt x="2293900" y="394104"/>
                  </a:moveTo>
                  <a:lnTo>
                    <a:pt x="2281413" y="394104"/>
                  </a:lnTo>
                  <a:cubicBezTo>
                    <a:pt x="2277562" y="394104"/>
                    <a:pt x="2274411" y="390953"/>
                    <a:pt x="2274411" y="387102"/>
                  </a:cubicBezTo>
                  <a:cubicBezTo>
                    <a:pt x="2274411" y="383250"/>
                    <a:pt x="2277562" y="380099"/>
                    <a:pt x="2281413" y="380099"/>
                  </a:cubicBezTo>
                  <a:lnTo>
                    <a:pt x="2293900" y="380099"/>
                  </a:lnTo>
                  <a:cubicBezTo>
                    <a:pt x="2297751" y="380099"/>
                    <a:pt x="2300902" y="383250"/>
                    <a:pt x="2300902" y="387102"/>
                  </a:cubicBezTo>
                  <a:cubicBezTo>
                    <a:pt x="2300902" y="390953"/>
                    <a:pt x="2297751" y="394104"/>
                    <a:pt x="2293900" y="394104"/>
                  </a:cubicBezTo>
                  <a:close/>
                  <a:moveTo>
                    <a:pt x="2256439" y="394104"/>
                  </a:moveTo>
                  <a:lnTo>
                    <a:pt x="2243952" y="394104"/>
                  </a:lnTo>
                  <a:cubicBezTo>
                    <a:pt x="2240100" y="394104"/>
                    <a:pt x="2236949" y="390953"/>
                    <a:pt x="2236949" y="387102"/>
                  </a:cubicBezTo>
                  <a:cubicBezTo>
                    <a:pt x="2236949" y="383250"/>
                    <a:pt x="2240100" y="380099"/>
                    <a:pt x="2243952" y="380099"/>
                  </a:cubicBezTo>
                  <a:lnTo>
                    <a:pt x="2256439" y="380099"/>
                  </a:lnTo>
                  <a:cubicBezTo>
                    <a:pt x="2260290" y="380099"/>
                    <a:pt x="2263441" y="383250"/>
                    <a:pt x="2263441" y="387102"/>
                  </a:cubicBezTo>
                  <a:cubicBezTo>
                    <a:pt x="2263441" y="390953"/>
                    <a:pt x="2260290" y="394104"/>
                    <a:pt x="2256439" y="394104"/>
                  </a:cubicBezTo>
                  <a:close/>
                  <a:moveTo>
                    <a:pt x="2218977" y="394104"/>
                  </a:moveTo>
                  <a:lnTo>
                    <a:pt x="2206490" y="394104"/>
                  </a:lnTo>
                  <a:cubicBezTo>
                    <a:pt x="2202639" y="394104"/>
                    <a:pt x="2199488" y="390953"/>
                    <a:pt x="2199488" y="387102"/>
                  </a:cubicBezTo>
                  <a:cubicBezTo>
                    <a:pt x="2199488" y="383250"/>
                    <a:pt x="2202639" y="380099"/>
                    <a:pt x="2206490" y="380099"/>
                  </a:cubicBezTo>
                  <a:lnTo>
                    <a:pt x="2218977" y="380099"/>
                  </a:lnTo>
                  <a:cubicBezTo>
                    <a:pt x="2222828" y="380099"/>
                    <a:pt x="2225979" y="383250"/>
                    <a:pt x="2225979" y="387102"/>
                  </a:cubicBezTo>
                  <a:cubicBezTo>
                    <a:pt x="2225979" y="390953"/>
                    <a:pt x="2222828" y="394104"/>
                    <a:pt x="2218977" y="394104"/>
                  </a:cubicBezTo>
                  <a:close/>
                  <a:moveTo>
                    <a:pt x="2181399" y="394104"/>
                  </a:moveTo>
                  <a:lnTo>
                    <a:pt x="2168912" y="394104"/>
                  </a:lnTo>
                  <a:cubicBezTo>
                    <a:pt x="2165061" y="394104"/>
                    <a:pt x="2161910" y="390953"/>
                    <a:pt x="2161910" y="387102"/>
                  </a:cubicBezTo>
                  <a:cubicBezTo>
                    <a:pt x="2161910" y="383250"/>
                    <a:pt x="2165061" y="380099"/>
                    <a:pt x="2168912" y="380099"/>
                  </a:cubicBezTo>
                  <a:lnTo>
                    <a:pt x="2181399" y="380099"/>
                  </a:lnTo>
                  <a:cubicBezTo>
                    <a:pt x="2185250" y="380099"/>
                    <a:pt x="2188401" y="383250"/>
                    <a:pt x="2188401" y="387102"/>
                  </a:cubicBezTo>
                  <a:cubicBezTo>
                    <a:pt x="2188401" y="390953"/>
                    <a:pt x="2185250" y="394104"/>
                    <a:pt x="2181399" y="394104"/>
                  </a:cubicBezTo>
                  <a:close/>
                  <a:moveTo>
                    <a:pt x="2143938" y="394104"/>
                  </a:moveTo>
                  <a:lnTo>
                    <a:pt x="2131451" y="394104"/>
                  </a:lnTo>
                  <a:cubicBezTo>
                    <a:pt x="2127599" y="394104"/>
                    <a:pt x="2124448" y="390953"/>
                    <a:pt x="2124448" y="387102"/>
                  </a:cubicBezTo>
                  <a:cubicBezTo>
                    <a:pt x="2124448" y="383250"/>
                    <a:pt x="2127599" y="380099"/>
                    <a:pt x="2131451" y="380099"/>
                  </a:cubicBezTo>
                  <a:lnTo>
                    <a:pt x="2143938" y="380099"/>
                  </a:lnTo>
                  <a:cubicBezTo>
                    <a:pt x="2147789" y="380099"/>
                    <a:pt x="2150940" y="383250"/>
                    <a:pt x="2150940" y="387102"/>
                  </a:cubicBezTo>
                  <a:cubicBezTo>
                    <a:pt x="2150940" y="390953"/>
                    <a:pt x="2147789" y="394104"/>
                    <a:pt x="2143938" y="394104"/>
                  </a:cubicBezTo>
                  <a:close/>
                  <a:moveTo>
                    <a:pt x="2106476" y="394104"/>
                  </a:moveTo>
                  <a:lnTo>
                    <a:pt x="2093989" y="394104"/>
                  </a:lnTo>
                  <a:cubicBezTo>
                    <a:pt x="2090138" y="394104"/>
                    <a:pt x="2086987" y="390953"/>
                    <a:pt x="2086987" y="387102"/>
                  </a:cubicBezTo>
                  <a:cubicBezTo>
                    <a:pt x="2086987" y="383250"/>
                    <a:pt x="2090138" y="380099"/>
                    <a:pt x="2093989" y="380099"/>
                  </a:cubicBezTo>
                  <a:lnTo>
                    <a:pt x="2106476" y="380099"/>
                  </a:lnTo>
                  <a:cubicBezTo>
                    <a:pt x="2110327" y="380099"/>
                    <a:pt x="2113478" y="383250"/>
                    <a:pt x="2113478" y="387102"/>
                  </a:cubicBezTo>
                  <a:cubicBezTo>
                    <a:pt x="2113478" y="390953"/>
                    <a:pt x="2110327" y="394104"/>
                    <a:pt x="2106476" y="394104"/>
                  </a:cubicBezTo>
                  <a:close/>
                  <a:moveTo>
                    <a:pt x="2068898" y="394104"/>
                  </a:moveTo>
                  <a:lnTo>
                    <a:pt x="2056411" y="394104"/>
                  </a:lnTo>
                  <a:cubicBezTo>
                    <a:pt x="2052560" y="394104"/>
                    <a:pt x="2049409" y="390953"/>
                    <a:pt x="2049409" y="387102"/>
                  </a:cubicBezTo>
                  <a:cubicBezTo>
                    <a:pt x="2049409" y="383250"/>
                    <a:pt x="2052560" y="380099"/>
                    <a:pt x="2056411" y="380099"/>
                  </a:cubicBezTo>
                  <a:lnTo>
                    <a:pt x="2068898" y="380099"/>
                  </a:lnTo>
                  <a:cubicBezTo>
                    <a:pt x="2072749" y="380099"/>
                    <a:pt x="2075900" y="383250"/>
                    <a:pt x="2075900" y="387102"/>
                  </a:cubicBezTo>
                  <a:cubicBezTo>
                    <a:pt x="2075900" y="390953"/>
                    <a:pt x="2072749" y="394104"/>
                    <a:pt x="2068898" y="394104"/>
                  </a:cubicBezTo>
                  <a:close/>
                  <a:moveTo>
                    <a:pt x="2031437" y="394104"/>
                  </a:moveTo>
                  <a:lnTo>
                    <a:pt x="2018949" y="394104"/>
                  </a:lnTo>
                  <a:cubicBezTo>
                    <a:pt x="2015098" y="394104"/>
                    <a:pt x="2011947" y="390953"/>
                    <a:pt x="2011947" y="387102"/>
                  </a:cubicBezTo>
                  <a:cubicBezTo>
                    <a:pt x="2011947" y="383250"/>
                    <a:pt x="2015098" y="380099"/>
                    <a:pt x="2018949" y="380099"/>
                  </a:cubicBezTo>
                  <a:lnTo>
                    <a:pt x="2031437" y="380099"/>
                  </a:lnTo>
                  <a:cubicBezTo>
                    <a:pt x="2035288" y="380099"/>
                    <a:pt x="2038439" y="383250"/>
                    <a:pt x="2038439" y="387102"/>
                  </a:cubicBezTo>
                  <a:cubicBezTo>
                    <a:pt x="2038439" y="390953"/>
                    <a:pt x="2035288" y="394104"/>
                    <a:pt x="2031437" y="394104"/>
                  </a:cubicBezTo>
                  <a:close/>
                  <a:moveTo>
                    <a:pt x="1993975" y="394104"/>
                  </a:moveTo>
                  <a:lnTo>
                    <a:pt x="1981488" y="394104"/>
                  </a:lnTo>
                  <a:cubicBezTo>
                    <a:pt x="1977637" y="394104"/>
                    <a:pt x="1974486" y="390953"/>
                    <a:pt x="1974486" y="387102"/>
                  </a:cubicBezTo>
                  <a:cubicBezTo>
                    <a:pt x="1974486" y="383250"/>
                    <a:pt x="1977637" y="380099"/>
                    <a:pt x="1981488" y="380099"/>
                  </a:cubicBezTo>
                  <a:lnTo>
                    <a:pt x="1993975" y="380099"/>
                  </a:lnTo>
                  <a:cubicBezTo>
                    <a:pt x="1997826" y="380099"/>
                    <a:pt x="2000977" y="383250"/>
                    <a:pt x="2000977" y="387102"/>
                  </a:cubicBezTo>
                  <a:cubicBezTo>
                    <a:pt x="2000977" y="390953"/>
                    <a:pt x="1997826" y="394104"/>
                    <a:pt x="1993975" y="394104"/>
                  </a:cubicBezTo>
                  <a:close/>
                  <a:moveTo>
                    <a:pt x="1956397" y="394104"/>
                  </a:moveTo>
                  <a:lnTo>
                    <a:pt x="1943910" y="394104"/>
                  </a:lnTo>
                  <a:cubicBezTo>
                    <a:pt x="1940059" y="394104"/>
                    <a:pt x="1936908" y="390953"/>
                    <a:pt x="1936908" y="387102"/>
                  </a:cubicBezTo>
                  <a:cubicBezTo>
                    <a:pt x="1936908" y="383250"/>
                    <a:pt x="1940059" y="380099"/>
                    <a:pt x="1943910" y="380099"/>
                  </a:cubicBezTo>
                  <a:lnTo>
                    <a:pt x="1956397" y="380099"/>
                  </a:lnTo>
                  <a:cubicBezTo>
                    <a:pt x="1960248" y="380099"/>
                    <a:pt x="1963399" y="383250"/>
                    <a:pt x="1963399" y="387102"/>
                  </a:cubicBezTo>
                  <a:cubicBezTo>
                    <a:pt x="1963399" y="390953"/>
                    <a:pt x="1960248" y="394104"/>
                    <a:pt x="1956397" y="394104"/>
                  </a:cubicBezTo>
                  <a:close/>
                  <a:moveTo>
                    <a:pt x="1918936" y="394104"/>
                  </a:moveTo>
                  <a:lnTo>
                    <a:pt x="1906448" y="394104"/>
                  </a:lnTo>
                  <a:cubicBezTo>
                    <a:pt x="1902597" y="394104"/>
                    <a:pt x="1899446" y="390953"/>
                    <a:pt x="1899446" y="387102"/>
                  </a:cubicBezTo>
                  <a:cubicBezTo>
                    <a:pt x="1899446" y="383250"/>
                    <a:pt x="1902597" y="380099"/>
                    <a:pt x="1906448" y="380099"/>
                  </a:cubicBezTo>
                  <a:lnTo>
                    <a:pt x="1918936" y="380099"/>
                  </a:lnTo>
                  <a:cubicBezTo>
                    <a:pt x="1922787" y="380099"/>
                    <a:pt x="1925938" y="383250"/>
                    <a:pt x="1925938" y="387102"/>
                  </a:cubicBezTo>
                  <a:cubicBezTo>
                    <a:pt x="1925938" y="390953"/>
                    <a:pt x="1922787" y="394104"/>
                    <a:pt x="1918936" y="394104"/>
                  </a:cubicBezTo>
                  <a:close/>
                  <a:moveTo>
                    <a:pt x="1881358" y="394104"/>
                  </a:moveTo>
                  <a:lnTo>
                    <a:pt x="1868870" y="394104"/>
                  </a:lnTo>
                  <a:cubicBezTo>
                    <a:pt x="1865019" y="394104"/>
                    <a:pt x="1861868" y="390953"/>
                    <a:pt x="1861868" y="387102"/>
                  </a:cubicBezTo>
                  <a:cubicBezTo>
                    <a:pt x="1861868" y="383250"/>
                    <a:pt x="1865019" y="380099"/>
                    <a:pt x="1868870" y="380099"/>
                  </a:cubicBezTo>
                  <a:lnTo>
                    <a:pt x="1881358" y="380099"/>
                  </a:lnTo>
                  <a:cubicBezTo>
                    <a:pt x="1885209" y="380099"/>
                    <a:pt x="1888360" y="383250"/>
                    <a:pt x="1888360" y="387102"/>
                  </a:cubicBezTo>
                  <a:cubicBezTo>
                    <a:pt x="1888360" y="390953"/>
                    <a:pt x="1885209" y="394104"/>
                    <a:pt x="1881358" y="394104"/>
                  </a:cubicBezTo>
                  <a:close/>
                  <a:moveTo>
                    <a:pt x="1843896" y="394104"/>
                  </a:moveTo>
                  <a:lnTo>
                    <a:pt x="1831409" y="394104"/>
                  </a:lnTo>
                  <a:cubicBezTo>
                    <a:pt x="1827558" y="394104"/>
                    <a:pt x="1824407" y="390953"/>
                    <a:pt x="1824407" y="387102"/>
                  </a:cubicBezTo>
                  <a:cubicBezTo>
                    <a:pt x="1824407" y="383250"/>
                    <a:pt x="1827558" y="380099"/>
                    <a:pt x="1831409" y="380099"/>
                  </a:cubicBezTo>
                  <a:lnTo>
                    <a:pt x="1843896" y="380099"/>
                  </a:lnTo>
                  <a:cubicBezTo>
                    <a:pt x="1847747" y="380099"/>
                    <a:pt x="1850898" y="383250"/>
                    <a:pt x="1850898" y="387102"/>
                  </a:cubicBezTo>
                  <a:cubicBezTo>
                    <a:pt x="1850898" y="390953"/>
                    <a:pt x="1847747" y="394104"/>
                    <a:pt x="1843896" y="394104"/>
                  </a:cubicBezTo>
                  <a:close/>
                  <a:moveTo>
                    <a:pt x="1806435" y="394104"/>
                  </a:moveTo>
                  <a:lnTo>
                    <a:pt x="1793947" y="394104"/>
                  </a:lnTo>
                  <a:cubicBezTo>
                    <a:pt x="1790096" y="394104"/>
                    <a:pt x="1786945" y="390953"/>
                    <a:pt x="1786945" y="387102"/>
                  </a:cubicBezTo>
                  <a:cubicBezTo>
                    <a:pt x="1786945" y="383250"/>
                    <a:pt x="1790096" y="380099"/>
                    <a:pt x="1793947" y="380099"/>
                  </a:cubicBezTo>
                  <a:lnTo>
                    <a:pt x="1806435" y="380099"/>
                  </a:lnTo>
                  <a:cubicBezTo>
                    <a:pt x="1810286" y="380099"/>
                    <a:pt x="1813437" y="383250"/>
                    <a:pt x="1813437" y="387102"/>
                  </a:cubicBezTo>
                  <a:cubicBezTo>
                    <a:pt x="1813437" y="390953"/>
                    <a:pt x="1810286" y="394104"/>
                    <a:pt x="1806435" y="394104"/>
                  </a:cubicBezTo>
                  <a:close/>
                  <a:moveTo>
                    <a:pt x="1768973" y="394104"/>
                  </a:moveTo>
                  <a:lnTo>
                    <a:pt x="1756486" y="394104"/>
                  </a:lnTo>
                  <a:cubicBezTo>
                    <a:pt x="1752635" y="394104"/>
                    <a:pt x="1749484" y="390953"/>
                    <a:pt x="1749484" y="387102"/>
                  </a:cubicBezTo>
                  <a:cubicBezTo>
                    <a:pt x="1749484" y="383250"/>
                    <a:pt x="1752635" y="380099"/>
                    <a:pt x="1756486" y="380099"/>
                  </a:cubicBezTo>
                  <a:lnTo>
                    <a:pt x="1768973" y="380099"/>
                  </a:lnTo>
                  <a:cubicBezTo>
                    <a:pt x="1772824" y="380099"/>
                    <a:pt x="1775975" y="383250"/>
                    <a:pt x="1775975" y="387102"/>
                  </a:cubicBezTo>
                  <a:cubicBezTo>
                    <a:pt x="1775975" y="390953"/>
                    <a:pt x="1772824" y="394104"/>
                    <a:pt x="1768973" y="394104"/>
                  </a:cubicBezTo>
                  <a:close/>
                  <a:moveTo>
                    <a:pt x="1731395" y="394104"/>
                  </a:moveTo>
                  <a:lnTo>
                    <a:pt x="1718908" y="394104"/>
                  </a:lnTo>
                  <a:cubicBezTo>
                    <a:pt x="1715057" y="394104"/>
                    <a:pt x="1711906" y="390953"/>
                    <a:pt x="1711906" y="387102"/>
                  </a:cubicBezTo>
                  <a:cubicBezTo>
                    <a:pt x="1711906" y="383250"/>
                    <a:pt x="1715057" y="380099"/>
                    <a:pt x="1718908" y="380099"/>
                  </a:cubicBezTo>
                  <a:lnTo>
                    <a:pt x="1731395" y="380099"/>
                  </a:lnTo>
                  <a:cubicBezTo>
                    <a:pt x="1735246" y="380099"/>
                    <a:pt x="1738397" y="383250"/>
                    <a:pt x="1738397" y="387102"/>
                  </a:cubicBezTo>
                  <a:cubicBezTo>
                    <a:pt x="1738397" y="390953"/>
                    <a:pt x="1735246" y="394104"/>
                    <a:pt x="1731395" y="394104"/>
                  </a:cubicBezTo>
                  <a:close/>
                  <a:moveTo>
                    <a:pt x="1693934" y="394104"/>
                  </a:moveTo>
                  <a:lnTo>
                    <a:pt x="1693467" y="394104"/>
                  </a:lnTo>
                  <a:cubicBezTo>
                    <a:pt x="1691600" y="394104"/>
                    <a:pt x="1689849" y="393403"/>
                    <a:pt x="1688565" y="392120"/>
                  </a:cubicBezTo>
                  <a:lnTo>
                    <a:pt x="1680046" y="383600"/>
                  </a:lnTo>
                  <a:cubicBezTo>
                    <a:pt x="1677362" y="380916"/>
                    <a:pt x="1677245" y="376482"/>
                    <a:pt x="1680046" y="373681"/>
                  </a:cubicBezTo>
                  <a:cubicBezTo>
                    <a:pt x="1682847" y="370880"/>
                    <a:pt x="1687165" y="370880"/>
                    <a:pt x="1689966" y="373681"/>
                  </a:cubicBezTo>
                  <a:lnTo>
                    <a:pt x="1697902" y="381500"/>
                  </a:lnTo>
                  <a:cubicBezTo>
                    <a:pt x="1699652" y="382783"/>
                    <a:pt x="1700819" y="384767"/>
                    <a:pt x="1700819" y="387102"/>
                  </a:cubicBezTo>
                  <a:cubicBezTo>
                    <a:pt x="1700819" y="390953"/>
                    <a:pt x="1697902" y="394104"/>
                    <a:pt x="1694050" y="394104"/>
                  </a:cubicBezTo>
                  <a:close/>
                  <a:moveTo>
                    <a:pt x="906893" y="393520"/>
                  </a:moveTo>
                  <a:lnTo>
                    <a:pt x="898374" y="393520"/>
                  </a:lnTo>
                  <a:cubicBezTo>
                    <a:pt x="894523" y="393520"/>
                    <a:pt x="891372" y="390369"/>
                    <a:pt x="891372" y="386518"/>
                  </a:cubicBezTo>
                  <a:cubicBezTo>
                    <a:pt x="891372" y="382667"/>
                    <a:pt x="894523" y="379516"/>
                    <a:pt x="898374" y="379516"/>
                  </a:cubicBezTo>
                  <a:lnTo>
                    <a:pt x="903976" y="379516"/>
                  </a:lnTo>
                  <a:lnTo>
                    <a:pt x="904793" y="378699"/>
                  </a:lnTo>
                  <a:cubicBezTo>
                    <a:pt x="907477" y="375898"/>
                    <a:pt x="911912" y="376015"/>
                    <a:pt x="914713" y="378699"/>
                  </a:cubicBezTo>
                  <a:cubicBezTo>
                    <a:pt x="917397" y="381500"/>
                    <a:pt x="917397" y="385934"/>
                    <a:pt x="914713" y="388619"/>
                  </a:cubicBezTo>
                  <a:lnTo>
                    <a:pt x="911795" y="391536"/>
                  </a:lnTo>
                  <a:cubicBezTo>
                    <a:pt x="910511" y="392820"/>
                    <a:pt x="908761" y="393520"/>
                    <a:pt x="906893" y="393520"/>
                  </a:cubicBezTo>
                  <a:close/>
                  <a:moveTo>
                    <a:pt x="873400" y="393403"/>
                  </a:moveTo>
                  <a:lnTo>
                    <a:pt x="860913" y="393403"/>
                  </a:lnTo>
                  <a:cubicBezTo>
                    <a:pt x="857062" y="393403"/>
                    <a:pt x="853911" y="390252"/>
                    <a:pt x="853911" y="386401"/>
                  </a:cubicBezTo>
                  <a:cubicBezTo>
                    <a:pt x="853911" y="382550"/>
                    <a:pt x="857062" y="379399"/>
                    <a:pt x="860913" y="379399"/>
                  </a:cubicBezTo>
                  <a:lnTo>
                    <a:pt x="873400" y="379399"/>
                  </a:lnTo>
                  <a:cubicBezTo>
                    <a:pt x="877251" y="379399"/>
                    <a:pt x="880402" y="382550"/>
                    <a:pt x="880402" y="386401"/>
                  </a:cubicBezTo>
                  <a:cubicBezTo>
                    <a:pt x="880402" y="390252"/>
                    <a:pt x="877251" y="393403"/>
                    <a:pt x="873400" y="393403"/>
                  </a:cubicBezTo>
                  <a:close/>
                  <a:moveTo>
                    <a:pt x="835938" y="393403"/>
                  </a:moveTo>
                  <a:lnTo>
                    <a:pt x="823451" y="393403"/>
                  </a:lnTo>
                  <a:cubicBezTo>
                    <a:pt x="819600" y="393403"/>
                    <a:pt x="816449" y="390252"/>
                    <a:pt x="816449" y="386401"/>
                  </a:cubicBezTo>
                  <a:cubicBezTo>
                    <a:pt x="816449" y="382550"/>
                    <a:pt x="819600" y="379399"/>
                    <a:pt x="823451" y="379399"/>
                  </a:cubicBezTo>
                  <a:lnTo>
                    <a:pt x="835938" y="379399"/>
                  </a:lnTo>
                  <a:cubicBezTo>
                    <a:pt x="839790" y="379399"/>
                    <a:pt x="842941" y="382550"/>
                    <a:pt x="842941" y="386401"/>
                  </a:cubicBezTo>
                  <a:cubicBezTo>
                    <a:pt x="842941" y="390252"/>
                    <a:pt x="839790" y="393403"/>
                    <a:pt x="835938" y="393403"/>
                  </a:cubicBezTo>
                  <a:close/>
                  <a:moveTo>
                    <a:pt x="798360" y="393287"/>
                  </a:moveTo>
                  <a:lnTo>
                    <a:pt x="785873" y="393287"/>
                  </a:lnTo>
                  <a:cubicBezTo>
                    <a:pt x="782022" y="393287"/>
                    <a:pt x="778871" y="390136"/>
                    <a:pt x="778871" y="386285"/>
                  </a:cubicBezTo>
                  <a:cubicBezTo>
                    <a:pt x="778871" y="382433"/>
                    <a:pt x="782022" y="379282"/>
                    <a:pt x="785873" y="379282"/>
                  </a:cubicBezTo>
                  <a:lnTo>
                    <a:pt x="798360" y="379282"/>
                  </a:lnTo>
                  <a:cubicBezTo>
                    <a:pt x="802212" y="379282"/>
                    <a:pt x="805362" y="382433"/>
                    <a:pt x="805362" y="386285"/>
                  </a:cubicBezTo>
                  <a:cubicBezTo>
                    <a:pt x="805362" y="390136"/>
                    <a:pt x="802212" y="393287"/>
                    <a:pt x="798360" y="393287"/>
                  </a:cubicBezTo>
                  <a:close/>
                  <a:moveTo>
                    <a:pt x="760899" y="393287"/>
                  </a:moveTo>
                  <a:lnTo>
                    <a:pt x="748412" y="393287"/>
                  </a:lnTo>
                  <a:cubicBezTo>
                    <a:pt x="744561" y="393287"/>
                    <a:pt x="741410" y="390136"/>
                    <a:pt x="741410" y="386285"/>
                  </a:cubicBezTo>
                  <a:cubicBezTo>
                    <a:pt x="741410" y="382433"/>
                    <a:pt x="744561" y="379282"/>
                    <a:pt x="748412" y="379282"/>
                  </a:cubicBezTo>
                  <a:lnTo>
                    <a:pt x="760899" y="379282"/>
                  </a:lnTo>
                  <a:cubicBezTo>
                    <a:pt x="764750" y="379282"/>
                    <a:pt x="767901" y="382433"/>
                    <a:pt x="767901" y="386285"/>
                  </a:cubicBezTo>
                  <a:cubicBezTo>
                    <a:pt x="767901" y="390136"/>
                    <a:pt x="764750" y="393287"/>
                    <a:pt x="760899" y="393287"/>
                  </a:cubicBezTo>
                  <a:close/>
                  <a:moveTo>
                    <a:pt x="723437" y="393170"/>
                  </a:moveTo>
                  <a:lnTo>
                    <a:pt x="710950" y="393170"/>
                  </a:lnTo>
                  <a:cubicBezTo>
                    <a:pt x="707099" y="393170"/>
                    <a:pt x="703948" y="390019"/>
                    <a:pt x="703948" y="386168"/>
                  </a:cubicBezTo>
                  <a:cubicBezTo>
                    <a:pt x="703948" y="382317"/>
                    <a:pt x="707099" y="379166"/>
                    <a:pt x="710950" y="379166"/>
                  </a:cubicBezTo>
                  <a:lnTo>
                    <a:pt x="723437" y="379166"/>
                  </a:lnTo>
                  <a:cubicBezTo>
                    <a:pt x="727289" y="379166"/>
                    <a:pt x="730440" y="382317"/>
                    <a:pt x="730440" y="386168"/>
                  </a:cubicBezTo>
                  <a:cubicBezTo>
                    <a:pt x="730440" y="390019"/>
                    <a:pt x="727289" y="393170"/>
                    <a:pt x="723437" y="393170"/>
                  </a:cubicBezTo>
                  <a:close/>
                  <a:moveTo>
                    <a:pt x="685859" y="393170"/>
                  </a:moveTo>
                  <a:lnTo>
                    <a:pt x="673372" y="393170"/>
                  </a:lnTo>
                  <a:cubicBezTo>
                    <a:pt x="669521" y="393170"/>
                    <a:pt x="666370" y="390019"/>
                    <a:pt x="666370" y="386168"/>
                  </a:cubicBezTo>
                  <a:cubicBezTo>
                    <a:pt x="666370" y="382317"/>
                    <a:pt x="669521" y="379166"/>
                    <a:pt x="673372" y="379166"/>
                  </a:cubicBezTo>
                  <a:lnTo>
                    <a:pt x="685859" y="379166"/>
                  </a:lnTo>
                  <a:cubicBezTo>
                    <a:pt x="689711" y="379166"/>
                    <a:pt x="692861" y="382317"/>
                    <a:pt x="692861" y="386168"/>
                  </a:cubicBezTo>
                  <a:cubicBezTo>
                    <a:pt x="692861" y="390019"/>
                    <a:pt x="689711" y="393170"/>
                    <a:pt x="685859" y="393170"/>
                  </a:cubicBezTo>
                  <a:close/>
                  <a:moveTo>
                    <a:pt x="648398" y="393053"/>
                  </a:moveTo>
                  <a:lnTo>
                    <a:pt x="635911" y="393053"/>
                  </a:lnTo>
                  <a:cubicBezTo>
                    <a:pt x="632060" y="393053"/>
                    <a:pt x="628909" y="389902"/>
                    <a:pt x="628909" y="386051"/>
                  </a:cubicBezTo>
                  <a:cubicBezTo>
                    <a:pt x="628909" y="382200"/>
                    <a:pt x="632060" y="379049"/>
                    <a:pt x="635911" y="379049"/>
                  </a:cubicBezTo>
                  <a:lnTo>
                    <a:pt x="648398" y="379049"/>
                  </a:lnTo>
                  <a:cubicBezTo>
                    <a:pt x="652249" y="379049"/>
                    <a:pt x="655400" y="382200"/>
                    <a:pt x="655400" y="386051"/>
                  </a:cubicBezTo>
                  <a:cubicBezTo>
                    <a:pt x="655400" y="389902"/>
                    <a:pt x="652249" y="393053"/>
                    <a:pt x="648398" y="393053"/>
                  </a:cubicBezTo>
                  <a:close/>
                  <a:moveTo>
                    <a:pt x="610936" y="393053"/>
                  </a:moveTo>
                  <a:lnTo>
                    <a:pt x="598449" y="393053"/>
                  </a:lnTo>
                  <a:cubicBezTo>
                    <a:pt x="594598" y="393053"/>
                    <a:pt x="591447" y="389902"/>
                    <a:pt x="591447" y="386051"/>
                  </a:cubicBezTo>
                  <a:cubicBezTo>
                    <a:pt x="591447" y="382200"/>
                    <a:pt x="594598" y="379049"/>
                    <a:pt x="598449" y="379049"/>
                  </a:cubicBezTo>
                  <a:lnTo>
                    <a:pt x="610936" y="379049"/>
                  </a:lnTo>
                  <a:cubicBezTo>
                    <a:pt x="614788" y="379049"/>
                    <a:pt x="617939" y="382200"/>
                    <a:pt x="617939" y="386051"/>
                  </a:cubicBezTo>
                  <a:cubicBezTo>
                    <a:pt x="617939" y="389902"/>
                    <a:pt x="614788" y="393053"/>
                    <a:pt x="610936" y="393053"/>
                  </a:cubicBezTo>
                  <a:close/>
                  <a:moveTo>
                    <a:pt x="573358" y="392937"/>
                  </a:moveTo>
                  <a:lnTo>
                    <a:pt x="560871" y="392937"/>
                  </a:lnTo>
                  <a:cubicBezTo>
                    <a:pt x="557020" y="392937"/>
                    <a:pt x="553869" y="389786"/>
                    <a:pt x="553869" y="385934"/>
                  </a:cubicBezTo>
                  <a:cubicBezTo>
                    <a:pt x="553869" y="382083"/>
                    <a:pt x="557020" y="378932"/>
                    <a:pt x="560871" y="378932"/>
                  </a:cubicBezTo>
                  <a:lnTo>
                    <a:pt x="573358" y="378932"/>
                  </a:lnTo>
                  <a:cubicBezTo>
                    <a:pt x="577210" y="378932"/>
                    <a:pt x="580360" y="382083"/>
                    <a:pt x="580360" y="385934"/>
                  </a:cubicBezTo>
                  <a:cubicBezTo>
                    <a:pt x="580360" y="389786"/>
                    <a:pt x="577210" y="392937"/>
                    <a:pt x="573358" y="392937"/>
                  </a:cubicBezTo>
                  <a:close/>
                  <a:moveTo>
                    <a:pt x="535897" y="392937"/>
                  </a:moveTo>
                  <a:lnTo>
                    <a:pt x="523410" y="392937"/>
                  </a:lnTo>
                  <a:cubicBezTo>
                    <a:pt x="519559" y="392937"/>
                    <a:pt x="516408" y="389786"/>
                    <a:pt x="516408" y="385934"/>
                  </a:cubicBezTo>
                  <a:cubicBezTo>
                    <a:pt x="516408" y="382083"/>
                    <a:pt x="519559" y="378932"/>
                    <a:pt x="523410" y="378932"/>
                  </a:cubicBezTo>
                  <a:lnTo>
                    <a:pt x="535897" y="378932"/>
                  </a:lnTo>
                  <a:cubicBezTo>
                    <a:pt x="539748" y="378932"/>
                    <a:pt x="542899" y="382083"/>
                    <a:pt x="542899" y="385934"/>
                  </a:cubicBezTo>
                  <a:cubicBezTo>
                    <a:pt x="542899" y="389786"/>
                    <a:pt x="539748" y="392937"/>
                    <a:pt x="535897" y="392937"/>
                  </a:cubicBezTo>
                  <a:close/>
                  <a:moveTo>
                    <a:pt x="3253193" y="389902"/>
                  </a:moveTo>
                  <a:cubicBezTo>
                    <a:pt x="3251442" y="389902"/>
                    <a:pt x="3249575" y="389202"/>
                    <a:pt x="3248291" y="387802"/>
                  </a:cubicBezTo>
                  <a:cubicBezTo>
                    <a:pt x="3245607" y="385001"/>
                    <a:pt x="3245607" y="380566"/>
                    <a:pt x="3248291" y="377882"/>
                  </a:cubicBezTo>
                  <a:lnTo>
                    <a:pt x="3257161" y="369013"/>
                  </a:lnTo>
                  <a:cubicBezTo>
                    <a:pt x="3259845" y="366212"/>
                    <a:pt x="3264279" y="366329"/>
                    <a:pt x="3267081" y="369013"/>
                  </a:cubicBezTo>
                  <a:cubicBezTo>
                    <a:pt x="3269764" y="371813"/>
                    <a:pt x="3269764" y="376248"/>
                    <a:pt x="3267081" y="378932"/>
                  </a:cubicBezTo>
                  <a:lnTo>
                    <a:pt x="3258211" y="387802"/>
                  </a:lnTo>
                  <a:cubicBezTo>
                    <a:pt x="3256811" y="389202"/>
                    <a:pt x="3255060" y="389786"/>
                    <a:pt x="3253310" y="389786"/>
                  </a:cubicBezTo>
                  <a:close/>
                  <a:moveTo>
                    <a:pt x="927433" y="372981"/>
                  </a:moveTo>
                  <a:cubicBezTo>
                    <a:pt x="925683" y="372981"/>
                    <a:pt x="923815" y="372280"/>
                    <a:pt x="922532" y="370880"/>
                  </a:cubicBezTo>
                  <a:cubicBezTo>
                    <a:pt x="919847" y="368079"/>
                    <a:pt x="919847" y="363644"/>
                    <a:pt x="922532" y="360960"/>
                  </a:cubicBezTo>
                  <a:lnTo>
                    <a:pt x="931401" y="352091"/>
                  </a:lnTo>
                  <a:cubicBezTo>
                    <a:pt x="934085" y="349290"/>
                    <a:pt x="938520" y="349407"/>
                    <a:pt x="941321" y="352091"/>
                  </a:cubicBezTo>
                  <a:cubicBezTo>
                    <a:pt x="944005" y="354892"/>
                    <a:pt x="944005" y="359326"/>
                    <a:pt x="941321" y="362010"/>
                  </a:cubicBezTo>
                  <a:lnTo>
                    <a:pt x="932451" y="370880"/>
                  </a:lnTo>
                  <a:cubicBezTo>
                    <a:pt x="931051" y="372280"/>
                    <a:pt x="929300" y="372864"/>
                    <a:pt x="927550" y="372864"/>
                  </a:cubicBezTo>
                  <a:close/>
                  <a:moveTo>
                    <a:pt x="1667209" y="367962"/>
                  </a:moveTo>
                  <a:cubicBezTo>
                    <a:pt x="1665458" y="367962"/>
                    <a:pt x="1663591" y="367262"/>
                    <a:pt x="1662307" y="365978"/>
                  </a:cubicBezTo>
                  <a:lnTo>
                    <a:pt x="1653438" y="357109"/>
                  </a:lnTo>
                  <a:cubicBezTo>
                    <a:pt x="1650754" y="354425"/>
                    <a:pt x="1650637" y="349990"/>
                    <a:pt x="1653438" y="347189"/>
                  </a:cubicBezTo>
                  <a:cubicBezTo>
                    <a:pt x="1656239" y="344388"/>
                    <a:pt x="1660557" y="344388"/>
                    <a:pt x="1663358" y="347189"/>
                  </a:cubicBezTo>
                  <a:lnTo>
                    <a:pt x="1672227" y="356059"/>
                  </a:lnTo>
                  <a:cubicBezTo>
                    <a:pt x="1674911" y="358743"/>
                    <a:pt x="1675028" y="363178"/>
                    <a:pt x="1672227" y="365978"/>
                  </a:cubicBezTo>
                  <a:cubicBezTo>
                    <a:pt x="1670827" y="367379"/>
                    <a:pt x="1669076" y="368079"/>
                    <a:pt x="1667326" y="368079"/>
                  </a:cubicBezTo>
                  <a:close/>
                  <a:moveTo>
                    <a:pt x="3279801" y="363411"/>
                  </a:moveTo>
                  <a:cubicBezTo>
                    <a:pt x="3278051" y="363411"/>
                    <a:pt x="3276183" y="362711"/>
                    <a:pt x="3274899" y="361310"/>
                  </a:cubicBezTo>
                  <a:cubicBezTo>
                    <a:pt x="3272215" y="358626"/>
                    <a:pt x="3272215" y="354191"/>
                    <a:pt x="3274899" y="351391"/>
                  </a:cubicBezTo>
                  <a:lnTo>
                    <a:pt x="3283769" y="342521"/>
                  </a:lnTo>
                  <a:cubicBezTo>
                    <a:pt x="3286570" y="339720"/>
                    <a:pt x="3290888" y="339837"/>
                    <a:pt x="3293689" y="342521"/>
                  </a:cubicBezTo>
                  <a:cubicBezTo>
                    <a:pt x="3296489" y="345205"/>
                    <a:pt x="3296373" y="349640"/>
                    <a:pt x="3293689" y="352441"/>
                  </a:cubicBezTo>
                  <a:lnTo>
                    <a:pt x="3284819" y="361310"/>
                  </a:lnTo>
                  <a:cubicBezTo>
                    <a:pt x="3283419" y="362711"/>
                    <a:pt x="3281668" y="363294"/>
                    <a:pt x="3279918" y="363294"/>
                  </a:cubicBezTo>
                  <a:close/>
                  <a:moveTo>
                    <a:pt x="954041" y="346489"/>
                  </a:moveTo>
                  <a:cubicBezTo>
                    <a:pt x="952291" y="346489"/>
                    <a:pt x="950423" y="345789"/>
                    <a:pt x="949140" y="344388"/>
                  </a:cubicBezTo>
                  <a:cubicBezTo>
                    <a:pt x="946456" y="341704"/>
                    <a:pt x="946456" y="337270"/>
                    <a:pt x="949140" y="334469"/>
                  </a:cubicBezTo>
                  <a:lnTo>
                    <a:pt x="958009" y="325599"/>
                  </a:lnTo>
                  <a:cubicBezTo>
                    <a:pt x="960693" y="322915"/>
                    <a:pt x="965128" y="322915"/>
                    <a:pt x="967929" y="325599"/>
                  </a:cubicBezTo>
                  <a:cubicBezTo>
                    <a:pt x="970730" y="328284"/>
                    <a:pt x="970613" y="332718"/>
                    <a:pt x="967929" y="335519"/>
                  </a:cubicBezTo>
                  <a:lnTo>
                    <a:pt x="959059" y="344388"/>
                  </a:lnTo>
                  <a:cubicBezTo>
                    <a:pt x="957659" y="345789"/>
                    <a:pt x="955908" y="346372"/>
                    <a:pt x="954158" y="346372"/>
                  </a:cubicBezTo>
                  <a:close/>
                  <a:moveTo>
                    <a:pt x="1640718" y="341471"/>
                  </a:moveTo>
                  <a:cubicBezTo>
                    <a:pt x="1638967" y="341471"/>
                    <a:pt x="1637100" y="340771"/>
                    <a:pt x="1635816" y="339487"/>
                  </a:cubicBezTo>
                  <a:lnTo>
                    <a:pt x="1626947" y="330618"/>
                  </a:lnTo>
                  <a:cubicBezTo>
                    <a:pt x="1624262" y="327933"/>
                    <a:pt x="1624146" y="323499"/>
                    <a:pt x="1626947" y="320698"/>
                  </a:cubicBezTo>
                  <a:cubicBezTo>
                    <a:pt x="1629747" y="317897"/>
                    <a:pt x="1634065" y="317897"/>
                    <a:pt x="1636866" y="320698"/>
                  </a:cubicBezTo>
                  <a:lnTo>
                    <a:pt x="1645736" y="329567"/>
                  </a:lnTo>
                  <a:cubicBezTo>
                    <a:pt x="1648420" y="332251"/>
                    <a:pt x="1648537" y="336686"/>
                    <a:pt x="1645736" y="339487"/>
                  </a:cubicBezTo>
                  <a:cubicBezTo>
                    <a:pt x="1644335" y="340887"/>
                    <a:pt x="1642585" y="341588"/>
                    <a:pt x="1640834" y="341588"/>
                  </a:cubicBezTo>
                  <a:close/>
                  <a:moveTo>
                    <a:pt x="3306409" y="337036"/>
                  </a:moveTo>
                  <a:cubicBezTo>
                    <a:pt x="3304659" y="337036"/>
                    <a:pt x="3302791" y="336336"/>
                    <a:pt x="3301508" y="334936"/>
                  </a:cubicBezTo>
                  <a:cubicBezTo>
                    <a:pt x="3298824" y="332135"/>
                    <a:pt x="3298824" y="327700"/>
                    <a:pt x="3301508" y="325016"/>
                  </a:cubicBezTo>
                  <a:lnTo>
                    <a:pt x="3310377" y="316147"/>
                  </a:lnTo>
                  <a:cubicBezTo>
                    <a:pt x="3313061" y="313346"/>
                    <a:pt x="3317496" y="313462"/>
                    <a:pt x="3320297" y="316147"/>
                  </a:cubicBezTo>
                  <a:cubicBezTo>
                    <a:pt x="3322981" y="318947"/>
                    <a:pt x="3322981" y="323382"/>
                    <a:pt x="3320297" y="326066"/>
                  </a:cubicBezTo>
                  <a:lnTo>
                    <a:pt x="3311427" y="334936"/>
                  </a:lnTo>
                  <a:cubicBezTo>
                    <a:pt x="3310027" y="336336"/>
                    <a:pt x="3308276" y="336920"/>
                    <a:pt x="3306526" y="336920"/>
                  </a:cubicBezTo>
                  <a:close/>
                  <a:moveTo>
                    <a:pt x="980533" y="319998"/>
                  </a:moveTo>
                  <a:cubicBezTo>
                    <a:pt x="978782" y="319998"/>
                    <a:pt x="976915" y="319297"/>
                    <a:pt x="975631" y="317897"/>
                  </a:cubicBezTo>
                  <a:cubicBezTo>
                    <a:pt x="972947" y="315096"/>
                    <a:pt x="972947" y="310662"/>
                    <a:pt x="975631" y="307977"/>
                  </a:cubicBezTo>
                  <a:lnTo>
                    <a:pt x="984501" y="299108"/>
                  </a:lnTo>
                  <a:cubicBezTo>
                    <a:pt x="987185" y="296307"/>
                    <a:pt x="991619" y="296424"/>
                    <a:pt x="994420" y="299108"/>
                  </a:cubicBezTo>
                  <a:cubicBezTo>
                    <a:pt x="997104" y="301909"/>
                    <a:pt x="997104" y="306343"/>
                    <a:pt x="994420" y="309028"/>
                  </a:cubicBezTo>
                  <a:lnTo>
                    <a:pt x="985551" y="317897"/>
                  </a:lnTo>
                  <a:cubicBezTo>
                    <a:pt x="984150" y="319297"/>
                    <a:pt x="982400" y="319881"/>
                    <a:pt x="980649" y="319881"/>
                  </a:cubicBezTo>
                  <a:close/>
                  <a:moveTo>
                    <a:pt x="1614109" y="314979"/>
                  </a:moveTo>
                  <a:cubicBezTo>
                    <a:pt x="1612359" y="314979"/>
                    <a:pt x="1610491" y="314279"/>
                    <a:pt x="1609208" y="312996"/>
                  </a:cubicBezTo>
                  <a:lnTo>
                    <a:pt x="1600338" y="304126"/>
                  </a:lnTo>
                  <a:cubicBezTo>
                    <a:pt x="1597654" y="301442"/>
                    <a:pt x="1597538" y="297007"/>
                    <a:pt x="1600338" y="294206"/>
                  </a:cubicBezTo>
                  <a:cubicBezTo>
                    <a:pt x="1603139" y="291406"/>
                    <a:pt x="1607457" y="291406"/>
                    <a:pt x="1610258" y="294206"/>
                  </a:cubicBezTo>
                  <a:lnTo>
                    <a:pt x="1619128" y="303076"/>
                  </a:lnTo>
                  <a:cubicBezTo>
                    <a:pt x="1621812" y="305760"/>
                    <a:pt x="1621928" y="310195"/>
                    <a:pt x="1619128" y="312996"/>
                  </a:cubicBezTo>
                  <a:cubicBezTo>
                    <a:pt x="1617727" y="314396"/>
                    <a:pt x="1615977" y="315096"/>
                    <a:pt x="1614226" y="315096"/>
                  </a:cubicBezTo>
                  <a:close/>
                  <a:moveTo>
                    <a:pt x="3332900" y="310545"/>
                  </a:moveTo>
                  <a:cubicBezTo>
                    <a:pt x="3331150" y="310545"/>
                    <a:pt x="3329283" y="309845"/>
                    <a:pt x="3327999" y="308444"/>
                  </a:cubicBezTo>
                  <a:cubicBezTo>
                    <a:pt x="3325315" y="305760"/>
                    <a:pt x="3325315" y="301325"/>
                    <a:pt x="3327999" y="298524"/>
                  </a:cubicBezTo>
                  <a:lnTo>
                    <a:pt x="3336868" y="289655"/>
                  </a:lnTo>
                  <a:cubicBezTo>
                    <a:pt x="3339553" y="286854"/>
                    <a:pt x="3343987" y="286971"/>
                    <a:pt x="3346788" y="289655"/>
                  </a:cubicBezTo>
                  <a:cubicBezTo>
                    <a:pt x="3349589" y="292339"/>
                    <a:pt x="3349472" y="296774"/>
                    <a:pt x="3346788" y="299575"/>
                  </a:cubicBezTo>
                  <a:lnTo>
                    <a:pt x="3337919" y="308444"/>
                  </a:lnTo>
                  <a:cubicBezTo>
                    <a:pt x="3336518" y="309845"/>
                    <a:pt x="3334768" y="310428"/>
                    <a:pt x="3333017" y="310428"/>
                  </a:cubicBezTo>
                  <a:close/>
                  <a:moveTo>
                    <a:pt x="1007141" y="293506"/>
                  </a:moveTo>
                  <a:cubicBezTo>
                    <a:pt x="1005390" y="293506"/>
                    <a:pt x="1003523" y="292806"/>
                    <a:pt x="1002239" y="291406"/>
                  </a:cubicBezTo>
                  <a:cubicBezTo>
                    <a:pt x="999555" y="288605"/>
                    <a:pt x="999555" y="284170"/>
                    <a:pt x="1002239" y="281486"/>
                  </a:cubicBezTo>
                  <a:lnTo>
                    <a:pt x="1011109" y="272616"/>
                  </a:lnTo>
                  <a:cubicBezTo>
                    <a:pt x="1013793" y="269816"/>
                    <a:pt x="1018227" y="269932"/>
                    <a:pt x="1021028" y="272616"/>
                  </a:cubicBezTo>
                  <a:cubicBezTo>
                    <a:pt x="1023712" y="275417"/>
                    <a:pt x="1023712" y="279852"/>
                    <a:pt x="1021028" y="282536"/>
                  </a:cubicBezTo>
                  <a:lnTo>
                    <a:pt x="1012159" y="291406"/>
                  </a:lnTo>
                  <a:cubicBezTo>
                    <a:pt x="1010759" y="292806"/>
                    <a:pt x="1009008" y="293390"/>
                    <a:pt x="1007257" y="293390"/>
                  </a:cubicBezTo>
                  <a:close/>
                  <a:moveTo>
                    <a:pt x="1587618" y="288488"/>
                  </a:moveTo>
                  <a:cubicBezTo>
                    <a:pt x="1585867" y="288488"/>
                    <a:pt x="1584000" y="287788"/>
                    <a:pt x="1582716" y="286504"/>
                  </a:cubicBezTo>
                  <a:lnTo>
                    <a:pt x="1573847" y="277635"/>
                  </a:lnTo>
                  <a:cubicBezTo>
                    <a:pt x="1571163" y="274951"/>
                    <a:pt x="1571046" y="270516"/>
                    <a:pt x="1573847" y="267715"/>
                  </a:cubicBezTo>
                  <a:cubicBezTo>
                    <a:pt x="1576648" y="264914"/>
                    <a:pt x="1580966" y="264914"/>
                    <a:pt x="1583767" y="267715"/>
                  </a:cubicBezTo>
                  <a:lnTo>
                    <a:pt x="1592636" y="276585"/>
                  </a:lnTo>
                  <a:cubicBezTo>
                    <a:pt x="1595320" y="279269"/>
                    <a:pt x="1595437" y="283703"/>
                    <a:pt x="1592636" y="286504"/>
                  </a:cubicBezTo>
                  <a:cubicBezTo>
                    <a:pt x="1591236" y="287905"/>
                    <a:pt x="1589485" y="288605"/>
                    <a:pt x="1587735" y="288605"/>
                  </a:cubicBezTo>
                  <a:close/>
                  <a:moveTo>
                    <a:pt x="3359509" y="284053"/>
                  </a:moveTo>
                  <a:cubicBezTo>
                    <a:pt x="3357758" y="284053"/>
                    <a:pt x="3355891" y="283353"/>
                    <a:pt x="3354607" y="281953"/>
                  </a:cubicBezTo>
                  <a:cubicBezTo>
                    <a:pt x="3351923" y="279152"/>
                    <a:pt x="3351923" y="274717"/>
                    <a:pt x="3354607" y="272033"/>
                  </a:cubicBezTo>
                  <a:lnTo>
                    <a:pt x="3363476" y="263164"/>
                  </a:lnTo>
                  <a:cubicBezTo>
                    <a:pt x="3366277" y="260363"/>
                    <a:pt x="3370712" y="260480"/>
                    <a:pt x="3373396" y="263164"/>
                  </a:cubicBezTo>
                  <a:cubicBezTo>
                    <a:pt x="3376080" y="265965"/>
                    <a:pt x="3376080" y="270399"/>
                    <a:pt x="3373396" y="273083"/>
                  </a:cubicBezTo>
                  <a:lnTo>
                    <a:pt x="3364527" y="281953"/>
                  </a:lnTo>
                  <a:cubicBezTo>
                    <a:pt x="3363126" y="283353"/>
                    <a:pt x="3361376" y="283937"/>
                    <a:pt x="3359625" y="283937"/>
                  </a:cubicBezTo>
                  <a:close/>
                  <a:moveTo>
                    <a:pt x="1033632" y="267015"/>
                  </a:moveTo>
                  <a:cubicBezTo>
                    <a:pt x="1031882" y="267015"/>
                    <a:pt x="1030014" y="266315"/>
                    <a:pt x="1028731" y="264914"/>
                  </a:cubicBezTo>
                  <a:cubicBezTo>
                    <a:pt x="1026047" y="262230"/>
                    <a:pt x="1026047" y="257795"/>
                    <a:pt x="1028731" y="254995"/>
                  </a:cubicBezTo>
                  <a:lnTo>
                    <a:pt x="1037600" y="246125"/>
                  </a:lnTo>
                  <a:cubicBezTo>
                    <a:pt x="1040284" y="243324"/>
                    <a:pt x="1044719" y="243441"/>
                    <a:pt x="1047520" y="246125"/>
                  </a:cubicBezTo>
                  <a:cubicBezTo>
                    <a:pt x="1050321" y="248809"/>
                    <a:pt x="1050204" y="253244"/>
                    <a:pt x="1047520" y="256045"/>
                  </a:cubicBezTo>
                  <a:lnTo>
                    <a:pt x="1038650" y="264914"/>
                  </a:lnTo>
                  <a:cubicBezTo>
                    <a:pt x="1037250" y="266315"/>
                    <a:pt x="1035499" y="266898"/>
                    <a:pt x="1033749" y="266898"/>
                  </a:cubicBezTo>
                  <a:close/>
                  <a:moveTo>
                    <a:pt x="1561010" y="261997"/>
                  </a:moveTo>
                  <a:cubicBezTo>
                    <a:pt x="1559259" y="261997"/>
                    <a:pt x="1557392" y="261297"/>
                    <a:pt x="1556108" y="260013"/>
                  </a:cubicBezTo>
                  <a:lnTo>
                    <a:pt x="1547239" y="251143"/>
                  </a:lnTo>
                  <a:cubicBezTo>
                    <a:pt x="1544555" y="248459"/>
                    <a:pt x="1544438" y="244024"/>
                    <a:pt x="1547239" y="241224"/>
                  </a:cubicBezTo>
                  <a:cubicBezTo>
                    <a:pt x="1550040" y="238423"/>
                    <a:pt x="1554358" y="238423"/>
                    <a:pt x="1557159" y="241224"/>
                  </a:cubicBezTo>
                  <a:lnTo>
                    <a:pt x="1566028" y="250093"/>
                  </a:lnTo>
                  <a:cubicBezTo>
                    <a:pt x="1568712" y="252777"/>
                    <a:pt x="1568829" y="257212"/>
                    <a:pt x="1566028" y="260013"/>
                  </a:cubicBezTo>
                  <a:cubicBezTo>
                    <a:pt x="1564628" y="261413"/>
                    <a:pt x="1562877" y="262113"/>
                    <a:pt x="1561126" y="262113"/>
                  </a:cubicBezTo>
                  <a:close/>
                  <a:moveTo>
                    <a:pt x="3386117" y="257562"/>
                  </a:moveTo>
                  <a:cubicBezTo>
                    <a:pt x="3384366" y="257562"/>
                    <a:pt x="3382499" y="256862"/>
                    <a:pt x="3381215" y="255461"/>
                  </a:cubicBezTo>
                  <a:cubicBezTo>
                    <a:pt x="3378531" y="252777"/>
                    <a:pt x="3378531" y="248343"/>
                    <a:pt x="3381215" y="245542"/>
                  </a:cubicBezTo>
                  <a:lnTo>
                    <a:pt x="3390085" y="236672"/>
                  </a:lnTo>
                  <a:cubicBezTo>
                    <a:pt x="3392769" y="233988"/>
                    <a:pt x="3397204" y="233988"/>
                    <a:pt x="3400004" y="236672"/>
                  </a:cubicBezTo>
                  <a:cubicBezTo>
                    <a:pt x="3402805" y="239356"/>
                    <a:pt x="3402689" y="243791"/>
                    <a:pt x="3400004" y="246592"/>
                  </a:cubicBezTo>
                  <a:lnTo>
                    <a:pt x="3391135" y="255461"/>
                  </a:lnTo>
                  <a:cubicBezTo>
                    <a:pt x="3389734" y="256862"/>
                    <a:pt x="3387984" y="257445"/>
                    <a:pt x="3386233" y="257445"/>
                  </a:cubicBezTo>
                  <a:close/>
                  <a:moveTo>
                    <a:pt x="1060240" y="240640"/>
                  </a:moveTo>
                  <a:cubicBezTo>
                    <a:pt x="1058490" y="240640"/>
                    <a:pt x="1056623" y="239940"/>
                    <a:pt x="1055339" y="238539"/>
                  </a:cubicBezTo>
                  <a:cubicBezTo>
                    <a:pt x="1052655" y="235855"/>
                    <a:pt x="1052655" y="231421"/>
                    <a:pt x="1055339" y="228620"/>
                  </a:cubicBezTo>
                  <a:lnTo>
                    <a:pt x="1064208" y="219750"/>
                  </a:lnTo>
                  <a:cubicBezTo>
                    <a:pt x="1066892" y="217066"/>
                    <a:pt x="1071327" y="217066"/>
                    <a:pt x="1074128" y="219750"/>
                  </a:cubicBezTo>
                  <a:cubicBezTo>
                    <a:pt x="1076929" y="222435"/>
                    <a:pt x="1076812" y="226869"/>
                    <a:pt x="1074128" y="229670"/>
                  </a:cubicBezTo>
                  <a:lnTo>
                    <a:pt x="1065258" y="238539"/>
                  </a:lnTo>
                  <a:cubicBezTo>
                    <a:pt x="1063858" y="239940"/>
                    <a:pt x="1062108" y="240523"/>
                    <a:pt x="1060357" y="240523"/>
                  </a:cubicBezTo>
                  <a:close/>
                  <a:moveTo>
                    <a:pt x="1534518" y="235505"/>
                  </a:moveTo>
                  <a:cubicBezTo>
                    <a:pt x="1532768" y="235505"/>
                    <a:pt x="1530901" y="234805"/>
                    <a:pt x="1529617" y="233521"/>
                  </a:cubicBezTo>
                  <a:lnTo>
                    <a:pt x="1520747" y="224652"/>
                  </a:lnTo>
                  <a:cubicBezTo>
                    <a:pt x="1518063" y="221968"/>
                    <a:pt x="1518063" y="217533"/>
                    <a:pt x="1520747" y="214732"/>
                  </a:cubicBezTo>
                  <a:cubicBezTo>
                    <a:pt x="1523432" y="212048"/>
                    <a:pt x="1527866" y="211931"/>
                    <a:pt x="1530667" y="214732"/>
                  </a:cubicBezTo>
                  <a:lnTo>
                    <a:pt x="1539536" y="223602"/>
                  </a:lnTo>
                  <a:cubicBezTo>
                    <a:pt x="1542221" y="226286"/>
                    <a:pt x="1542337" y="230720"/>
                    <a:pt x="1539536" y="233521"/>
                  </a:cubicBezTo>
                  <a:cubicBezTo>
                    <a:pt x="1538136" y="234922"/>
                    <a:pt x="1536386" y="235622"/>
                    <a:pt x="1534635" y="235622"/>
                  </a:cubicBezTo>
                  <a:close/>
                  <a:moveTo>
                    <a:pt x="3412608" y="231071"/>
                  </a:moveTo>
                  <a:cubicBezTo>
                    <a:pt x="3410858" y="231071"/>
                    <a:pt x="3408991" y="230370"/>
                    <a:pt x="3407707" y="228970"/>
                  </a:cubicBezTo>
                  <a:cubicBezTo>
                    <a:pt x="3405023" y="226169"/>
                    <a:pt x="3405023" y="221734"/>
                    <a:pt x="3407707" y="219050"/>
                  </a:cubicBezTo>
                  <a:lnTo>
                    <a:pt x="3416576" y="210181"/>
                  </a:lnTo>
                  <a:cubicBezTo>
                    <a:pt x="3419377" y="207380"/>
                    <a:pt x="3423695" y="207497"/>
                    <a:pt x="3426496" y="210181"/>
                  </a:cubicBezTo>
                  <a:cubicBezTo>
                    <a:pt x="3429180" y="212982"/>
                    <a:pt x="3429180" y="217416"/>
                    <a:pt x="3426496" y="220100"/>
                  </a:cubicBezTo>
                  <a:lnTo>
                    <a:pt x="3417626" y="228970"/>
                  </a:lnTo>
                  <a:cubicBezTo>
                    <a:pt x="3416226" y="230370"/>
                    <a:pt x="3414476" y="230954"/>
                    <a:pt x="3412725" y="230954"/>
                  </a:cubicBezTo>
                  <a:close/>
                  <a:moveTo>
                    <a:pt x="1086732" y="214149"/>
                  </a:moveTo>
                  <a:cubicBezTo>
                    <a:pt x="1084981" y="214149"/>
                    <a:pt x="1083114" y="213449"/>
                    <a:pt x="1081830" y="212048"/>
                  </a:cubicBezTo>
                  <a:cubicBezTo>
                    <a:pt x="1079146" y="209364"/>
                    <a:pt x="1079146" y="204929"/>
                    <a:pt x="1081830" y="202128"/>
                  </a:cubicBezTo>
                  <a:lnTo>
                    <a:pt x="1090700" y="193259"/>
                  </a:lnTo>
                  <a:cubicBezTo>
                    <a:pt x="1093384" y="190575"/>
                    <a:pt x="1097818" y="190575"/>
                    <a:pt x="1100619" y="193259"/>
                  </a:cubicBezTo>
                  <a:cubicBezTo>
                    <a:pt x="1103420" y="195943"/>
                    <a:pt x="1103303" y="200378"/>
                    <a:pt x="1100619" y="203179"/>
                  </a:cubicBezTo>
                  <a:lnTo>
                    <a:pt x="1091750" y="212048"/>
                  </a:lnTo>
                  <a:cubicBezTo>
                    <a:pt x="1090350" y="213449"/>
                    <a:pt x="1088599" y="214032"/>
                    <a:pt x="1086848" y="214032"/>
                  </a:cubicBezTo>
                  <a:close/>
                  <a:moveTo>
                    <a:pt x="1507910" y="209014"/>
                  </a:moveTo>
                  <a:cubicBezTo>
                    <a:pt x="1506160" y="209014"/>
                    <a:pt x="1504293" y="208314"/>
                    <a:pt x="1503009" y="207030"/>
                  </a:cubicBezTo>
                  <a:lnTo>
                    <a:pt x="1494139" y="198161"/>
                  </a:lnTo>
                  <a:cubicBezTo>
                    <a:pt x="1491455" y="195476"/>
                    <a:pt x="1491455" y="191042"/>
                    <a:pt x="1494139" y="188241"/>
                  </a:cubicBezTo>
                  <a:cubicBezTo>
                    <a:pt x="1496824" y="185557"/>
                    <a:pt x="1501258" y="185440"/>
                    <a:pt x="1504059" y="188241"/>
                  </a:cubicBezTo>
                  <a:lnTo>
                    <a:pt x="1512928" y="197110"/>
                  </a:lnTo>
                  <a:cubicBezTo>
                    <a:pt x="1515613" y="199794"/>
                    <a:pt x="1515613" y="204229"/>
                    <a:pt x="1512928" y="207030"/>
                  </a:cubicBezTo>
                  <a:cubicBezTo>
                    <a:pt x="1511528" y="208430"/>
                    <a:pt x="1509778" y="209131"/>
                    <a:pt x="1508027" y="209131"/>
                  </a:cubicBezTo>
                  <a:close/>
                  <a:moveTo>
                    <a:pt x="3439216" y="204696"/>
                  </a:moveTo>
                  <a:cubicBezTo>
                    <a:pt x="3437466" y="204696"/>
                    <a:pt x="3435599" y="203996"/>
                    <a:pt x="3434315" y="202595"/>
                  </a:cubicBezTo>
                  <a:cubicBezTo>
                    <a:pt x="3431631" y="199911"/>
                    <a:pt x="3431631" y="195476"/>
                    <a:pt x="3434315" y="192676"/>
                  </a:cubicBezTo>
                  <a:lnTo>
                    <a:pt x="3443184" y="183806"/>
                  </a:lnTo>
                  <a:cubicBezTo>
                    <a:pt x="3445869" y="181122"/>
                    <a:pt x="3450303" y="181122"/>
                    <a:pt x="3453104" y="183806"/>
                  </a:cubicBezTo>
                  <a:cubicBezTo>
                    <a:pt x="3455905" y="186490"/>
                    <a:pt x="3455788" y="190925"/>
                    <a:pt x="3453104" y="193726"/>
                  </a:cubicBezTo>
                  <a:lnTo>
                    <a:pt x="3444235" y="202595"/>
                  </a:lnTo>
                  <a:cubicBezTo>
                    <a:pt x="3442834" y="203996"/>
                    <a:pt x="3441084" y="204579"/>
                    <a:pt x="3439333" y="204579"/>
                  </a:cubicBezTo>
                  <a:close/>
                  <a:moveTo>
                    <a:pt x="1113340" y="187657"/>
                  </a:moveTo>
                  <a:cubicBezTo>
                    <a:pt x="1111589" y="187657"/>
                    <a:pt x="1109722" y="186957"/>
                    <a:pt x="1108438" y="185557"/>
                  </a:cubicBezTo>
                  <a:cubicBezTo>
                    <a:pt x="1105754" y="182873"/>
                    <a:pt x="1105754" y="178438"/>
                    <a:pt x="1108438" y="175637"/>
                  </a:cubicBezTo>
                  <a:lnTo>
                    <a:pt x="1117308" y="166768"/>
                  </a:lnTo>
                  <a:cubicBezTo>
                    <a:pt x="1119992" y="163967"/>
                    <a:pt x="1124427" y="164084"/>
                    <a:pt x="1127227" y="166768"/>
                  </a:cubicBezTo>
                  <a:cubicBezTo>
                    <a:pt x="1130028" y="169452"/>
                    <a:pt x="1129912" y="173886"/>
                    <a:pt x="1127227" y="176687"/>
                  </a:cubicBezTo>
                  <a:lnTo>
                    <a:pt x="1118358" y="185557"/>
                  </a:lnTo>
                  <a:cubicBezTo>
                    <a:pt x="1116958" y="186957"/>
                    <a:pt x="1115207" y="187541"/>
                    <a:pt x="1113457" y="187541"/>
                  </a:cubicBezTo>
                  <a:close/>
                  <a:moveTo>
                    <a:pt x="1481419" y="182523"/>
                  </a:moveTo>
                  <a:cubicBezTo>
                    <a:pt x="1479668" y="182523"/>
                    <a:pt x="1477801" y="181822"/>
                    <a:pt x="1476517" y="180538"/>
                  </a:cubicBezTo>
                  <a:lnTo>
                    <a:pt x="1467648" y="171669"/>
                  </a:lnTo>
                  <a:cubicBezTo>
                    <a:pt x="1464964" y="168985"/>
                    <a:pt x="1464964" y="164550"/>
                    <a:pt x="1467648" y="161749"/>
                  </a:cubicBezTo>
                  <a:cubicBezTo>
                    <a:pt x="1470332" y="159065"/>
                    <a:pt x="1474767" y="158949"/>
                    <a:pt x="1477568" y="161749"/>
                  </a:cubicBezTo>
                  <a:lnTo>
                    <a:pt x="1486437" y="170619"/>
                  </a:lnTo>
                  <a:cubicBezTo>
                    <a:pt x="1489121" y="173303"/>
                    <a:pt x="1489121" y="177738"/>
                    <a:pt x="1486437" y="180538"/>
                  </a:cubicBezTo>
                  <a:cubicBezTo>
                    <a:pt x="1485037" y="181939"/>
                    <a:pt x="1483286" y="182639"/>
                    <a:pt x="1481536" y="182639"/>
                  </a:cubicBezTo>
                  <a:close/>
                  <a:moveTo>
                    <a:pt x="3465825" y="178204"/>
                  </a:moveTo>
                  <a:cubicBezTo>
                    <a:pt x="3464074" y="178204"/>
                    <a:pt x="3462207" y="177504"/>
                    <a:pt x="3460923" y="176104"/>
                  </a:cubicBezTo>
                  <a:cubicBezTo>
                    <a:pt x="3458239" y="173303"/>
                    <a:pt x="3458239" y="168868"/>
                    <a:pt x="3460923" y="166184"/>
                  </a:cubicBezTo>
                  <a:lnTo>
                    <a:pt x="3469792" y="157315"/>
                  </a:lnTo>
                  <a:cubicBezTo>
                    <a:pt x="3472477" y="154514"/>
                    <a:pt x="3476911" y="154630"/>
                    <a:pt x="3479712" y="157315"/>
                  </a:cubicBezTo>
                  <a:cubicBezTo>
                    <a:pt x="3482396" y="160116"/>
                    <a:pt x="3482396" y="164550"/>
                    <a:pt x="3479712" y="167234"/>
                  </a:cubicBezTo>
                  <a:lnTo>
                    <a:pt x="3470843" y="176104"/>
                  </a:lnTo>
                  <a:cubicBezTo>
                    <a:pt x="3469442" y="177504"/>
                    <a:pt x="3467692" y="178088"/>
                    <a:pt x="3465941" y="178088"/>
                  </a:cubicBezTo>
                  <a:close/>
                  <a:moveTo>
                    <a:pt x="1139948" y="161166"/>
                  </a:moveTo>
                  <a:cubicBezTo>
                    <a:pt x="1138197" y="161166"/>
                    <a:pt x="1136330" y="160466"/>
                    <a:pt x="1135047" y="159065"/>
                  </a:cubicBezTo>
                  <a:cubicBezTo>
                    <a:pt x="1132362" y="156264"/>
                    <a:pt x="1132362" y="151830"/>
                    <a:pt x="1135047" y="149146"/>
                  </a:cubicBezTo>
                  <a:lnTo>
                    <a:pt x="1143916" y="140276"/>
                  </a:lnTo>
                  <a:cubicBezTo>
                    <a:pt x="1146600" y="137475"/>
                    <a:pt x="1151035" y="137592"/>
                    <a:pt x="1153836" y="140276"/>
                  </a:cubicBezTo>
                  <a:cubicBezTo>
                    <a:pt x="1156520" y="143077"/>
                    <a:pt x="1156520" y="147512"/>
                    <a:pt x="1153836" y="150196"/>
                  </a:cubicBezTo>
                  <a:lnTo>
                    <a:pt x="1144966" y="159065"/>
                  </a:lnTo>
                  <a:cubicBezTo>
                    <a:pt x="1143566" y="160466"/>
                    <a:pt x="1141815" y="161049"/>
                    <a:pt x="1140065" y="161049"/>
                  </a:cubicBezTo>
                  <a:close/>
                  <a:moveTo>
                    <a:pt x="4326154" y="156381"/>
                  </a:moveTo>
                  <a:lnTo>
                    <a:pt x="4313667" y="156381"/>
                  </a:lnTo>
                  <a:cubicBezTo>
                    <a:pt x="4309816" y="156381"/>
                    <a:pt x="4306664" y="153230"/>
                    <a:pt x="4306664" y="149379"/>
                  </a:cubicBezTo>
                  <a:cubicBezTo>
                    <a:pt x="4306664" y="145528"/>
                    <a:pt x="4309816" y="142377"/>
                    <a:pt x="4313667" y="142377"/>
                  </a:cubicBezTo>
                  <a:lnTo>
                    <a:pt x="4326154" y="142377"/>
                  </a:lnTo>
                  <a:cubicBezTo>
                    <a:pt x="4330005" y="142377"/>
                    <a:pt x="4333156" y="145528"/>
                    <a:pt x="4333156" y="149379"/>
                  </a:cubicBezTo>
                  <a:cubicBezTo>
                    <a:pt x="4333156" y="153230"/>
                    <a:pt x="4330005" y="156381"/>
                    <a:pt x="4326154" y="156381"/>
                  </a:cubicBezTo>
                  <a:close/>
                  <a:moveTo>
                    <a:pt x="4288576" y="156381"/>
                  </a:moveTo>
                  <a:lnTo>
                    <a:pt x="4276089" y="156381"/>
                  </a:lnTo>
                  <a:cubicBezTo>
                    <a:pt x="4272237" y="156381"/>
                    <a:pt x="4269086" y="153230"/>
                    <a:pt x="4269086" y="149379"/>
                  </a:cubicBezTo>
                  <a:cubicBezTo>
                    <a:pt x="4269086" y="145528"/>
                    <a:pt x="4272237" y="142377"/>
                    <a:pt x="4276089" y="142377"/>
                  </a:cubicBezTo>
                  <a:lnTo>
                    <a:pt x="4288576" y="142377"/>
                  </a:lnTo>
                  <a:cubicBezTo>
                    <a:pt x="4292427" y="142377"/>
                    <a:pt x="4295578" y="145528"/>
                    <a:pt x="4295578" y="149379"/>
                  </a:cubicBezTo>
                  <a:cubicBezTo>
                    <a:pt x="4295578" y="153230"/>
                    <a:pt x="4292427" y="156381"/>
                    <a:pt x="4288576" y="156381"/>
                  </a:cubicBezTo>
                  <a:close/>
                  <a:moveTo>
                    <a:pt x="4251114" y="156381"/>
                  </a:moveTo>
                  <a:lnTo>
                    <a:pt x="4238627" y="156381"/>
                  </a:lnTo>
                  <a:cubicBezTo>
                    <a:pt x="4234776" y="156381"/>
                    <a:pt x="4231625" y="153230"/>
                    <a:pt x="4231625" y="149379"/>
                  </a:cubicBezTo>
                  <a:cubicBezTo>
                    <a:pt x="4231625" y="145528"/>
                    <a:pt x="4234776" y="142377"/>
                    <a:pt x="4238627" y="142377"/>
                  </a:cubicBezTo>
                  <a:lnTo>
                    <a:pt x="4251114" y="142377"/>
                  </a:lnTo>
                  <a:cubicBezTo>
                    <a:pt x="4254965" y="142377"/>
                    <a:pt x="4258116" y="145528"/>
                    <a:pt x="4258116" y="149379"/>
                  </a:cubicBezTo>
                  <a:cubicBezTo>
                    <a:pt x="4258116" y="153230"/>
                    <a:pt x="4254965" y="156381"/>
                    <a:pt x="4251114" y="156381"/>
                  </a:cubicBezTo>
                  <a:close/>
                  <a:moveTo>
                    <a:pt x="4213653" y="156381"/>
                  </a:moveTo>
                  <a:lnTo>
                    <a:pt x="4201165" y="156381"/>
                  </a:lnTo>
                  <a:cubicBezTo>
                    <a:pt x="4197314" y="156381"/>
                    <a:pt x="4194164" y="153230"/>
                    <a:pt x="4194164" y="149379"/>
                  </a:cubicBezTo>
                  <a:cubicBezTo>
                    <a:pt x="4194164" y="145528"/>
                    <a:pt x="4197314" y="142377"/>
                    <a:pt x="4201165" y="142377"/>
                  </a:cubicBezTo>
                  <a:lnTo>
                    <a:pt x="4213653" y="142377"/>
                  </a:lnTo>
                  <a:cubicBezTo>
                    <a:pt x="4217504" y="142377"/>
                    <a:pt x="4220655" y="145528"/>
                    <a:pt x="4220655" y="149379"/>
                  </a:cubicBezTo>
                  <a:cubicBezTo>
                    <a:pt x="4220655" y="153230"/>
                    <a:pt x="4217504" y="156381"/>
                    <a:pt x="4213653" y="156381"/>
                  </a:cubicBezTo>
                  <a:close/>
                  <a:moveTo>
                    <a:pt x="4176074" y="156381"/>
                  </a:moveTo>
                  <a:lnTo>
                    <a:pt x="4164054" y="156381"/>
                  </a:lnTo>
                  <a:cubicBezTo>
                    <a:pt x="4162187" y="156381"/>
                    <a:pt x="4160436" y="155681"/>
                    <a:pt x="4159153" y="154280"/>
                  </a:cubicBezTo>
                  <a:cubicBezTo>
                    <a:pt x="4156469" y="151596"/>
                    <a:pt x="4156235" y="146928"/>
                    <a:pt x="4159036" y="144244"/>
                  </a:cubicBezTo>
                  <a:cubicBezTo>
                    <a:pt x="4160903" y="142377"/>
                    <a:pt x="4163588" y="141677"/>
                    <a:pt x="4165805" y="142377"/>
                  </a:cubicBezTo>
                  <a:lnTo>
                    <a:pt x="4176074" y="142377"/>
                  </a:lnTo>
                  <a:cubicBezTo>
                    <a:pt x="4179926" y="142377"/>
                    <a:pt x="4183077" y="145528"/>
                    <a:pt x="4183077" y="149379"/>
                  </a:cubicBezTo>
                  <a:cubicBezTo>
                    <a:pt x="4183077" y="153230"/>
                    <a:pt x="4179926" y="156381"/>
                    <a:pt x="4176074" y="156381"/>
                  </a:cubicBezTo>
                  <a:close/>
                  <a:moveTo>
                    <a:pt x="1454927" y="156031"/>
                  </a:moveTo>
                  <a:cubicBezTo>
                    <a:pt x="1453177" y="156031"/>
                    <a:pt x="1451310" y="155331"/>
                    <a:pt x="1450026" y="154047"/>
                  </a:cubicBezTo>
                  <a:lnTo>
                    <a:pt x="1441157" y="145178"/>
                  </a:lnTo>
                  <a:cubicBezTo>
                    <a:pt x="1438472" y="142494"/>
                    <a:pt x="1438356" y="138059"/>
                    <a:pt x="1441157" y="135258"/>
                  </a:cubicBezTo>
                  <a:cubicBezTo>
                    <a:pt x="1443957" y="132457"/>
                    <a:pt x="1448275" y="132457"/>
                    <a:pt x="1451076" y="135258"/>
                  </a:cubicBezTo>
                  <a:lnTo>
                    <a:pt x="1459946" y="144127"/>
                  </a:lnTo>
                  <a:cubicBezTo>
                    <a:pt x="1462630" y="146811"/>
                    <a:pt x="1462747" y="151246"/>
                    <a:pt x="1459946" y="154047"/>
                  </a:cubicBezTo>
                  <a:cubicBezTo>
                    <a:pt x="1458545" y="155447"/>
                    <a:pt x="1456795" y="156148"/>
                    <a:pt x="1455044" y="156148"/>
                  </a:cubicBezTo>
                  <a:close/>
                  <a:moveTo>
                    <a:pt x="3492316" y="151713"/>
                  </a:moveTo>
                  <a:cubicBezTo>
                    <a:pt x="3490565" y="151713"/>
                    <a:pt x="3488698" y="151013"/>
                    <a:pt x="3487415" y="149612"/>
                  </a:cubicBezTo>
                  <a:cubicBezTo>
                    <a:pt x="3484730" y="146928"/>
                    <a:pt x="3484730" y="142494"/>
                    <a:pt x="3487415" y="139693"/>
                  </a:cubicBezTo>
                  <a:lnTo>
                    <a:pt x="3496284" y="130823"/>
                  </a:lnTo>
                  <a:cubicBezTo>
                    <a:pt x="3499085" y="128022"/>
                    <a:pt x="3503519" y="128139"/>
                    <a:pt x="3506203" y="130823"/>
                  </a:cubicBezTo>
                  <a:cubicBezTo>
                    <a:pt x="3508888" y="133507"/>
                    <a:pt x="3508888" y="137942"/>
                    <a:pt x="3506203" y="140743"/>
                  </a:cubicBezTo>
                  <a:lnTo>
                    <a:pt x="3497334" y="149612"/>
                  </a:lnTo>
                  <a:cubicBezTo>
                    <a:pt x="3495934" y="151013"/>
                    <a:pt x="3494183" y="151596"/>
                    <a:pt x="3492433" y="151596"/>
                  </a:cubicBezTo>
                  <a:close/>
                  <a:moveTo>
                    <a:pt x="4146199" y="138292"/>
                  </a:moveTo>
                  <a:cubicBezTo>
                    <a:pt x="4144448" y="138292"/>
                    <a:pt x="4142581" y="137592"/>
                    <a:pt x="4141181" y="136192"/>
                  </a:cubicBezTo>
                  <a:lnTo>
                    <a:pt x="4132428" y="127322"/>
                  </a:lnTo>
                  <a:cubicBezTo>
                    <a:pt x="4129744" y="124521"/>
                    <a:pt x="4129744" y="120087"/>
                    <a:pt x="4132428" y="117403"/>
                  </a:cubicBezTo>
                  <a:cubicBezTo>
                    <a:pt x="4135229" y="114718"/>
                    <a:pt x="4139663" y="114718"/>
                    <a:pt x="4142348" y="117403"/>
                  </a:cubicBezTo>
                  <a:lnTo>
                    <a:pt x="4151100" y="126272"/>
                  </a:lnTo>
                  <a:cubicBezTo>
                    <a:pt x="4153784" y="129073"/>
                    <a:pt x="4153784" y="133507"/>
                    <a:pt x="4151100" y="136192"/>
                  </a:cubicBezTo>
                  <a:cubicBezTo>
                    <a:pt x="4149700" y="137592"/>
                    <a:pt x="4147949" y="138176"/>
                    <a:pt x="4146199" y="138176"/>
                  </a:cubicBezTo>
                  <a:close/>
                  <a:moveTo>
                    <a:pt x="1166439" y="134675"/>
                  </a:moveTo>
                  <a:cubicBezTo>
                    <a:pt x="1164689" y="134675"/>
                    <a:pt x="1162822" y="133974"/>
                    <a:pt x="1161538" y="132574"/>
                  </a:cubicBezTo>
                  <a:cubicBezTo>
                    <a:pt x="1158854" y="129773"/>
                    <a:pt x="1158854" y="125338"/>
                    <a:pt x="1161538" y="122654"/>
                  </a:cubicBezTo>
                  <a:lnTo>
                    <a:pt x="1170407" y="113785"/>
                  </a:lnTo>
                  <a:cubicBezTo>
                    <a:pt x="1173091" y="110984"/>
                    <a:pt x="1177526" y="111101"/>
                    <a:pt x="1180327" y="113785"/>
                  </a:cubicBezTo>
                  <a:cubicBezTo>
                    <a:pt x="1183011" y="116586"/>
                    <a:pt x="1183011" y="121020"/>
                    <a:pt x="1180327" y="123704"/>
                  </a:cubicBezTo>
                  <a:lnTo>
                    <a:pt x="1171458" y="132574"/>
                  </a:lnTo>
                  <a:cubicBezTo>
                    <a:pt x="1170057" y="133974"/>
                    <a:pt x="1168307" y="134558"/>
                    <a:pt x="1166556" y="134558"/>
                  </a:cubicBezTo>
                  <a:close/>
                  <a:moveTo>
                    <a:pt x="1428319" y="129540"/>
                  </a:moveTo>
                  <a:cubicBezTo>
                    <a:pt x="1426569" y="129540"/>
                    <a:pt x="1424701" y="128839"/>
                    <a:pt x="1423418" y="127556"/>
                  </a:cubicBezTo>
                  <a:lnTo>
                    <a:pt x="1414548" y="118686"/>
                  </a:lnTo>
                  <a:cubicBezTo>
                    <a:pt x="1411864" y="116002"/>
                    <a:pt x="1411748" y="111568"/>
                    <a:pt x="1414548" y="108767"/>
                  </a:cubicBezTo>
                  <a:cubicBezTo>
                    <a:pt x="1417349" y="105966"/>
                    <a:pt x="1421667" y="105966"/>
                    <a:pt x="1424468" y="108767"/>
                  </a:cubicBezTo>
                  <a:lnTo>
                    <a:pt x="1433338" y="117636"/>
                  </a:lnTo>
                  <a:cubicBezTo>
                    <a:pt x="1436022" y="120320"/>
                    <a:pt x="1436138" y="124755"/>
                    <a:pt x="1433338" y="127556"/>
                  </a:cubicBezTo>
                  <a:cubicBezTo>
                    <a:pt x="1431937" y="128956"/>
                    <a:pt x="1430186" y="129656"/>
                    <a:pt x="1428436" y="129656"/>
                  </a:cubicBezTo>
                  <a:close/>
                  <a:moveTo>
                    <a:pt x="3518924" y="125222"/>
                  </a:moveTo>
                  <a:cubicBezTo>
                    <a:pt x="3517173" y="125222"/>
                    <a:pt x="3515306" y="124521"/>
                    <a:pt x="3514023" y="123121"/>
                  </a:cubicBezTo>
                  <a:cubicBezTo>
                    <a:pt x="3511338" y="120320"/>
                    <a:pt x="3511338" y="115885"/>
                    <a:pt x="3514023" y="113201"/>
                  </a:cubicBezTo>
                  <a:lnTo>
                    <a:pt x="3522892" y="104332"/>
                  </a:lnTo>
                  <a:cubicBezTo>
                    <a:pt x="3525576" y="101531"/>
                    <a:pt x="3530011" y="101648"/>
                    <a:pt x="3532812" y="104332"/>
                  </a:cubicBezTo>
                  <a:cubicBezTo>
                    <a:pt x="3535496" y="107133"/>
                    <a:pt x="3535496" y="111568"/>
                    <a:pt x="3532812" y="114252"/>
                  </a:cubicBezTo>
                  <a:lnTo>
                    <a:pt x="3523942" y="123121"/>
                  </a:lnTo>
                  <a:cubicBezTo>
                    <a:pt x="3522542" y="124521"/>
                    <a:pt x="3520791" y="125105"/>
                    <a:pt x="3519041" y="125105"/>
                  </a:cubicBezTo>
                  <a:close/>
                  <a:moveTo>
                    <a:pt x="4119707" y="111568"/>
                  </a:moveTo>
                  <a:cubicBezTo>
                    <a:pt x="4117957" y="111568"/>
                    <a:pt x="4116090" y="110867"/>
                    <a:pt x="4114689" y="109467"/>
                  </a:cubicBezTo>
                  <a:lnTo>
                    <a:pt x="4105937" y="100597"/>
                  </a:lnTo>
                  <a:cubicBezTo>
                    <a:pt x="4103252" y="97797"/>
                    <a:pt x="4103252" y="93362"/>
                    <a:pt x="4105937" y="90678"/>
                  </a:cubicBezTo>
                  <a:cubicBezTo>
                    <a:pt x="4108621" y="87994"/>
                    <a:pt x="4113055" y="87994"/>
                    <a:pt x="4115856" y="90678"/>
                  </a:cubicBezTo>
                  <a:lnTo>
                    <a:pt x="4124609" y="99547"/>
                  </a:lnTo>
                  <a:cubicBezTo>
                    <a:pt x="4127293" y="102348"/>
                    <a:pt x="4127293" y="106783"/>
                    <a:pt x="4124609" y="109467"/>
                  </a:cubicBezTo>
                  <a:cubicBezTo>
                    <a:pt x="4123208" y="110867"/>
                    <a:pt x="4121458" y="111451"/>
                    <a:pt x="4119707" y="111451"/>
                  </a:cubicBezTo>
                  <a:close/>
                  <a:moveTo>
                    <a:pt x="1193048" y="108183"/>
                  </a:moveTo>
                  <a:cubicBezTo>
                    <a:pt x="1191297" y="108183"/>
                    <a:pt x="1189430" y="107483"/>
                    <a:pt x="1188146" y="106082"/>
                  </a:cubicBezTo>
                  <a:cubicBezTo>
                    <a:pt x="1185462" y="103282"/>
                    <a:pt x="1185462" y="98847"/>
                    <a:pt x="1188146" y="96163"/>
                  </a:cubicBezTo>
                  <a:lnTo>
                    <a:pt x="1197015" y="87293"/>
                  </a:lnTo>
                  <a:cubicBezTo>
                    <a:pt x="1199699" y="84493"/>
                    <a:pt x="1204134" y="84609"/>
                    <a:pt x="1206935" y="87293"/>
                  </a:cubicBezTo>
                  <a:cubicBezTo>
                    <a:pt x="1209619" y="90094"/>
                    <a:pt x="1209619" y="94529"/>
                    <a:pt x="1206935" y="97213"/>
                  </a:cubicBezTo>
                  <a:lnTo>
                    <a:pt x="1198066" y="106082"/>
                  </a:lnTo>
                  <a:cubicBezTo>
                    <a:pt x="1196665" y="107483"/>
                    <a:pt x="1194915" y="108066"/>
                    <a:pt x="1193164" y="108066"/>
                  </a:cubicBezTo>
                  <a:close/>
                  <a:moveTo>
                    <a:pt x="1401828" y="103048"/>
                  </a:moveTo>
                  <a:cubicBezTo>
                    <a:pt x="1400077" y="103048"/>
                    <a:pt x="1398210" y="102348"/>
                    <a:pt x="1396926" y="101064"/>
                  </a:cubicBezTo>
                  <a:lnTo>
                    <a:pt x="1388057" y="92195"/>
                  </a:lnTo>
                  <a:cubicBezTo>
                    <a:pt x="1385373" y="89511"/>
                    <a:pt x="1385256" y="85076"/>
                    <a:pt x="1388057" y="82275"/>
                  </a:cubicBezTo>
                  <a:cubicBezTo>
                    <a:pt x="1390858" y="79474"/>
                    <a:pt x="1395176" y="79474"/>
                    <a:pt x="1397977" y="82275"/>
                  </a:cubicBezTo>
                  <a:lnTo>
                    <a:pt x="1406846" y="91145"/>
                  </a:lnTo>
                  <a:cubicBezTo>
                    <a:pt x="1409530" y="93829"/>
                    <a:pt x="1409647" y="98263"/>
                    <a:pt x="1406846" y="101064"/>
                  </a:cubicBezTo>
                  <a:cubicBezTo>
                    <a:pt x="1405446" y="102465"/>
                    <a:pt x="1403695" y="103165"/>
                    <a:pt x="1401945" y="103165"/>
                  </a:cubicBezTo>
                  <a:close/>
                  <a:moveTo>
                    <a:pt x="3545416" y="98730"/>
                  </a:moveTo>
                  <a:cubicBezTo>
                    <a:pt x="3543665" y="98730"/>
                    <a:pt x="3541797" y="98030"/>
                    <a:pt x="3540514" y="96630"/>
                  </a:cubicBezTo>
                  <a:cubicBezTo>
                    <a:pt x="3537830" y="93945"/>
                    <a:pt x="3537830" y="89511"/>
                    <a:pt x="3540514" y="86710"/>
                  </a:cubicBezTo>
                  <a:lnTo>
                    <a:pt x="3549383" y="77841"/>
                  </a:lnTo>
                  <a:cubicBezTo>
                    <a:pt x="3552067" y="75156"/>
                    <a:pt x="3556502" y="75156"/>
                    <a:pt x="3559303" y="77841"/>
                  </a:cubicBezTo>
                  <a:cubicBezTo>
                    <a:pt x="3562104" y="80525"/>
                    <a:pt x="3561987" y="84959"/>
                    <a:pt x="3559303" y="87760"/>
                  </a:cubicBezTo>
                  <a:lnTo>
                    <a:pt x="3550434" y="96630"/>
                  </a:lnTo>
                  <a:cubicBezTo>
                    <a:pt x="3549033" y="98030"/>
                    <a:pt x="3547282" y="98614"/>
                    <a:pt x="3545532" y="98614"/>
                  </a:cubicBezTo>
                  <a:close/>
                  <a:moveTo>
                    <a:pt x="4093333" y="84959"/>
                  </a:moveTo>
                  <a:cubicBezTo>
                    <a:pt x="4091582" y="84959"/>
                    <a:pt x="4089715" y="84259"/>
                    <a:pt x="4088314" y="82859"/>
                  </a:cubicBezTo>
                  <a:lnTo>
                    <a:pt x="4079562" y="73989"/>
                  </a:lnTo>
                  <a:cubicBezTo>
                    <a:pt x="4076877" y="71188"/>
                    <a:pt x="4076877" y="66754"/>
                    <a:pt x="4079562" y="64070"/>
                  </a:cubicBezTo>
                  <a:cubicBezTo>
                    <a:pt x="4082246" y="61386"/>
                    <a:pt x="4086680" y="61386"/>
                    <a:pt x="4089482" y="64070"/>
                  </a:cubicBezTo>
                  <a:lnTo>
                    <a:pt x="4098234" y="72939"/>
                  </a:lnTo>
                  <a:cubicBezTo>
                    <a:pt x="4100918" y="75740"/>
                    <a:pt x="4100918" y="80175"/>
                    <a:pt x="4098234" y="82859"/>
                  </a:cubicBezTo>
                  <a:cubicBezTo>
                    <a:pt x="4096834" y="84259"/>
                    <a:pt x="4095083" y="84843"/>
                    <a:pt x="4093333" y="84843"/>
                  </a:cubicBezTo>
                  <a:close/>
                  <a:moveTo>
                    <a:pt x="1219539" y="81692"/>
                  </a:moveTo>
                  <a:cubicBezTo>
                    <a:pt x="1217788" y="81692"/>
                    <a:pt x="1215921" y="80991"/>
                    <a:pt x="1214637" y="79591"/>
                  </a:cubicBezTo>
                  <a:cubicBezTo>
                    <a:pt x="1211953" y="76790"/>
                    <a:pt x="1211953" y="72356"/>
                    <a:pt x="1214637" y="69671"/>
                  </a:cubicBezTo>
                  <a:lnTo>
                    <a:pt x="1223507" y="60802"/>
                  </a:lnTo>
                  <a:cubicBezTo>
                    <a:pt x="1226308" y="58001"/>
                    <a:pt x="1230742" y="58118"/>
                    <a:pt x="1233426" y="60802"/>
                  </a:cubicBezTo>
                  <a:cubicBezTo>
                    <a:pt x="1236111" y="63603"/>
                    <a:pt x="1236111" y="68037"/>
                    <a:pt x="1233426" y="70722"/>
                  </a:cubicBezTo>
                  <a:lnTo>
                    <a:pt x="1224557" y="79591"/>
                  </a:lnTo>
                  <a:cubicBezTo>
                    <a:pt x="1223157" y="80991"/>
                    <a:pt x="1221406" y="81575"/>
                    <a:pt x="1219656" y="81575"/>
                  </a:cubicBezTo>
                  <a:close/>
                  <a:moveTo>
                    <a:pt x="1375220" y="76557"/>
                  </a:moveTo>
                  <a:cubicBezTo>
                    <a:pt x="1373469" y="76557"/>
                    <a:pt x="1371602" y="75856"/>
                    <a:pt x="1370318" y="74573"/>
                  </a:cubicBezTo>
                  <a:lnTo>
                    <a:pt x="1366817" y="71072"/>
                  </a:lnTo>
                  <a:lnTo>
                    <a:pt x="1365067" y="71072"/>
                  </a:lnTo>
                  <a:cubicBezTo>
                    <a:pt x="1361215" y="71072"/>
                    <a:pt x="1358065" y="67921"/>
                    <a:pt x="1358065" y="64070"/>
                  </a:cubicBezTo>
                  <a:cubicBezTo>
                    <a:pt x="1358065" y="60218"/>
                    <a:pt x="1361215" y="57068"/>
                    <a:pt x="1365067" y="57068"/>
                  </a:cubicBezTo>
                  <a:lnTo>
                    <a:pt x="1369735" y="57068"/>
                  </a:lnTo>
                  <a:cubicBezTo>
                    <a:pt x="1371602" y="57068"/>
                    <a:pt x="1373353" y="57768"/>
                    <a:pt x="1374636" y="59168"/>
                  </a:cubicBezTo>
                  <a:lnTo>
                    <a:pt x="1380121" y="64653"/>
                  </a:lnTo>
                  <a:cubicBezTo>
                    <a:pt x="1382805" y="67337"/>
                    <a:pt x="1382922" y="71772"/>
                    <a:pt x="1380121" y="74573"/>
                  </a:cubicBezTo>
                  <a:cubicBezTo>
                    <a:pt x="1378721" y="75973"/>
                    <a:pt x="1376970" y="76673"/>
                    <a:pt x="1375220" y="76673"/>
                  </a:cubicBezTo>
                  <a:close/>
                  <a:moveTo>
                    <a:pt x="3572024" y="72356"/>
                  </a:moveTo>
                  <a:cubicBezTo>
                    <a:pt x="3570273" y="72356"/>
                    <a:pt x="3568406" y="71655"/>
                    <a:pt x="3567122" y="70255"/>
                  </a:cubicBezTo>
                  <a:cubicBezTo>
                    <a:pt x="3564438" y="67454"/>
                    <a:pt x="3564438" y="63019"/>
                    <a:pt x="3567122" y="60335"/>
                  </a:cubicBezTo>
                  <a:lnTo>
                    <a:pt x="3575992" y="51466"/>
                  </a:lnTo>
                  <a:cubicBezTo>
                    <a:pt x="3578675" y="48665"/>
                    <a:pt x="3583110" y="48782"/>
                    <a:pt x="3585911" y="51466"/>
                  </a:cubicBezTo>
                  <a:cubicBezTo>
                    <a:pt x="3588595" y="54267"/>
                    <a:pt x="3588595" y="58701"/>
                    <a:pt x="3585911" y="61386"/>
                  </a:cubicBezTo>
                  <a:lnTo>
                    <a:pt x="3577042" y="70255"/>
                  </a:lnTo>
                  <a:cubicBezTo>
                    <a:pt x="3575641" y="71655"/>
                    <a:pt x="3573891" y="72239"/>
                    <a:pt x="3572140" y="72239"/>
                  </a:cubicBezTo>
                  <a:close/>
                  <a:moveTo>
                    <a:pt x="1340092" y="70955"/>
                  </a:moveTo>
                  <a:lnTo>
                    <a:pt x="1327605" y="70955"/>
                  </a:lnTo>
                  <a:cubicBezTo>
                    <a:pt x="1323754" y="70955"/>
                    <a:pt x="1320603" y="67804"/>
                    <a:pt x="1320603" y="63953"/>
                  </a:cubicBezTo>
                  <a:cubicBezTo>
                    <a:pt x="1320603" y="60102"/>
                    <a:pt x="1323754" y="56951"/>
                    <a:pt x="1327605" y="56951"/>
                  </a:cubicBezTo>
                  <a:lnTo>
                    <a:pt x="1340092" y="56951"/>
                  </a:lnTo>
                  <a:cubicBezTo>
                    <a:pt x="1343944" y="56951"/>
                    <a:pt x="1347095" y="60102"/>
                    <a:pt x="1347095" y="63953"/>
                  </a:cubicBezTo>
                  <a:cubicBezTo>
                    <a:pt x="1347095" y="67804"/>
                    <a:pt x="1343944" y="70955"/>
                    <a:pt x="1340092" y="70955"/>
                  </a:cubicBezTo>
                  <a:close/>
                  <a:moveTo>
                    <a:pt x="1302514" y="70838"/>
                  </a:moveTo>
                  <a:lnTo>
                    <a:pt x="1290027" y="70838"/>
                  </a:lnTo>
                  <a:cubicBezTo>
                    <a:pt x="1286176" y="70838"/>
                    <a:pt x="1283025" y="67687"/>
                    <a:pt x="1283025" y="63836"/>
                  </a:cubicBezTo>
                  <a:cubicBezTo>
                    <a:pt x="1283025" y="59985"/>
                    <a:pt x="1286176" y="56834"/>
                    <a:pt x="1290027" y="56834"/>
                  </a:cubicBezTo>
                  <a:lnTo>
                    <a:pt x="1302514" y="56834"/>
                  </a:lnTo>
                  <a:cubicBezTo>
                    <a:pt x="1306365" y="56834"/>
                    <a:pt x="1309516" y="59985"/>
                    <a:pt x="1309516" y="63836"/>
                  </a:cubicBezTo>
                  <a:cubicBezTo>
                    <a:pt x="1309516" y="67687"/>
                    <a:pt x="1306365" y="70838"/>
                    <a:pt x="1302514" y="70838"/>
                  </a:cubicBezTo>
                  <a:close/>
                  <a:moveTo>
                    <a:pt x="1265053" y="70838"/>
                  </a:moveTo>
                  <a:lnTo>
                    <a:pt x="1252566" y="70838"/>
                  </a:lnTo>
                  <a:cubicBezTo>
                    <a:pt x="1248714" y="70838"/>
                    <a:pt x="1245564" y="67687"/>
                    <a:pt x="1245564" y="63836"/>
                  </a:cubicBezTo>
                  <a:cubicBezTo>
                    <a:pt x="1245564" y="59985"/>
                    <a:pt x="1248714" y="56834"/>
                    <a:pt x="1252566" y="56834"/>
                  </a:cubicBezTo>
                  <a:lnTo>
                    <a:pt x="1265053" y="56834"/>
                  </a:lnTo>
                  <a:cubicBezTo>
                    <a:pt x="1268904" y="56834"/>
                    <a:pt x="1272055" y="59985"/>
                    <a:pt x="1272055" y="63836"/>
                  </a:cubicBezTo>
                  <a:cubicBezTo>
                    <a:pt x="1272055" y="67687"/>
                    <a:pt x="1268904" y="70838"/>
                    <a:pt x="1265053" y="70838"/>
                  </a:cubicBezTo>
                  <a:close/>
                  <a:moveTo>
                    <a:pt x="4066958" y="58351"/>
                  </a:moveTo>
                  <a:cubicBezTo>
                    <a:pt x="4065207" y="58351"/>
                    <a:pt x="4063340" y="57651"/>
                    <a:pt x="4061940" y="56251"/>
                  </a:cubicBezTo>
                  <a:lnTo>
                    <a:pt x="4053187" y="47381"/>
                  </a:lnTo>
                  <a:cubicBezTo>
                    <a:pt x="4050503" y="44580"/>
                    <a:pt x="4050503" y="40146"/>
                    <a:pt x="4053187" y="37462"/>
                  </a:cubicBezTo>
                  <a:cubicBezTo>
                    <a:pt x="4055988" y="34777"/>
                    <a:pt x="4060422" y="34777"/>
                    <a:pt x="4063107" y="37462"/>
                  </a:cubicBezTo>
                  <a:lnTo>
                    <a:pt x="4071859" y="46331"/>
                  </a:lnTo>
                  <a:cubicBezTo>
                    <a:pt x="4074544" y="49132"/>
                    <a:pt x="4074544" y="53566"/>
                    <a:pt x="4071859" y="56251"/>
                  </a:cubicBezTo>
                  <a:cubicBezTo>
                    <a:pt x="4070459" y="57651"/>
                    <a:pt x="4068709" y="58234"/>
                    <a:pt x="4066958" y="58234"/>
                  </a:cubicBezTo>
                  <a:close/>
                  <a:moveTo>
                    <a:pt x="3598632" y="45864"/>
                  </a:moveTo>
                  <a:cubicBezTo>
                    <a:pt x="3596881" y="45864"/>
                    <a:pt x="3595014" y="45164"/>
                    <a:pt x="3593730" y="43763"/>
                  </a:cubicBezTo>
                  <a:cubicBezTo>
                    <a:pt x="3591046" y="41079"/>
                    <a:pt x="3591046" y="36645"/>
                    <a:pt x="3593730" y="33844"/>
                  </a:cubicBezTo>
                  <a:lnTo>
                    <a:pt x="3602600" y="24974"/>
                  </a:lnTo>
                  <a:cubicBezTo>
                    <a:pt x="3605284" y="22174"/>
                    <a:pt x="3609718" y="22290"/>
                    <a:pt x="3612519" y="24974"/>
                  </a:cubicBezTo>
                  <a:cubicBezTo>
                    <a:pt x="3615320" y="27659"/>
                    <a:pt x="3615203" y="32093"/>
                    <a:pt x="3612519" y="34894"/>
                  </a:cubicBezTo>
                  <a:lnTo>
                    <a:pt x="3603650" y="43763"/>
                  </a:lnTo>
                  <a:cubicBezTo>
                    <a:pt x="3602250" y="45164"/>
                    <a:pt x="3600499" y="45747"/>
                    <a:pt x="3598748" y="45747"/>
                  </a:cubicBezTo>
                  <a:close/>
                  <a:moveTo>
                    <a:pt x="4040583" y="31743"/>
                  </a:moveTo>
                  <a:cubicBezTo>
                    <a:pt x="4038833" y="31743"/>
                    <a:pt x="4036966" y="31043"/>
                    <a:pt x="4035565" y="29642"/>
                  </a:cubicBezTo>
                  <a:lnTo>
                    <a:pt x="4026812" y="20773"/>
                  </a:lnTo>
                  <a:cubicBezTo>
                    <a:pt x="4024128" y="17972"/>
                    <a:pt x="4024128" y="13538"/>
                    <a:pt x="4026812" y="10853"/>
                  </a:cubicBezTo>
                  <a:cubicBezTo>
                    <a:pt x="4029496" y="8169"/>
                    <a:pt x="4033931" y="8169"/>
                    <a:pt x="4036732" y="10853"/>
                  </a:cubicBezTo>
                  <a:lnTo>
                    <a:pt x="4045485" y="19723"/>
                  </a:lnTo>
                  <a:cubicBezTo>
                    <a:pt x="4048169" y="22524"/>
                    <a:pt x="4048169" y="26958"/>
                    <a:pt x="4045485" y="29642"/>
                  </a:cubicBezTo>
                  <a:cubicBezTo>
                    <a:pt x="4044084" y="31043"/>
                    <a:pt x="4042334" y="31626"/>
                    <a:pt x="4040583" y="31626"/>
                  </a:cubicBezTo>
                  <a:close/>
                  <a:moveTo>
                    <a:pt x="3625123" y="19373"/>
                  </a:moveTo>
                  <a:cubicBezTo>
                    <a:pt x="3623373" y="19373"/>
                    <a:pt x="3621505" y="18672"/>
                    <a:pt x="3620221" y="17272"/>
                  </a:cubicBezTo>
                  <a:cubicBezTo>
                    <a:pt x="3617537" y="14471"/>
                    <a:pt x="3617537" y="10036"/>
                    <a:pt x="3620221" y="7352"/>
                  </a:cubicBezTo>
                  <a:lnTo>
                    <a:pt x="3625706" y="1984"/>
                  </a:lnTo>
                  <a:cubicBezTo>
                    <a:pt x="3626990" y="700"/>
                    <a:pt x="3628858" y="0"/>
                    <a:pt x="3630608" y="0"/>
                  </a:cubicBezTo>
                  <a:lnTo>
                    <a:pt x="3635393" y="0"/>
                  </a:lnTo>
                  <a:cubicBezTo>
                    <a:pt x="3639244" y="0"/>
                    <a:pt x="3642395" y="3151"/>
                    <a:pt x="3642395" y="7002"/>
                  </a:cubicBezTo>
                  <a:cubicBezTo>
                    <a:pt x="3642395" y="10853"/>
                    <a:pt x="3639244" y="14004"/>
                    <a:pt x="3635393" y="14004"/>
                  </a:cubicBezTo>
                  <a:lnTo>
                    <a:pt x="3633409" y="14004"/>
                  </a:lnTo>
                  <a:lnTo>
                    <a:pt x="3630025" y="17389"/>
                  </a:lnTo>
                  <a:cubicBezTo>
                    <a:pt x="3628624" y="18789"/>
                    <a:pt x="3626874" y="19373"/>
                    <a:pt x="3625123" y="19373"/>
                  </a:cubicBezTo>
                  <a:close/>
                  <a:moveTo>
                    <a:pt x="4010474" y="14004"/>
                  </a:moveTo>
                  <a:lnTo>
                    <a:pt x="3997987" y="14004"/>
                  </a:lnTo>
                  <a:cubicBezTo>
                    <a:pt x="3994136" y="14004"/>
                    <a:pt x="3990985" y="10853"/>
                    <a:pt x="3990985" y="7002"/>
                  </a:cubicBezTo>
                  <a:cubicBezTo>
                    <a:pt x="3990985" y="3151"/>
                    <a:pt x="3994136" y="0"/>
                    <a:pt x="3997987" y="0"/>
                  </a:cubicBezTo>
                  <a:lnTo>
                    <a:pt x="4010474" y="0"/>
                  </a:lnTo>
                  <a:cubicBezTo>
                    <a:pt x="4014325" y="0"/>
                    <a:pt x="4017476" y="3151"/>
                    <a:pt x="4017476" y="7002"/>
                  </a:cubicBezTo>
                  <a:cubicBezTo>
                    <a:pt x="4017476" y="10853"/>
                    <a:pt x="4014325" y="14004"/>
                    <a:pt x="4010474" y="14004"/>
                  </a:cubicBezTo>
                  <a:close/>
                  <a:moveTo>
                    <a:pt x="3972896" y="14004"/>
                  </a:moveTo>
                  <a:lnTo>
                    <a:pt x="3960409" y="14004"/>
                  </a:lnTo>
                  <a:cubicBezTo>
                    <a:pt x="3956557" y="14004"/>
                    <a:pt x="3953407" y="10853"/>
                    <a:pt x="3953407" y="7002"/>
                  </a:cubicBezTo>
                  <a:cubicBezTo>
                    <a:pt x="3953407" y="3151"/>
                    <a:pt x="3956557" y="0"/>
                    <a:pt x="3960409" y="0"/>
                  </a:cubicBezTo>
                  <a:lnTo>
                    <a:pt x="3972896" y="0"/>
                  </a:lnTo>
                  <a:cubicBezTo>
                    <a:pt x="3976747" y="0"/>
                    <a:pt x="3979898" y="3151"/>
                    <a:pt x="3979898" y="7002"/>
                  </a:cubicBezTo>
                  <a:cubicBezTo>
                    <a:pt x="3979898" y="10853"/>
                    <a:pt x="3976747" y="14004"/>
                    <a:pt x="3972896" y="14004"/>
                  </a:cubicBezTo>
                  <a:close/>
                  <a:moveTo>
                    <a:pt x="3935434" y="14004"/>
                  </a:moveTo>
                  <a:lnTo>
                    <a:pt x="3922947" y="14004"/>
                  </a:lnTo>
                  <a:cubicBezTo>
                    <a:pt x="3919096" y="14004"/>
                    <a:pt x="3915945" y="10853"/>
                    <a:pt x="3915945" y="7002"/>
                  </a:cubicBezTo>
                  <a:cubicBezTo>
                    <a:pt x="3915945" y="3151"/>
                    <a:pt x="3919096" y="0"/>
                    <a:pt x="3922947" y="0"/>
                  </a:cubicBezTo>
                  <a:lnTo>
                    <a:pt x="3935434" y="0"/>
                  </a:lnTo>
                  <a:cubicBezTo>
                    <a:pt x="3939286" y="0"/>
                    <a:pt x="3942437" y="3151"/>
                    <a:pt x="3942437" y="7002"/>
                  </a:cubicBezTo>
                  <a:cubicBezTo>
                    <a:pt x="3942437" y="10853"/>
                    <a:pt x="3939286" y="14004"/>
                    <a:pt x="3935434" y="14004"/>
                  </a:cubicBezTo>
                  <a:close/>
                  <a:moveTo>
                    <a:pt x="3897973" y="14004"/>
                  </a:moveTo>
                  <a:lnTo>
                    <a:pt x="3885486" y="14004"/>
                  </a:lnTo>
                  <a:cubicBezTo>
                    <a:pt x="3881635" y="14004"/>
                    <a:pt x="3878484" y="10853"/>
                    <a:pt x="3878484" y="7002"/>
                  </a:cubicBezTo>
                  <a:cubicBezTo>
                    <a:pt x="3878484" y="3151"/>
                    <a:pt x="3881635" y="0"/>
                    <a:pt x="3885486" y="0"/>
                  </a:cubicBezTo>
                  <a:lnTo>
                    <a:pt x="3897973" y="0"/>
                  </a:lnTo>
                  <a:cubicBezTo>
                    <a:pt x="3901824" y="0"/>
                    <a:pt x="3904975" y="3151"/>
                    <a:pt x="3904975" y="7002"/>
                  </a:cubicBezTo>
                  <a:cubicBezTo>
                    <a:pt x="3904975" y="10853"/>
                    <a:pt x="3901824" y="14004"/>
                    <a:pt x="3897973" y="14004"/>
                  </a:cubicBezTo>
                  <a:close/>
                  <a:moveTo>
                    <a:pt x="3860395" y="14004"/>
                  </a:moveTo>
                  <a:lnTo>
                    <a:pt x="3847908" y="14004"/>
                  </a:lnTo>
                  <a:cubicBezTo>
                    <a:pt x="3844057" y="14004"/>
                    <a:pt x="3840905" y="10853"/>
                    <a:pt x="3840905" y="7002"/>
                  </a:cubicBezTo>
                  <a:cubicBezTo>
                    <a:pt x="3840905" y="3151"/>
                    <a:pt x="3844057" y="0"/>
                    <a:pt x="3847908" y="0"/>
                  </a:cubicBezTo>
                  <a:lnTo>
                    <a:pt x="3860395" y="0"/>
                  </a:lnTo>
                  <a:cubicBezTo>
                    <a:pt x="3864246" y="0"/>
                    <a:pt x="3867397" y="3151"/>
                    <a:pt x="3867397" y="7002"/>
                  </a:cubicBezTo>
                  <a:cubicBezTo>
                    <a:pt x="3867397" y="10853"/>
                    <a:pt x="3864246" y="14004"/>
                    <a:pt x="3860395" y="14004"/>
                  </a:cubicBezTo>
                  <a:close/>
                  <a:moveTo>
                    <a:pt x="3822934" y="14004"/>
                  </a:moveTo>
                  <a:lnTo>
                    <a:pt x="3810446" y="14004"/>
                  </a:lnTo>
                  <a:cubicBezTo>
                    <a:pt x="3806595" y="14004"/>
                    <a:pt x="3803444" y="10853"/>
                    <a:pt x="3803444" y="7002"/>
                  </a:cubicBezTo>
                  <a:cubicBezTo>
                    <a:pt x="3803444" y="3151"/>
                    <a:pt x="3806595" y="0"/>
                    <a:pt x="3810446" y="0"/>
                  </a:cubicBezTo>
                  <a:lnTo>
                    <a:pt x="3822934" y="0"/>
                  </a:lnTo>
                  <a:cubicBezTo>
                    <a:pt x="3826785" y="0"/>
                    <a:pt x="3829935" y="3151"/>
                    <a:pt x="3829935" y="7002"/>
                  </a:cubicBezTo>
                  <a:cubicBezTo>
                    <a:pt x="3829935" y="10853"/>
                    <a:pt x="3826785" y="14004"/>
                    <a:pt x="3822934" y="14004"/>
                  </a:cubicBezTo>
                  <a:close/>
                  <a:moveTo>
                    <a:pt x="3785472" y="14004"/>
                  </a:moveTo>
                  <a:lnTo>
                    <a:pt x="3772985" y="14004"/>
                  </a:lnTo>
                  <a:cubicBezTo>
                    <a:pt x="3769134" y="14004"/>
                    <a:pt x="3765983" y="10853"/>
                    <a:pt x="3765983" y="7002"/>
                  </a:cubicBezTo>
                  <a:cubicBezTo>
                    <a:pt x="3765983" y="3151"/>
                    <a:pt x="3769134" y="0"/>
                    <a:pt x="3772985" y="0"/>
                  </a:cubicBezTo>
                  <a:lnTo>
                    <a:pt x="3785472" y="0"/>
                  </a:lnTo>
                  <a:cubicBezTo>
                    <a:pt x="3789323" y="0"/>
                    <a:pt x="3792474" y="3151"/>
                    <a:pt x="3792474" y="7002"/>
                  </a:cubicBezTo>
                  <a:cubicBezTo>
                    <a:pt x="3792474" y="10853"/>
                    <a:pt x="3789323" y="14004"/>
                    <a:pt x="3785472" y="14004"/>
                  </a:cubicBezTo>
                  <a:close/>
                  <a:moveTo>
                    <a:pt x="3747894" y="14004"/>
                  </a:moveTo>
                  <a:lnTo>
                    <a:pt x="3735407" y="14004"/>
                  </a:lnTo>
                  <a:cubicBezTo>
                    <a:pt x="3731555" y="14004"/>
                    <a:pt x="3728405" y="10853"/>
                    <a:pt x="3728405" y="7002"/>
                  </a:cubicBezTo>
                  <a:cubicBezTo>
                    <a:pt x="3728405" y="3151"/>
                    <a:pt x="3731555" y="0"/>
                    <a:pt x="3735407" y="0"/>
                  </a:cubicBezTo>
                  <a:lnTo>
                    <a:pt x="3747894" y="0"/>
                  </a:lnTo>
                  <a:cubicBezTo>
                    <a:pt x="3751745" y="0"/>
                    <a:pt x="3754896" y="3151"/>
                    <a:pt x="3754896" y="7002"/>
                  </a:cubicBezTo>
                  <a:cubicBezTo>
                    <a:pt x="3754896" y="10853"/>
                    <a:pt x="3751745" y="14004"/>
                    <a:pt x="3747894" y="14004"/>
                  </a:cubicBezTo>
                  <a:close/>
                  <a:moveTo>
                    <a:pt x="3710432" y="14004"/>
                  </a:moveTo>
                  <a:lnTo>
                    <a:pt x="3697945" y="14004"/>
                  </a:lnTo>
                  <a:cubicBezTo>
                    <a:pt x="3694094" y="14004"/>
                    <a:pt x="3690943" y="10853"/>
                    <a:pt x="3690943" y="7002"/>
                  </a:cubicBezTo>
                  <a:cubicBezTo>
                    <a:pt x="3690943" y="3151"/>
                    <a:pt x="3694094" y="0"/>
                    <a:pt x="3697945" y="0"/>
                  </a:cubicBezTo>
                  <a:lnTo>
                    <a:pt x="3710432" y="0"/>
                  </a:lnTo>
                  <a:cubicBezTo>
                    <a:pt x="3714284" y="0"/>
                    <a:pt x="3717435" y="3151"/>
                    <a:pt x="3717435" y="7002"/>
                  </a:cubicBezTo>
                  <a:cubicBezTo>
                    <a:pt x="3717435" y="10853"/>
                    <a:pt x="3714284" y="14004"/>
                    <a:pt x="3710432" y="14004"/>
                  </a:cubicBezTo>
                  <a:close/>
                  <a:moveTo>
                    <a:pt x="3672971" y="14004"/>
                  </a:moveTo>
                  <a:lnTo>
                    <a:pt x="3660484" y="14004"/>
                  </a:lnTo>
                  <a:cubicBezTo>
                    <a:pt x="3656633" y="14004"/>
                    <a:pt x="3653482" y="10853"/>
                    <a:pt x="3653482" y="7002"/>
                  </a:cubicBezTo>
                  <a:cubicBezTo>
                    <a:pt x="3653482" y="3151"/>
                    <a:pt x="3656633" y="0"/>
                    <a:pt x="3660484" y="0"/>
                  </a:cubicBezTo>
                  <a:lnTo>
                    <a:pt x="3672971" y="0"/>
                  </a:lnTo>
                  <a:cubicBezTo>
                    <a:pt x="3676822" y="0"/>
                    <a:pt x="3679973" y="3151"/>
                    <a:pt x="3679973" y="7002"/>
                  </a:cubicBezTo>
                  <a:cubicBezTo>
                    <a:pt x="3679973" y="10853"/>
                    <a:pt x="3676822" y="14004"/>
                    <a:pt x="3672971" y="14004"/>
                  </a:cubicBezTo>
                  <a:close/>
                </a:path>
              </a:pathLst>
            </a:custGeom>
            <a:solidFill>
              <a:srgbClr val="000000"/>
            </a:solidFill>
            <a:ln w="11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6" name="Free-form: Shape 95">
              <a:extLst>
                <a:ext uri="{FF2B5EF4-FFF2-40B4-BE49-F238E27FC236}">
                  <a16:creationId xmlns:a16="http://schemas.microsoft.com/office/drawing/2014/main" id="{B0C92CF4-C592-2B77-F524-8DE705FE89D0}"/>
                </a:ext>
              </a:extLst>
            </p:cNvPr>
            <p:cNvSpPr/>
            <p:nvPr/>
          </p:nvSpPr>
          <p:spPr>
            <a:xfrm>
              <a:off x="1963105" y="3224425"/>
              <a:ext cx="4000671" cy="804662"/>
            </a:xfrm>
            <a:custGeom>
              <a:avLst/>
              <a:gdLst>
                <a:gd name="connsiteX0" fmla="*/ 136425 w 4000671"/>
                <a:gd name="connsiteY0" fmla="*/ 804662 h 804662"/>
                <a:gd name="connsiteX1" fmla="*/ 131407 w 4000671"/>
                <a:gd name="connsiteY1" fmla="*/ 802561 h 804662"/>
                <a:gd name="connsiteX2" fmla="*/ 129423 w 4000671"/>
                <a:gd name="connsiteY2" fmla="*/ 800578 h 804662"/>
                <a:gd name="connsiteX3" fmla="*/ 129423 w 4000671"/>
                <a:gd name="connsiteY3" fmla="*/ 790658 h 804662"/>
                <a:gd name="connsiteX4" fmla="*/ 139343 w 4000671"/>
                <a:gd name="connsiteY4" fmla="*/ 790658 h 804662"/>
                <a:gd name="connsiteX5" fmla="*/ 141326 w 4000671"/>
                <a:gd name="connsiteY5" fmla="*/ 792642 h 804662"/>
                <a:gd name="connsiteX6" fmla="*/ 141326 w 4000671"/>
                <a:gd name="connsiteY6" fmla="*/ 802561 h 804662"/>
                <a:gd name="connsiteX7" fmla="*/ 136425 w 4000671"/>
                <a:gd name="connsiteY7" fmla="*/ 804545 h 804662"/>
                <a:gd name="connsiteX8" fmla="*/ 116819 w 4000671"/>
                <a:gd name="connsiteY8" fmla="*/ 784940 h 804662"/>
                <a:gd name="connsiteX9" fmla="*/ 111917 w 4000671"/>
                <a:gd name="connsiteY9" fmla="*/ 782839 h 804662"/>
                <a:gd name="connsiteX10" fmla="*/ 103048 w 4000671"/>
                <a:gd name="connsiteY10" fmla="*/ 773969 h 804662"/>
                <a:gd name="connsiteX11" fmla="*/ 103048 w 4000671"/>
                <a:gd name="connsiteY11" fmla="*/ 764050 h 804662"/>
                <a:gd name="connsiteX12" fmla="*/ 112968 w 4000671"/>
                <a:gd name="connsiteY12" fmla="*/ 764050 h 804662"/>
                <a:gd name="connsiteX13" fmla="*/ 121837 w 4000671"/>
                <a:gd name="connsiteY13" fmla="*/ 772919 h 804662"/>
                <a:gd name="connsiteX14" fmla="*/ 121837 w 4000671"/>
                <a:gd name="connsiteY14" fmla="*/ 782839 h 804662"/>
                <a:gd name="connsiteX15" fmla="*/ 116936 w 4000671"/>
                <a:gd name="connsiteY15" fmla="*/ 784823 h 804662"/>
                <a:gd name="connsiteX16" fmla="*/ 90328 w 4000671"/>
                <a:gd name="connsiteY16" fmla="*/ 758331 h 804662"/>
                <a:gd name="connsiteX17" fmla="*/ 85426 w 4000671"/>
                <a:gd name="connsiteY17" fmla="*/ 756231 h 804662"/>
                <a:gd name="connsiteX18" fmla="*/ 76557 w 4000671"/>
                <a:gd name="connsiteY18" fmla="*/ 747361 h 804662"/>
                <a:gd name="connsiteX19" fmla="*/ 76557 w 4000671"/>
                <a:gd name="connsiteY19" fmla="*/ 737442 h 804662"/>
                <a:gd name="connsiteX20" fmla="*/ 86476 w 4000671"/>
                <a:gd name="connsiteY20" fmla="*/ 737442 h 804662"/>
                <a:gd name="connsiteX21" fmla="*/ 95346 w 4000671"/>
                <a:gd name="connsiteY21" fmla="*/ 746311 h 804662"/>
                <a:gd name="connsiteX22" fmla="*/ 95346 w 4000671"/>
                <a:gd name="connsiteY22" fmla="*/ 756231 h 804662"/>
                <a:gd name="connsiteX23" fmla="*/ 90444 w 4000671"/>
                <a:gd name="connsiteY23" fmla="*/ 758215 h 804662"/>
                <a:gd name="connsiteX24" fmla="*/ 63836 w 4000671"/>
                <a:gd name="connsiteY24" fmla="*/ 731840 h 804662"/>
                <a:gd name="connsiteX25" fmla="*/ 58935 w 4000671"/>
                <a:gd name="connsiteY25" fmla="*/ 729739 h 804662"/>
                <a:gd name="connsiteX26" fmla="*/ 50065 w 4000671"/>
                <a:gd name="connsiteY26" fmla="*/ 720870 h 804662"/>
                <a:gd name="connsiteX27" fmla="*/ 50065 w 4000671"/>
                <a:gd name="connsiteY27" fmla="*/ 710950 h 804662"/>
                <a:gd name="connsiteX28" fmla="*/ 59985 w 4000671"/>
                <a:gd name="connsiteY28" fmla="*/ 710950 h 804662"/>
                <a:gd name="connsiteX29" fmla="*/ 68854 w 4000671"/>
                <a:gd name="connsiteY29" fmla="*/ 719819 h 804662"/>
                <a:gd name="connsiteX30" fmla="*/ 68854 w 4000671"/>
                <a:gd name="connsiteY30" fmla="*/ 729739 h 804662"/>
                <a:gd name="connsiteX31" fmla="*/ 63953 w 4000671"/>
                <a:gd name="connsiteY31" fmla="*/ 731723 h 804662"/>
                <a:gd name="connsiteX32" fmla="*/ 37461 w 4000671"/>
                <a:gd name="connsiteY32" fmla="*/ 705232 h 804662"/>
                <a:gd name="connsiteX33" fmla="*/ 32560 w 4000671"/>
                <a:gd name="connsiteY33" fmla="*/ 703131 h 804662"/>
                <a:gd name="connsiteX34" fmla="*/ 23691 w 4000671"/>
                <a:gd name="connsiteY34" fmla="*/ 694262 h 804662"/>
                <a:gd name="connsiteX35" fmla="*/ 23691 w 4000671"/>
                <a:gd name="connsiteY35" fmla="*/ 684342 h 804662"/>
                <a:gd name="connsiteX36" fmla="*/ 33610 w 4000671"/>
                <a:gd name="connsiteY36" fmla="*/ 684342 h 804662"/>
                <a:gd name="connsiteX37" fmla="*/ 42480 w 4000671"/>
                <a:gd name="connsiteY37" fmla="*/ 693211 h 804662"/>
                <a:gd name="connsiteX38" fmla="*/ 42480 w 4000671"/>
                <a:gd name="connsiteY38" fmla="*/ 703131 h 804662"/>
                <a:gd name="connsiteX39" fmla="*/ 37578 w 4000671"/>
                <a:gd name="connsiteY39" fmla="*/ 705115 h 804662"/>
                <a:gd name="connsiteX40" fmla="*/ 10970 w 4000671"/>
                <a:gd name="connsiteY40" fmla="*/ 678740 h 804662"/>
                <a:gd name="connsiteX41" fmla="*/ 6068 w 4000671"/>
                <a:gd name="connsiteY41" fmla="*/ 676640 h 804662"/>
                <a:gd name="connsiteX42" fmla="*/ 2101 w 4000671"/>
                <a:gd name="connsiteY42" fmla="*/ 672672 h 804662"/>
                <a:gd name="connsiteX43" fmla="*/ 117 w 4000671"/>
                <a:gd name="connsiteY43" fmla="*/ 667770 h 804662"/>
                <a:gd name="connsiteX44" fmla="*/ 117 w 4000671"/>
                <a:gd name="connsiteY44" fmla="*/ 660885 h 804662"/>
                <a:gd name="connsiteX45" fmla="*/ 7119 w 4000671"/>
                <a:gd name="connsiteY45" fmla="*/ 653883 h 804662"/>
                <a:gd name="connsiteX46" fmla="*/ 7119 w 4000671"/>
                <a:gd name="connsiteY46" fmla="*/ 653883 h 804662"/>
                <a:gd name="connsiteX47" fmla="*/ 14121 w 4000671"/>
                <a:gd name="connsiteY47" fmla="*/ 660885 h 804662"/>
                <a:gd name="connsiteX48" fmla="*/ 14121 w 4000671"/>
                <a:gd name="connsiteY48" fmla="*/ 664853 h 804662"/>
                <a:gd name="connsiteX49" fmla="*/ 16105 w 4000671"/>
                <a:gd name="connsiteY49" fmla="*/ 666837 h 804662"/>
                <a:gd name="connsiteX50" fmla="*/ 16105 w 4000671"/>
                <a:gd name="connsiteY50" fmla="*/ 676756 h 804662"/>
                <a:gd name="connsiteX51" fmla="*/ 11203 w 4000671"/>
                <a:gd name="connsiteY51" fmla="*/ 678740 h 804662"/>
                <a:gd name="connsiteX52" fmla="*/ 2705276 w 4000671"/>
                <a:gd name="connsiteY52" fmla="*/ 664853 h 804662"/>
                <a:gd name="connsiteX53" fmla="*/ 2692789 w 4000671"/>
                <a:gd name="connsiteY53" fmla="*/ 664853 h 804662"/>
                <a:gd name="connsiteX54" fmla="*/ 2685786 w 4000671"/>
                <a:gd name="connsiteY54" fmla="*/ 657851 h 804662"/>
                <a:gd name="connsiteX55" fmla="*/ 2692789 w 4000671"/>
                <a:gd name="connsiteY55" fmla="*/ 650848 h 804662"/>
                <a:gd name="connsiteX56" fmla="*/ 2705276 w 4000671"/>
                <a:gd name="connsiteY56" fmla="*/ 650848 h 804662"/>
                <a:gd name="connsiteX57" fmla="*/ 2712278 w 4000671"/>
                <a:gd name="connsiteY57" fmla="*/ 657851 h 804662"/>
                <a:gd name="connsiteX58" fmla="*/ 2705276 w 4000671"/>
                <a:gd name="connsiteY58" fmla="*/ 664853 h 804662"/>
                <a:gd name="connsiteX59" fmla="*/ 2667814 w 4000671"/>
                <a:gd name="connsiteY59" fmla="*/ 664853 h 804662"/>
                <a:gd name="connsiteX60" fmla="*/ 2655327 w 4000671"/>
                <a:gd name="connsiteY60" fmla="*/ 664853 h 804662"/>
                <a:gd name="connsiteX61" fmla="*/ 2648325 w 4000671"/>
                <a:gd name="connsiteY61" fmla="*/ 657851 h 804662"/>
                <a:gd name="connsiteX62" fmla="*/ 2655327 w 4000671"/>
                <a:gd name="connsiteY62" fmla="*/ 650848 h 804662"/>
                <a:gd name="connsiteX63" fmla="*/ 2667814 w 4000671"/>
                <a:gd name="connsiteY63" fmla="*/ 650848 h 804662"/>
                <a:gd name="connsiteX64" fmla="*/ 2674816 w 4000671"/>
                <a:gd name="connsiteY64" fmla="*/ 657851 h 804662"/>
                <a:gd name="connsiteX65" fmla="*/ 2667814 w 4000671"/>
                <a:gd name="connsiteY65" fmla="*/ 664853 h 804662"/>
                <a:gd name="connsiteX66" fmla="*/ 2630236 w 4000671"/>
                <a:gd name="connsiteY66" fmla="*/ 664736 h 804662"/>
                <a:gd name="connsiteX67" fmla="*/ 2617749 w 4000671"/>
                <a:gd name="connsiteY67" fmla="*/ 664736 h 804662"/>
                <a:gd name="connsiteX68" fmla="*/ 2610747 w 4000671"/>
                <a:gd name="connsiteY68" fmla="*/ 657734 h 804662"/>
                <a:gd name="connsiteX69" fmla="*/ 2617749 w 4000671"/>
                <a:gd name="connsiteY69" fmla="*/ 650732 h 804662"/>
                <a:gd name="connsiteX70" fmla="*/ 2630236 w 4000671"/>
                <a:gd name="connsiteY70" fmla="*/ 650732 h 804662"/>
                <a:gd name="connsiteX71" fmla="*/ 2637238 w 4000671"/>
                <a:gd name="connsiteY71" fmla="*/ 657734 h 804662"/>
                <a:gd name="connsiteX72" fmla="*/ 2630236 w 4000671"/>
                <a:gd name="connsiteY72" fmla="*/ 664736 h 804662"/>
                <a:gd name="connsiteX73" fmla="*/ 2592775 w 4000671"/>
                <a:gd name="connsiteY73" fmla="*/ 664736 h 804662"/>
                <a:gd name="connsiteX74" fmla="*/ 2580287 w 4000671"/>
                <a:gd name="connsiteY74" fmla="*/ 664736 h 804662"/>
                <a:gd name="connsiteX75" fmla="*/ 2573285 w 4000671"/>
                <a:gd name="connsiteY75" fmla="*/ 657734 h 804662"/>
                <a:gd name="connsiteX76" fmla="*/ 2580287 w 4000671"/>
                <a:gd name="connsiteY76" fmla="*/ 650732 h 804662"/>
                <a:gd name="connsiteX77" fmla="*/ 2592775 w 4000671"/>
                <a:gd name="connsiteY77" fmla="*/ 650732 h 804662"/>
                <a:gd name="connsiteX78" fmla="*/ 2599777 w 4000671"/>
                <a:gd name="connsiteY78" fmla="*/ 657734 h 804662"/>
                <a:gd name="connsiteX79" fmla="*/ 2592775 w 4000671"/>
                <a:gd name="connsiteY79" fmla="*/ 664736 h 804662"/>
                <a:gd name="connsiteX80" fmla="*/ 2555313 w 4000671"/>
                <a:gd name="connsiteY80" fmla="*/ 664620 h 804662"/>
                <a:gd name="connsiteX81" fmla="*/ 2542826 w 4000671"/>
                <a:gd name="connsiteY81" fmla="*/ 664620 h 804662"/>
                <a:gd name="connsiteX82" fmla="*/ 2535824 w 4000671"/>
                <a:gd name="connsiteY82" fmla="*/ 657617 h 804662"/>
                <a:gd name="connsiteX83" fmla="*/ 2542826 w 4000671"/>
                <a:gd name="connsiteY83" fmla="*/ 650615 h 804662"/>
                <a:gd name="connsiteX84" fmla="*/ 2555313 w 4000671"/>
                <a:gd name="connsiteY84" fmla="*/ 650615 h 804662"/>
                <a:gd name="connsiteX85" fmla="*/ 2562316 w 4000671"/>
                <a:gd name="connsiteY85" fmla="*/ 657617 h 804662"/>
                <a:gd name="connsiteX86" fmla="*/ 2555313 w 4000671"/>
                <a:gd name="connsiteY86" fmla="*/ 664620 h 804662"/>
                <a:gd name="connsiteX87" fmla="*/ 2517735 w 4000671"/>
                <a:gd name="connsiteY87" fmla="*/ 664620 h 804662"/>
                <a:gd name="connsiteX88" fmla="*/ 2509099 w 4000671"/>
                <a:gd name="connsiteY88" fmla="*/ 664620 h 804662"/>
                <a:gd name="connsiteX89" fmla="*/ 2504198 w 4000671"/>
                <a:gd name="connsiteY89" fmla="*/ 662519 h 804662"/>
                <a:gd name="connsiteX90" fmla="*/ 2501513 w 4000671"/>
                <a:gd name="connsiteY90" fmla="*/ 659835 h 804662"/>
                <a:gd name="connsiteX91" fmla="*/ 2501513 w 4000671"/>
                <a:gd name="connsiteY91" fmla="*/ 649915 h 804662"/>
                <a:gd name="connsiteX92" fmla="*/ 2511433 w 4000671"/>
                <a:gd name="connsiteY92" fmla="*/ 649915 h 804662"/>
                <a:gd name="connsiteX93" fmla="*/ 2512133 w 4000671"/>
                <a:gd name="connsiteY93" fmla="*/ 650615 h 804662"/>
                <a:gd name="connsiteX94" fmla="*/ 2517852 w 4000671"/>
                <a:gd name="connsiteY94" fmla="*/ 650615 h 804662"/>
                <a:gd name="connsiteX95" fmla="*/ 2524854 w 4000671"/>
                <a:gd name="connsiteY95" fmla="*/ 657617 h 804662"/>
                <a:gd name="connsiteX96" fmla="*/ 2517852 w 4000671"/>
                <a:gd name="connsiteY96" fmla="*/ 664620 h 804662"/>
                <a:gd name="connsiteX97" fmla="*/ 2728149 w 4000671"/>
                <a:gd name="connsiteY97" fmla="*/ 659601 h 804662"/>
                <a:gd name="connsiteX98" fmla="*/ 2723248 w 4000671"/>
                <a:gd name="connsiteY98" fmla="*/ 657500 h 804662"/>
                <a:gd name="connsiteX99" fmla="*/ 2723248 w 4000671"/>
                <a:gd name="connsiteY99" fmla="*/ 647581 h 804662"/>
                <a:gd name="connsiteX100" fmla="*/ 2732117 w 4000671"/>
                <a:gd name="connsiteY100" fmla="*/ 638712 h 804662"/>
                <a:gd name="connsiteX101" fmla="*/ 2742037 w 4000671"/>
                <a:gd name="connsiteY101" fmla="*/ 638712 h 804662"/>
                <a:gd name="connsiteX102" fmla="*/ 2742037 w 4000671"/>
                <a:gd name="connsiteY102" fmla="*/ 648631 h 804662"/>
                <a:gd name="connsiteX103" fmla="*/ 2733167 w 4000671"/>
                <a:gd name="connsiteY103" fmla="*/ 657500 h 804662"/>
                <a:gd name="connsiteX104" fmla="*/ 2728266 w 4000671"/>
                <a:gd name="connsiteY104" fmla="*/ 659485 h 804662"/>
                <a:gd name="connsiteX105" fmla="*/ 2488793 w 4000671"/>
                <a:gd name="connsiteY105" fmla="*/ 644080 h 804662"/>
                <a:gd name="connsiteX106" fmla="*/ 2483775 w 4000671"/>
                <a:gd name="connsiteY106" fmla="*/ 641979 h 804662"/>
                <a:gd name="connsiteX107" fmla="*/ 2475022 w 4000671"/>
                <a:gd name="connsiteY107" fmla="*/ 633110 h 804662"/>
                <a:gd name="connsiteX108" fmla="*/ 2475022 w 4000671"/>
                <a:gd name="connsiteY108" fmla="*/ 623190 h 804662"/>
                <a:gd name="connsiteX109" fmla="*/ 2484942 w 4000671"/>
                <a:gd name="connsiteY109" fmla="*/ 623190 h 804662"/>
                <a:gd name="connsiteX110" fmla="*/ 2493695 w 4000671"/>
                <a:gd name="connsiteY110" fmla="*/ 632059 h 804662"/>
                <a:gd name="connsiteX111" fmla="*/ 2493695 w 4000671"/>
                <a:gd name="connsiteY111" fmla="*/ 641979 h 804662"/>
                <a:gd name="connsiteX112" fmla="*/ 2488793 w 4000671"/>
                <a:gd name="connsiteY112" fmla="*/ 643963 h 804662"/>
                <a:gd name="connsiteX113" fmla="*/ 7002 w 4000671"/>
                <a:gd name="connsiteY113" fmla="*/ 642796 h 804662"/>
                <a:gd name="connsiteX114" fmla="*/ 7002 w 4000671"/>
                <a:gd name="connsiteY114" fmla="*/ 642796 h 804662"/>
                <a:gd name="connsiteX115" fmla="*/ 0 w 4000671"/>
                <a:gd name="connsiteY115" fmla="*/ 635794 h 804662"/>
                <a:gd name="connsiteX116" fmla="*/ 0 w 4000671"/>
                <a:gd name="connsiteY116" fmla="*/ 623307 h 804662"/>
                <a:gd name="connsiteX117" fmla="*/ 7002 w 4000671"/>
                <a:gd name="connsiteY117" fmla="*/ 616305 h 804662"/>
                <a:gd name="connsiteX118" fmla="*/ 7002 w 4000671"/>
                <a:gd name="connsiteY118" fmla="*/ 616305 h 804662"/>
                <a:gd name="connsiteX119" fmla="*/ 14004 w 4000671"/>
                <a:gd name="connsiteY119" fmla="*/ 623307 h 804662"/>
                <a:gd name="connsiteX120" fmla="*/ 14004 w 4000671"/>
                <a:gd name="connsiteY120" fmla="*/ 635794 h 804662"/>
                <a:gd name="connsiteX121" fmla="*/ 7002 w 4000671"/>
                <a:gd name="connsiteY121" fmla="*/ 642796 h 804662"/>
                <a:gd name="connsiteX122" fmla="*/ 2754641 w 4000671"/>
                <a:gd name="connsiteY122" fmla="*/ 633110 h 804662"/>
                <a:gd name="connsiteX123" fmla="*/ 2749739 w 4000671"/>
                <a:gd name="connsiteY123" fmla="*/ 631009 h 804662"/>
                <a:gd name="connsiteX124" fmla="*/ 2749739 w 4000671"/>
                <a:gd name="connsiteY124" fmla="*/ 621089 h 804662"/>
                <a:gd name="connsiteX125" fmla="*/ 2758609 w 4000671"/>
                <a:gd name="connsiteY125" fmla="*/ 612220 h 804662"/>
                <a:gd name="connsiteX126" fmla="*/ 2768528 w 4000671"/>
                <a:gd name="connsiteY126" fmla="*/ 612220 h 804662"/>
                <a:gd name="connsiteX127" fmla="*/ 2768528 w 4000671"/>
                <a:gd name="connsiteY127" fmla="*/ 622140 h 804662"/>
                <a:gd name="connsiteX128" fmla="*/ 2759659 w 4000671"/>
                <a:gd name="connsiteY128" fmla="*/ 631009 h 804662"/>
                <a:gd name="connsiteX129" fmla="*/ 2754757 w 4000671"/>
                <a:gd name="connsiteY129" fmla="*/ 632993 h 804662"/>
                <a:gd name="connsiteX130" fmla="*/ 2462418 w 4000671"/>
                <a:gd name="connsiteY130" fmla="*/ 617472 h 804662"/>
                <a:gd name="connsiteX131" fmla="*/ 2457400 w 4000671"/>
                <a:gd name="connsiteY131" fmla="*/ 615371 h 804662"/>
                <a:gd name="connsiteX132" fmla="*/ 2448647 w 4000671"/>
                <a:gd name="connsiteY132" fmla="*/ 606502 h 804662"/>
                <a:gd name="connsiteX133" fmla="*/ 2448647 w 4000671"/>
                <a:gd name="connsiteY133" fmla="*/ 596582 h 804662"/>
                <a:gd name="connsiteX134" fmla="*/ 2458567 w 4000671"/>
                <a:gd name="connsiteY134" fmla="*/ 596582 h 804662"/>
                <a:gd name="connsiteX135" fmla="*/ 2467320 w 4000671"/>
                <a:gd name="connsiteY135" fmla="*/ 605451 h 804662"/>
                <a:gd name="connsiteX136" fmla="*/ 2467320 w 4000671"/>
                <a:gd name="connsiteY136" fmla="*/ 615371 h 804662"/>
                <a:gd name="connsiteX137" fmla="*/ 2462418 w 4000671"/>
                <a:gd name="connsiteY137" fmla="*/ 617355 h 804662"/>
                <a:gd name="connsiteX138" fmla="*/ 2781249 w 4000671"/>
                <a:gd name="connsiteY138" fmla="*/ 606735 h 804662"/>
                <a:gd name="connsiteX139" fmla="*/ 2776347 w 4000671"/>
                <a:gd name="connsiteY139" fmla="*/ 604634 h 804662"/>
                <a:gd name="connsiteX140" fmla="*/ 2776347 w 4000671"/>
                <a:gd name="connsiteY140" fmla="*/ 594715 h 804662"/>
                <a:gd name="connsiteX141" fmla="*/ 2785217 w 4000671"/>
                <a:gd name="connsiteY141" fmla="*/ 585845 h 804662"/>
                <a:gd name="connsiteX142" fmla="*/ 2795136 w 4000671"/>
                <a:gd name="connsiteY142" fmla="*/ 585845 h 804662"/>
                <a:gd name="connsiteX143" fmla="*/ 2795136 w 4000671"/>
                <a:gd name="connsiteY143" fmla="*/ 595765 h 804662"/>
                <a:gd name="connsiteX144" fmla="*/ 2786267 w 4000671"/>
                <a:gd name="connsiteY144" fmla="*/ 604634 h 804662"/>
                <a:gd name="connsiteX145" fmla="*/ 2781366 w 4000671"/>
                <a:gd name="connsiteY145" fmla="*/ 606618 h 804662"/>
                <a:gd name="connsiteX146" fmla="*/ 7002 w 4000671"/>
                <a:gd name="connsiteY146" fmla="*/ 605335 h 804662"/>
                <a:gd name="connsiteX147" fmla="*/ 7002 w 4000671"/>
                <a:gd name="connsiteY147" fmla="*/ 605335 h 804662"/>
                <a:gd name="connsiteX148" fmla="*/ 0 w 4000671"/>
                <a:gd name="connsiteY148" fmla="*/ 598332 h 804662"/>
                <a:gd name="connsiteX149" fmla="*/ 0 w 4000671"/>
                <a:gd name="connsiteY149" fmla="*/ 585845 h 804662"/>
                <a:gd name="connsiteX150" fmla="*/ 7002 w 4000671"/>
                <a:gd name="connsiteY150" fmla="*/ 578843 h 804662"/>
                <a:gd name="connsiteX151" fmla="*/ 7002 w 4000671"/>
                <a:gd name="connsiteY151" fmla="*/ 578843 h 804662"/>
                <a:gd name="connsiteX152" fmla="*/ 14004 w 4000671"/>
                <a:gd name="connsiteY152" fmla="*/ 585845 h 804662"/>
                <a:gd name="connsiteX153" fmla="*/ 14004 w 4000671"/>
                <a:gd name="connsiteY153" fmla="*/ 598332 h 804662"/>
                <a:gd name="connsiteX154" fmla="*/ 7002 w 4000671"/>
                <a:gd name="connsiteY154" fmla="*/ 605335 h 804662"/>
                <a:gd name="connsiteX155" fmla="*/ 2435927 w 4000671"/>
                <a:gd name="connsiteY155" fmla="*/ 590864 h 804662"/>
                <a:gd name="connsiteX156" fmla="*/ 2430909 w 4000671"/>
                <a:gd name="connsiteY156" fmla="*/ 588763 h 804662"/>
                <a:gd name="connsiteX157" fmla="*/ 2422039 w 4000671"/>
                <a:gd name="connsiteY157" fmla="*/ 579894 h 804662"/>
                <a:gd name="connsiteX158" fmla="*/ 2422039 w 4000671"/>
                <a:gd name="connsiteY158" fmla="*/ 569974 h 804662"/>
                <a:gd name="connsiteX159" fmla="*/ 2431959 w 4000671"/>
                <a:gd name="connsiteY159" fmla="*/ 569974 h 804662"/>
                <a:gd name="connsiteX160" fmla="*/ 2440828 w 4000671"/>
                <a:gd name="connsiteY160" fmla="*/ 578843 h 804662"/>
                <a:gd name="connsiteX161" fmla="*/ 2440828 w 4000671"/>
                <a:gd name="connsiteY161" fmla="*/ 588763 h 804662"/>
                <a:gd name="connsiteX162" fmla="*/ 2435927 w 4000671"/>
                <a:gd name="connsiteY162" fmla="*/ 590747 h 804662"/>
                <a:gd name="connsiteX163" fmla="*/ 2807740 w 4000671"/>
                <a:gd name="connsiteY163" fmla="*/ 580244 h 804662"/>
                <a:gd name="connsiteX164" fmla="*/ 2802839 w 4000671"/>
                <a:gd name="connsiteY164" fmla="*/ 578143 h 804662"/>
                <a:gd name="connsiteX165" fmla="*/ 2802839 w 4000671"/>
                <a:gd name="connsiteY165" fmla="*/ 568223 h 804662"/>
                <a:gd name="connsiteX166" fmla="*/ 2811708 w 4000671"/>
                <a:gd name="connsiteY166" fmla="*/ 559354 h 804662"/>
                <a:gd name="connsiteX167" fmla="*/ 2821628 w 4000671"/>
                <a:gd name="connsiteY167" fmla="*/ 559354 h 804662"/>
                <a:gd name="connsiteX168" fmla="*/ 2821628 w 4000671"/>
                <a:gd name="connsiteY168" fmla="*/ 569274 h 804662"/>
                <a:gd name="connsiteX169" fmla="*/ 2812759 w 4000671"/>
                <a:gd name="connsiteY169" fmla="*/ 578143 h 804662"/>
                <a:gd name="connsiteX170" fmla="*/ 2807857 w 4000671"/>
                <a:gd name="connsiteY170" fmla="*/ 580127 h 804662"/>
                <a:gd name="connsiteX171" fmla="*/ 7119 w 4000671"/>
                <a:gd name="connsiteY171" fmla="*/ 567873 h 804662"/>
                <a:gd name="connsiteX172" fmla="*/ 7119 w 4000671"/>
                <a:gd name="connsiteY172" fmla="*/ 567873 h 804662"/>
                <a:gd name="connsiteX173" fmla="*/ 117 w 4000671"/>
                <a:gd name="connsiteY173" fmla="*/ 560871 h 804662"/>
                <a:gd name="connsiteX174" fmla="*/ 117 w 4000671"/>
                <a:gd name="connsiteY174" fmla="*/ 548384 h 804662"/>
                <a:gd name="connsiteX175" fmla="*/ 7119 w 4000671"/>
                <a:gd name="connsiteY175" fmla="*/ 541382 h 804662"/>
                <a:gd name="connsiteX176" fmla="*/ 7119 w 4000671"/>
                <a:gd name="connsiteY176" fmla="*/ 541382 h 804662"/>
                <a:gd name="connsiteX177" fmla="*/ 14121 w 4000671"/>
                <a:gd name="connsiteY177" fmla="*/ 548384 h 804662"/>
                <a:gd name="connsiteX178" fmla="*/ 14121 w 4000671"/>
                <a:gd name="connsiteY178" fmla="*/ 560871 h 804662"/>
                <a:gd name="connsiteX179" fmla="*/ 7119 w 4000671"/>
                <a:gd name="connsiteY179" fmla="*/ 567873 h 804662"/>
                <a:gd name="connsiteX180" fmla="*/ 2409552 w 4000671"/>
                <a:gd name="connsiteY180" fmla="*/ 564256 h 804662"/>
                <a:gd name="connsiteX181" fmla="*/ 2404534 w 4000671"/>
                <a:gd name="connsiteY181" fmla="*/ 562155 h 804662"/>
                <a:gd name="connsiteX182" fmla="*/ 2395781 w 4000671"/>
                <a:gd name="connsiteY182" fmla="*/ 553285 h 804662"/>
                <a:gd name="connsiteX183" fmla="*/ 2395781 w 4000671"/>
                <a:gd name="connsiteY183" fmla="*/ 543366 h 804662"/>
                <a:gd name="connsiteX184" fmla="*/ 2405701 w 4000671"/>
                <a:gd name="connsiteY184" fmla="*/ 543366 h 804662"/>
                <a:gd name="connsiteX185" fmla="*/ 2414454 w 4000671"/>
                <a:gd name="connsiteY185" fmla="*/ 552235 h 804662"/>
                <a:gd name="connsiteX186" fmla="*/ 2414454 w 4000671"/>
                <a:gd name="connsiteY186" fmla="*/ 562155 h 804662"/>
                <a:gd name="connsiteX187" fmla="*/ 2409552 w 4000671"/>
                <a:gd name="connsiteY187" fmla="*/ 564139 h 804662"/>
                <a:gd name="connsiteX188" fmla="*/ 2834349 w 4000671"/>
                <a:gd name="connsiteY188" fmla="*/ 553752 h 804662"/>
                <a:gd name="connsiteX189" fmla="*/ 2829447 w 4000671"/>
                <a:gd name="connsiteY189" fmla="*/ 551651 h 804662"/>
                <a:gd name="connsiteX190" fmla="*/ 2829447 w 4000671"/>
                <a:gd name="connsiteY190" fmla="*/ 541732 h 804662"/>
                <a:gd name="connsiteX191" fmla="*/ 2838316 w 4000671"/>
                <a:gd name="connsiteY191" fmla="*/ 532863 h 804662"/>
                <a:gd name="connsiteX192" fmla="*/ 2848236 w 4000671"/>
                <a:gd name="connsiteY192" fmla="*/ 532863 h 804662"/>
                <a:gd name="connsiteX193" fmla="*/ 2848236 w 4000671"/>
                <a:gd name="connsiteY193" fmla="*/ 542782 h 804662"/>
                <a:gd name="connsiteX194" fmla="*/ 2839367 w 4000671"/>
                <a:gd name="connsiteY194" fmla="*/ 551651 h 804662"/>
                <a:gd name="connsiteX195" fmla="*/ 2834465 w 4000671"/>
                <a:gd name="connsiteY195" fmla="*/ 553636 h 804662"/>
                <a:gd name="connsiteX196" fmla="*/ 2383061 w 4000671"/>
                <a:gd name="connsiteY196" fmla="*/ 537764 h 804662"/>
                <a:gd name="connsiteX197" fmla="*/ 2378043 w 4000671"/>
                <a:gd name="connsiteY197" fmla="*/ 535663 h 804662"/>
                <a:gd name="connsiteX198" fmla="*/ 2369290 w 4000671"/>
                <a:gd name="connsiteY198" fmla="*/ 526794 h 804662"/>
                <a:gd name="connsiteX199" fmla="*/ 2369290 w 4000671"/>
                <a:gd name="connsiteY199" fmla="*/ 516874 h 804662"/>
                <a:gd name="connsiteX200" fmla="*/ 2379210 w 4000671"/>
                <a:gd name="connsiteY200" fmla="*/ 516874 h 804662"/>
                <a:gd name="connsiteX201" fmla="*/ 2387962 w 4000671"/>
                <a:gd name="connsiteY201" fmla="*/ 525744 h 804662"/>
                <a:gd name="connsiteX202" fmla="*/ 2387962 w 4000671"/>
                <a:gd name="connsiteY202" fmla="*/ 535663 h 804662"/>
                <a:gd name="connsiteX203" fmla="*/ 2383061 w 4000671"/>
                <a:gd name="connsiteY203" fmla="*/ 537647 h 804662"/>
                <a:gd name="connsiteX204" fmla="*/ 15171 w 4000671"/>
                <a:gd name="connsiteY204" fmla="*/ 533680 h 804662"/>
                <a:gd name="connsiteX205" fmla="*/ 10270 w 4000671"/>
                <a:gd name="connsiteY205" fmla="*/ 531579 h 804662"/>
                <a:gd name="connsiteX206" fmla="*/ 10270 w 4000671"/>
                <a:gd name="connsiteY206" fmla="*/ 521659 h 804662"/>
                <a:gd name="connsiteX207" fmla="*/ 19139 w 4000671"/>
                <a:gd name="connsiteY207" fmla="*/ 512790 h 804662"/>
                <a:gd name="connsiteX208" fmla="*/ 29059 w 4000671"/>
                <a:gd name="connsiteY208" fmla="*/ 512790 h 804662"/>
                <a:gd name="connsiteX209" fmla="*/ 29059 w 4000671"/>
                <a:gd name="connsiteY209" fmla="*/ 522710 h 804662"/>
                <a:gd name="connsiteX210" fmla="*/ 20189 w 4000671"/>
                <a:gd name="connsiteY210" fmla="*/ 531579 h 804662"/>
                <a:gd name="connsiteX211" fmla="*/ 15288 w 4000671"/>
                <a:gd name="connsiteY211" fmla="*/ 533563 h 804662"/>
                <a:gd name="connsiteX212" fmla="*/ 2860957 w 4000671"/>
                <a:gd name="connsiteY212" fmla="*/ 527261 h 804662"/>
                <a:gd name="connsiteX213" fmla="*/ 2856055 w 4000671"/>
                <a:gd name="connsiteY213" fmla="*/ 525160 h 804662"/>
                <a:gd name="connsiteX214" fmla="*/ 2856055 w 4000671"/>
                <a:gd name="connsiteY214" fmla="*/ 515240 h 804662"/>
                <a:gd name="connsiteX215" fmla="*/ 2864924 w 4000671"/>
                <a:gd name="connsiteY215" fmla="*/ 506371 h 804662"/>
                <a:gd name="connsiteX216" fmla="*/ 2874844 w 4000671"/>
                <a:gd name="connsiteY216" fmla="*/ 506371 h 804662"/>
                <a:gd name="connsiteX217" fmla="*/ 2874844 w 4000671"/>
                <a:gd name="connsiteY217" fmla="*/ 516291 h 804662"/>
                <a:gd name="connsiteX218" fmla="*/ 2865975 w 4000671"/>
                <a:gd name="connsiteY218" fmla="*/ 525160 h 804662"/>
                <a:gd name="connsiteX219" fmla="*/ 2861073 w 4000671"/>
                <a:gd name="connsiteY219" fmla="*/ 527144 h 804662"/>
                <a:gd name="connsiteX220" fmla="*/ 2356686 w 4000671"/>
                <a:gd name="connsiteY220" fmla="*/ 511156 h 804662"/>
                <a:gd name="connsiteX221" fmla="*/ 2351668 w 4000671"/>
                <a:gd name="connsiteY221" fmla="*/ 509055 h 804662"/>
                <a:gd name="connsiteX222" fmla="*/ 2342915 w 4000671"/>
                <a:gd name="connsiteY222" fmla="*/ 500186 h 804662"/>
                <a:gd name="connsiteX223" fmla="*/ 2342915 w 4000671"/>
                <a:gd name="connsiteY223" fmla="*/ 490266 h 804662"/>
                <a:gd name="connsiteX224" fmla="*/ 2352835 w 4000671"/>
                <a:gd name="connsiteY224" fmla="*/ 490266 h 804662"/>
                <a:gd name="connsiteX225" fmla="*/ 2361587 w 4000671"/>
                <a:gd name="connsiteY225" fmla="*/ 499136 h 804662"/>
                <a:gd name="connsiteX226" fmla="*/ 2361587 w 4000671"/>
                <a:gd name="connsiteY226" fmla="*/ 509055 h 804662"/>
                <a:gd name="connsiteX227" fmla="*/ 2356686 w 4000671"/>
                <a:gd name="connsiteY227" fmla="*/ 511039 h 804662"/>
                <a:gd name="connsiteX228" fmla="*/ 41663 w 4000671"/>
                <a:gd name="connsiteY228" fmla="*/ 507188 h 804662"/>
                <a:gd name="connsiteX229" fmla="*/ 36761 w 4000671"/>
                <a:gd name="connsiteY229" fmla="*/ 505087 h 804662"/>
                <a:gd name="connsiteX230" fmla="*/ 36761 w 4000671"/>
                <a:gd name="connsiteY230" fmla="*/ 495168 h 804662"/>
                <a:gd name="connsiteX231" fmla="*/ 45631 w 4000671"/>
                <a:gd name="connsiteY231" fmla="*/ 486298 h 804662"/>
                <a:gd name="connsiteX232" fmla="*/ 55550 w 4000671"/>
                <a:gd name="connsiteY232" fmla="*/ 486298 h 804662"/>
                <a:gd name="connsiteX233" fmla="*/ 55550 w 4000671"/>
                <a:gd name="connsiteY233" fmla="*/ 496218 h 804662"/>
                <a:gd name="connsiteX234" fmla="*/ 46681 w 4000671"/>
                <a:gd name="connsiteY234" fmla="*/ 505087 h 804662"/>
                <a:gd name="connsiteX235" fmla="*/ 41779 w 4000671"/>
                <a:gd name="connsiteY235" fmla="*/ 507071 h 804662"/>
                <a:gd name="connsiteX236" fmla="*/ 2887448 w 4000671"/>
                <a:gd name="connsiteY236" fmla="*/ 500769 h 804662"/>
                <a:gd name="connsiteX237" fmla="*/ 2882546 w 4000671"/>
                <a:gd name="connsiteY237" fmla="*/ 498669 h 804662"/>
                <a:gd name="connsiteX238" fmla="*/ 2882546 w 4000671"/>
                <a:gd name="connsiteY238" fmla="*/ 488749 h 804662"/>
                <a:gd name="connsiteX239" fmla="*/ 2891416 w 4000671"/>
                <a:gd name="connsiteY239" fmla="*/ 479880 h 804662"/>
                <a:gd name="connsiteX240" fmla="*/ 2901336 w 4000671"/>
                <a:gd name="connsiteY240" fmla="*/ 479880 h 804662"/>
                <a:gd name="connsiteX241" fmla="*/ 2901336 w 4000671"/>
                <a:gd name="connsiteY241" fmla="*/ 489799 h 804662"/>
                <a:gd name="connsiteX242" fmla="*/ 2892466 w 4000671"/>
                <a:gd name="connsiteY242" fmla="*/ 498669 h 804662"/>
                <a:gd name="connsiteX243" fmla="*/ 2887565 w 4000671"/>
                <a:gd name="connsiteY243" fmla="*/ 500653 h 804662"/>
                <a:gd name="connsiteX244" fmla="*/ 2330195 w 4000671"/>
                <a:gd name="connsiteY244" fmla="*/ 484548 h 804662"/>
                <a:gd name="connsiteX245" fmla="*/ 2325176 w 4000671"/>
                <a:gd name="connsiteY245" fmla="*/ 482447 h 804662"/>
                <a:gd name="connsiteX246" fmla="*/ 2316307 w 4000671"/>
                <a:gd name="connsiteY246" fmla="*/ 473578 h 804662"/>
                <a:gd name="connsiteX247" fmla="*/ 2316307 w 4000671"/>
                <a:gd name="connsiteY247" fmla="*/ 463658 h 804662"/>
                <a:gd name="connsiteX248" fmla="*/ 2326227 w 4000671"/>
                <a:gd name="connsiteY248" fmla="*/ 463658 h 804662"/>
                <a:gd name="connsiteX249" fmla="*/ 2335096 w 4000671"/>
                <a:gd name="connsiteY249" fmla="*/ 472528 h 804662"/>
                <a:gd name="connsiteX250" fmla="*/ 2335096 w 4000671"/>
                <a:gd name="connsiteY250" fmla="*/ 482447 h 804662"/>
                <a:gd name="connsiteX251" fmla="*/ 2330195 w 4000671"/>
                <a:gd name="connsiteY251" fmla="*/ 484431 h 804662"/>
                <a:gd name="connsiteX252" fmla="*/ 68271 w 4000671"/>
                <a:gd name="connsiteY252" fmla="*/ 480697 h 804662"/>
                <a:gd name="connsiteX253" fmla="*/ 63369 w 4000671"/>
                <a:gd name="connsiteY253" fmla="*/ 478596 h 804662"/>
                <a:gd name="connsiteX254" fmla="*/ 63369 w 4000671"/>
                <a:gd name="connsiteY254" fmla="*/ 468676 h 804662"/>
                <a:gd name="connsiteX255" fmla="*/ 72239 w 4000671"/>
                <a:gd name="connsiteY255" fmla="*/ 459807 h 804662"/>
                <a:gd name="connsiteX256" fmla="*/ 82158 w 4000671"/>
                <a:gd name="connsiteY256" fmla="*/ 459807 h 804662"/>
                <a:gd name="connsiteX257" fmla="*/ 82158 w 4000671"/>
                <a:gd name="connsiteY257" fmla="*/ 469727 h 804662"/>
                <a:gd name="connsiteX258" fmla="*/ 73289 w 4000671"/>
                <a:gd name="connsiteY258" fmla="*/ 478596 h 804662"/>
                <a:gd name="connsiteX259" fmla="*/ 68388 w 4000671"/>
                <a:gd name="connsiteY259" fmla="*/ 480580 h 804662"/>
                <a:gd name="connsiteX260" fmla="*/ 2914056 w 4000671"/>
                <a:gd name="connsiteY260" fmla="*/ 474278 h 804662"/>
                <a:gd name="connsiteX261" fmla="*/ 2909155 w 4000671"/>
                <a:gd name="connsiteY261" fmla="*/ 472177 h 804662"/>
                <a:gd name="connsiteX262" fmla="*/ 2909155 w 4000671"/>
                <a:gd name="connsiteY262" fmla="*/ 462258 h 804662"/>
                <a:gd name="connsiteX263" fmla="*/ 2918024 w 4000671"/>
                <a:gd name="connsiteY263" fmla="*/ 453388 h 804662"/>
                <a:gd name="connsiteX264" fmla="*/ 2927944 w 4000671"/>
                <a:gd name="connsiteY264" fmla="*/ 453388 h 804662"/>
                <a:gd name="connsiteX265" fmla="*/ 2927944 w 4000671"/>
                <a:gd name="connsiteY265" fmla="*/ 463308 h 804662"/>
                <a:gd name="connsiteX266" fmla="*/ 2919074 w 4000671"/>
                <a:gd name="connsiteY266" fmla="*/ 472177 h 804662"/>
                <a:gd name="connsiteX267" fmla="*/ 2914173 w 4000671"/>
                <a:gd name="connsiteY267" fmla="*/ 474161 h 804662"/>
                <a:gd name="connsiteX268" fmla="*/ 2303820 w 4000671"/>
                <a:gd name="connsiteY268" fmla="*/ 457940 h 804662"/>
                <a:gd name="connsiteX269" fmla="*/ 2298802 w 4000671"/>
                <a:gd name="connsiteY269" fmla="*/ 455839 h 804662"/>
                <a:gd name="connsiteX270" fmla="*/ 2290049 w 4000671"/>
                <a:gd name="connsiteY270" fmla="*/ 446970 h 804662"/>
                <a:gd name="connsiteX271" fmla="*/ 2290049 w 4000671"/>
                <a:gd name="connsiteY271" fmla="*/ 437050 h 804662"/>
                <a:gd name="connsiteX272" fmla="*/ 2299969 w 4000671"/>
                <a:gd name="connsiteY272" fmla="*/ 437050 h 804662"/>
                <a:gd name="connsiteX273" fmla="*/ 2308721 w 4000671"/>
                <a:gd name="connsiteY273" fmla="*/ 445919 h 804662"/>
                <a:gd name="connsiteX274" fmla="*/ 2308721 w 4000671"/>
                <a:gd name="connsiteY274" fmla="*/ 455839 h 804662"/>
                <a:gd name="connsiteX275" fmla="*/ 2303820 w 4000671"/>
                <a:gd name="connsiteY275" fmla="*/ 457823 h 804662"/>
                <a:gd name="connsiteX276" fmla="*/ 94762 w 4000671"/>
                <a:gd name="connsiteY276" fmla="*/ 454205 h 804662"/>
                <a:gd name="connsiteX277" fmla="*/ 89861 w 4000671"/>
                <a:gd name="connsiteY277" fmla="*/ 452105 h 804662"/>
                <a:gd name="connsiteX278" fmla="*/ 89861 w 4000671"/>
                <a:gd name="connsiteY278" fmla="*/ 442185 h 804662"/>
                <a:gd name="connsiteX279" fmla="*/ 98730 w 4000671"/>
                <a:gd name="connsiteY279" fmla="*/ 433316 h 804662"/>
                <a:gd name="connsiteX280" fmla="*/ 108650 w 4000671"/>
                <a:gd name="connsiteY280" fmla="*/ 433316 h 804662"/>
                <a:gd name="connsiteX281" fmla="*/ 108650 w 4000671"/>
                <a:gd name="connsiteY281" fmla="*/ 443235 h 804662"/>
                <a:gd name="connsiteX282" fmla="*/ 99780 w 4000671"/>
                <a:gd name="connsiteY282" fmla="*/ 452105 h 804662"/>
                <a:gd name="connsiteX283" fmla="*/ 94879 w 4000671"/>
                <a:gd name="connsiteY283" fmla="*/ 454089 h 804662"/>
                <a:gd name="connsiteX284" fmla="*/ 2940547 w 4000671"/>
                <a:gd name="connsiteY284" fmla="*/ 447787 h 804662"/>
                <a:gd name="connsiteX285" fmla="*/ 2935646 w 4000671"/>
                <a:gd name="connsiteY285" fmla="*/ 445686 h 804662"/>
                <a:gd name="connsiteX286" fmla="*/ 2935646 w 4000671"/>
                <a:gd name="connsiteY286" fmla="*/ 435766 h 804662"/>
                <a:gd name="connsiteX287" fmla="*/ 2944516 w 4000671"/>
                <a:gd name="connsiteY287" fmla="*/ 426897 h 804662"/>
                <a:gd name="connsiteX288" fmla="*/ 2954435 w 4000671"/>
                <a:gd name="connsiteY288" fmla="*/ 426897 h 804662"/>
                <a:gd name="connsiteX289" fmla="*/ 2954435 w 4000671"/>
                <a:gd name="connsiteY289" fmla="*/ 436816 h 804662"/>
                <a:gd name="connsiteX290" fmla="*/ 2945566 w 4000671"/>
                <a:gd name="connsiteY290" fmla="*/ 445686 h 804662"/>
                <a:gd name="connsiteX291" fmla="*/ 2940664 w 4000671"/>
                <a:gd name="connsiteY291" fmla="*/ 447670 h 804662"/>
                <a:gd name="connsiteX292" fmla="*/ 2277328 w 4000671"/>
                <a:gd name="connsiteY292" fmla="*/ 431332 h 804662"/>
                <a:gd name="connsiteX293" fmla="*/ 2272310 w 4000671"/>
                <a:gd name="connsiteY293" fmla="*/ 429231 h 804662"/>
                <a:gd name="connsiteX294" fmla="*/ 2263558 w 4000671"/>
                <a:gd name="connsiteY294" fmla="*/ 420362 h 804662"/>
                <a:gd name="connsiteX295" fmla="*/ 2263558 w 4000671"/>
                <a:gd name="connsiteY295" fmla="*/ 410442 h 804662"/>
                <a:gd name="connsiteX296" fmla="*/ 2273477 w 4000671"/>
                <a:gd name="connsiteY296" fmla="*/ 410442 h 804662"/>
                <a:gd name="connsiteX297" fmla="*/ 2282230 w 4000671"/>
                <a:gd name="connsiteY297" fmla="*/ 419311 h 804662"/>
                <a:gd name="connsiteX298" fmla="*/ 2282230 w 4000671"/>
                <a:gd name="connsiteY298" fmla="*/ 429231 h 804662"/>
                <a:gd name="connsiteX299" fmla="*/ 2277328 w 4000671"/>
                <a:gd name="connsiteY299" fmla="*/ 431215 h 804662"/>
                <a:gd name="connsiteX300" fmla="*/ 121370 w 4000671"/>
                <a:gd name="connsiteY300" fmla="*/ 427714 h 804662"/>
                <a:gd name="connsiteX301" fmla="*/ 116469 w 4000671"/>
                <a:gd name="connsiteY301" fmla="*/ 425613 h 804662"/>
                <a:gd name="connsiteX302" fmla="*/ 116469 w 4000671"/>
                <a:gd name="connsiteY302" fmla="*/ 415693 h 804662"/>
                <a:gd name="connsiteX303" fmla="*/ 125338 w 4000671"/>
                <a:gd name="connsiteY303" fmla="*/ 406824 h 804662"/>
                <a:gd name="connsiteX304" fmla="*/ 135258 w 4000671"/>
                <a:gd name="connsiteY304" fmla="*/ 406824 h 804662"/>
                <a:gd name="connsiteX305" fmla="*/ 135258 w 4000671"/>
                <a:gd name="connsiteY305" fmla="*/ 416744 h 804662"/>
                <a:gd name="connsiteX306" fmla="*/ 126389 w 4000671"/>
                <a:gd name="connsiteY306" fmla="*/ 425613 h 804662"/>
                <a:gd name="connsiteX307" fmla="*/ 121487 w 4000671"/>
                <a:gd name="connsiteY307" fmla="*/ 427597 h 804662"/>
                <a:gd name="connsiteX308" fmla="*/ 2967155 w 4000671"/>
                <a:gd name="connsiteY308" fmla="*/ 421412 h 804662"/>
                <a:gd name="connsiteX309" fmla="*/ 2962254 w 4000671"/>
                <a:gd name="connsiteY309" fmla="*/ 419311 h 804662"/>
                <a:gd name="connsiteX310" fmla="*/ 2962254 w 4000671"/>
                <a:gd name="connsiteY310" fmla="*/ 409392 h 804662"/>
                <a:gd name="connsiteX311" fmla="*/ 2971124 w 4000671"/>
                <a:gd name="connsiteY311" fmla="*/ 400522 h 804662"/>
                <a:gd name="connsiteX312" fmla="*/ 2981043 w 4000671"/>
                <a:gd name="connsiteY312" fmla="*/ 400522 h 804662"/>
                <a:gd name="connsiteX313" fmla="*/ 2981043 w 4000671"/>
                <a:gd name="connsiteY313" fmla="*/ 410442 h 804662"/>
                <a:gd name="connsiteX314" fmla="*/ 2972174 w 4000671"/>
                <a:gd name="connsiteY314" fmla="*/ 419311 h 804662"/>
                <a:gd name="connsiteX315" fmla="*/ 2967272 w 4000671"/>
                <a:gd name="connsiteY315" fmla="*/ 421295 h 804662"/>
                <a:gd name="connsiteX316" fmla="*/ 2250954 w 4000671"/>
                <a:gd name="connsiteY316" fmla="*/ 404723 h 804662"/>
                <a:gd name="connsiteX317" fmla="*/ 2245935 w 4000671"/>
                <a:gd name="connsiteY317" fmla="*/ 402623 h 804662"/>
                <a:gd name="connsiteX318" fmla="*/ 2237183 w 4000671"/>
                <a:gd name="connsiteY318" fmla="*/ 393753 h 804662"/>
                <a:gd name="connsiteX319" fmla="*/ 2237183 w 4000671"/>
                <a:gd name="connsiteY319" fmla="*/ 383834 h 804662"/>
                <a:gd name="connsiteX320" fmla="*/ 2247103 w 4000671"/>
                <a:gd name="connsiteY320" fmla="*/ 383834 h 804662"/>
                <a:gd name="connsiteX321" fmla="*/ 2255855 w 4000671"/>
                <a:gd name="connsiteY321" fmla="*/ 392703 h 804662"/>
                <a:gd name="connsiteX322" fmla="*/ 2255855 w 4000671"/>
                <a:gd name="connsiteY322" fmla="*/ 402623 h 804662"/>
                <a:gd name="connsiteX323" fmla="*/ 2250954 w 4000671"/>
                <a:gd name="connsiteY323" fmla="*/ 404607 h 804662"/>
                <a:gd name="connsiteX324" fmla="*/ 147862 w 4000671"/>
                <a:gd name="connsiteY324" fmla="*/ 401222 h 804662"/>
                <a:gd name="connsiteX325" fmla="*/ 142960 w 4000671"/>
                <a:gd name="connsiteY325" fmla="*/ 399122 h 804662"/>
                <a:gd name="connsiteX326" fmla="*/ 142960 w 4000671"/>
                <a:gd name="connsiteY326" fmla="*/ 389202 h 804662"/>
                <a:gd name="connsiteX327" fmla="*/ 151830 w 4000671"/>
                <a:gd name="connsiteY327" fmla="*/ 380333 h 804662"/>
                <a:gd name="connsiteX328" fmla="*/ 161749 w 4000671"/>
                <a:gd name="connsiteY328" fmla="*/ 380333 h 804662"/>
                <a:gd name="connsiteX329" fmla="*/ 161749 w 4000671"/>
                <a:gd name="connsiteY329" fmla="*/ 390252 h 804662"/>
                <a:gd name="connsiteX330" fmla="*/ 152880 w 4000671"/>
                <a:gd name="connsiteY330" fmla="*/ 399122 h 804662"/>
                <a:gd name="connsiteX331" fmla="*/ 147979 w 4000671"/>
                <a:gd name="connsiteY331" fmla="*/ 401106 h 804662"/>
                <a:gd name="connsiteX332" fmla="*/ 2993647 w 4000671"/>
                <a:gd name="connsiteY332" fmla="*/ 394920 h 804662"/>
                <a:gd name="connsiteX333" fmla="*/ 2988745 w 4000671"/>
                <a:gd name="connsiteY333" fmla="*/ 392820 h 804662"/>
                <a:gd name="connsiteX334" fmla="*/ 2988745 w 4000671"/>
                <a:gd name="connsiteY334" fmla="*/ 382900 h 804662"/>
                <a:gd name="connsiteX335" fmla="*/ 2997615 w 4000671"/>
                <a:gd name="connsiteY335" fmla="*/ 374031 h 804662"/>
                <a:gd name="connsiteX336" fmla="*/ 3007535 w 4000671"/>
                <a:gd name="connsiteY336" fmla="*/ 374031 h 804662"/>
                <a:gd name="connsiteX337" fmla="*/ 3007535 w 4000671"/>
                <a:gd name="connsiteY337" fmla="*/ 383950 h 804662"/>
                <a:gd name="connsiteX338" fmla="*/ 2998665 w 4000671"/>
                <a:gd name="connsiteY338" fmla="*/ 392820 h 804662"/>
                <a:gd name="connsiteX339" fmla="*/ 2993764 w 4000671"/>
                <a:gd name="connsiteY339" fmla="*/ 394804 h 804662"/>
                <a:gd name="connsiteX340" fmla="*/ 2224462 w 4000671"/>
                <a:gd name="connsiteY340" fmla="*/ 378115 h 804662"/>
                <a:gd name="connsiteX341" fmla="*/ 2219444 w 4000671"/>
                <a:gd name="connsiteY341" fmla="*/ 376015 h 804662"/>
                <a:gd name="connsiteX342" fmla="*/ 2210692 w 4000671"/>
                <a:gd name="connsiteY342" fmla="*/ 367145 h 804662"/>
                <a:gd name="connsiteX343" fmla="*/ 2210692 w 4000671"/>
                <a:gd name="connsiteY343" fmla="*/ 357226 h 804662"/>
                <a:gd name="connsiteX344" fmla="*/ 2220611 w 4000671"/>
                <a:gd name="connsiteY344" fmla="*/ 357226 h 804662"/>
                <a:gd name="connsiteX345" fmla="*/ 2229364 w 4000671"/>
                <a:gd name="connsiteY345" fmla="*/ 366095 h 804662"/>
                <a:gd name="connsiteX346" fmla="*/ 2229364 w 4000671"/>
                <a:gd name="connsiteY346" fmla="*/ 376015 h 804662"/>
                <a:gd name="connsiteX347" fmla="*/ 2224462 w 4000671"/>
                <a:gd name="connsiteY347" fmla="*/ 377999 h 804662"/>
                <a:gd name="connsiteX348" fmla="*/ 174470 w 4000671"/>
                <a:gd name="connsiteY348" fmla="*/ 374848 h 804662"/>
                <a:gd name="connsiteX349" fmla="*/ 169568 w 4000671"/>
                <a:gd name="connsiteY349" fmla="*/ 372747 h 804662"/>
                <a:gd name="connsiteX350" fmla="*/ 169568 w 4000671"/>
                <a:gd name="connsiteY350" fmla="*/ 362827 h 804662"/>
                <a:gd name="connsiteX351" fmla="*/ 178438 w 4000671"/>
                <a:gd name="connsiteY351" fmla="*/ 353958 h 804662"/>
                <a:gd name="connsiteX352" fmla="*/ 188357 w 4000671"/>
                <a:gd name="connsiteY352" fmla="*/ 353958 h 804662"/>
                <a:gd name="connsiteX353" fmla="*/ 188357 w 4000671"/>
                <a:gd name="connsiteY353" fmla="*/ 363878 h 804662"/>
                <a:gd name="connsiteX354" fmla="*/ 179488 w 4000671"/>
                <a:gd name="connsiteY354" fmla="*/ 372747 h 804662"/>
                <a:gd name="connsiteX355" fmla="*/ 174587 w 4000671"/>
                <a:gd name="connsiteY355" fmla="*/ 374731 h 804662"/>
                <a:gd name="connsiteX356" fmla="*/ 3020255 w 4000671"/>
                <a:gd name="connsiteY356" fmla="*/ 368429 h 804662"/>
                <a:gd name="connsiteX357" fmla="*/ 3015354 w 4000671"/>
                <a:gd name="connsiteY357" fmla="*/ 366328 h 804662"/>
                <a:gd name="connsiteX358" fmla="*/ 3015354 w 4000671"/>
                <a:gd name="connsiteY358" fmla="*/ 356409 h 804662"/>
                <a:gd name="connsiteX359" fmla="*/ 3024223 w 4000671"/>
                <a:gd name="connsiteY359" fmla="*/ 347539 h 804662"/>
                <a:gd name="connsiteX360" fmla="*/ 3034143 w 4000671"/>
                <a:gd name="connsiteY360" fmla="*/ 347539 h 804662"/>
                <a:gd name="connsiteX361" fmla="*/ 3034143 w 4000671"/>
                <a:gd name="connsiteY361" fmla="*/ 357459 h 804662"/>
                <a:gd name="connsiteX362" fmla="*/ 3025273 w 4000671"/>
                <a:gd name="connsiteY362" fmla="*/ 366328 h 804662"/>
                <a:gd name="connsiteX363" fmla="*/ 3020372 w 4000671"/>
                <a:gd name="connsiteY363" fmla="*/ 368312 h 804662"/>
                <a:gd name="connsiteX364" fmla="*/ 2198088 w 4000671"/>
                <a:gd name="connsiteY364" fmla="*/ 351507 h 804662"/>
                <a:gd name="connsiteX365" fmla="*/ 2193069 w 4000671"/>
                <a:gd name="connsiteY365" fmla="*/ 349407 h 804662"/>
                <a:gd name="connsiteX366" fmla="*/ 2189918 w 4000671"/>
                <a:gd name="connsiteY366" fmla="*/ 346256 h 804662"/>
                <a:gd name="connsiteX367" fmla="*/ 2187701 w 4000671"/>
                <a:gd name="connsiteY367" fmla="*/ 346256 h 804662"/>
                <a:gd name="connsiteX368" fmla="*/ 2180699 w 4000671"/>
                <a:gd name="connsiteY368" fmla="*/ 339254 h 804662"/>
                <a:gd name="connsiteX369" fmla="*/ 2187701 w 4000671"/>
                <a:gd name="connsiteY369" fmla="*/ 332251 h 804662"/>
                <a:gd name="connsiteX370" fmla="*/ 2192836 w 4000671"/>
                <a:gd name="connsiteY370" fmla="*/ 332251 h 804662"/>
                <a:gd name="connsiteX371" fmla="*/ 2197854 w 4000671"/>
                <a:gd name="connsiteY371" fmla="*/ 334352 h 804662"/>
                <a:gd name="connsiteX372" fmla="*/ 2203106 w 4000671"/>
                <a:gd name="connsiteY372" fmla="*/ 339604 h 804662"/>
                <a:gd name="connsiteX373" fmla="*/ 2203106 w 4000671"/>
                <a:gd name="connsiteY373" fmla="*/ 349523 h 804662"/>
                <a:gd name="connsiteX374" fmla="*/ 2198204 w 4000671"/>
                <a:gd name="connsiteY374" fmla="*/ 351507 h 804662"/>
                <a:gd name="connsiteX375" fmla="*/ 201078 w 4000671"/>
                <a:gd name="connsiteY375" fmla="*/ 348356 h 804662"/>
                <a:gd name="connsiteX376" fmla="*/ 196060 w 4000671"/>
                <a:gd name="connsiteY376" fmla="*/ 346256 h 804662"/>
                <a:gd name="connsiteX377" fmla="*/ 196060 w 4000671"/>
                <a:gd name="connsiteY377" fmla="*/ 336336 h 804662"/>
                <a:gd name="connsiteX378" fmla="*/ 198160 w 4000671"/>
                <a:gd name="connsiteY378" fmla="*/ 334235 h 804662"/>
                <a:gd name="connsiteX379" fmla="*/ 203062 w 4000671"/>
                <a:gd name="connsiteY379" fmla="*/ 332251 h 804662"/>
                <a:gd name="connsiteX380" fmla="*/ 212632 w 4000671"/>
                <a:gd name="connsiteY380" fmla="*/ 332251 h 804662"/>
                <a:gd name="connsiteX381" fmla="*/ 219634 w 4000671"/>
                <a:gd name="connsiteY381" fmla="*/ 339254 h 804662"/>
                <a:gd name="connsiteX382" fmla="*/ 212632 w 4000671"/>
                <a:gd name="connsiteY382" fmla="*/ 346256 h 804662"/>
                <a:gd name="connsiteX383" fmla="*/ 205980 w 4000671"/>
                <a:gd name="connsiteY383" fmla="*/ 346256 h 804662"/>
                <a:gd name="connsiteX384" fmla="*/ 201078 w 4000671"/>
                <a:gd name="connsiteY384" fmla="*/ 348356 h 804662"/>
                <a:gd name="connsiteX385" fmla="*/ 2162727 w 4000671"/>
                <a:gd name="connsiteY385" fmla="*/ 346256 h 804662"/>
                <a:gd name="connsiteX386" fmla="*/ 2150240 w 4000671"/>
                <a:gd name="connsiteY386" fmla="*/ 346256 h 804662"/>
                <a:gd name="connsiteX387" fmla="*/ 2143237 w 4000671"/>
                <a:gd name="connsiteY387" fmla="*/ 339254 h 804662"/>
                <a:gd name="connsiteX388" fmla="*/ 2150240 w 4000671"/>
                <a:gd name="connsiteY388" fmla="*/ 332251 h 804662"/>
                <a:gd name="connsiteX389" fmla="*/ 2162727 w 4000671"/>
                <a:gd name="connsiteY389" fmla="*/ 332251 h 804662"/>
                <a:gd name="connsiteX390" fmla="*/ 2169729 w 4000671"/>
                <a:gd name="connsiteY390" fmla="*/ 339254 h 804662"/>
                <a:gd name="connsiteX391" fmla="*/ 2162727 w 4000671"/>
                <a:gd name="connsiteY391" fmla="*/ 346256 h 804662"/>
                <a:gd name="connsiteX392" fmla="*/ 2125265 w 4000671"/>
                <a:gd name="connsiteY392" fmla="*/ 346256 h 804662"/>
                <a:gd name="connsiteX393" fmla="*/ 2112778 w 4000671"/>
                <a:gd name="connsiteY393" fmla="*/ 346256 h 804662"/>
                <a:gd name="connsiteX394" fmla="*/ 2105776 w 4000671"/>
                <a:gd name="connsiteY394" fmla="*/ 339254 h 804662"/>
                <a:gd name="connsiteX395" fmla="*/ 2112778 w 4000671"/>
                <a:gd name="connsiteY395" fmla="*/ 332251 h 804662"/>
                <a:gd name="connsiteX396" fmla="*/ 2125265 w 4000671"/>
                <a:gd name="connsiteY396" fmla="*/ 332251 h 804662"/>
                <a:gd name="connsiteX397" fmla="*/ 2132268 w 4000671"/>
                <a:gd name="connsiteY397" fmla="*/ 339254 h 804662"/>
                <a:gd name="connsiteX398" fmla="*/ 2125265 w 4000671"/>
                <a:gd name="connsiteY398" fmla="*/ 346256 h 804662"/>
                <a:gd name="connsiteX399" fmla="*/ 2087687 w 4000671"/>
                <a:gd name="connsiteY399" fmla="*/ 346256 h 804662"/>
                <a:gd name="connsiteX400" fmla="*/ 2075200 w 4000671"/>
                <a:gd name="connsiteY400" fmla="*/ 346256 h 804662"/>
                <a:gd name="connsiteX401" fmla="*/ 2068198 w 4000671"/>
                <a:gd name="connsiteY401" fmla="*/ 339254 h 804662"/>
                <a:gd name="connsiteX402" fmla="*/ 2075200 w 4000671"/>
                <a:gd name="connsiteY402" fmla="*/ 332251 h 804662"/>
                <a:gd name="connsiteX403" fmla="*/ 2087687 w 4000671"/>
                <a:gd name="connsiteY403" fmla="*/ 332251 h 804662"/>
                <a:gd name="connsiteX404" fmla="*/ 2094689 w 4000671"/>
                <a:gd name="connsiteY404" fmla="*/ 339254 h 804662"/>
                <a:gd name="connsiteX405" fmla="*/ 2087687 w 4000671"/>
                <a:gd name="connsiteY405" fmla="*/ 346256 h 804662"/>
                <a:gd name="connsiteX406" fmla="*/ 2050226 w 4000671"/>
                <a:gd name="connsiteY406" fmla="*/ 346256 h 804662"/>
                <a:gd name="connsiteX407" fmla="*/ 2037739 w 4000671"/>
                <a:gd name="connsiteY407" fmla="*/ 346256 h 804662"/>
                <a:gd name="connsiteX408" fmla="*/ 2030736 w 4000671"/>
                <a:gd name="connsiteY408" fmla="*/ 339254 h 804662"/>
                <a:gd name="connsiteX409" fmla="*/ 2037739 w 4000671"/>
                <a:gd name="connsiteY409" fmla="*/ 332251 h 804662"/>
                <a:gd name="connsiteX410" fmla="*/ 2050226 w 4000671"/>
                <a:gd name="connsiteY410" fmla="*/ 332251 h 804662"/>
                <a:gd name="connsiteX411" fmla="*/ 2057228 w 4000671"/>
                <a:gd name="connsiteY411" fmla="*/ 339254 h 804662"/>
                <a:gd name="connsiteX412" fmla="*/ 2050226 w 4000671"/>
                <a:gd name="connsiteY412" fmla="*/ 346256 h 804662"/>
                <a:gd name="connsiteX413" fmla="*/ 2012764 w 4000671"/>
                <a:gd name="connsiteY413" fmla="*/ 346256 h 804662"/>
                <a:gd name="connsiteX414" fmla="*/ 2000277 w 4000671"/>
                <a:gd name="connsiteY414" fmla="*/ 346256 h 804662"/>
                <a:gd name="connsiteX415" fmla="*/ 1993275 w 4000671"/>
                <a:gd name="connsiteY415" fmla="*/ 339254 h 804662"/>
                <a:gd name="connsiteX416" fmla="*/ 2000277 w 4000671"/>
                <a:gd name="connsiteY416" fmla="*/ 332251 h 804662"/>
                <a:gd name="connsiteX417" fmla="*/ 2012764 w 4000671"/>
                <a:gd name="connsiteY417" fmla="*/ 332251 h 804662"/>
                <a:gd name="connsiteX418" fmla="*/ 2019766 w 4000671"/>
                <a:gd name="connsiteY418" fmla="*/ 339254 h 804662"/>
                <a:gd name="connsiteX419" fmla="*/ 2012764 w 4000671"/>
                <a:gd name="connsiteY419" fmla="*/ 346256 h 804662"/>
                <a:gd name="connsiteX420" fmla="*/ 1975186 w 4000671"/>
                <a:gd name="connsiteY420" fmla="*/ 346256 h 804662"/>
                <a:gd name="connsiteX421" fmla="*/ 1962699 w 4000671"/>
                <a:gd name="connsiteY421" fmla="*/ 346256 h 804662"/>
                <a:gd name="connsiteX422" fmla="*/ 1955697 w 4000671"/>
                <a:gd name="connsiteY422" fmla="*/ 339254 h 804662"/>
                <a:gd name="connsiteX423" fmla="*/ 1962699 w 4000671"/>
                <a:gd name="connsiteY423" fmla="*/ 332251 h 804662"/>
                <a:gd name="connsiteX424" fmla="*/ 1975186 w 4000671"/>
                <a:gd name="connsiteY424" fmla="*/ 332251 h 804662"/>
                <a:gd name="connsiteX425" fmla="*/ 1982188 w 4000671"/>
                <a:gd name="connsiteY425" fmla="*/ 339254 h 804662"/>
                <a:gd name="connsiteX426" fmla="*/ 1975186 w 4000671"/>
                <a:gd name="connsiteY426" fmla="*/ 346256 h 804662"/>
                <a:gd name="connsiteX427" fmla="*/ 1937725 w 4000671"/>
                <a:gd name="connsiteY427" fmla="*/ 346256 h 804662"/>
                <a:gd name="connsiteX428" fmla="*/ 1925238 w 4000671"/>
                <a:gd name="connsiteY428" fmla="*/ 346256 h 804662"/>
                <a:gd name="connsiteX429" fmla="*/ 1918235 w 4000671"/>
                <a:gd name="connsiteY429" fmla="*/ 339254 h 804662"/>
                <a:gd name="connsiteX430" fmla="*/ 1925238 w 4000671"/>
                <a:gd name="connsiteY430" fmla="*/ 332251 h 804662"/>
                <a:gd name="connsiteX431" fmla="*/ 1937725 w 4000671"/>
                <a:gd name="connsiteY431" fmla="*/ 332251 h 804662"/>
                <a:gd name="connsiteX432" fmla="*/ 1944727 w 4000671"/>
                <a:gd name="connsiteY432" fmla="*/ 339254 h 804662"/>
                <a:gd name="connsiteX433" fmla="*/ 1937725 w 4000671"/>
                <a:gd name="connsiteY433" fmla="*/ 346256 h 804662"/>
                <a:gd name="connsiteX434" fmla="*/ 1900263 w 4000671"/>
                <a:gd name="connsiteY434" fmla="*/ 346256 h 804662"/>
                <a:gd name="connsiteX435" fmla="*/ 1887776 w 4000671"/>
                <a:gd name="connsiteY435" fmla="*/ 346256 h 804662"/>
                <a:gd name="connsiteX436" fmla="*/ 1880774 w 4000671"/>
                <a:gd name="connsiteY436" fmla="*/ 339254 h 804662"/>
                <a:gd name="connsiteX437" fmla="*/ 1887776 w 4000671"/>
                <a:gd name="connsiteY437" fmla="*/ 332251 h 804662"/>
                <a:gd name="connsiteX438" fmla="*/ 1900263 w 4000671"/>
                <a:gd name="connsiteY438" fmla="*/ 332251 h 804662"/>
                <a:gd name="connsiteX439" fmla="*/ 1907265 w 4000671"/>
                <a:gd name="connsiteY439" fmla="*/ 339254 h 804662"/>
                <a:gd name="connsiteX440" fmla="*/ 1900263 w 4000671"/>
                <a:gd name="connsiteY440" fmla="*/ 346256 h 804662"/>
                <a:gd name="connsiteX441" fmla="*/ 1862685 w 4000671"/>
                <a:gd name="connsiteY441" fmla="*/ 346256 h 804662"/>
                <a:gd name="connsiteX442" fmla="*/ 1850198 w 4000671"/>
                <a:gd name="connsiteY442" fmla="*/ 346256 h 804662"/>
                <a:gd name="connsiteX443" fmla="*/ 1843196 w 4000671"/>
                <a:gd name="connsiteY443" fmla="*/ 339254 h 804662"/>
                <a:gd name="connsiteX444" fmla="*/ 1850198 w 4000671"/>
                <a:gd name="connsiteY444" fmla="*/ 332251 h 804662"/>
                <a:gd name="connsiteX445" fmla="*/ 1862685 w 4000671"/>
                <a:gd name="connsiteY445" fmla="*/ 332251 h 804662"/>
                <a:gd name="connsiteX446" fmla="*/ 1869687 w 4000671"/>
                <a:gd name="connsiteY446" fmla="*/ 339254 h 804662"/>
                <a:gd name="connsiteX447" fmla="*/ 1862685 w 4000671"/>
                <a:gd name="connsiteY447" fmla="*/ 346256 h 804662"/>
                <a:gd name="connsiteX448" fmla="*/ 1825224 w 4000671"/>
                <a:gd name="connsiteY448" fmla="*/ 346256 h 804662"/>
                <a:gd name="connsiteX449" fmla="*/ 1812737 w 4000671"/>
                <a:gd name="connsiteY449" fmla="*/ 346256 h 804662"/>
                <a:gd name="connsiteX450" fmla="*/ 1805734 w 4000671"/>
                <a:gd name="connsiteY450" fmla="*/ 339254 h 804662"/>
                <a:gd name="connsiteX451" fmla="*/ 1812737 w 4000671"/>
                <a:gd name="connsiteY451" fmla="*/ 332251 h 804662"/>
                <a:gd name="connsiteX452" fmla="*/ 1825224 w 4000671"/>
                <a:gd name="connsiteY452" fmla="*/ 332251 h 804662"/>
                <a:gd name="connsiteX453" fmla="*/ 1832226 w 4000671"/>
                <a:gd name="connsiteY453" fmla="*/ 339254 h 804662"/>
                <a:gd name="connsiteX454" fmla="*/ 1825224 w 4000671"/>
                <a:gd name="connsiteY454" fmla="*/ 346256 h 804662"/>
                <a:gd name="connsiteX455" fmla="*/ 1787762 w 4000671"/>
                <a:gd name="connsiteY455" fmla="*/ 346256 h 804662"/>
                <a:gd name="connsiteX456" fmla="*/ 1775275 w 4000671"/>
                <a:gd name="connsiteY456" fmla="*/ 346256 h 804662"/>
                <a:gd name="connsiteX457" fmla="*/ 1768273 w 4000671"/>
                <a:gd name="connsiteY457" fmla="*/ 339254 h 804662"/>
                <a:gd name="connsiteX458" fmla="*/ 1775275 w 4000671"/>
                <a:gd name="connsiteY458" fmla="*/ 332251 h 804662"/>
                <a:gd name="connsiteX459" fmla="*/ 1787762 w 4000671"/>
                <a:gd name="connsiteY459" fmla="*/ 332251 h 804662"/>
                <a:gd name="connsiteX460" fmla="*/ 1794764 w 4000671"/>
                <a:gd name="connsiteY460" fmla="*/ 339254 h 804662"/>
                <a:gd name="connsiteX461" fmla="*/ 1787762 w 4000671"/>
                <a:gd name="connsiteY461" fmla="*/ 346256 h 804662"/>
                <a:gd name="connsiteX462" fmla="*/ 1750184 w 4000671"/>
                <a:gd name="connsiteY462" fmla="*/ 346256 h 804662"/>
                <a:gd name="connsiteX463" fmla="*/ 1737697 w 4000671"/>
                <a:gd name="connsiteY463" fmla="*/ 346256 h 804662"/>
                <a:gd name="connsiteX464" fmla="*/ 1730695 w 4000671"/>
                <a:gd name="connsiteY464" fmla="*/ 339254 h 804662"/>
                <a:gd name="connsiteX465" fmla="*/ 1737697 w 4000671"/>
                <a:gd name="connsiteY465" fmla="*/ 332251 h 804662"/>
                <a:gd name="connsiteX466" fmla="*/ 1750184 w 4000671"/>
                <a:gd name="connsiteY466" fmla="*/ 332251 h 804662"/>
                <a:gd name="connsiteX467" fmla="*/ 1757186 w 4000671"/>
                <a:gd name="connsiteY467" fmla="*/ 339254 h 804662"/>
                <a:gd name="connsiteX468" fmla="*/ 1750184 w 4000671"/>
                <a:gd name="connsiteY468" fmla="*/ 346256 h 804662"/>
                <a:gd name="connsiteX469" fmla="*/ 1712723 w 4000671"/>
                <a:gd name="connsiteY469" fmla="*/ 346256 h 804662"/>
                <a:gd name="connsiteX470" fmla="*/ 1700236 w 4000671"/>
                <a:gd name="connsiteY470" fmla="*/ 346256 h 804662"/>
                <a:gd name="connsiteX471" fmla="*/ 1693233 w 4000671"/>
                <a:gd name="connsiteY471" fmla="*/ 339254 h 804662"/>
                <a:gd name="connsiteX472" fmla="*/ 1700236 w 4000671"/>
                <a:gd name="connsiteY472" fmla="*/ 332251 h 804662"/>
                <a:gd name="connsiteX473" fmla="*/ 1712723 w 4000671"/>
                <a:gd name="connsiteY473" fmla="*/ 332251 h 804662"/>
                <a:gd name="connsiteX474" fmla="*/ 1719725 w 4000671"/>
                <a:gd name="connsiteY474" fmla="*/ 339254 h 804662"/>
                <a:gd name="connsiteX475" fmla="*/ 1712723 w 4000671"/>
                <a:gd name="connsiteY475" fmla="*/ 346256 h 804662"/>
                <a:gd name="connsiteX476" fmla="*/ 1675261 w 4000671"/>
                <a:gd name="connsiteY476" fmla="*/ 346256 h 804662"/>
                <a:gd name="connsiteX477" fmla="*/ 1662774 w 4000671"/>
                <a:gd name="connsiteY477" fmla="*/ 346256 h 804662"/>
                <a:gd name="connsiteX478" fmla="*/ 1655772 w 4000671"/>
                <a:gd name="connsiteY478" fmla="*/ 339254 h 804662"/>
                <a:gd name="connsiteX479" fmla="*/ 1662774 w 4000671"/>
                <a:gd name="connsiteY479" fmla="*/ 332251 h 804662"/>
                <a:gd name="connsiteX480" fmla="*/ 1675261 w 4000671"/>
                <a:gd name="connsiteY480" fmla="*/ 332251 h 804662"/>
                <a:gd name="connsiteX481" fmla="*/ 1682263 w 4000671"/>
                <a:gd name="connsiteY481" fmla="*/ 339254 h 804662"/>
                <a:gd name="connsiteX482" fmla="*/ 1675261 w 4000671"/>
                <a:gd name="connsiteY482" fmla="*/ 346256 h 804662"/>
                <a:gd name="connsiteX483" fmla="*/ 1637683 w 4000671"/>
                <a:gd name="connsiteY483" fmla="*/ 346256 h 804662"/>
                <a:gd name="connsiteX484" fmla="*/ 1625196 w 4000671"/>
                <a:gd name="connsiteY484" fmla="*/ 346256 h 804662"/>
                <a:gd name="connsiteX485" fmla="*/ 1618194 w 4000671"/>
                <a:gd name="connsiteY485" fmla="*/ 339254 h 804662"/>
                <a:gd name="connsiteX486" fmla="*/ 1625196 w 4000671"/>
                <a:gd name="connsiteY486" fmla="*/ 332251 h 804662"/>
                <a:gd name="connsiteX487" fmla="*/ 1637683 w 4000671"/>
                <a:gd name="connsiteY487" fmla="*/ 332251 h 804662"/>
                <a:gd name="connsiteX488" fmla="*/ 1644685 w 4000671"/>
                <a:gd name="connsiteY488" fmla="*/ 339254 h 804662"/>
                <a:gd name="connsiteX489" fmla="*/ 1637683 w 4000671"/>
                <a:gd name="connsiteY489" fmla="*/ 346256 h 804662"/>
                <a:gd name="connsiteX490" fmla="*/ 1600222 w 4000671"/>
                <a:gd name="connsiteY490" fmla="*/ 346256 h 804662"/>
                <a:gd name="connsiteX491" fmla="*/ 1587735 w 4000671"/>
                <a:gd name="connsiteY491" fmla="*/ 346256 h 804662"/>
                <a:gd name="connsiteX492" fmla="*/ 1580732 w 4000671"/>
                <a:gd name="connsiteY492" fmla="*/ 339254 h 804662"/>
                <a:gd name="connsiteX493" fmla="*/ 1587735 w 4000671"/>
                <a:gd name="connsiteY493" fmla="*/ 332251 h 804662"/>
                <a:gd name="connsiteX494" fmla="*/ 1600222 w 4000671"/>
                <a:gd name="connsiteY494" fmla="*/ 332251 h 804662"/>
                <a:gd name="connsiteX495" fmla="*/ 1607224 w 4000671"/>
                <a:gd name="connsiteY495" fmla="*/ 339254 h 804662"/>
                <a:gd name="connsiteX496" fmla="*/ 1600222 w 4000671"/>
                <a:gd name="connsiteY496" fmla="*/ 346256 h 804662"/>
                <a:gd name="connsiteX497" fmla="*/ 1562760 w 4000671"/>
                <a:gd name="connsiteY497" fmla="*/ 346256 h 804662"/>
                <a:gd name="connsiteX498" fmla="*/ 1550273 w 4000671"/>
                <a:gd name="connsiteY498" fmla="*/ 346256 h 804662"/>
                <a:gd name="connsiteX499" fmla="*/ 1543271 w 4000671"/>
                <a:gd name="connsiteY499" fmla="*/ 339254 h 804662"/>
                <a:gd name="connsiteX500" fmla="*/ 1550273 w 4000671"/>
                <a:gd name="connsiteY500" fmla="*/ 332251 h 804662"/>
                <a:gd name="connsiteX501" fmla="*/ 1562760 w 4000671"/>
                <a:gd name="connsiteY501" fmla="*/ 332251 h 804662"/>
                <a:gd name="connsiteX502" fmla="*/ 1569762 w 4000671"/>
                <a:gd name="connsiteY502" fmla="*/ 339254 h 804662"/>
                <a:gd name="connsiteX503" fmla="*/ 1562760 w 4000671"/>
                <a:gd name="connsiteY503" fmla="*/ 346256 h 804662"/>
                <a:gd name="connsiteX504" fmla="*/ 1525182 w 4000671"/>
                <a:gd name="connsiteY504" fmla="*/ 346256 h 804662"/>
                <a:gd name="connsiteX505" fmla="*/ 1512695 w 4000671"/>
                <a:gd name="connsiteY505" fmla="*/ 346256 h 804662"/>
                <a:gd name="connsiteX506" fmla="*/ 1505693 w 4000671"/>
                <a:gd name="connsiteY506" fmla="*/ 339254 h 804662"/>
                <a:gd name="connsiteX507" fmla="*/ 1512695 w 4000671"/>
                <a:gd name="connsiteY507" fmla="*/ 332251 h 804662"/>
                <a:gd name="connsiteX508" fmla="*/ 1525182 w 4000671"/>
                <a:gd name="connsiteY508" fmla="*/ 332251 h 804662"/>
                <a:gd name="connsiteX509" fmla="*/ 1532184 w 4000671"/>
                <a:gd name="connsiteY509" fmla="*/ 339254 h 804662"/>
                <a:gd name="connsiteX510" fmla="*/ 1525182 w 4000671"/>
                <a:gd name="connsiteY510" fmla="*/ 346256 h 804662"/>
                <a:gd name="connsiteX511" fmla="*/ 1487721 w 4000671"/>
                <a:gd name="connsiteY511" fmla="*/ 346256 h 804662"/>
                <a:gd name="connsiteX512" fmla="*/ 1475234 w 4000671"/>
                <a:gd name="connsiteY512" fmla="*/ 346256 h 804662"/>
                <a:gd name="connsiteX513" fmla="*/ 1468231 w 4000671"/>
                <a:gd name="connsiteY513" fmla="*/ 339254 h 804662"/>
                <a:gd name="connsiteX514" fmla="*/ 1475234 w 4000671"/>
                <a:gd name="connsiteY514" fmla="*/ 332251 h 804662"/>
                <a:gd name="connsiteX515" fmla="*/ 1487721 w 4000671"/>
                <a:gd name="connsiteY515" fmla="*/ 332251 h 804662"/>
                <a:gd name="connsiteX516" fmla="*/ 1494723 w 4000671"/>
                <a:gd name="connsiteY516" fmla="*/ 339254 h 804662"/>
                <a:gd name="connsiteX517" fmla="*/ 1487721 w 4000671"/>
                <a:gd name="connsiteY517" fmla="*/ 346256 h 804662"/>
                <a:gd name="connsiteX518" fmla="*/ 1450259 w 4000671"/>
                <a:gd name="connsiteY518" fmla="*/ 346256 h 804662"/>
                <a:gd name="connsiteX519" fmla="*/ 1437772 w 4000671"/>
                <a:gd name="connsiteY519" fmla="*/ 346256 h 804662"/>
                <a:gd name="connsiteX520" fmla="*/ 1430770 w 4000671"/>
                <a:gd name="connsiteY520" fmla="*/ 339254 h 804662"/>
                <a:gd name="connsiteX521" fmla="*/ 1437772 w 4000671"/>
                <a:gd name="connsiteY521" fmla="*/ 332251 h 804662"/>
                <a:gd name="connsiteX522" fmla="*/ 1450259 w 4000671"/>
                <a:gd name="connsiteY522" fmla="*/ 332251 h 804662"/>
                <a:gd name="connsiteX523" fmla="*/ 1457261 w 4000671"/>
                <a:gd name="connsiteY523" fmla="*/ 339254 h 804662"/>
                <a:gd name="connsiteX524" fmla="*/ 1450259 w 4000671"/>
                <a:gd name="connsiteY524" fmla="*/ 346256 h 804662"/>
                <a:gd name="connsiteX525" fmla="*/ 1412681 w 4000671"/>
                <a:gd name="connsiteY525" fmla="*/ 346256 h 804662"/>
                <a:gd name="connsiteX526" fmla="*/ 1400194 w 4000671"/>
                <a:gd name="connsiteY526" fmla="*/ 346256 h 804662"/>
                <a:gd name="connsiteX527" fmla="*/ 1393192 w 4000671"/>
                <a:gd name="connsiteY527" fmla="*/ 339254 h 804662"/>
                <a:gd name="connsiteX528" fmla="*/ 1400194 w 4000671"/>
                <a:gd name="connsiteY528" fmla="*/ 332251 h 804662"/>
                <a:gd name="connsiteX529" fmla="*/ 1412681 w 4000671"/>
                <a:gd name="connsiteY529" fmla="*/ 332251 h 804662"/>
                <a:gd name="connsiteX530" fmla="*/ 1419683 w 4000671"/>
                <a:gd name="connsiteY530" fmla="*/ 339254 h 804662"/>
                <a:gd name="connsiteX531" fmla="*/ 1412681 w 4000671"/>
                <a:gd name="connsiteY531" fmla="*/ 346256 h 804662"/>
                <a:gd name="connsiteX532" fmla="*/ 1375220 w 4000671"/>
                <a:gd name="connsiteY532" fmla="*/ 346256 h 804662"/>
                <a:gd name="connsiteX533" fmla="*/ 1362733 w 4000671"/>
                <a:gd name="connsiteY533" fmla="*/ 346256 h 804662"/>
                <a:gd name="connsiteX534" fmla="*/ 1355730 w 4000671"/>
                <a:gd name="connsiteY534" fmla="*/ 339254 h 804662"/>
                <a:gd name="connsiteX535" fmla="*/ 1362733 w 4000671"/>
                <a:gd name="connsiteY535" fmla="*/ 332251 h 804662"/>
                <a:gd name="connsiteX536" fmla="*/ 1375220 w 4000671"/>
                <a:gd name="connsiteY536" fmla="*/ 332251 h 804662"/>
                <a:gd name="connsiteX537" fmla="*/ 1382222 w 4000671"/>
                <a:gd name="connsiteY537" fmla="*/ 339254 h 804662"/>
                <a:gd name="connsiteX538" fmla="*/ 1375220 w 4000671"/>
                <a:gd name="connsiteY538" fmla="*/ 346256 h 804662"/>
                <a:gd name="connsiteX539" fmla="*/ 1337758 w 4000671"/>
                <a:gd name="connsiteY539" fmla="*/ 346256 h 804662"/>
                <a:gd name="connsiteX540" fmla="*/ 1325271 w 4000671"/>
                <a:gd name="connsiteY540" fmla="*/ 346256 h 804662"/>
                <a:gd name="connsiteX541" fmla="*/ 1318269 w 4000671"/>
                <a:gd name="connsiteY541" fmla="*/ 339254 h 804662"/>
                <a:gd name="connsiteX542" fmla="*/ 1325271 w 4000671"/>
                <a:gd name="connsiteY542" fmla="*/ 332251 h 804662"/>
                <a:gd name="connsiteX543" fmla="*/ 1337758 w 4000671"/>
                <a:gd name="connsiteY543" fmla="*/ 332251 h 804662"/>
                <a:gd name="connsiteX544" fmla="*/ 1344760 w 4000671"/>
                <a:gd name="connsiteY544" fmla="*/ 339254 h 804662"/>
                <a:gd name="connsiteX545" fmla="*/ 1337758 w 4000671"/>
                <a:gd name="connsiteY545" fmla="*/ 346256 h 804662"/>
                <a:gd name="connsiteX546" fmla="*/ 1300180 w 4000671"/>
                <a:gd name="connsiteY546" fmla="*/ 346256 h 804662"/>
                <a:gd name="connsiteX547" fmla="*/ 1287693 w 4000671"/>
                <a:gd name="connsiteY547" fmla="*/ 346256 h 804662"/>
                <a:gd name="connsiteX548" fmla="*/ 1280691 w 4000671"/>
                <a:gd name="connsiteY548" fmla="*/ 339254 h 804662"/>
                <a:gd name="connsiteX549" fmla="*/ 1287693 w 4000671"/>
                <a:gd name="connsiteY549" fmla="*/ 332251 h 804662"/>
                <a:gd name="connsiteX550" fmla="*/ 1300180 w 4000671"/>
                <a:gd name="connsiteY550" fmla="*/ 332251 h 804662"/>
                <a:gd name="connsiteX551" fmla="*/ 1307182 w 4000671"/>
                <a:gd name="connsiteY551" fmla="*/ 339254 h 804662"/>
                <a:gd name="connsiteX552" fmla="*/ 1300180 w 4000671"/>
                <a:gd name="connsiteY552" fmla="*/ 346256 h 804662"/>
                <a:gd name="connsiteX553" fmla="*/ 1262719 w 4000671"/>
                <a:gd name="connsiteY553" fmla="*/ 346256 h 804662"/>
                <a:gd name="connsiteX554" fmla="*/ 1250232 w 4000671"/>
                <a:gd name="connsiteY554" fmla="*/ 346256 h 804662"/>
                <a:gd name="connsiteX555" fmla="*/ 1243229 w 4000671"/>
                <a:gd name="connsiteY555" fmla="*/ 339254 h 804662"/>
                <a:gd name="connsiteX556" fmla="*/ 1250232 w 4000671"/>
                <a:gd name="connsiteY556" fmla="*/ 332251 h 804662"/>
                <a:gd name="connsiteX557" fmla="*/ 1262719 w 4000671"/>
                <a:gd name="connsiteY557" fmla="*/ 332251 h 804662"/>
                <a:gd name="connsiteX558" fmla="*/ 1269721 w 4000671"/>
                <a:gd name="connsiteY558" fmla="*/ 339254 h 804662"/>
                <a:gd name="connsiteX559" fmla="*/ 1262719 w 4000671"/>
                <a:gd name="connsiteY559" fmla="*/ 346256 h 804662"/>
                <a:gd name="connsiteX560" fmla="*/ 1225257 w 4000671"/>
                <a:gd name="connsiteY560" fmla="*/ 346256 h 804662"/>
                <a:gd name="connsiteX561" fmla="*/ 1212770 w 4000671"/>
                <a:gd name="connsiteY561" fmla="*/ 346256 h 804662"/>
                <a:gd name="connsiteX562" fmla="*/ 1205768 w 4000671"/>
                <a:gd name="connsiteY562" fmla="*/ 339254 h 804662"/>
                <a:gd name="connsiteX563" fmla="*/ 1212770 w 4000671"/>
                <a:gd name="connsiteY563" fmla="*/ 332251 h 804662"/>
                <a:gd name="connsiteX564" fmla="*/ 1225257 w 4000671"/>
                <a:gd name="connsiteY564" fmla="*/ 332251 h 804662"/>
                <a:gd name="connsiteX565" fmla="*/ 1232259 w 4000671"/>
                <a:gd name="connsiteY565" fmla="*/ 339254 h 804662"/>
                <a:gd name="connsiteX566" fmla="*/ 1225257 w 4000671"/>
                <a:gd name="connsiteY566" fmla="*/ 346256 h 804662"/>
                <a:gd name="connsiteX567" fmla="*/ 1187679 w 4000671"/>
                <a:gd name="connsiteY567" fmla="*/ 346256 h 804662"/>
                <a:gd name="connsiteX568" fmla="*/ 1175192 w 4000671"/>
                <a:gd name="connsiteY568" fmla="*/ 346256 h 804662"/>
                <a:gd name="connsiteX569" fmla="*/ 1168190 w 4000671"/>
                <a:gd name="connsiteY569" fmla="*/ 339254 h 804662"/>
                <a:gd name="connsiteX570" fmla="*/ 1175192 w 4000671"/>
                <a:gd name="connsiteY570" fmla="*/ 332251 h 804662"/>
                <a:gd name="connsiteX571" fmla="*/ 1187679 w 4000671"/>
                <a:gd name="connsiteY571" fmla="*/ 332251 h 804662"/>
                <a:gd name="connsiteX572" fmla="*/ 1194681 w 4000671"/>
                <a:gd name="connsiteY572" fmla="*/ 339254 h 804662"/>
                <a:gd name="connsiteX573" fmla="*/ 1187679 w 4000671"/>
                <a:gd name="connsiteY573" fmla="*/ 346256 h 804662"/>
                <a:gd name="connsiteX574" fmla="*/ 1150218 w 4000671"/>
                <a:gd name="connsiteY574" fmla="*/ 346256 h 804662"/>
                <a:gd name="connsiteX575" fmla="*/ 1137731 w 4000671"/>
                <a:gd name="connsiteY575" fmla="*/ 346256 h 804662"/>
                <a:gd name="connsiteX576" fmla="*/ 1130728 w 4000671"/>
                <a:gd name="connsiteY576" fmla="*/ 339254 h 804662"/>
                <a:gd name="connsiteX577" fmla="*/ 1137731 w 4000671"/>
                <a:gd name="connsiteY577" fmla="*/ 332251 h 804662"/>
                <a:gd name="connsiteX578" fmla="*/ 1150218 w 4000671"/>
                <a:gd name="connsiteY578" fmla="*/ 332251 h 804662"/>
                <a:gd name="connsiteX579" fmla="*/ 1157220 w 4000671"/>
                <a:gd name="connsiteY579" fmla="*/ 339254 h 804662"/>
                <a:gd name="connsiteX580" fmla="*/ 1150218 w 4000671"/>
                <a:gd name="connsiteY580" fmla="*/ 346256 h 804662"/>
                <a:gd name="connsiteX581" fmla="*/ 1112756 w 4000671"/>
                <a:gd name="connsiteY581" fmla="*/ 346256 h 804662"/>
                <a:gd name="connsiteX582" fmla="*/ 1100269 w 4000671"/>
                <a:gd name="connsiteY582" fmla="*/ 346256 h 804662"/>
                <a:gd name="connsiteX583" fmla="*/ 1093267 w 4000671"/>
                <a:gd name="connsiteY583" fmla="*/ 339254 h 804662"/>
                <a:gd name="connsiteX584" fmla="*/ 1100269 w 4000671"/>
                <a:gd name="connsiteY584" fmla="*/ 332251 h 804662"/>
                <a:gd name="connsiteX585" fmla="*/ 1112756 w 4000671"/>
                <a:gd name="connsiteY585" fmla="*/ 332251 h 804662"/>
                <a:gd name="connsiteX586" fmla="*/ 1119758 w 4000671"/>
                <a:gd name="connsiteY586" fmla="*/ 339254 h 804662"/>
                <a:gd name="connsiteX587" fmla="*/ 1112756 w 4000671"/>
                <a:gd name="connsiteY587" fmla="*/ 346256 h 804662"/>
                <a:gd name="connsiteX588" fmla="*/ 1075178 w 4000671"/>
                <a:gd name="connsiteY588" fmla="*/ 346256 h 804662"/>
                <a:gd name="connsiteX589" fmla="*/ 1062691 w 4000671"/>
                <a:gd name="connsiteY589" fmla="*/ 346256 h 804662"/>
                <a:gd name="connsiteX590" fmla="*/ 1055689 w 4000671"/>
                <a:gd name="connsiteY590" fmla="*/ 339254 h 804662"/>
                <a:gd name="connsiteX591" fmla="*/ 1062691 w 4000671"/>
                <a:gd name="connsiteY591" fmla="*/ 332251 h 804662"/>
                <a:gd name="connsiteX592" fmla="*/ 1075178 w 4000671"/>
                <a:gd name="connsiteY592" fmla="*/ 332251 h 804662"/>
                <a:gd name="connsiteX593" fmla="*/ 1082180 w 4000671"/>
                <a:gd name="connsiteY593" fmla="*/ 339254 h 804662"/>
                <a:gd name="connsiteX594" fmla="*/ 1075178 w 4000671"/>
                <a:gd name="connsiteY594" fmla="*/ 346256 h 804662"/>
                <a:gd name="connsiteX595" fmla="*/ 1037717 w 4000671"/>
                <a:gd name="connsiteY595" fmla="*/ 346256 h 804662"/>
                <a:gd name="connsiteX596" fmla="*/ 1025230 w 4000671"/>
                <a:gd name="connsiteY596" fmla="*/ 346256 h 804662"/>
                <a:gd name="connsiteX597" fmla="*/ 1018227 w 4000671"/>
                <a:gd name="connsiteY597" fmla="*/ 339254 h 804662"/>
                <a:gd name="connsiteX598" fmla="*/ 1025230 w 4000671"/>
                <a:gd name="connsiteY598" fmla="*/ 332251 h 804662"/>
                <a:gd name="connsiteX599" fmla="*/ 1037717 w 4000671"/>
                <a:gd name="connsiteY599" fmla="*/ 332251 h 804662"/>
                <a:gd name="connsiteX600" fmla="*/ 1044719 w 4000671"/>
                <a:gd name="connsiteY600" fmla="*/ 339254 h 804662"/>
                <a:gd name="connsiteX601" fmla="*/ 1037717 w 4000671"/>
                <a:gd name="connsiteY601" fmla="*/ 346256 h 804662"/>
                <a:gd name="connsiteX602" fmla="*/ 1000139 w 4000671"/>
                <a:gd name="connsiteY602" fmla="*/ 346256 h 804662"/>
                <a:gd name="connsiteX603" fmla="*/ 987651 w 4000671"/>
                <a:gd name="connsiteY603" fmla="*/ 346256 h 804662"/>
                <a:gd name="connsiteX604" fmla="*/ 980649 w 4000671"/>
                <a:gd name="connsiteY604" fmla="*/ 339254 h 804662"/>
                <a:gd name="connsiteX605" fmla="*/ 987651 w 4000671"/>
                <a:gd name="connsiteY605" fmla="*/ 332251 h 804662"/>
                <a:gd name="connsiteX606" fmla="*/ 1000139 w 4000671"/>
                <a:gd name="connsiteY606" fmla="*/ 332251 h 804662"/>
                <a:gd name="connsiteX607" fmla="*/ 1007141 w 4000671"/>
                <a:gd name="connsiteY607" fmla="*/ 339254 h 804662"/>
                <a:gd name="connsiteX608" fmla="*/ 1000139 w 4000671"/>
                <a:gd name="connsiteY608" fmla="*/ 346256 h 804662"/>
                <a:gd name="connsiteX609" fmla="*/ 962677 w 4000671"/>
                <a:gd name="connsiteY609" fmla="*/ 346256 h 804662"/>
                <a:gd name="connsiteX610" fmla="*/ 950190 w 4000671"/>
                <a:gd name="connsiteY610" fmla="*/ 346256 h 804662"/>
                <a:gd name="connsiteX611" fmla="*/ 943188 w 4000671"/>
                <a:gd name="connsiteY611" fmla="*/ 339254 h 804662"/>
                <a:gd name="connsiteX612" fmla="*/ 950190 w 4000671"/>
                <a:gd name="connsiteY612" fmla="*/ 332251 h 804662"/>
                <a:gd name="connsiteX613" fmla="*/ 962677 w 4000671"/>
                <a:gd name="connsiteY613" fmla="*/ 332251 h 804662"/>
                <a:gd name="connsiteX614" fmla="*/ 969679 w 4000671"/>
                <a:gd name="connsiteY614" fmla="*/ 339254 h 804662"/>
                <a:gd name="connsiteX615" fmla="*/ 962677 w 4000671"/>
                <a:gd name="connsiteY615" fmla="*/ 346256 h 804662"/>
                <a:gd name="connsiteX616" fmla="*/ 925216 w 4000671"/>
                <a:gd name="connsiteY616" fmla="*/ 346256 h 804662"/>
                <a:gd name="connsiteX617" fmla="*/ 912729 w 4000671"/>
                <a:gd name="connsiteY617" fmla="*/ 346256 h 804662"/>
                <a:gd name="connsiteX618" fmla="*/ 905726 w 4000671"/>
                <a:gd name="connsiteY618" fmla="*/ 339254 h 804662"/>
                <a:gd name="connsiteX619" fmla="*/ 912729 w 4000671"/>
                <a:gd name="connsiteY619" fmla="*/ 332251 h 804662"/>
                <a:gd name="connsiteX620" fmla="*/ 925216 w 4000671"/>
                <a:gd name="connsiteY620" fmla="*/ 332251 h 804662"/>
                <a:gd name="connsiteX621" fmla="*/ 932218 w 4000671"/>
                <a:gd name="connsiteY621" fmla="*/ 339254 h 804662"/>
                <a:gd name="connsiteX622" fmla="*/ 925216 w 4000671"/>
                <a:gd name="connsiteY622" fmla="*/ 346256 h 804662"/>
                <a:gd name="connsiteX623" fmla="*/ 887638 w 4000671"/>
                <a:gd name="connsiteY623" fmla="*/ 346256 h 804662"/>
                <a:gd name="connsiteX624" fmla="*/ 875150 w 4000671"/>
                <a:gd name="connsiteY624" fmla="*/ 346256 h 804662"/>
                <a:gd name="connsiteX625" fmla="*/ 868148 w 4000671"/>
                <a:gd name="connsiteY625" fmla="*/ 339254 h 804662"/>
                <a:gd name="connsiteX626" fmla="*/ 875150 w 4000671"/>
                <a:gd name="connsiteY626" fmla="*/ 332251 h 804662"/>
                <a:gd name="connsiteX627" fmla="*/ 887638 w 4000671"/>
                <a:gd name="connsiteY627" fmla="*/ 332251 h 804662"/>
                <a:gd name="connsiteX628" fmla="*/ 894640 w 4000671"/>
                <a:gd name="connsiteY628" fmla="*/ 339254 h 804662"/>
                <a:gd name="connsiteX629" fmla="*/ 887638 w 4000671"/>
                <a:gd name="connsiteY629" fmla="*/ 346256 h 804662"/>
                <a:gd name="connsiteX630" fmla="*/ 850176 w 4000671"/>
                <a:gd name="connsiteY630" fmla="*/ 346256 h 804662"/>
                <a:gd name="connsiteX631" fmla="*/ 837689 w 4000671"/>
                <a:gd name="connsiteY631" fmla="*/ 346256 h 804662"/>
                <a:gd name="connsiteX632" fmla="*/ 830687 w 4000671"/>
                <a:gd name="connsiteY632" fmla="*/ 339254 h 804662"/>
                <a:gd name="connsiteX633" fmla="*/ 837689 w 4000671"/>
                <a:gd name="connsiteY633" fmla="*/ 332251 h 804662"/>
                <a:gd name="connsiteX634" fmla="*/ 850176 w 4000671"/>
                <a:gd name="connsiteY634" fmla="*/ 332251 h 804662"/>
                <a:gd name="connsiteX635" fmla="*/ 857178 w 4000671"/>
                <a:gd name="connsiteY635" fmla="*/ 339254 h 804662"/>
                <a:gd name="connsiteX636" fmla="*/ 850176 w 4000671"/>
                <a:gd name="connsiteY636" fmla="*/ 346256 h 804662"/>
                <a:gd name="connsiteX637" fmla="*/ 812715 w 4000671"/>
                <a:gd name="connsiteY637" fmla="*/ 346256 h 804662"/>
                <a:gd name="connsiteX638" fmla="*/ 800227 w 4000671"/>
                <a:gd name="connsiteY638" fmla="*/ 346256 h 804662"/>
                <a:gd name="connsiteX639" fmla="*/ 793225 w 4000671"/>
                <a:gd name="connsiteY639" fmla="*/ 339254 h 804662"/>
                <a:gd name="connsiteX640" fmla="*/ 800227 w 4000671"/>
                <a:gd name="connsiteY640" fmla="*/ 332251 h 804662"/>
                <a:gd name="connsiteX641" fmla="*/ 812715 w 4000671"/>
                <a:gd name="connsiteY641" fmla="*/ 332251 h 804662"/>
                <a:gd name="connsiteX642" fmla="*/ 819717 w 4000671"/>
                <a:gd name="connsiteY642" fmla="*/ 339254 h 804662"/>
                <a:gd name="connsiteX643" fmla="*/ 812715 w 4000671"/>
                <a:gd name="connsiteY643" fmla="*/ 346256 h 804662"/>
                <a:gd name="connsiteX644" fmla="*/ 775137 w 4000671"/>
                <a:gd name="connsiteY644" fmla="*/ 346256 h 804662"/>
                <a:gd name="connsiteX645" fmla="*/ 762650 w 4000671"/>
                <a:gd name="connsiteY645" fmla="*/ 346256 h 804662"/>
                <a:gd name="connsiteX646" fmla="*/ 755647 w 4000671"/>
                <a:gd name="connsiteY646" fmla="*/ 339254 h 804662"/>
                <a:gd name="connsiteX647" fmla="*/ 762650 w 4000671"/>
                <a:gd name="connsiteY647" fmla="*/ 332251 h 804662"/>
                <a:gd name="connsiteX648" fmla="*/ 775137 w 4000671"/>
                <a:gd name="connsiteY648" fmla="*/ 332251 h 804662"/>
                <a:gd name="connsiteX649" fmla="*/ 782139 w 4000671"/>
                <a:gd name="connsiteY649" fmla="*/ 339254 h 804662"/>
                <a:gd name="connsiteX650" fmla="*/ 775137 w 4000671"/>
                <a:gd name="connsiteY650" fmla="*/ 346256 h 804662"/>
                <a:gd name="connsiteX651" fmla="*/ 737675 w 4000671"/>
                <a:gd name="connsiteY651" fmla="*/ 346256 h 804662"/>
                <a:gd name="connsiteX652" fmla="*/ 725188 w 4000671"/>
                <a:gd name="connsiteY652" fmla="*/ 346256 h 804662"/>
                <a:gd name="connsiteX653" fmla="*/ 718186 w 4000671"/>
                <a:gd name="connsiteY653" fmla="*/ 339254 h 804662"/>
                <a:gd name="connsiteX654" fmla="*/ 725188 w 4000671"/>
                <a:gd name="connsiteY654" fmla="*/ 332251 h 804662"/>
                <a:gd name="connsiteX655" fmla="*/ 737675 w 4000671"/>
                <a:gd name="connsiteY655" fmla="*/ 332251 h 804662"/>
                <a:gd name="connsiteX656" fmla="*/ 744677 w 4000671"/>
                <a:gd name="connsiteY656" fmla="*/ 339254 h 804662"/>
                <a:gd name="connsiteX657" fmla="*/ 737675 w 4000671"/>
                <a:gd name="connsiteY657" fmla="*/ 346256 h 804662"/>
                <a:gd name="connsiteX658" fmla="*/ 700214 w 4000671"/>
                <a:gd name="connsiteY658" fmla="*/ 346256 h 804662"/>
                <a:gd name="connsiteX659" fmla="*/ 687727 w 4000671"/>
                <a:gd name="connsiteY659" fmla="*/ 346256 h 804662"/>
                <a:gd name="connsiteX660" fmla="*/ 680724 w 4000671"/>
                <a:gd name="connsiteY660" fmla="*/ 339254 h 804662"/>
                <a:gd name="connsiteX661" fmla="*/ 687727 w 4000671"/>
                <a:gd name="connsiteY661" fmla="*/ 332251 h 804662"/>
                <a:gd name="connsiteX662" fmla="*/ 700214 w 4000671"/>
                <a:gd name="connsiteY662" fmla="*/ 332251 h 804662"/>
                <a:gd name="connsiteX663" fmla="*/ 707216 w 4000671"/>
                <a:gd name="connsiteY663" fmla="*/ 339254 h 804662"/>
                <a:gd name="connsiteX664" fmla="*/ 700214 w 4000671"/>
                <a:gd name="connsiteY664" fmla="*/ 346256 h 804662"/>
                <a:gd name="connsiteX665" fmla="*/ 662636 w 4000671"/>
                <a:gd name="connsiteY665" fmla="*/ 346256 h 804662"/>
                <a:gd name="connsiteX666" fmla="*/ 650148 w 4000671"/>
                <a:gd name="connsiteY666" fmla="*/ 346256 h 804662"/>
                <a:gd name="connsiteX667" fmla="*/ 643146 w 4000671"/>
                <a:gd name="connsiteY667" fmla="*/ 339254 h 804662"/>
                <a:gd name="connsiteX668" fmla="*/ 650148 w 4000671"/>
                <a:gd name="connsiteY668" fmla="*/ 332251 h 804662"/>
                <a:gd name="connsiteX669" fmla="*/ 662636 w 4000671"/>
                <a:gd name="connsiteY669" fmla="*/ 332251 h 804662"/>
                <a:gd name="connsiteX670" fmla="*/ 669638 w 4000671"/>
                <a:gd name="connsiteY670" fmla="*/ 339254 h 804662"/>
                <a:gd name="connsiteX671" fmla="*/ 662636 w 4000671"/>
                <a:gd name="connsiteY671" fmla="*/ 346256 h 804662"/>
                <a:gd name="connsiteX672" fmla="*/ 625174 w 4000671"/>
                <a:gd name="connsiteY672" fmla="*/ 346256 h 804662"/>
                <a:gd name="connsiteX673" fmla="*/ 612687 w 4000671"/>
                <a:gd name="connsiteY673" fmla="*/ 346256 h 804662"/>
                <a:gd name="connsiteX674" fmla="*/ 605685 w 4000671"/>
                <a:gd name="connsiteY674" fmla="*/ 339254 h 804662"/>
                <a:gd name="connsiteX675" fmla="*/ 612687 w 4000671"/>
                <a:gd name="connsiteY675" fmla="*/ 332251 h 804662"/>
                <a:gd name="connsiteX676" fmla="*/ 625174 w 4000671"/>
                <a:gd name="connsiteY676" fmla="*/ 332251 h 804662"/>
                <a:gd name="connsiteX677" fmla="*/ 632176 w 4000671"/>
                <a:gd name="connsiteY677" fmla="*/ 339254 h 804662"/>
                <a:gd name="connsiteX678" fmla="*/ 625174 w 4000671"/>
                <a:gd name="connsiteY678" fmla="*/ 346256 h 804662"/>
                <a:gd name="connsiteX679" fmla="*/ 587713 w 4000671"/>
                <a:gd name="connsiteY679" fmla="*/ 346256 h 804662"/>
                <a:gd name="connsiteX680" fmla="*/ 575226 w 4000671"/>
                <a:gd name="connsiteY680" fmla="*/ 346256 h 804662"/>
                <a:gd name="connsiteX681" fmla="*/ 568223 w 4000671"/>
                <a:gd name="connsiteY681" fmla="*/ 339254 h 804662"/>
                <a:gd name="connsiteX682" fmla="*/ 575226 w 4000671"/>
                <a:gd name="connsiteY682" fmla="*/ 332251 h 804662"/>
                <a:gd name="connsiteX683" fmla="*/ 587713 w 4000671"/>
                <a:gd name="connsiteY683" fmla="*/ 332251 h 804662"/>
                <a:gd name="connsiteX684" fmla="*/ 594715 w 4000671"/>
                <a:gd name="connsiteY684" fmla="*/ 339254 h 804662"/>
                <a:gd name="connsiteX685" fmla="*/ 587713 w 4000671"/>
                <a:gd name="connsiteY685" fmla="*/ 346256 h 804662"/>
                <a:gd name="connsiteX686" fmla="*/ 550135 w 4000671"/>
                <a:gd name="connsiteY686" fmla="*/ 346256 h 804662"/>
                <a:gd name="connsiteX687" fmla="*/ 537647 w 4000671"/>
                <a:gd name="connsiteY687" fmla="*/ 346256 h 804662"/>
                <a:gd name="connsiteX688" fmla="*/ 530645 w 4000671"/>
                <a:gd name="connsiteY688" fmla="*/ 339254 h 804662"/>
                <a:gd name="connsiteX689" fmla="*/ 537647 w 4000671"/>
                <a:gd name="connsiteY689" fmla="*/ 332251 h 804662"/>
                <a:gd name="connsiteX690" fmla="*/ 550135 w 4000671"/>
                <a:gd name="connsiteY690" fmla="*/ 332251 h 804662"/>
                <a:gd name="connsiteX691" fmla="*/ 557137 w 4000671"/>
                <a:gd name="connsiteY691" fmla="*/ 339254 h 804662"/>
                <a:gd name="connsiteX692" fmla="*/ 550135 w 4000671"/>
                <a:gd name="connsiteY692" fmla="*/ 346256 h 804662"/>
                <a:gd name="connsiteX693" fmla="*/ 512673 w 4000671"/>
                <a:gd name="connsiteY693" fmla="*/ 346256 h 804662"/>
                <a:gd name="connsiteX694" fmla="*/ 500186 w 4000671"/>
                <a:gd name="connsiteY694" fmla="*/ 346256 h 804662"/>
                <a:gd name="connsiteX695" fmla="*/ 493184 w 4000671"/>
                <a:gd name="connsiteY695" fmla="*/ 339254 h 804662"/>
                <a:gd name="connsiteX696" fmla="*/ 500186 w 4000671"/>
                <a:gd name="connsiteY696" fmla="*/ 332251 h 804662"/>
                <a:gd name="connsiteX697" fmla="*/ 512673 w 4000671"/>
                <a:gd name="connsiteY697" fmla="*/ 332251 h 804662"/>
                <a:gd name="connsiteX698" fmla="*/ 519675 w 4000671"/>
                <a:gd name="connsiteY698" fmla="*/ 339254 h 804662"/>
                <a:gd name="connsiteX699" fmla="*/ 512673 w 4000671"/>
                <a:gd name="connsiteY699" fmla="*/ 346256 h 804662"/>
                <a:gd name="connsiteX700" fmla="*/ 475212 w 4000671"/>
                <a:gd name="connsiteY700" fmla="*/ 346256 h 804662"/>
                <a:gd name="connsiteX701" fmla="*/ 462725 w 4000671"/>
                <a:gd name="connsiteY701" fmla="*/ 346256 h 804662"/>
                <a:gd name="connsiteX702" fmla="*/ 455722 w 4000671"/>
                <a:gd name="connsiteY702" fmla="*/ 339254 h 804662"/>
                <a:gd name="connsiteX703" fmla="*/ 462725 w 4000671"/>
                <a:gd name="connsiteY703" fmla="*/ 332251 h 804662"/>
                <a:gd name="connsiteX704" fmla="*/ 475212 w 4000671"/>
                <a:gd name="connsiteY704" fmla="*/ 332251 h 804662"/>
                <a:gd name="connsiteX705" fmla="*/ 482214 w 4000671"/>
                <a:gd name="connsiteY705" fmla="*/ 339254 h 804662"/>
                <a:gd name="connsiteX706" fmla="*/ 475212 w 4000671"/>
                <a:gd name="connsiteY706" fmla="*/ 346256 h 804662"/>
                <a:gd name="connsiteX707" fmla="*/ 437634 w 4000671"/>
                <a:gd name="connsiteY707" fmla="*/ 346256 h 804662"/>
                <a:gd name="connsiteX708" fmla="*/ 425146 w 4000671"/>
                <a:gd name="connsiteY708" fmla="*/ 346256 h 804662"/>
                <a:gd name="connsiteX709" fmla="*/ 418144 w 4000671"/>
                <a:gd name="connsiteY709" fmla="*/ 339254 h 804662"/>
                <a:gd name="connsiteX710" fmla="*/ 425146 w 4000671"/>
                <a:gd name="connsiteY710" fmla="*/ 332251 h 804662"/>
                <a:gd name="connsiteX711" fmla="*/ 437634 w 4000671"/>
                <a:gd name="connsiteY711" fmla="*/ 332251 h 804662"/>
                <a:gd name="connsiteX712" fmla="*/ 444636 w 4000671"/>
                <a:gd name="connsiteY712" fmla="*/ 339254 h 804662"/>
                <a:gd name="connsiteX713" fmla="*/ 437634 w 4000671"/>
                <a:gd name="connsiteY713" fmla="*/ 346256 h 804662"/>
                <a:gd name="connsiteX714" fmla="*/ 400172 w 4000671"/>
                <a:gd name="connsiteY714" fmla="*/ 346256 h 804662"/>
                <a:gd name="connsiteX715" fmla="*/ 387685 w 4000671"/>
                <a:gd name="connsiteY715" fmla="*/ 346256 h 804662"/>
                <a:gd name="connsiteX716" fmla="*/ 380683 w 4000671"/>
                <a:gd name="connsiteY716" fmla="*/ 339254 h 804662"/>
                <a:gd name="connsiteX717" fmla="*/ 387685 w 4000671"/>
                <a:gd name="connsiteY717" fmla="*/ 332251 h 804662"/>
                <a:gd name="connsiteX718" fmla="*/ 400172 w 4000671"/>
                <a:gd name="connsiteY718" fmla="*/ 332251 h 804662"/>
                <a:gd name="connsiteX719" fmla="*/ 407174 w 4000671"/>
                <a:gd name="connsiteY719" fmla="*/ 339254 h 804662"/>
                <a:gd name="connsiteX720" fmla="*/ 400172 w 4000671"/>
                <a:gd name="connsiteY720" fmla="*/ 346256 h 804662"/>
                <a:gd name="connsiteX721" fmla="*/ 362711 w 4000671"/>
                <a:gd name="connsiteY721" fmla="*/ 346256 h 804662"/>
                <a:gd name="connsiteX722" fmla="*/ 350224 w 4000671"/>
                <a:gd name="connsiteY722" fmla="*/ 346256 h 804662"/>
                <a:gd name="connsiteX723" fmla="*/ 343221 w 4000671"/>
                <a:gd name="connsiteY723" fmla="*/ 339254 h 804662"/>
                <a:gd name="connsiteX724" fmla="*/ 350224 w 4000671"/>
                <a:gd name="connsiteY724" fmla="*/ 332251 h 804662"/>
                <a:gd name="connsiteX725" fmla="*/ 362711 w 4000671"/>
                <a:gd name="connsiteY725" fmla="*/ 332251 h 804662"/>
                <a:gd name="connsiteX726" fmla="*/ 369713 w 4000671"/>
                <a:gd name="connsiteY726" fmla="*/ 339254 h 804662"/>
                <a:gd name="connsiteX727" fmla="*/ 362711 w 4000671"/>
                <a:gd name="connsiteY727" fmla="*/ 346256 h 804662"/>
                <a:gd name="connsiteX728" fmla="*/ 325133 w 4000671"/>
                <a:gd name="connsiteY728" fmla="*/ 346256 h 804662"/>
                <a:gd name="connsiteX729" fmla="*/ 312645 w 4000671"/>
                <a:gd name="connsiteY729" fmla="*/ 346256 h 804662"/>
                <a:gd name="connsiteX730" fmla="*/ 305643 w 4000671"/>
                <a:gd name="connsiteY730" fmla="*/ 339254 h 804662"/>
                <a:gd name="connsiteX731" fmla="*/ 312645 w 4000671"/>
                <a:gd name="connsiteY731" fmla="*/ 332251 h 804662"/>
                <a:gd name="connsiteX732" fmla="*/ 325133 w 4000671"/>
                <a:gd name="connsiteY732" fmla="*/ 332251 h 804662"/>
                <a:gd name="connsiteX733" fmla="*/ 332135 w 4000671"/>
                <a:gd name="connsiteY733" fmla="*/ 339254 h 804662"/>
                <a:gd name="connsiteX734" fmla="*/ 325133 w 4000671"/>
                <a:gd name="connsiteY734" fmla="*/ 346256 h 804662"/>
                <a:gd name="connsiteX735" fmla="*/ 287671 w 4000671"/>
                <a:gd name="connsiteY735" fmla="*/ 346256 h 804662"/>
                <a:gd name="connsiteX736" fmla="*/ 275184 w 4000671"/>
                <a:gd name="connsiteY736" fmla="*/ 346256 h 804662"/>
                <a:gd name="connsiteX737" fmla="*/ 268182 w 4000671"/>
                <a:gd name="connsiteY737" fmla="*/ 339254 h 804662"/>
                <a:gd name="connsiteX738" fmla="*/ 275184 w 4000671"/>
                <a:gd name="connsiteY738" fmla="*/ 332251 h 804662"/>
                <a:gd name="connsiteX739" fmla="*/ 287671 w 4000671"/>
                <a:gd name="connsiteY739" fmla="*/ 332251 h 804662"/>
                <a:gd name="connsiteX740" fmla="*/ 294673 w 4000671"/>
                <a:gd name="connsiteY740" fmla="*/ 339254 h 804662"/>
                <a:gd name="connsiteX741" fmla="*/ 287671 w 4000671"/>
                <a:gd name="connsiteY741" fmla="*/ 346256 h 804662"/>
                <a:gd name="connsiteX742" fmla="*/ 250210 w 4000671"/>
                <a:gd name="connsiteY742" fmla="*/ 346256 h 804662"/>
                <a:gd name="connsiteX743" fmla="*/ 237723 w 4000671"/>
                <a:gd name="connsiteY743" fmla="*/ 346256 h 804662"/>
                <a:gd name="connsiteX744" fmla="*/ 230720 w 4000671"/>
                <a:gd name="connsiteY744" fmla="*/ 339254 h 804662"/>
                <a:gd name="connsiteX745" fmla="*/ 237723 w 4000671"/>
                <a:gd name="connsiteY745" fmla="*/ 332251 h 804662"/>
                <a:gd name="connsiteX746" fmla="*/ 250210 w 4000671"/>
                <a:gd name="connsiteY746" fmla="*/ 332251 h 804662"/>
                <a:gd name="connsiteX747" fmla="*/ 257212 w 4000671"/>
                <a:gd name="connsiteY747" fmla="*/ 339254 h 804662"/>
                <a:gd name="connsiteX748" fmla="*/ 250210 w 4000671"/>
                <a:gd name="connsiteY748" fmla="*/ 346256 h 804662"/>
                <a:gd name="connsiteX749" fmla="*/ 3046863 w 4000671"/>
                <a:gd name="connsiteY749" fmla="*/ 341938 h 804662"/>
                <a:gd name="connsiteX750" fmla="*/ 3041962 w 4000671"/>
                <a:gd name="connsiteY750" fmla="*/ 339837 h 804662"/>
                <a:gd name="connsiteX751" fmla="*/ 3041962 w 4000671"/>
                <a:gd name="connsiteY751" fmla="*/ 329917 h 804662"/>
                <a:gd name="connsiteX752" fmla="*/ 3050831 w 4000671"/>
                <a:gd name="connsiteY752" fmla="*/ 321048 h 804662"/>
                <a:gd name="connsiteX753" fmla="*/ 3060751 w 4000671"/>
                <a:gd name="connsiteY753" fmla="*/ 321048 h 804662"/>
                <a:gd name="connsiteX754" fmla="*/ 3060751 w 4000671"/>
                <a:gd name="connsiteY754" fmla="*/ 330968 h 804662"/>
                <a:gd name="connsiteX755" fmla="*/ 3051881 w 4000671"/>
                <a:gd name="connsiteY755" fmla="*/ 339837 h 804662"/>
                <a:gd name="connsiteX756" fmla="*/ 3046980 w 4000671"/>
                <a:gd name="connsiteY756" fmla="*/ 341821 h 804662"/>
                <a:gd name="connsiteX757" fmla="*/ 3073355 w 4000671"/>
                <a:gd name="connsiteY757" fmla="*/ 315446 h 804662"/>
                <a:gd name="connsiteX758" fmla="*/ 3068453 w 4000671"/>
                <a:gd name="connsiteY758" fmla="*/ 313346 h 804662"/>
                <a:gd name="connsiteX759" fmla="*/ 3068453 w 4000671"/>
                <a:gd name="connsiteY759" fmla="*/ 303426 h 804662"/>
                <a:gd name="connsiteX760" fmla="*/ 3077322 w 4000671"/>
                <a:gd name="connsiteY760" fmla="*/ 294557 h 804662"/>
                <a:gd name="connsiteX761" fmla="*/ 3087242 w 4000671"/>
                <a:gd name="connsiteY761" fmla="*/ 294557 h 804662"/>
                <a:gd name="connsiteX762" fmla="*/ 3087242 w 4000671"/>
                <a:gd name="connsiteY762" fmla="*/ 304476 h 804662"/>
                <a:gd name="connsiteX763" fmla="*/ 3078373 w 4000671"/>
                <a:gd name="connsiteY763" fmla="*/ 313346 h 804662"/>
                <a:gd name="connsiteX764" fmla="*/ 3073471 w 4000671"/>
                <a:gd name="connsiteY764" fmla="*/ 315330 h 804662"/>
                <a:gd name="connsiteX765" fmla="*/ 3099963 w 4000671"/>
                <a:gd name="connsiteY765" fmla="*/ 288955 h 804662"/>
                <a:gd name="connsiteX766" fmla="*/ 3095061 w 4000671"/>
                <a:gd name="connsiteY766" fmla="*/ 286854 h 804662"/>
                <a:gd name="connsiteX767" fmla="*/ 3095061 w 4000671"/>
                <a:gd name="connsiteY767" fmla="*/ 276934 h 804662"/>
                <a:gd name="connsiteX768" fmla="*/ 3103931 w 4000671"/>
                <a:gd name="connsiteY768" fmla="*/ 268065 h 804662"/>
                <a:gd name="connsiteX769" fmla="*/ 3113850 w 4000671"/>
                <a:gd name="connsiteY769" fmla="*/ 268065 h 804662"/>
                <a:gd name="connsiteX770" fmla="*/ 3113850 w 4000671"/>
                <a:gd name="connsiteY770" fmla="*/ 277985 h 804662"/>
                <a:gd name="connsiteX771" fmla="*/ 3104981 w 4000671"/>
                <a:gd name="connsiteY771" fmla="*/ 286854 h 804662"/>
                <a:gd name="connsiteX772" fmla="*/ 3100079 w 4000671"/>
                <a:gd name="connsiteY772" fmla="*/ 288838 h 804662"/>
                <a:gd name="connsiteX773" fmla="*/ 3126454 w 4000671"/>
                <a:gd name="connsiteY773" fmla="*/ 262580 h 804662"/>
                <a:gd name="connsiteX774" fmla="*/ 3121553 w 4000671"/>
                <a:gd name="connsiteY774" fmla="*/ 260480 h 804662"/>
                <a:gd name="connsiteX775" fmla="*/ 3121553 w 4000671"/>
                <a:gd name="connsiteY775" fmla="*/ 250560 h 804662"/>
                <a:gd name="connsiteX776" fmla="*/ 3130422 w 4000671"/>
                <a:gd name="connsiteY776" fmla="*/ 241690 h 804662"/>
                <a:gd name="connsiteX777" fmla="*/ 3140342 w 4000671"/>
                <a:gd name="connsiteY777" fmla="*/ 241690 h 804662"/>
                <a:gd name="connsiteX778" fmla="*/ 3140342 w 4000671"/>
                <a:gd name="connsiteY778" fmla="*/ 251610 h 804662"/>
                <a:gd name="connsiteX779" fmla="*/ 3131472 w 4000671"/>
                <a:gd name="connsiteY779" fmla="*/ 260480 h 804662"/>
                <a:gd name="connsiteX780" fmla="*/ 3126571 w 4000671"/>
                <a:gd name="connsiteY780" fmla="*/ 262463 h 804662"/>
                <a:gd name="connsiteX781" fmla="*/ 3153062 w 4000671"/>
                <a:gd name="connsiteY781" fmla="*/ 236089 h 804662"/>
                <a:gd name="connsiteX782" fmla="*/ 3148161 w 4000671"/>
                <a:gd name="connsiteY782" fmla="*/ 233988 h 804662"/>
                <a:gd name="connsiteX783" fmla="*/ 3148161 w 4000671"/>
                <a:gd name="connsiteY783" fmla="*/ 224068 h 804662"/>
                <a:gd name="connsiteX784" fmla="*/ 3157030 w 4000671"/>
                <a:gd name="connsiteY784" fmla="*/ 215199 h 804662"/>
                <a:gd name="connsiteX785" fmla="*/ 3166950 w 4000671"/>
                <a:gd name="connsiteY785" fmla="*/ 215199 h 804662"/>
                <a:gd name="connsiteX786" fmla="*/ 3166950 w 4000671"/>
                <a:gd name="connsiteY786" fmla="*/ 225119 h 804662"/>
                <a:gd name="connsiteX787" fmla="*/ 3158081 w 4000671"/>
                <a:gd name="connsiteY787" fmla="*/ 233988 h 804662"/>
                <a:gd name="connsiteX788" fmla="*/ 3153179 w 4000671"/>
                <a:gd name="connsiteY788" fmla="*/ 235972 h 804662"/>
                <a:gd name="connsiteX789" fmla="*/ 3179671 w 4000671"/>
                <a:gd name="connsiteY789" fmla="*/ 209597 h 804662"/>
                <a:gd name="connsiteX790" fmla="*/ 3174769 w 4000671"/>
                <a:gd name="connsiteY790" fmla="*/ 207497 h 804662"/>
                <a:gd name="connsiteX791" fmla="*/ 3174769 w 4000671"/>
                <a:gd name="connsiteY791" fmla="*/ 197577 h 804662"/>
                <a:gd name="connsiteX792" fmla="*/ 3183638 w 4000671"/>
                <a:gd name="connsiteY792" fmla="*/ 188708 h 804662"/>
                <a:gd name="connsiteX793" fmla="*/ 3193558 w 4000671"/>
                <a:gd name="connsiteY793" fmla="*/ 188708 h 804662"/>
                <a:gd name="connsiteX794" fmla="*/ 3193558 w 4000671"/>
                <a:gd name="connsiteY794" fmla="*/ 198627 h 804662"/>
                <a:gd name="connsiteX795" fmla="*/ 3184689 w 4000671"/>
                <a:gd name="connsiteY795" fmla="*/ 207497 h 804662"/>
                <a:gd name="connsiteX796" fmla="*/ 3179787 w 4000671"/>
                <a:gd name="connsiteY796" fmla="*/ 209481 h 804662"/>
                <a:gd name="connsiteX797" fmla="*/ 3206162 w 4000671"/>
                <a:gd name="connsiteY797" fmla="*/ 183106 h 804662"/>
                <a:gd name="connsiteX798" fmla="*/ 3201261 w 4000671"/>
                <a:gd name="connsiteY798" fmla="*/ 181005 h 804662"/>
                <a:gd name="connsiteX799" fmla="*/ 3201261 w 4000671"/>
                <a:gd name="connsiteY799" fmla="*/ 171086 h 804662"/>
                <a:gd name="connsiteX800" fmla="*/ 3210130 w 4000671"/>
                <a:gd name="connsiteY800" fmla="*/ 162216 h 804662"/>
                <a:gd name="connsiteX801" fmla="*/ 3220049 w 4000671"/>
                <a:gd name="connsiteY801" fmla="*/ 162216 h 804662"/>
                <a:gd name="connsiteX802" fmla="*/ 3220049 w 4000671"/>
                <a:gd name="connsiteY802" fmla="*/ 172136 h 804662"/>
                <a:gd name="connsiteX803" fmla="*/ 3211180 w 4000671"/>
                <a:gd name="connsiteY803" fmla="*/ 181005 h 804662"/>
                <a:gd name="connsiteX804" fmla="*/ 3206279 w 4000671"/>
                <a:gd name="connsiteY804" fmla="*/ 182989 h 804662"/>
                <a:gd name="connsiteX805" fmla="*/ 3232770 w 4000671"/>
                <a:gd name="connsiteY805" fmla="*/ 156614 h 804662"/>
                <a:gd name="connsiteX806" fmla="*/ 3227869 w 4000671"/>
                <a:gd name="connsiteY806" fmla="*/ 154514 h 804662"/>
                <a:gd name="connsiteX807" fmla="*/ 3227869 w 4000671"/>
                <a:gd name="connsiteY807" fmla="*/ 144594 h 804662"/>
                <a:gd name="connsiteX808" fmla="*/ 3236738 w 4000671"/>
                <a:gd name="connsiteY808" fmla="*/ 135725 h 804662"/>
                <a:gd name="connsiteX809" fmla="*/ 3246658 w 4000671"/>
                <a:gd name="connsiteY809" fmla="*/ 135725 h 804662"/>
                <a:gd name="connsiteX810" fmla="*/ 3246658 w 4000671"/>
                <a:gd name="connsiteY810" fmla="*/ 145644 h 804662"/>
                <a:gd name="connsiteX811" fmla="*/ 3237788 w 4000671"/>
                <a:gd name="connsiteY811" fmla="*/ 154514 h 804662"/>
                <a:gd name="connsiteX812" fmla="*/ 3232887 w 4000671"/>
                <a:gd name="connsiteY812" fmla="*/ 156498 h 804662"/>
                <a:gd name="connsiteX813" fmla="*/ 3993669 w 4000671"/>
                <a:gd name="connsiteY813" fmla="*/ 148562 h 804662"/>
                <a:gd name="connsiteX814" fmla="*/ 3981182 w 4000671"/>
                <a:gd name="connsiteY814" fmla="*/ 148562 h 804662"/>
                <a:gd name="connsiteX815" fmla="*/ 3974179 w 4000671"/>
                <a:gd name="connsiteY815" fmla="*/ 141560 h 804662"/>
                <a:gd name="connsiteX816" fmla="*/ 3981182 w 4000671"/>
                <a:gd name="connsiteY816" fmla="*/ 134558 h 804662"/>
                <a:gd name="connsiteX817" fmla="*/ 3993669 w 4000671"/>
                <a:gd name="connsiteY817" fmla="*/ 134558 h 804662"/>
                <a:gd name="connsiteX818" fmla="*/ 4000671 w 4000671"/>
                <a:gd name="connsiteY818" fmla="*/ 141560 h 804662"/>
                <a:gd name="connsiteX819" fmla="*/ 3993669 w 4000671"/>
                <a:gd name="connsiteY819" fmla="*/ 148562 h 804662"/>
                <a:gd name="connsiteX820" fmla="*/ 3956091 w 4000671"/>
                <a:gd name="connsiteY820" fmla="*/ 148562 h 804662"/>
                <a:gd name="connsiteX821" fmla="*/ 3943604 w 4000671"/>
                <a:gd name="connsiteY821" fmla="*/ 148562 h 804662"/>
                <a:gd name="connsiteX822" fmla="*/ 3936601 w 4000671"/>
                <a:gd name="connsiteY822" fmla="*/ 141560 h 804662"/>
                <a:gd name="connsiteX823" fmla="*/ 3943604 w 4000671"/>
                <a:gd name="connsiteY823" fmla="*/ 134558 h 804662"/>
                <a:gd name="connsiteX824" fmla="*/ 3956091 w 4000671"/>
                <a:gd name="connsiteY824" fmla="*/ 134558 h 804662"/>
                <a:gd name="connsiteX825" fmla="*/ 3963093 w 4000671"/>
                <a:gd name="connsiteY825" fmla="*/ 141560 h 804662"/>
                <a:gd name="connsiteX826" fmla="*/ 3956091 w 4000671"/>
                <a:gd name="connsiteY826" fmla="*/ 148562 h 804662"/>
                <a:gd name="connsiteX827" fmla="*/ 3918629 w 4000671"/>
                <a:gd name="connsiteY827" fmla="*/ 148562 h 804662"/>
                <a:gd name="connsiteX828" fmla="*/ 3906142 w 4000671"/>
                <a:gd name="connsiteY828" fmla="*/ 148562 h 804662"/>
                <a:gd name="connsiteX829" fmla="*/ 3899140 w 4000671"/>
                <a:gd name="connsiteY829" fmla="*/ 141560 h 804662"/>
                <a:gd name="connsiteX830" fmla="*/ 3906142 w 4000671"/>
                <a:gd name="connsiteY830" fmla="*/ 134558 h 804662"/>
                <a:gd name="connsiteX831" fmla="*/ 3918629 w 4000671"/>
                <a:gd name="connsiteY831" fmla="*/ 134558 h 804662"/>
                <a:gd name="connsiteX832" fmla="*/ 3925631 w 4000671"/>
                <a:gd name="connsiteY832" fmla="*/ 141560 h 804662"/>
                <a:gd name="connsiteX833" fmla="*/ 3918629 w 4000671"/>
                <a:gd name="connsiteY833" fmla="*/ 148562 h 804662"/>
                <a:gd name="connsiteX834" fmla="*/ 3881168 w 4000671"/>
                <a:gd name="connsiteY834" fmla="*/ 148562 h 804662"/>
                <a:gd name="connsiteX835" fmla="*/ 3868681 w 4000671"/>
                <a:gd name="connsiteY835" fmla="*/ 148562 h 804662"/>
                <a:gd name="connsiteX836" fmla="*/ 3861679 w 4000671"/>
                <a:gd name="connsiteY836" fmla="*/ 141560 h 804662"/>
                <a:gd name="connsiteX837" fmla="*/ 3868681 w 4000671"/>
                <a:gd name="connsiteY837" fmla="*/ 134558 h 804662"/>
                <a:gd name="connsiteX838" fmla="*/ 3881168 w 4000671"/>
                <a:gd name="connsiteY838" fmla="*/ 134558 h 804662"/>
                <a:gd name="connsiteX839" fmla="*/ 3888170 w 4000671"/>
                <a:gd name="connsiteY839" fmla="*/ 141560 h 804662"/>
                <a:gd name="connsiteX840" fmla="*/ 3881168 w 4000671"/>
                <a:gd name="connsiteY840" fmla="*/ 148562 h 804662"/>
                <a:gd name="connsiteX841" fmla="*/ 3843590 w 4000671"/>
                <a:gd name="connsiteY841" fmla="*/ 148562 h 804662"/>
                <a:gd name="connsiteX842" fmla="*/ 3831103 w 4000671"/>
                <a:gd name="connsiteY842" fmla="*/ 148562 h 804662"/>
                <a:gd name="connsiteX843" fmla="*/ 3824101 w 4000671"/>
                <a:gd name="connsiteY843" fmla="*/ 141560 h 804662"/>
                <a:gd name="connsiteX844" fmla="*/ 3831103 w 4000671"/>
                <a:gd name="connsiteY844" fmla="*/ 134558 h 804662"/>
                <a:gd name="connsiteX845" fmla="*/ 3843590 w 4000671"/>
                <a:gd name="connsiteY845" fmla="*/ 134558 h 804662"/>
                <a:gd name="connsiteX846" fmla="*/ 3850592 w 4000671"/>
                <a:gd name="connsiteY846" fmla="*/ 141560 h 804662"/>
                <a:gd name="connsiteX847" fmla="*/ 3843590 w 4000671"/>
                <a:gd name="connsiteY847" fmla="*/ 148562 h 804662"/>
                <a:gd name="connsiteX848" fmla="*/ 3806128 w 4000671"/>
                <a:gd name="connsiteY848" fmla="*/ 148562 h 804662"/>
                <a:gd name="connsiteX849" fmla="*/ 3793641 w 4000671"/>
                <a:gd name="connsiteY849" fmla="*/ 148562 h 804662"/>
                <a:gd name="connsiteX850" fmla="*/ 3786639 w 4000671"/>
                <a:gd name="connsiteY850" fmla="*/ 141560 h 804662"/>
                <a:gd name="connsiteX851" fmla="*/ 3793641 w 4000671"/>
                <a:gd name="connsiteY851" fmla="*/ 134558 h 804662"/>
                <a:gd name="connsiteX852" fmla="*/ 3806128 w 4000671"/>
                <a:gd name="connsiteY852" fmla="*/ 134558 h 804662"/>
                <a:gd name="connsiteX853" fmla="*/ 3813130 w 4000671"/>
                <a:gd name="connsiteY853" fmla="*/ 141560 h 804662"/>
                <a:gd name="connsiteX854" fmla="*/ 3806128 w 4000671"/>
                <a:gd name="connsiteY854" fmla="*/ 148562 h 804662"/>
                <a:gd name="connsiteX855" fmla="*/ 3769017 w 4000671"/>
                <a:gd name="connsiteY855" fmla="*/ 133391 h 804662"/>
                <a:gd name="connsiteX856" fmla="*/ 3773918 w 4000671"/>
                <a:gd name="connsiteY856" fmla="*/ 128489 h 804662"/>
                <a:gd name="connsiteX857" fmla="*/ 3768433 w 4000671"/>
                <a:gd name="connsiteY857" fmla="*/ 132924 h 804662"/>
                <a:gd name="connsiteX858" fmla="*/ 3760031 w 4000671"/>
                <a:gd name="connsiteY858" fmla="*/ 124521 h 804662"/>
                <a:gd name="connsiteX859" fmla="*/ 3760031 w 4000671"/>
                <a:gd name="connsiteY859" fmla="*/ 114602 h 804662"/>
                <a:gd name="connsiteX860" fmla="*/ 3769951 w 4000671"/>
                <a:gd name="connsiteY860" fmla="*/ 114602 h 804662"/>
                <a:gd name="connsiteX861" fmla="*/ 3778236 w 4000671"/>
                <a:gd name="connsiteY861" fmla="*/ 123004 h 804662"/>
                <a:gd name="connsiteX862" fmla="*/ 3773802 w 4000671"/>
                <a:gd name="connsiteY862" fmla="*/ 128489 h 804662"/>
                <a:gd name="connsiteX863" fmla="*/ 3768900 w 4000671"/>
                <a:gd name="connsiteY863" fmla="*/ 133391 h 804662"/>
                <a:gd name="connsiteX864" fmla="*/ 3259262 w 4000671"/>
                <a:gd name="connsiteY864" fmla="*/ 130123 h 804662"/>
                <a:gd name="connsiteX865" fmla="*/ 3254360 w 4000671"/>
                <a:gd name="connsiteY865" fmla="*/ 128022 h 804662"/>
                <a:gd name="connsiteX866" fmla="*/ 3254360 w 4000671"/>
                <a:gd name="connsiteY866" fmla="*/ 118103 h 804662"/>
                <a:gd name="connsiteX867" fmla="*/ 3263229 w 4000671"/>
                <a:gd name="connsiteY867" fmla="*/ 109233 h 804662"/>
                <a:gd name="connsiteX868" fmla="*/ 3273149 w 4000671"/>
                <a:gd name="connsiteY868" fmla="*/ 109233 h 804662"/>
                <a:gd name="connsiteX869" fmla="*/ 3273149 w 4000671"/>
                <a:gd name="connsiteY869" fmla="*/ 119153 h 804662"/>
                <a:gd name="connsiteX870" fmla="*/ 3264280 w 4000671"/>
                <a:gd name="connsiteY870" fmla="*/ 128022 h 804662"/>
                <a:gd name="connsiteX871" fmla="*/ 3259378 w 4000671"/>
                <a:gd name="connsiteY871" fmla="*/ 130006 h 804662"/>
                <a:gd name="connsiteX872" fmla="*/ 3747427 w 4000671"/>
                <a:gd name="connsiteY872" fmla="*/ 108767 h 804662"/>
                <a:gd name="connsiteX873" fmla="*/ 3742409 w 4000671"/>
                <a:gd name="connsiteY873" fmla="*/ 106666 h 804662"/>
                <a:gd name="connsiteX874" fmla="*/ 3733539 w 4000671"/>
                <a:gd name="connsiteY874" fmla="*/ 97797 h 804662"/>
                <a:gd name="connsiteX875" fmla="*/ 3733539 w 4000671"/>
                <a:gd name="connsiteY875" fmla="*/ 87877 h 804662"/>
                <a:gd name="connsiteX876" fmla="*/ 3743459 w 4000671"/>
                <a:gd name="connsiteY876" fmla="*/ 87877 h 804662"/>
                <a:gd name="connsiteX877" fmla="*/ 3752329 w 4000671"/>
                <a:gd name="connsiteY877" fmla="*/ 96746 h 804662"/>
                <a:gd name="connsiteX878" fmla="*/ 3752329 w 4000671"/>
                <a:gd name="connsiteY878" fmla="*/ 106666 h 804662"/>
                <a:gd name="connsiteX879" fmla="*/ 3747427 w 4000671"/>
                <a:gd name="connsiteY879" fmla="*/ 108650 h 804662"/>
                <a:gd name="connsiteX880" fmla="*/ 3285870 w 4000671"/>
                <a:gd name="connsiteY880" fmla="*/ 103632 h 804662"/>
                <a:gd name="connsiteX881" fmla="*/ 3280968 w 4000671"/>
                <a:gd name="connsiteY881" fmla="*/ 101531 h 804662"/>
                <a:gd name="connsiteX882" fmla="*/ 3280968 w 4000671"/>
                <a:gd name="connsiteY882" fmla="*/ 91611 h 804662"/>
                <a:gd name="connsiteX883" fmla="*/ 3289838 w 4000671"/>
                <a:gd name="connsiteY883" fmla="*/ 82742 h 804662"/>
                <a:gd name="connsiteX884" fmla="*/ 3299757 w 4000671"/>
                <a:gd name="connsiteY884" fmla="*/ 82742 h 804662"/>
                <a:gd name="connsiteX885" fmla="*/ 3299757 w 4000671"/>
                <a:gd name="connsiteY885" fmla="*/ 92662 h 804662"/>
                <a:gd name="connsiteX886" fmla="*/ 3290888 w 4000671"/>
                <a:gd name="connsiteY886" fmla="*/ 101531 h 804662"/>
                <a:gd name="connsiteX887" fmla="*/ 3285986 w 4000671"/>
                <a:gd name="connsiteY887" fmla="*/ 103515 h 804662"/>
                <a:gd name="connsiteX888" fmla="*/ 3720936 w 4000671"/>
                <a:gd name="connsiteY888" fmla="*/ 82042 h 804662"/>
                <a:gd name="connsiteX889" fmla="*/ 3715917 w 4000671"/>
                <a:gd name="connsiteY889" fmla="*/ 79941 h 804662"/>
                <a:gd name="connsiteX890" fmla="*/ 3707048 w 4000671"/>
                <a:gd name="connsiteY890" fmla="*/ 71072 h 804662"/>
                <a:gd name="connsiteX891" fmla="*/ 3707048 w 4000671"/>
                <a:gd name="connsiteY891" fmla="*/ 61152 h 804662"/>
                <a:gd name="connsiteX892" fmla="*/ 3716968 w 4000671"/>
                <a:gd name="connsiteY892" fmla="*/ 61152 h 804662"/>
                <a:gd name="connsiteX893" fmla="*/ 3725837 w 4000671"/>
                <a:gd name="connsiteY893" fmla="*/ 70021 h 804662"/>
                <a:gd name="connsiteX894" fmla="*/ 3725837 w 4000671"/>
                <a:gd name="connsiteY894" fmla="*/ 79941 h 804662"/>
                <a:gd name="connsiteX895" fmla="*/ 3720936 w 4000671"/>
                <a:gd name="connsiteY895" fmla="*/ 81925 h 804662"/>
                <a:gd name="connsiteX896" fmla="*/ 3312478 w 4000671"/>
                <a:gd name="connsiteY896" fmla="*/ 77257 h 804662"/>
                <a:gd name="connsiteX897" fmla="*/ 3307576 w 4000671"/>
                <a:gd name="connsiteY897" fmla="*/ 75156 h 804662"/>
                <a:gd name="connsiteX898" fmla="*/ 3307576 w 4000671"/>
                <a:gd name="connsiteY898" fmla="*/ 65237 h 804662"/>
                <a:gd name="connsiteX899" fmla="*/ 3316446 w 4000671"/>
                <a:gd name="connsiteY899" fmla="*/ 56367 h 804662"/>
                <a:gd name="connsiteX900" fmla="*/ 3326365 w 4000671"/>
                <a:gd name="connsiteY900" fmla="*/ 56367 h 804662"/>
                <a:gd name="connsiteX901" fmla="*/ 3326365 w 4000671"/>
                <a:gd name="connsiteY901" fmla="*/ 66287 h 804662"/>
                <a:gd name="connsiteX902" fmla="*/ 3317496 w 4000671"/>
                <a:gd name="connsiteY902" fmla="*/ 75156 h 804662"/>
                <a:gd name="connsiteX903" fmla="*/ 3312594 w 4000671"/>
                <a:gd name="connsiteY903" fmla="*/ 77140 h 804662"/>
                <a:gd name="connsiteX904" fmla="*/ 3694444 w 4000671"/>
                <a:gd name="connsiteY904" fmla="*/ 55317 h 804662"/>
                <a:gd name="connsiteX905" fmla="*/ 3689426 w 4000671"/>
                <a:gd name="connsiteY905" fmla="*/ 53216 h 804662"/>
                <a:gd name="connsiteX906" fmla="*/ 3680557 w 4000671"/>
                <a:gd name="connsiteY906" fmla="*/ 44347 h 804662"/>
                <a:gd name="connsiteX907" fmla="*/ 3680557 w 4000671"/>
                <a:gd name="connsiteY907" fmla="*/ 34427 h 804662"/>
                <a:gd name="connsiteX908" fmla="*/ 3690476 w 4000671"/>
                <a:gd name="connsiteY908" fmla="*/ 34427 h 804662"/>
                <a:gd name="connsiteX909" fmla="*/ 3699346 w 4000671"/>
                <a:gd name="connsiteY909" fmla="*/ 43297 h 804662"/>
                <a:gd name="connsiteX910" fmla="*/ 3699346 w 4000671"/>
                <a:gd name="connsiteY910" fmla="*/ 53216 h 804662"/>
                <a:gd name="connsiteX911" fmla="*/ 3694444 w 4000671"/>
                <a:gd name="connsiteY911" fmla="*/ 55200 h 804662"/>
                <a:gd name="connsiteX912" fmla="*/ 3338969 w 4000671"/>
                <a:gd name="connsiteY912" fmla="*/ 50766 h 804662"/>
                <a:gd name="connsiteX913" fmla="*/ 3334067 w 4000671"/>
                <a:gd name="connsiteY913" fmla="*/ 48665 h 804662"/>
                <a:gd name="connsiteX914" fmla="*/ 3334067 w 4000671"/>
                <a:gd name="connsiteY914" fmla="*/ 38745 h 804662"/>
                <a:gd name="connsiteX915" fmla="*/ 3342937 w 4000671"/>
                <a:gd name="connsiteY915" fmla="*/ 29876 h 804662"/>
                <a:gd name="connsiteX916" fmla="*/ 3352857 w 4000671"/>
                <a:gd name="connsiteY916" fmla="*/ 29876 h 804662"/>
                <a:gd name="connsiteX917" fmla="*/ 3352857 w 4000671"/>
                <a:gd name="connsiteY917" fmla="*/ 39796 h 804662"/>
                <a:gd name="connsiteX918" fmla="*/ 3343987 w 4000671"/>
                <a:gd name="connsiteY918" fmla="*/ 48665 h 804662"/>
                <a:gd name="connsiteX919" fmla="*/ 3339086 w 4000671"/>
                <a:gd name="connsiteY919" fmla="*/ 50649 h 804662"/>
                <a:gd name="connsiteX920" fmla="*/ 3667953 w 4000671"/>
                <a:gd name="connsiteY920" fmla="*/ 28709 h 804662"/>
                <a:gd name="connsiteX921" fmla="*/ 3662935 w 4000671"/>
                <a:gd name="connsiteY921" fmla="*/ 26608 h 804662"/>
                <a:gd name="connsiteX922" fmla="*/ 3654065 w 4000671"/>
                <a:gd name="connsiteY922" fmla="*/ 17739 h 804662"/>
                <a:gd name="connsiteX923" fmla="*/ 3654065 w 4000671"/>
                <a:gd name="connsiteY923" fmla="*/ 7819 h 804662"/>
                <a:gd name="connsiteX924" fmla="*/ 3663985 w 4000671"/>
                <a:gd name="connsiteY924" fmla="*/ 7819 h 804662"/>
                <a:gd name="connsiteX925" fmla="*/ 3672854 w 4000671"/>
                <a:gd name="connsiteY925" fmla="*/ 16688 h 804662"/>
                <a:gd name="connsiteX926" fmla="*/ 3672854 w 4000671"/>
                <a:gd name="connsiteY926" fmla="*/ 26608 h 804662"/>
                <a:gd name="connsiteX927" fmla="*/ 3667953 w 4000671"/>
                <a:gd name="connsiteY927" fmla="*/ 28592 h 804662"/>
                <a:gd name="connsiteX928" fmla="*/ 3365577 w 4000671"/>
                <a:gd name="connsiteY928" fmla="*/ 24274 h 804662"/>
                <a:gd name="connsiteX929" fmla="*/ 3360676 w 4000671"/>
                <a:gd name="connsiteY929" fmla="*/ 22173 h 804662"/>
                <a:gd name="connsiteX930" fmla="*/ 3360676 w 4000671"/>
                <a:gd name="connsiteY930" fmla="*/ 12254 h 804662"/>
                <a:gd name="connsiteX931" fmla="*/ 3369545 w 4000671"/>
                <a:gd name="connsiteY931" fmla="*/ 3384 h 804662"/>
                <a:gd name="connsiteX932" fmla="*/ 3379465 w 4000671"/>
                <a:gd name="connsiteY932" fmla="*/ 3384 h 804662"/>
                <a:gd name="connsiteX933" fmla="*/ 3379465 w 4000671"/>
                <a:gd name="connsiteY933" fmla="*/ 13304 h 804662"/>
                <a:gd name="connsiteX934" fmla="*/ 3370595 w 4000671"/>
                <a:gd name="connsiteY934" fmla="*/ 22173 h 804662"/>
                <a:gd name="connsiteX935" fmla="*/ 3365694 w 4000671"/>
                <a:gd name="connsiteY935" fmla="*/ 24157 h 804662"/>
                <a:gd name="connsiteX936" fmla="*/ 3636327 w 4000671"/>
                <a:gd name="connsiteY936" fmla="*/ 14004 h 804662"/>
                <a:gd name="connsiteX937" fmla="*/ 3623839 w 4000671"/>
                <a:gd name="connsiteY937" fmla="*/ 14004 h 804662"/>
                <a:gd name="connsiteX938" fmla="*/ 3616837 w 4000671"/>
                <a:gd name="connsiteY938" fmla="*/ 7002 h 804662"/>
                <a:gd name="connsiteX939" fmla="*/ 3623839 w 4000671"/>
                <a:gd name="connsiteY939" fmla="*/ 0 h 804662"/>
                <a:gd name="connsiteX940" fmla="*/ 3636327 w 4000671"/>
                <a:gd name="connsiteY940" fmla="*/ 0 h 804662"/>
                <a:gd name="connsiteX941" fmla="*/ 3643328 w 4000671"/>
                <a:gd name="connsiteY941" fmla="*/ 7002 h 804662"/>
                <a:gd name="connsiteX942" fmla="*/ 3636327 w 4000671"/>
                <a:gd name="connsiteY942" fmla="*/ 14004 h 804662"/>
                <a:gd name="connsiteX943" fmla="*/ 3598865 w 4000671"/>
                <a:gd name="connsiteY943" fmla="*/ 14004 h 804662"/>
                <a:gd name="connsiteX944" fmla="*/ 3586378 w 4000671"/>
                <a:gd name="connsiteY944" fmla="*/ 14004 h 804662"/>
                <a:gd name="connsiteX945" fmla="*/ 3579376 w 4000671"/>
                <a:gd name="connsiteY945" fmla="*/ 7002 h 804662"/>
                <a:gd name="connsiteX946" fmla="*/ 3586378 w 4000671"/>
                <a:gd name="connsiteY946" fmla="*/ 0 h 804662"/>
                <a:gd name="connsiteX947" fmla="*/ 3598865 w 4000671"/>
                <a:gd name="connsiteY947" fmla="*/ 0 h 804662"/>
                <a:gd name="connsiteX948" fmla="*/ 3605867 w 4000671"/>
                <a:gd name="connsiteY948" fmla="*/ 7002 h 804662"/>
                <a:gd name="connsiteX949" fmla="*/ 3598865 w 4000671"/>
                <a:gd name="connsiteY949" fmla="*/ 14004 h 804662"/>
                <a:gd name="connsiteX950" fmla="*/ 3561287 w 4000671"/>
                <a:gd name="connsiteY950" fmla="*/ 14004 h 804662"/>
                <a:gd name="connsiteX951" fmla="*/ 3548800 w 4000671"/>
                <a:gd name="connsiteY951" fmla="*/ 14004 h 804662"/>
                <a:gd name="connsiteX952" fmla="*/ 3541798 w 4000671"/>
                <a:gd name="connsiteY952" fmla="*/ 7002 h 804662"/>
                <a:gd name="connsiteX953" fmla="*/ 3548800 w 4000671"/>
                <a:gd name="connsiteY953" fmla="*/ 0 h 804662"/>
                <a:gd name="connsiteX954" fmla="*/ 3561287 w 4000671"/>
                <a:gd name="connsiteY954" fmla="*/ 0 h 804662"/>
                <a:gd name="connsiteX955" fmla="*/ 3568289 w 4000671"/>
                <a:gd name="connsiteY955" fmla="*/ 7002 h 804662"/>
                <a:gd name="connsiteX956" fmla="*/ 3561287 w 4000671"/>
                <a:gd name="connsiteY956" fmla="*/ 14004 h 804662"/>
                <a:gd name="connsiteX957" fmla="*/ 3523825 w 4000671"/>
                <a:gd name="connsiteY957" fmla="*/ 14004 h 804662"/>
                <a:gd name="connsiteX958" fmla="*/ 3511338 w 4000671"/>
                <a:gd name="connsiteY958" fmla="*/ 14004 h 804662"/>
                <a:gd name="connsiteX959" fmla="*/ 3504336 w 4000671"/>
                <a:gd name="connsiteY959" fmla="*/ 7002 h 804662"/>
                <a:gd name="connsiteX960" fmla="*/ 3511338 w 4000671"/>
                <a:gd name="connsiteY960" fmla="*/ 0 h 804662"/>
                <a:gd name="connsiteX961" fmla="*/ 3523825 w 4000671"/>
                <a:gd name="connsiteY961" fmla="*/ 0 h 804662"/>
                <a:gd name="connsiteX962" fmla="*/ 3530828 w 4000671"/>
                <a:gd name="connsiteY962" fmla="*/ 7002 h 804662"/>
                <a:gd name="connsiteX963" fmla="*/ 3523825 w 4000671"/>
                <a:gd name="connsiteY963" fmla="*/ 14004 h 804662"/>
                <a:gd name="connsiteX964" fmla="*/ 3486364 w 4000671"/>
                <a:gd name="connsiteY964" fmla="*/ 14004 h 804662"/>
                <a:gd name="connsiteX965" fmla="*/ 3473877 w 4000671"/>
                <a:gd name="connsiteY965" fmla="*/ 14004 h 804662"/>
                <a:gd name="connsiteX966" fmla="*/ 3466875 w 4000671"/>
                <a:gd name="connsiteY966" fmla="*/ 7002 h 804662"/>
                <a:gd name="connsiteX967" fmla="*/ 3473877 w 4000671"/>
                <a:gd name="connsiteY967" fmla="*/ 0 h 804662"/>
                <a:gd name="connsiteX968" fmla="*/ 3486364 w 4000671"/>
                <a:gd name="connsiteY968" fmla="*/ 0 h 804662"/>
                <a:gd name="connsiteX969" fmla="*/ 3493366 w 4000671"/>
                <a:gd name="connsiteY969" fmla="*/ 7002 h 804662"/>
                <a:gd name="connsiteX970" fmla="*/ 3486364 w 4000671"/>
                <a:gd name="connsiteY970" fmla="*/ 14004 h 804662"/>
                <a:gd name="connsiteX971" fmla="*/ 3448786 w 4000671"/>
                <a:gd name="connsiteY971" fmla="*/ 14004 h 804662"/>
                <a:gd name="connsiteX972" fmla="*/ 3436299 w 4000671"/>
                <a:gd name="connsiteY972" fmla="*/ 14004 h 804662"/>
                <a:gd name="connsiteX973" fmla="*/ 3429297 w 4000671"/>
                <a:gd name="connsiteY973" fmla="*/ 7002 h 804662"/>
                <a:gd name="connsiteX974" fmla="*/ 3436299 w 4000671"/>
                <a:gd name="connsiteY974" fmla="*/ 0 h 804662"/>
                <a:gd name="connsiteX975" fmla="*/ 3448786 w 4000671"/>
                <a:gd name="connsiteY975" fmla="*/ 0 h 804662"/>
                <a:gd name="connsiteX976" fmla="*/ 3455788 w 4000671"/>
                <a:gd name="connsiteY976" fmla="*/ 7002 h 804662"/>
                <a:gd name="connsiteX977" fmla="*/ 3448786 w 4000671"/>
                <a:gd name="connsiteY977" fmla="*/ 14004 h 804662"/>
                <a:gd name="connsiteX978" fmla="*/ 3411325 w 4000671"/>
                <a:gd name="connsiteY978" fmla="*/ 14004 h 804662"/>
                <a:gd name="connsiteX979" fmla="*/ 3398837 w 4000671"/>
                <a:gd name="connsiteY979" fmla="*/ 14004 h 804662"/>
                <a:gd name="connsiteX980" fmla="*/ 3391835 w 4000671"/>
                <a:gd name="connsiteY980" fmla="*/ 7002 h 804662"/>
                <a:gd name="connsiteX981" fmla="*/ 3398837 w 4000671"/>
                <a:gd name="connsiteY981" fmla="*/ 0 h 804662"/>
                <a:gd name="connsiteX982" fmla="*/ 3411325 w 4000671"/>
                <a:gd name="connsiteY982" fmla="*/ 0 h 804662"/>
                <a:gd name="connsiteX983" fmla="*/ 3418326 w 4000671"/>
                <a:gd name="connsiteY983" fmla="*/ 7002 h 804662"/>
                <a:gd name="connsiteX984" fmla="*/ 3411325 w 4000671"/>
                <a:gd name="connsiteY984" fmla="*/ 14004 h 804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</a:cxnLst>
              <a:rect l="l" t="t" r="r" b="b"/>
              <a:pathLst>
                <a:path w="4000671" h="804662">
                  <a:moveTo>
                    <a:pt x="136425" y="804662"/>
                  </a:moveTo>
                  <a:cubicBezTo>
                    <a:pt x="134674" y="804662"/>
                    <a:pt x="132807" y="803962"/>
                    <a:pt x="131407" y="802561"/>
                  </a:cubicBezTo>
                  <a:lnTo>
                    <a:pt x="129423" y="800578"/>
                  </a:lnTo>
                  <a:cubicBezTo>
                    <a:pt x="126739" y="797893"/>
                    <a:pt x="126739" y="793459"/>
                    <a:pt x="129423" y="790658"/>
                  </a:cubicBezTo>
                  <a:cubicBezTo>
                    <a:pt x="132224" y="787974"/>
                    <a:pt x="136658" y="787974"/>
                    <a:pt x="139343" y="790658"/>
                  </a:cubicBezTo>
                  <a:lnTo>
                    <a:pt x="141326" y="792642"/>
                  </a:lnTo>
                  <a:cubicBezTo>
                    <a:pt x="144011" y="795326"/>
                    <a:pt x="144011" y="799761"/>
                    <a:pt x="141326" y="802561"/>
                  </a:cubicBezTo>
                  <a:cubicBezTo>
                    <a:pt x="139926" y="803962"/>
                    <a:pt x="138175" y="804545"/>
                    <a:pt x="136425" y="804545"/>
                  </a:cubicBezTo>
                  <a:close/>
                  <a:moveTo>
                    <a:pt x="116819" y="784940"/>
                  </a:moveTo>
                  <a:cubicBezTo>
                    <a:pt x="115068" y="784940"/>
                    <a:pt x="113201" y="784239"/>
                    <a:pt x="111917" y="782839"/>
                  </a:cubicBezTo>
                  <a:lnTo>
                    <a:pt x="103048" y="773969"/>
                  </a:lnTo>
                  <a:cubicBezTo>
                    <a:pt x="100364" y="771168"/>
                    <a:pt x="100364" y="766734"/>
                    <a:pt x="103048" y="764050"/>
                  </a:cubicBezTo>
                  <a:cubicBezTo>
                    <a:pt x="105732" y="761249"/>
                    <a:pt x="110167" y="761365"/>
                    <a:pt x="112968" y="764050"/>
                  </a:cubicBezTo>
                  <a:lnTo>
                    <a:pt x="121837" y="772919"/>
                  </a:lnTo>
                  <a:cubicBezTo>
                    <a:pt x="124521" y="775720"/>
                    <a:pt x="124521" y="780155"/>
                    <a:pt x="121837" y="782839"/>
                  </a:cubicBezTo>
                  <a:cubicBezTo>
                    <a:pt x="120437" y="784239"/>
                    <a:pt x="118686" y="784823"/>
                    <a:pt x="116936" y="784823"/>
                  </a:cubicBezTo>
                  <a:close/>
                  <a:moveTo>
                    <a:pt x="90328" y="758331"/>
                  </a:moveTo>
                  <a:cubicBezTo>
                    <a:pt x="88577" y="758331"/>
                    <a:pt x="86710" y="757631"/>
                    <a:pt x="85426" y="756231"/>
                  </a:cubicBezTo>
                  <a:lnTo>
                    <a:pt x="76557" y="747361"/>
                  </a:lnTo>
                  <a:cubicBezTo>
                    <a:pt x="73873" y="744677"/>
                    <a:pt x="73873" y="740242"/>
                    <a:pt x="76557" y="737442"/>
                  </a:cubicBezTo>
                  <a:cubicBezTo>
                    <a:pt x="79241" y="734641"/>
                    <a:pt x="83676" y="734757"/>
                    <a:pt x="86476" y="737442"/>
                  </a:cubicBezTo>
                  <a:lnTo>
                    <a:pt x="95346" y="746311"/>
                  </a:lnTo>
                  <a:cubicBezTo>
                    <a:pt x="98030" y="748995"/>
                    <a:pt x="98030" y="753430"/>
                    <a:pt x="95346" y="756231"/>
                  </a:cubicBezTo>
                  <a:cubicBezTo>
                    <a:pt x="93945" y="757631"/>
                    <a:pt x="92195" y="758215"/>
                    <a:pt x="90444" y="758215"/>
                  </a:cubicBezTo>
                  <a:close/>
                  <a:moveTo>
                    <a:pt x="63836" y="731840"/>
                  </a:moveTo>
                  <a:cubicBezTo>
                    <a:pt x="62086" y="731840"/>
                    <a:pt x="60218" y="731140"/>
                    <a:pt x="58935" y="729739"/>
                  </a:cubicBezTo>
                  <a:lnTo>
                    <a:pt x="50065" y="720870"/>
                  </a:lnTo>
                  <a:cubicBezTo>
                    <a:pt x="47381" y="718069"/>
                    <a:pt x="47381" y="713634"/>
                    <a:pt x="50065" y="710950"/>
                  </a:cubicBezTo>
                  <a:cubicBezTo>
                    <a:pt x="52749" y="708149"/>
                    <a:pt x="57184" y="708266"/>
                    <a:pt x="59985" y="710950"/>
                  </a:cubicBezTo>
                  <a:lnTo>
                    <a:pt x="68854" y="719819"/>
                  </a:lnTo>
                  <a:cubicBezTo>
                    <a:pt x="71538" y="722621"/>
                    <a:pt x="71538" y="727055"/>
                    <a:pt x="68854" y="729739"/>
                  </a:cubicBezTo>
                  <a:cubicBezTo>
                    <a:pt x="67454" y="731140"/>
                    <a:pt x="65703" y="731723"/>
                    <a:pt x="63953" y="731723"/>
                  </a:cubicBezTo>
                  <a:close/>
                  <a:moveTo>
                    <a:pt x="37461" y="705232"/>
                  </a:moveTo>
                  <a:cubicBezTo>
                    <a:pt x="35711" y="705232"/>
                    <a:pt x="33844" y="704531"/>
                    <a:pt x="32560" y="703131"/>
                  </a:cubicBezTo>
                  <a:lnTo>
                    <a:pt x="23691" y="694262"/>
                  </a:lnTo>
                  <a:cubicBezTo>
                    <a:pt x="21006" y="691461"/>
                    <a:pt x="21006" y="687026"/>
                    <a:pt x="23691" y="684342"/>
                  </a:cubicBezTo>
                  <a:cubicBezTo>
                    <a:pt x="26375" y="681541"/>
                    <a:pt x="30809" y="681658"/>
                    <a:pt x="33610" y="684342"/>
                  </a:cubicBezTo>
                  <a:lnTo>
                    <a:pt x="42480" y="693211"/>
                  </a:lnTo>
                  <a:cubicBezTo>
                    <a:pt x="45164" y="696012"/>
                    <a:pt x="45164" y="700447"/>
                    <a:pt x="42480" y="703131"/>
                  </a:cubicBezTo>
                  <a:cubicBezTo>
                    <a:pt x="41079" y="704531"/>
                    <a:pt x="39329" y="705115"/>
                    <a:pt x="37578" y="705115"/>
                  </a:cubicBezTo>
                  <a:close/>
                  <a:moveTo>
                    <a:pt x="10970" y="678740"/>
                  </a:moveTo>
                  <a:cubicBezTo>
                    <a:pt x="9219" y="678740"/>
                    <a:pt x="7352" y="678040"/>
                    <a:pt x="6068" y="676640"/>
                  </a:cubicBezTo>
                  <a:lnTo>
                    <a:pt x="2101" y="672672"/>
                  </a:lnTo>
                  <a:cubicBezTo>
                    <a:pt x="817" y="671388"/>
                    <a:pt x="0" y="669521"/>
                    <a:pt x="117" y="667770"/>
                  </a:cubicBezTo>
                  <a:lnTo>
                    <a:pt x="117" y="660885"/>
                  </a:lnTo>
                  <a:cubicBezTo>
                    <a:pt x="117" y="657034"/>
                    <a:pt x="3268" y="653883"/>
                    <a:pt x="7119" y="653883"/>
                  </a:cubicBezTo>
                  <a:lnTo>
                    <a:pt x="7119" y="653883"/>
                  </a:lnTo>
                  <a:cubicBezTo>
                    <a:pt x="10970" y="653883"/>
                    <a:pt x="14121" y="657034"/>
                    <a:pt x="14121" y="660885"/>
                  </a:cubicBezTo>
                  <a:lnTo>
                    <a:pt x="14121" y="664853"/>
                  </a:lnTo>
                  <a:lnTo>
                    <a:pt x="16105" y="666837"/>
                  </a:lnTo>
                  <a:cubicBezTo>
                    <a:pt x="18789" y="669521"/>
                    <a:pt x="18789" y="673956"/>
                    <a:pt x="16105" y="676756"/>
                  </a:cubicBezTo>
                  <a:cubicBezTo>
                    <a:pt x="14705" y="678157"/>
                    <a:pt x="12954" y="678740"/>
                    <a:pt x="11203" y="678740"/>
                  </a:cubicBezTo>
                  <a:close/>
                  <a:moveTo>
                    <a:pt x="2705276" y="664853"/>
                  </a:moveTo>
                  <a:lnTo>
                    <a:pt x="2692789" y="664853"/>
                  </a:lnTo>
                  <a:cubicBezTo>
                    <a:pt x="2688937" y="664853"/>
                    <a:pt x="2685786" y="661702"/>
                    <a:pt x="2685786" y="657851"/>
                  </a:cubicBezTo>
                  <a:cubicBezTo>
                    <a:pt x="2685786" y="654000"/>
                    <a:pt x="2688937" y="650848"/>
                    <a:pt x="2692789" y="650848"/>
                  </a:cubicBezTo>
                  <a:lnTo>
                    <a:pt x="2705276" y="650848"/>
                  </a:lnTo>
                  <a:cubicBezTo>
                    <a:pt x="2709127" y="650848"/>
                    <a:pt x="2712278" y="654000"/>
                    <a:pt x="2712278" y="657851"/>
                  </a:cubicBezTo>
                  <a:cubicBezTo>
                    <a:pt x="2712278" y="661702"/>
                    <a:pt x="2709127" y="664853"/>
                    <a:pt x="2705276" y="664853"/>
                  </a:cubicBezTo>
                  <a:close/>
                  <a:moveTo>
                    <a:pt x="2667814" y="664853"/>
                  </a:moveTo>
                  <a:lnTo>
                    <a:pt x="2655327" y="664853"/>
                  </a:lnTo>
                  <a:cubicBezTo>
                    <a:pt x="2651476" y="664853"/>
                    <a:pt x="2648325" y="661702"/>
                    <a:pt x="2648325" y="657851"/>
                  </a:cubicBezTo>
                  <a:cubicBezTo>
                    <a:pt x="2648325" y="654000"/>
                    <a:pt x="2651476" y="650848"/>
                    <a:pt x="2655327" y="650848"/>
                  </a:cubicBezTo>
                  <a:lnTo>
                    <a:pt x="2667814" y="650848"/>
                  </a:lnTo>
                  <a:cubicBezTo>
                    <a:pt x="2671666" y="650848"/>
                    <a:pt x="2674816" y="654000"/>
                    <a:pt x="2674816" y="657851"/>
                  </a:cubicBezTo>
                  <a:cubicBezTo>
                    <a:pt x="2674816" y="661702"/>
                    <a:pt x="2671666" y="664853"/>
                    <a:pt x="2667814" y="664853"/>
                  </a:cubicBezTo>
                  <a:close/>
                  <a:moveTo>
                    <a:pt x="2630236" y="664736"/>
                  </a:moveTo>
                  <a:lnTo>
                    <a:pt x="2617749" y="664736"/>
                  </a:lnTo>
                  <a:cubicBezTo>
                    <a:pt x="2613898" y="664736"/>
                    <a:pt x="2610747" y="661585"/>
                    <a:pt x="2610747" y="657734"/>
                  </a:cubicBezTo>
                  <a:cubicBezTo>
                    <a:pt x="2610747" y="653883"/>
                    <a:pt x="2613898" y="650732"/>
                    <a:pt x="2617749" y="650732"/>
                  </a:cubicBezTo>
                  <a:lnTo>
                    <a:pt x="2630236" y="650732"/>
                  </a:lnTo>
                  <a:cubicBezTo>
                    <a:pt x="2634087" y="650732"/>
                    <a:pt x="2637238" y="653883"/>
                    <a:pt x="2637238" y="657734"/>
                  </a:cubicBezTo>
                  <a:cubicBezTo>
                    <a:pt x="2637238" y="661585"/>
                    <a:pt x="2634087" y="664736"/>
                    <a:pt x="2630236" y="664736"/>
                  </a:cubicBezTo>
                  <a:close/>
                  <a:moveTo>
                    <a:pt x="2592775" y="664736"/>
                  </a:moveTo>
                  <a:lnTo>
                    <a:pt x="2580287" y="664736"/>
                  </a:lnTo>
                  <a:cubicBezTo>
                    <a:pt x="2576436" y="664736"/>
                    <a:pt x="2573285" y="661585"/>
                    <a:pt x="2573285" y="657734"/>
                  </a:cubicBezTo>
                  <a:cubicBezTo>
                    <a:pt x="2573285" y="653883"/>
                    <a:pt x="2576436" y="650732"/>
                    <a:pt x="2580287" y="650732"/>
                  </a:cubicBezTo>
                  <a:lnTo>
                    <a:pt x="2592775" y="650732"/>
                  </a:lnTo>
                  <a:cubicBezTo>
                    <a:pt x="2596626" y="650732"/>
                    <a:pt x="2599777" y="653883"/>
                    <a:pt x="2599777" y="657734"/>
                  </a:cubicBezTo>
                  <a:cubicBezTo>
                    <a:pt x="2599777" y="661585"/>
                    <a:pt x="2596626" y="664736"/>
                    <a:pt x="2592775" y="664736"/>
                  </a:cubicBezTo>
                  <a:close/>
                  <a:moveTo>
                    <a:pt x="2555313" y="664620"/>
                  </a:moveTo>
                  <a:lnTo>
                    <a:pt x="2542826" y="664620"/>
                  </a:lnTo>
                  <a:cubicBezTo>
                    <a:pt x="2538975" y="664620"/>
                    <a:pt x="2535824" y="661468"/>
                    <a:pt x="2535824" y="657617"/>
                  </a:cubicBezTo>
                  <a:cubicBezTo>
                    <a:pt x="2535824" y="653766"/>
                    <a:pt x="2538975" y="650615"/>
                    <a:pt x="2542826" y="650615"/>
                  </a:cubicBezTo>
                  <a:lnTo>
                    <a:pt x="2555313" y="650615"/>
                  </a:lnTo>
                  <a:cubicBezTo>
                    <a:pt x="2559164" y="650615"/>
                    <a:pt x="2562316" y="653766"/>
                    <a:pt x="2562316" y="657617"/>
                  </a:cubicBezTo>
                  <a:cubicBezTo>
                    <a:pt x="2562316" y="661468"/>
                    <a:pt x="2559164" y="664620"/>
                    <a:pt x="2555313" y="664620"/>
                  </a:cubicBezTo>
                  <a:close/>
                  <a:moveTo>
                    <a:pt x="2517735" y="664620"/>
                  </a:moveTo>
                  <a:lnTo>
                    <a:pt x="2509099" y="664620"/>
                  </a:lnTo>
                  <a:cubicBezTo>
                    <a:pt x="2507232" y="664620"/>
                    <a:pt x="2505481" y="663919"/>
                    <a:pt x="2504198" y="662519"/>
                  </a:cubicBezTo>
                  <a:lnTo>
                    <a:pt x="2501513" y="659835"/>
                  </a:lnTo>
                  <a:cubicBezTo>
                    <a:pt x="2498829" y="657034"/>
                    <a:pt x="2498829" y="652599"/>
                    <a:pt x="2501513" y="649915"/>
                  </a:cubicBezTo>
                  <a:cubicBezTo>
                    <a:pt x="2504198" y="647114"/>
                    <a:pt x="2508632" y="647231"/>
                    <a:pt x="2511433" y="649915"/>
                  </a:cubicBezTo>
                  <a:lnTo>
                    <a:pt x="2512133" y="650615"/>
                  </a:lnTo>
                  <a:lnTo>
                    <a:pt x="2517852" y="650615"/>
                  </a:lnTo>
                  <a:cubicBezTo>
                    <a:pt x="2521703" y="650615"/>
                    <a:pt x="2524854" y="653766"/>
                    <a:pt x="2524854" y="657617"/>
                  </a:cubicBezTo>
                  <a:cubicBezTo>
                    <a:pt x="2524854" y="661468"/>
                    <a:pt x="2521703" y="664620"/>
                    <a:pt x="2517852" y="664620"/>
                  </a:cubicBezTo>
                  <a:close/>
                  <a:moveTo>
                    <a:pt x="2728149" y="659601"/>
                  </a:moveTo>
                  <a:cubicBezTo>
                    <a:pt x="2726399" y="659601"/>
                    <a:pt x="2724532" y="658901"/>
                    <a:pt x="2723248" y="657500"/>
                  </a:cubicBezTo>
                  <a:cubicBezTo>
                    <a:pt x="2720564" y="654700"/>
                    <a:pt x="2720564" y="650265"/>
                    <a:pt x="2723248" y="647581"/>
                  </a:cubicBezTo>
                  <a:lnTo>
                    <a:pt x="2732117" y="638712"/>
                  </a:lnTo>
                  <a:cubicBezTo>
                    <a:pt x="2734801" y="635911"/>
                    <a:pt x="2739236" y="636027"/>
                    <a:pt x="2742037" y="638712"/>
                  </a:cubicBezTo>
                  <a:cubicBezTo>
                    <a:pt x="2744721" y="641512"/>
                    <a:pt x="2744721" y="645947"/>
                    <a:pt x="2742037" y="648631"/>
                  </a:cubicBezTo>
                  <a:lnTo>
                    <a:pt x="2733167" y="657500"/>
                  </a:lnTo>
                  <a:cubicBezTo>
                    <a:pt x="2731767" y="658901"/>
                    <a:pt x="2730017" y="659485"/>
                    <a:pt x="2728266" y="659485"/>
                  </a:cubicBezTo>
                  <a:close/>
                  <a:moveTo>
                    <a:pt x="2488793" y="644080"/>
                  </a:moveTo>
                  <a:cubicBezTo>
                    <a:pt x="2487042" y="644080"/>
                    <a:pt x="2485175" y="643380"/>
                    <a:pt x="2483775" y="641979"/>
                  </a:cubicBezTo>
                  <a:lnTo>
                    <a:pt x="2475022" y="633110"/>
                  </a:lnTo>
                  <a:cubicBezTo>
                    <a:pt x="2472338" y="630309"/>
                    <a:pt x="2472338" y="625874"/>
                    <a:pt x="2475022" y="623190"/>
                  </a:cubicBezTo>
                  <a:cubicBezTo>
                    <a:pt x="2477823" y="620506"/>
                    <a:pt x="2482258" y="620506"/>
                    <a:pt x="2484942" y="623190"/>
                  </a:cubicBezTo>
                  <a:lnTo>
                    <a:pt x="2493695" y="632059"/>
                  </a:lnTo>
                  <a:cubicBezTo>
                    <a:pt x="2496378" y="634860"/>
                    <a:pt x="2496378" y="639295"/>
                    <a:pt x="2493695" y="641979"/>
                  </a:cubicBezTo>
                  <a:cubicBezTo>
                    <a:pt x="2492294" y="643380"/>
                    <a:pt x="2490543" y="643963"/>
                    <a:pt x="2488793" y="643963"/>
                  </a:cubicBezTo>
                  <a:close/>
                  <a:moveTo>
                    <a:pt x="7002" y="642796"/>
                  </a:moveTo>
                  <a:lnTo>
                    <a:pt x="7002" y="642796"/>
                  </a:lnTo>
                  <a:cubicBezTo>
                    <a:pt x="3151" y="642796"/>
                    <a:pt x="0" y="639645"/>
                    <a:pt x="0" y="635794"/>
                  </a:cubicBezTo>
                  <a:lnTo>
                    <a:pt x="0" y="623307"/>
                  </a:lnTo>
                  <a:cubicBezTo>
                    <a:pt x="0" y="619455"/>
                    <a:pt x="3151" y="616305"/>
                    <a:pt x="7002" y="616305"/>
                  </a:cubicBezTo>
                  <a:lnTo>
                    <a:pt x="7002" y="616305"/>
                  </a:lnTo>
                  <a:cubicBezTo>
                    <a:pt x="10853" y="616305"/>
                    <a:pt x="14004" y="619455"/>
                    <a:pt x="14004" y="623307"/>
                  </a:cubicBezTo>
                  <a:lnTo>
                    <a:pt x="14004" y="635794"/>
                  </a:lnTo>
                  <a:cubicBezTo>
                    <a:pt x="14004" y="639645"/>
                    <a:pt x="10853" y="642796"/>
                    <a:pt x="7002" y="642796"/>
                  </a:cubicBezTo>
                  <a:close/>
                  <a:moveTo>
                    <a:pt x="2754641" y="633110"/>
                  </a:moveTo>
                  <a:cubicBezTo>
                    <a:pt x="2752890" y="633110"/>
                    <a:pt x="2751023" y="632410"/>
                    <a:pt x="2749739" y="631009"/>
                  </a:cubicBezTo>
                  <a:cubicBezTo>
                    <a:pt x="2747055" y="628208"/>
                    <a:pt x="2747055" y="623774"/>
                    <a:pt x="2749739" y="621089"/>
                  </a:cubicBezTo>
                  <a:lnTo>
                    <a:pt x="2758609" y="612220"/>
                  </a:lnTo>
                  <a:cubicBezTo>
                    <a:pt x="2761293" y="609419"/>
                    <a:pt x="2765728" y="609536"/>
                    <a:pt x="2768528" y="612220"/>
                  </a:cubicBezTo>
                  <a:cubicBezTo>
                    <a:pt x="2771213" y="615021"/>
                    <a:pt x="2771213" y="619455"/>
                    <a:pt x="2768528" y="622140"/>
                  </a:cubicBezTo>
                  <a:lnTo>
                    <a:pt x="2759659" y="631009"/>
                  </a:lnTo>
                  <a:cubicBezTo>
                    <a:pt x="2758258" y="632410"/>
                    <a:pt x="2756508" y="632993"/>
                    <a:pt x="2754757" y="632993"/>
                  </a:cubicBezTo>
                  <a:close/>
                  <a:moveTo>
                    <a:pt x="2462418" y="617472"/>
                  </a:moveTo>
                  <a:cubicBezTo>
                    <a:pt x="2460668" y="617472"/>
                    <a:pt x="2458800" y="616772"/>
                    <a:pt x="2457400" y="615371"/>
                  </a:cubicBezTo>
                  <a:lnTo>
                    <a:pt x="2448647" y="606502"/>
                  </a:lnTo>
                  <a:cubicBezTo>
                    <a:pt x="2445963" y="603701"/>
                    <a:pt x="2445963" y="599266"/>
                    <a:pt x="2448647" y="596582"/>
                  </a:cubicBezTo>
                  <a:cubicBezTo>
                    <a:pt x="2451332" y="593898"/>
                    <a:pt x="2455766" y="593898"/>
                    <a:pt x="2458567" y="596582"/>
                  </a:cubicBezTo>
                  <a:lnTo>
                    <a:pt x="2467320" y="605451"/>
                  </a:lnTo>
                  <a:cubicBezTo>
                    <a:pt x="2470004" y="608252"/>
                    <a:pt x="2470004" y="612687"/>
                    <a:pt x="2467320" y="615371"/>
                  </a:cubicBezTo>
                  <a:cubicBezTo>
                    <a:pt x="2465919" y="616772"/>
                    <a:pt x="2464169" y="617355"/>
                    <a:pt x="2462418" y="617355"/>
                  </a:cubicBezTo>
                  <a:close/>
                  <a:moveTo>
                    <a:pt x="2781249" y="606735"/>
                  </a:moveTo>
                  <a:cubicBezTo>
                    <a:pt x="2779498" y="606735"/>
                    <a:pt x="2777631" y="606035"/>
                    <a:pt x="2776347" y="604634"/>
                  </a:cubicBezTo>
                  <a:cubicBezTo>
                    <a:pt x="2773663" y="601834"/>
                    <a:pt x="2773663" y="597399"/>
                    <a:pt x="2776347" y="594715"/>
                  </a:cubicBezTo>
                  <a:lnTo>
                    <a:pt x="2785217" y="585845"/>
                  </a:lnTo>
                  <a:cubicBezTo>
                    <a:pt x="2787901" y="583044"/>
                    <a:pt x="2792336" y="583161"/>
                    <a:pt x="2795136" y="585845"/>
                  </a:cubicBezTo>
                  <a:cubicBezTo>
                    <a:pt x="2797821" y="588646"/>
                    <a:pt x="2797821" y="593081"/>
                    <a:pt x="2795136" y="595765"/>
                  </a:cubicBezTo>
                  <a:lnTo>
                    <a:pt x="2786267" y="604634"/>
                  </a:lnTo>
                  <a:cubicBezTo>
                    <a:pt x="2784867" y="606035"/>
                    <a:pt x="2783116" y="606618"/>
                    <a:pt x="2781366" y="606618"/>
                  </a:cubicBezTo>
                  <a:close/>
                  <a:moveTo>
                    <a:pt x="7002" y="605335"/>
                  </a:moveTo>
                  <a:lnTo>
                    <a:pt x="7002" y="605335"/>
                  </a:lnTo>
                  <a:cubicBezTo>
                    <a:pt x="3151" y="605335"/>
                    <a:pt x="0" y="602184"/>
                    <a:pt x="0" y="598332"/>
                  </a:cubicBezTo>
                  <a:lnTo>
                    <a:pt x="0" y="585845"/>
                  </a:lnTo>
                  <a:cubicBezTo>
                    <a:pt x="0" y="581994"/>
                    <a:pt x="3151" y="578843"/>
                    <a:pt x="7002" y="578843"/>
                  </a:cubicBezTo>
                  <a:lnTo>
                    <a:pt x="7002" y="578843"/>
                  </a:lnTo>
                  <a:cubicBezTo>
                    <a:pt x="10853" y="578843"/>
                    <a:pt x="14004" y="581994"/>
                    <a:pt x="14004" y="585845"/>
                  </a:cubicBezTo>
                  <a:lnTo>
                    <a:pt x="14004" y="598332"/>
                  </a:lnTo>
                  <a:cubicBezTo>
                    <a:pt x="14004" y="602184"/>
                    <a:pt x="10853" y="605335"/>
                    <a:pt x="7002" y="605335"/>
                  </a:cubicBezTo>
                  <a:close/>
                  <a:moveTo>
                    <a:pt x="2435927" y="590864"/>
                  </a:moveTo>
                  <a:cubicBezTo>
                    <a:pt x="2434176" y="590864"/>
                    <a:pt x="2432309" y="590163"/>
                    <a:pt x="2430909" y="588763"/>
                  </a:cubicBezTo>
                  <a:lnTo>
                    <a:pt x="2422039" y="579894"/>
                  </a:lnTo>
                  <a:cubicBezTo>
                    <a:pt x="2419355" y="577209"/>
                    <a:pt x="2419355" y="572775"/>
                    <a:pt x="2422039" y="569974"/>
                  </a:cubicBezTo>
                  <a:cubicBezTo>
                    <a:pt x="2424723" y="567290"/>
                    <a:pt x="2429158" y="567290"/>
                    <a:pt x="2431959" y="569974"/>
                  </a:cubicBezTo>
                  <a:lnTo>
                    <a:pt x="2440828" y="578843"/>
                  </a:lnTo>
                  <a:cubicBezTo>
                    <a:pt x="2443512" y="581527"/>
                    <a:pt x="2443512" y="585962"/>
                    <a:pt x="2440828" y="588763"/>
                  </a:cubicBezTo>
                  <a:cubicBezTo>
                    <a:pt x="2439428" y="590163"/>
                    <a:pt x="2437677" y="590747"/>
                    <a:pt x="2435927" y="590747"/>
                  </a:cubicBezTo>
                  <a:close/>
                  <a:moveTo>
                    <a:pt x="2807740" y="580244"/>
                  </a:moveTo>
                  <a:cubicBezTo>
                    <a:pt x="2805990" y="580244"/>
                    <a:pt x="2804123" y="579543"/>
                    <a:pt x="2802839" y="578143"/>
                  </a:cubicBezTo>
                  <a:cubicBezTo>
                    <a:pt x="2800154" y="575342"/>
                    <a:pt x="2800154" y="570908"/>
                    <a:pt x="2802839" y="568223"/>
                  </a:cubicBezTo>
                  <a:lnTo>
                    <a:pt x="2811708" y="559354"/>
                  </a:lnTo>
                  <a:cubicBezTo>
                    <a:pt x="2814509" y="556553"/>
                    <a:pt x="2818944" y="556670"/>
                    <a:pt x="2821628" y="559354"/>
                  </a:cubicBezTo>
                  <a:cubicBezTo>
                    <a:pt x="2824312" y="562155"/>
                    <a:pt x="2824312" y="566589"/>
                    <a:pt x="2821628" y="569274"/>
                  </a:cubicBezTo>
                  <a:lnTo>
                    <a:pt x="2812759" y="578143"/>
                  </a:lnTo>
                  <a:cubicBezTo>
                    <a:pt x="2811358" y="579543"/>
                    <a:pt x="2809607" y="580127"/>
                    <a:pt x="2807857" y="580127"/>
                  </a:cubicBezTo>
                  <a:close/>
                  <a:moveTo>
                    <a:pt x="7119" y="567873"/>
                  </a:moveTo>
                  <a:lnTo>
                    <a:pt x="7119" y="567873"/>
                  </a:lnTo>
                  <a:cubicBezTo>
                    <a:pt x="3268" y="567873"/>
                    <a:pt x="117" y="564722"/>
                    <a:pt x="117" y="560871"/>
                  </a:cubicBezTo>
                  <a:lnTo>
                    <a:pt x="117" y="548384"/>
                  </a:lnTo>
                  <a:cubicBezTo>
                    <a:pt x="117" y="544533"/>
                    <a:pt x="3268" y="541382"/>
                    <a:pt x="7119" y="541382"/>
                  </a:cubicBezTo>
                  <a:lnTo>
                    <a:pt x="7119" y="541382"/>
                  </a:lnTo>
                  <a:cubicBezTo>
                    <a:pt x="10970" y="541382"/>
                    <a:pt x="14121" y="544533"/>
                    <a:pt x="14121" y="548384"/>
                  </a:cubicBezTo>
                  <a:lnTo>
                    <a:pt x="14121" y="560871"/>
                  </a:lnTo>
                  <a:cubicBezTo>
                    <a:pt x="14121" y="564722"/>
                    <a:pt x="10970" y="567873"/>
                    <a:pt x="7119" y="567873"/>
                  </a:cubicBezTo>
                  <a:close/>
                  <a:moveTo>
                    <a:pt x="2409552" y="564256"/>
                  </a:moveTo>
                  <a:cubicBezTo>
                    <a:pt x="2407801" y="564256"/>
                    <a:pt x="2405934" y="563555"/>
                    <a:pt x="2404534" y="562155"/>
                  </a:cubicBezTo>
                  <a:lnTo>
                    <a:pt x="2395781" y="553285"/>
                  </a:lnTo>
                  <a:cubicBezTo>
                    <a:pt x="2393097" y="550485"/>
                    <a:pt x="2393097" y="546050"/>
                    <a:pt x="2395781" y="543366"/>
                  </a:cubicBezTo>
                  <a:cubicBezTo>
                    <a:pt x="2398465" y="540681"/>
                    <a:pt x="2402900" y="540681"/>
                    <a:pt x="2405701" y="543366"/>
                  </a:cubicBezTo>
                  <a:lnTo>
                    <a:pt x="2414454" y="552235"/>
                  </a:lnTo>
                  <a:cubicBezTo>
                    <a:pt x="2417138" y="555036"/>
                    <a:pt x="2417138" y="559471"/>
                    <a:pt x="2414454" y="562155"/>
                  </a:cubicBezTo>
                  <a:cubicBezTo>
                    <a:pt x="2413053" y="563555"/>
                    <a:pt x="2411303" y="564139"/>
                    <a:pt x="2409552" y="564139"/>
                  </a:cubicBezTo>
                  <a:close/>
                  <a:moveTo>
                    <a:pt x="2834349" y="553752"/>
                  </a:moveTo>
                  <a:cubicBezTo>
                    <a:pt x="2832598" y="553752"/>
                    <a:pt x="2830731" y="553052"/>
                    <a:pt x="2829447" y="551651"/>
                  </a:cubicBezTo>
                  <a:cubicBezTo>
                    <a:pt x="2826763" y="548851"/>
                    <a:pt x="2826763" y="544416"/>
                    <a:pt x="2829447" y="541732"/>
                  </a:cubicBezTo>
                  <a:lnTo>
                    <a:pt x="2838316" y="532863"/>
                  </a:lnTo>
                  <a:cubicBezTo>
                    <a:pt x="2841000" y="530062"/>
                    <a:pt x="2845435" y="530178"/>
                    <a:pt x="2848236" y="532863"/>
                  </a:cubicBezTo>
                  <a:cubicBezTo>
                    <a:pt x="2850920" y="535663"/>
                    <a:pt x="2850920" y="540098"/>
                    <a:pt x="2848236" y="542782"/>
                  </a:cubicBezTo>
                  <a:lnTo>
                    <a:pt x="2839367" y="551651"/>
                  </a:lnTo>
                  <a:cubicBezTo>
                    <a:pt x="2837966" y="553052"/>
                    <a:pt x="2836216" y="553636"/>
                    <a:pt x="2834465" y="553636"/>
                  </a:cubicBezTo>
                  <a:close/>
                  <a:moveTo>
                    <a:pt x="2383061" y="537764"/>
                  </a:moveTo>
                  <a:cubicBezTo>
                    <a:pt x="2381310" y="537764"/>
                    <a:pt x="2379443" y="537064"/>
                    <a:pt x="2378043" y="535663"/>
                  </a:cubicBezTo>
                  <a:lnTo>
                    <a:pt x="2369290" y="526794"/>
                  </a:lnTo>
                  <a:cubicBezTo>
                    <a:pt x="2366606" y="523993"/>
                    <a:pt x="2366606" y="519558"/>
                    <a:pt x="2369290" y="516874"/>
                  </a:cubicBezTo>
                  <a:cubicBezTo>
                    <a:pt x="2371974" y="514190"/>
                    <a:pt x="2376409" y="514190"/>
                    <a:pt x="2379210" y="516874"/>
                  </a:cubicBezTo>
                  <a:lnTo>
                    <a:pt x="2387962" y="525744"/>
                  </a:lnTo>
                  <a:cubicBezTo>
                    <a:pt x="2390646" y="528545"/>
                    <a:pt x="2390646" y="532979"/>
                    <a:pt x="2387962" y="535663"/>
                  </a:cubicBezTo>
                  <a:cubicBezTo>
                    <a:pt x="2386562" y="537064"/>
                    <a:pt x="2384811" y="537647"/>
                    <a:pt x="2383061" y="537647"/>
                  </a:cubicBezTo>
                  <a:close/>
                  <a:moveTo>
                    <a:pt x="15171" y="533680"/>
                  </a:moveTo>
                  <a:cubicBezTo>
                    <a:pt x="13421" y="533680"/>
                    <a:pt x="11554" y="532979"/>
                    <a:pt x="10270" y="531579"/>
                  </a:cubicBezTo>
                  <a:cubicBezTo>
                    <a:pt x="7586" y="528895"/>
                    <a:pt x="7586" y="524460"/>
                    <a:pt x="10270" y="521659"/>
                  </a:cubicBezTo>
                  <a:lnTo>
                    <a:pt x="19139" y="512790"/>
                  </a:lnTo>
                  <a:cubicBezTo>
                    <a:pt x="21940" y="509989"/>
                    <a:pt x="26375" y="510106"/>
                    <a:pt x="29059" y="512790"/>
                  </a:cubicBezTo>
                  <a:cubicBezTo>
                    <a:pt x="31743" y="515474"/>
                    <a:pt x="31743" y="519908"/>
                    <a:pt x="29059" y="522710"/>
                  </a:cubicBezTo>
                  <a:lnTo>
                    <a:pt x="20189" y="531579"/>
                  </a:lnTo>
                  <a:cubicBezTo>
                    <a:pt x="18789" y="532979"/>
                    <a:pt x="17039" y="533563"/>
                    <a:pt x="15288" y="533563"/>
                  </a:cubicBezTo>
                  <a:close/>
                  <a:moveTo>
                    <a:pt x="2860957" y="527261"/>
                  </a:moveTo>
                  <a:cubicBezTo>
                    <a:pt x="2859206" y="527261"/>
                    <a:pt x="2857339" y="526561"/>
                    <a:pt x="2856055" y="525160"/>
                  </a:cubicBezTo>
                  <a:cubicBezTo>
                    <a:pt x="2853371" y="522359"/>
                    <a:pt x="2853371" y="517925"/>
                    <a:pt x="2856055" y="515240"/>
                  </a:cubicBezTo>
                  <a:lnTo>
                    <a:pt x="2864924" y="506371"/>
                  </a:lnTo>
                  <a:cubicBezTo>
                    <a:pt x="2867608" y="503570"/>
                    <a:pt x="2872043" y="503687"/>
                    <a:pt x="2874844" y="506371"/>
                  </a:cubicBezTo>
                  <a:cubicBezTo>
                    <a:pt x="2877528" y="509172"/>
                    <a:pt x="2877528" y="513607"/>
                    <a:pt x="2874844" y="516291"/>
                  </a:cubicBezTo>
                  <a:lnTo>
                    <a:pt x="2865975" y="525160"/>
                  </a:lnTo>
                  <a:cubicBezTo>
                    <a:pt x="2864574" y="526561"/>
                    <a:pt x="2862824" y="527144"/>
                    <a:pt x="2861073" y="527144"/>
                  </a:cubicBezTo>
                  <a:close/>
                  <a:moveTo>
                    <a:pt x="2356686" y="511156"/>
                  </a:moveTo>
                  <a:cubicBezTo>
                    <a:pt x="2354935" y="511156"/>
                    <a:pt x="2353068" y="510456"/>
                    <a:pt x="2351668" y="509055"/>
                  </a:cubicBezTo>
                  <a:lnTo>
                    <a:pt x="2342915" y="500186"/>
                  </a:lnTo>
                  <a:cubicBezTo>
                    <a:pt x="2340231" y="497385"/>
                    <a:pt x="2340231" y="492950"/>
                    <a:pt x="2342915" y="490266"/>
                  </a:cubicBezTo>
                  <a:cubicBezTo>
                    <a:pt x="2345599" y="487582"/>
                    <a:pt x="2350034" y="487582"/>
                    <a:pt x="2352835" y="490266"/>
                  </a:cubicBezTo>
                  <a:lnTo>
                    <a:pt x="2361587" y="499136"/>
                  </a:lnTo>
                  <a:cubicBezTo>
                    <a:pt x="2364272" y="501936"/>
                    <a:pt x="2364272" y="506371"/>
                    <a:pt x="2361587" y="509055"/>
                  </a:cubicBezTo>
                  <a:cubicBezTo>
                    <a:pt x="2360187" y="510456"/>
                    <a:pt x="2358437" y="511039"/>
                    <a:pt x="2356686" y="511039"/>
                  </a:cubicBezTo>
                  <a:close/>
                  <a:moveTo>
                    <a:pt x="41663" y="507188"/>
                  </a:moveTo>
                  <a:cubicBezTo>
                    <a:pt x="39912" y="507188"/>
                    <a:pt x="38045" y="506488"/>
                    <a:pt x="36761" y="505087"/>
                  </a:cubicBezTo>
                  <a:cubicBezTo>
                    <a:pt x="34077" y="502403"/>
                    <a:pt x="34077" y="497969"/>
                    <a:pt x="36761" y="495168"/>
                  </a:cubicBezTo>
                  <a:lnTo>
                    <a:pt x="45631" y="486298"/>
                  </a:lnTo>
                  <a:cubicBezTo>
                    <a:pt x="48315" y="483497"/>
                    <a:pt x="52749" y="483614"/>
                    <a:pt x="55550" y="486298"/>
                  </a:cubicBezTo>
                  <a:cubicBezTo>
                    <a:pt x="58351" y="488982"/>
                    <a:pt x="58234" y="493417"/>
                    <a:pt x="55550" y="496218"/>
                  </a:cubicBezTo>
                  <a:lnTo>
                    <a:pt x="46681" y="505087"/>
                  </a:lnTo>
                  <a:cubicBezTo>
                    <a:pt x="45280" y="506488"/>
                    <a:pt x="43530" y="507071"/>
                    <a:pt x="41779" y="507071"/>
                  </a:cubicBezTo>
                  <a:close/>
                  <a:moveTo>
                    <a:pt x="2887448" y="500769"/>
                  </a:moveTo>
                  <a:cubicBezTo>
                    <a:pt x="2885697" y="500769"/>
                    <a:pt x="2883830" y="500069"/>
                    <a:pt x="2882546" y="498669"/>
                  </a:cubicBezTo>
                  <a:cubicBezTo>
                    <a:pt x="2879862" y="495868"/>
                    <a:pt x="2879862" y="491433"/>
                    <a:pt x="2882546" y="488749"/>
                  </a:cubicBezTo>
                  <a:lnTo>
                    <a:pt x="2891416" y="479880"/>
                  </a:lnTo>
                  <a:cubicBezTo>
                    <a:pt x="2894100" y="477079"/>
                    <a:pt x="2898535" y="477196"/>
                    <a:pt x="2901336" y="479880"/>
                  </a:cubicBezTo>
                  <a:cubicBezTo>
                    <a:pt x="2904020" y="482681"/>
                    <a:pt x="2904020" y="487115"/>
                    <a:pt x="2901336" y="489799"/>
                  </a:cubicBezTo>
                  <a:lnTo>
                    <a:pt x="2892466" y="498669"/>
                  </a:lnTo>
                  <a:cubicBezTo>
                    <a:pt x="2891066" y="500069"/>
                    <a:pt x="2889315" y="500653"/>
                    <a:pt x="2887565" y="500653"/>
                  </a:cubicBezTo>
                  <a:close/>
                  <a:moveTo>
                    <a:pt x="2330195" y="484548"/>
                  </a:moveTo>
                  <a:cubicBezTo>
                    <a:pt x="2328444" y="484548"/>
                    <a:pt x="2326577" y="483848"/>
                    <a:pt x="2325176" y="482447"/>
                  </a:cubicBezTo>
                  <a:lnTo>
                    <a:pt x="2316307" y="473578"/>
                  </a:lnTo>
                  <a:cubicBezTo>
                    <a:pt x="2313623" y="470894"/>
                    <a:pt x="2313623" y="466459"/>
                    <a:pt x="2316307" y="463658"/>
                  </a:cubicBezTo>
                  <a:cubicBezTo>
                    <a:pt x="2319108" y="460974"/>
                    <a:pt x="2323426" y="460974"/>
                    <a:pt x="2326227" y="463658"/>
                  </a:cubicBezTo>
                  <a:lnTo>
                    <a:pt x="2335096" y="472528"/>
                  </a:lnTo>
                  <a:cubicBezTo>
                    <a:pt x="2337780" y="475212"/>
                    <a:pt x="2337780" y="479646"/>
                    <a:pt x="2335096" y="482447"/>
                  </a:cubicBezTo>
                  <a:cubicBezTo>
                    <a:pt x="2333695" y="483848"/>
                    <a:pt x="2331945" y="484431"/>
                    <a:pt x="2330195" y="484431"/>
                  </a:cubicBezTo>
                  <a:close/>
                  <a:moveTo>
                    <a:pt x="68271" y="480697"/>
                  </a:moveTo>
                  <a:cubicBezTo>
                    <a:pt x="66520" y="480697"/>
                    <a:pt x="64653" y="479996"/>
                    <a:pt x="63369" y="478596"/>
                  </a:cubicBezTo>
                  <a:cubicBezTo>
                    <a:pt x="60685" y="475912"/>
                    <a:pt x="60685" y="471477"/>
                    <a:pt x="63369" y="468676"/>
                  </a:cubicBezTo>
                  <a:lnTo>
                    <a:pt x="72239" y="459807"/>
                  </a:lnTo>
                  <a:cubicBezTo>
                    <a:pt x="75040" y="457006"/>
                    <a:pt x="79474" y="457123"/>
                    <a:pt x="82158" y="459807"/>
                  </a:cubicBezTo>
                  <a:cubicBezTo>
                    <a:pt x="84843" y="462491"/>
                    <a:pt x="84843" y="466926"/>
                    <a:pt x="82158" y="469727"/>
                  </a:cubicBezTo>
                  <a:lnTo>
                    <a:pt x="73289" y="478596"/>
                  </a:lnTo>
                  <a:cubicBezTo>
                    <a:pt x="71889" y="479996"/>
                    <a:pt x="70138" y="480580"/>
                    <a:pt x="68388" y="480580"/>
                  </a:cubicBezTo>
                  <a:close/>
                  <a:moveTo>
                    <a:pt x="2914056" y="474278"/>
                  </a:moveTo>
                  <a:cubicBezTo>
                    <a:pt x="2912306" y="474278"/>
                    <a:pt x="2910438" y="473578"/>
                    <a:pt x="2909155" y="472177"/>
                  </a:cubicBezTo>
                  <a:cubicBezTo>
                    <a:pt x="2906470" y="469376"/>
                    <a:pt x="2906470" y="464942"/>
                    <a:pt x="2909155" y="462258"/>
                  </a:cubicBezTo>
                  <a:lnTo>
                    <a:pt x="2918024" y="453388"/>
                  </a:lnTo>
                  <a:cubicBezTo>
                    <a:pt x="2920708" y="450587"/>
                    <a:pt x="2925143" y="450704"/>
                    <a:pt x="2927944" y="453388"/>
                  </a:cubicBezTo>
                  <a:cubicBezTo>
                    <a:pt x="2930628" y="456189"/>
                    <a:pt x="2930628" y="460624"/>
                    <a:pt x="2927944" y="463308"/>
                  </a:cubicBezTo>
                  <a:lnTo>
                    <a:pt x="2919074" y="472177"/>
                  </a:lnTo>
                  <a:cubicBezTo>
                    <a:pt x="2917674" y="473578"/>
                    <a:pt x="2915923" y="474161"/>
                    <a:pt x="2914173" y="474161"/>
                  </a:cubicBezTo>
                  <a:close/>
                  <a:moveTo>
                    <a:pt x="2303820" y="457940"/>
                  </a:moveTo>
                  <a:cubicBezTo>
                    <a:pt x="2302069" y="457940"/>
                    <a:pt x="2300202" y="457239"/>
                    <a:pt x="2298802" y="455839"/>
                  </a:cubicBezTo>
                  <a:lnTo>
                    <a:pt x="2290049" y="446970"/>
                  </a:lnTo>
                  <a:cubicBezTo>
                    <a:pt x="2287365" y="444169"/>
                    <a:pt x="2287365" y="439734"/>
                    <a:pt x="2290049" y="437050"/>
                  </a:cubicBezTo>
                  <a:cubicBezTo>
                    <a:pt x="2292733" y="434366"/>
                    <a:pt x="2297168" y="434366"/>
                    <a:pt x="2299969" y="437050"/>
                  </a:cubicBezTo>
                  <a:lnTo>
                    <a:pt x="2308721" y="445919"/>
                  </a:lnTo>
                  <a:cubicBezTo>
                    <a:pt x="2311406" y="448720"/>
                    <a:pt x="2311406" y="453155"/>
                    <a:pt x="2308721" y="455839"/>
                  </a:cubicBezTo>
                  <a:cubicBezTo>
                    <a:pt x="2307321" y="457239"/>
                    <a:pt x="2305571" y="457823"/>
                    <a:pt x="2303820" y="457823"/>
                  </a:cubicBezTo>
                  <a:close/>
                  <a:moveTo>
                    <a:pt x="94762" y="454205"/>
                  </a:moveTo>
                  <a:cubicBezTo>
                    <a:pt x="93012" y="454205"/>
                    <a:pt x="91144" y="453505"/>
                    <a:pt x="89861" y="452105"/>
                  </a:cubicBezTo>
                  <a:cubicBezTo>
                    <a:pt x="87177" y="449420"/>
                    <a:pt x="87177" y="444986"/>
                    <a:pt x="89861" y="442185"/>
                  </a:cubicBezTo>
                  <a:lnTo>
                    <a:pt x="98730" y="433316"/>
                  </a:lnTo>
                  <a:cubicBezTo>
                    <a:pt x="101414" y="430631"/>
                    <a:pt x="105849" y="430631"/>
                    <a:pt x="108650" y="433316"/>
                  </a:cubicBezTo>
                  <a:cubicBezTo>
                    <a:pt x="111451" y="436000"/>
                    <a:pt x="111334" y="440434"/>
                    <a:pt x="108650" y="443235"/>
                  </a:cubicBezTo>
                  <a:lnTo>
                    <a:pt x="99780" y="452105"/>
                  </a:lnTo>
                  <a:cubicBezTo>
                    <a:pt x="98380" y="453505"/>
                    <a:pt x="96629" y="454089"/>
                    <a:pt x="94879" y="454089"/>
                  </a:cubicBezTo>
                  <a:close/>
                  <a:moveTo>
                    <a:pt x="2940547" y="447787"/>
                  </a:moveTo>
                  <a:cubicBezTo>
                    <a:pt x="2938797" y="447787"/>
                    <a:pt x="2936930" y="447086"/>
                    <a:pt x="2935646" y="445686"/>
                  </a:cubicBezTo>
                  <a:cubicBezTo>
                    <a:pt x="2932962" y="442885"/>
                    <a:pt x="2932962" y="438450"/>
                    <a:pt x="2935646" y="435766"/>
                  </a:cubicBezTo>
                  <a:lnTo>
                    <a:pt x="2944516" y="426897"/>
                  </a:lnTo>
                  <a:cubicBezTo>
                    <a:pt x="2947316" y="424096"/>
                    <a:pt x="2951751" y="424213"/>
                    <a:pt x="2954435" y="426897"/>
                  </a:cubicBezTo>
                  <a:cubicBezTo>
                    <a:pt x="2957119" y="429698"/>
                    <a:pt x="2957119" y="434132"/>
                    <a:pt x="2954435" y="436816"/>
                  </a:cubicBezTo>
                  <a:lnTo>
                    <a:pt x="2945566" y="445686"/>
                  </a:lnTo>
                  <a:cubicBezTo>
                    <a:pt x="2944165" y="447086"/>
                    <a:pt x="2942415" y="447670"/>
                    <a:pt x="2940664" y="447670"/>
                  </a:cubicBezTo>
                  <a:close/>
                  <a:moveTo>
                    <a:pt x="2277328" y="431332"/>
                  </a:moveTo>
                  <a:cubicBezTo>
                    <a:pt x="2275578" y="431332"/>
                    <a:pt x="2273711" y="430631"/>
                    <a:pt x="2272310" y="429231"/>
                  </a:cubicBezTo>
                  <a:lnTo>
                    <a:pt x="2263558" y="420362"/>
                  </a:lnTo>
                  <a:cubicBezTo>
                    <a:pt x="2260873" y="417561"/>
                    <a:pt x="2260873" y="413126"/>
                    <a:pt x="2263558" y="410442"/>
                  </a:cubicBezTo>
                  <a:cubicBezTo>
                    <a:pt x="2266242" y="407758"/>
                    <a:pt x="2270676" y="407758"/>
                    <a:pt x="2273477" y="410442"/>
                  </a:cubicBezTo>
                  <a:lnTo>
                    <a:pt x="2282230" y="419311"/>
                  </a:lnTo>
                  <a:cubicBezTo>
                    <a:pt x="2284914" y="422112"/>
                    <a:pt x="2284914" y="426547"/>
                    <a:pt x="2282230" y="429231"/>
                  </a:cubicBezTo>
                  <a:cubicBezTo>
                    <a:pt x="2280829" y="430631"/>
                    <a:pt x="2279079" y="431215"/>
                    <a:pt x="2277328" y="431215"/>
                  </a:cubicBezTo>
                  <a:close/>
                  <a:moveTo>
                    <a:pt x="121370" y="427714"/>
                  </a:moveTo>
                  <a:cubicBezTo>
                    <a:pt x="119620" y="427714"/>
                    <a:pt x="117753" y="427014"/>
                    <a:pt x="116469" y="425613"/>
                  </a:cubicBezTo>
                  <a:cubicBezTo>
                    <a:pt x="113785" y="422812"/>
                    <a:pt x="113785" y="418378"/>
                    <a:pt x="116469" y="415693"/>
                  </a:cubicBezTo>
                  <a:lnTo>
                    <a:pt x="125338" y="406824"/>
                  </a:lnTo>
                  <a:cubicBezTo>
                    <a:pt x="128022" y="404023"/>
                    <a:pt x="132457" y="404140"/>
                    <a:pt x="135258" y="406824"/>
                  </a:cubicBezTo>
                  <a:cubicBezTo>
                    <a:pt x="137942" y="409625"/>
                    <a:pt x="137942" y="414060"/>
                    <a:pt x="135258" y="416744"/>
                  </a:cubicBezTo>
                  <a:lnTo>
                    <a:pt x="126389" y="425613"/>
                  </a:lnTo>
                  <a:cubicBezTo>
                    <a:pt x="124988" y="427014"/>
                    <a:pt x="123238" y="427597"/>
                    <a:pt x="121487" y="427597"/>
                  </a:cubicBezTo>
                  <a:close/>
                  <a:moveTo>
                    <a:pt x="2967155" y="421412"/>
                  </a:moveTo>
                  <a:cubicBezTo>
                    <a:pt x="2965405" y="421412"/>
                    <a:pt x="2963538" y="420712"/>
                    <a:pt x="2962254" y="419311"/>
                  </a:cubicBezTo>
                  <a:cubicBezTo>
                    <a:pt x="2959570" y="416510"/>
                    <a:pt x="2959570" y="412076"/>
                    <a:pt x="2962254" y="409392"/>
                  </a:cubicBezTo>
                  <a:lnTo>
                    <a:pt x="2971124" y="400522"/>
                  </a:lnTo>
                  <a:cubicBezTo>
                    <a:pt x="2973808" y="397721"/>
                    <a:pt x="2978242" y="397838"/>
                    <a:pt x="2981043" y="400522"/>
                  </a:cubicBezTo>
                  <a:cubicBezTo>
                    <a:pt x="2983727" y="403323"/>
                    <a:pt x="2983727" y="407758"/>
                    <a:pt x="2981043" y="410442"/>
                  </a:cubicBezTo>
                  <a:lnTo>
                    <a:pt x="2972174" y="419311"/>
                  </a:lnTo>
                  <a:cubicBezTo>
                    <a:pt x="2970774" y="420712"/>
                    <a:pt x="2969023" y="421295"/>
                    <a:pt x="2967272" y="421295"/>
                  </a:cubicBezTo>
                  <a:close/>
                  <a:moveTo>
                    <a:pt x="2250954" y="404723"/>
                  </a:moveTo>
                  <a:cubicBezTo>
                    <a:pt x="2249203" y="404723"/>
                    <a:pt x="2247336" y="404023"/>
                    <a:pt x="2245935" y="402623"/>
                  </a:cubicBezTo>
                  <a:lnTo>
                    <a:pt x="2237183" y="393753"/>
                  </a:lnTo>
                  <a:cubicBezTo>
                    <a:pt x="2234499" y="390953"/>
                    <a:pt x="2234499" y="386518"/>
                    <a:pt x="2237183" y="383834"/>
                  </a:cubicBezTo>
                  <a:cubicBezTo>
                    <a:pt x="2239867" y="381150"/>
                    <a:pt x="2244418" y="381150"/>
                    <a:pt x="2247103" y="383834"/>
                  </a:cubicBezTo>
                  <a:lnTo>
                    <a:pt x="2255855" y="392703"/>
                  </a:lnTo>
                  <a:cubicBezTo>
                    <a:pt x="2258540" y="395504"/>
                    <a:pt x="2258540" y="399939"/>
                    <a:pt x="2255855" y="402623"/>
                  </a:cubicBezTo>
                  <a:cubicBezTo>
                    <a:pt x="2254455" y="404023"/>
                    <a:pt x="2252704" y="404607"/>
                    <a:pt x="2250954" y="404607"/>
                  </a:cubicBezTo>
                  <a:close/>
                  <a:moveTo>
                    <a:pt x="147862" y="401222"/>
                  </a:moveTo>
                  <a:cubicBezTo>
                    <a:pt x="146111" y="401222"/>
                    <a:pt x="144244" y="400522"/>
                    <a:pt x="142960" y="399122"/>
                  </a:cubicBezTo>
                  <a:cubicBezTo>
                    <a:pt x="140276" y="396321"/>
                    <a:pt x="140276" y="391886"/>
                    <a:pt x="142960" y="389202"/>
                  </a:cubicBezTo>
                  <a:lnTo>
                    <a:pt x="151830" y="380333"/>
                  </a:lnTo>
                  <a:cubicBezTo>
                    <a:pt x="154631" y="377532"/>
                    <a:pt x="159065" y="377649"/>
                    <a:pt x="161749" y="380333"/>
                  </a:cubicBezTo>
                  <a:cubicBezTo>
                    <a:pt x="164433" y="383134"/>
                    <a:pt x="164433" y="387568"/>
                    <a:pt x="161749" y="390252"/>
                  </a:cubicBezTo>
                  <a:lnTo>
                    <a:pt x="152880" y="399122"/>
                  </a:lnTo>
                  <a:cubicBezTo>
                    <a:pt x="151480" y="400522"/>
                    <a:pt x="149729" y="401106"/>
                    <a:pt x="147979" y="401106"/>
                  </a:cubicBezTo>
                  <a:close/>
                  <a:moveTo>
                    <a:pt x="2993647" y="394920"/>
                  </a:moveTo>
                  <a:cubicBezTo>
                    <a:pt x="2991897" y="394920"/>
                    <a:pt x="2990029" y="394220"/>
                    <a:pt x="2988745" y="392820"/>
                  </a:cubicBezTo>
                  <a:cubicBezTo>
                    <a:pt x="2986061" y="390019"/>
                    <a:pt x="2986061" y="385584"/>
                    <a:pt x="2988745" y="382900"/>
                  </a:cubicBezTo>
                  <a:lnTo>
                    <a:pt x="2997615" y="374031"/>
                  </a:lnTo>
                  <a:cubicBezTo>
                    <a:pt x="3000299" y="371230"/>
                    <a:pt x="3004734" y="371347"/>
                    <a:pt x="3007535" y="374031"/>
                  </a:cubicBezTo>
                  <a:cubicBezTo>
                    <a:pt x="3010219" y="376832"/>
                    <a:pt x="3010219" y="381266"/>
                    <a:pt x="3007535" y="383950"/>
                  </a:cubicBezTo>
                  <a:lnTo>
                    <a:pt x="2998665" y="392820"/>
                  </a:lnTo>
                  <a:cubicBezTo>
                    <a:pt x="2997265" y="394220"/>
                    <a:pt x="2995514" y="394804"/>
                    <a:pt x="2993764" y="394804"/>
                  </a:cubicBezTo>
                  <a:close/>
                  <a:moveTo>
                    <a:pt x="2224462" y="378115"/>
                  </a:moveTo>
                  <a:cubicBezTo>
                    <a:pt x="2222712" y="378115"/>
                    <a:pt x="2220845" y="377415"/>
                    <a:pt x="2219444" y="376015"/>
                  </a:cubicBezTo>
                  <a:lnTo>
                    <a:pt x="2210692" y="367145"/>
                  </a:lnTo>
                  <a:cubicBezTo>
                    <a:pt x="2208007" y="364344"/>
                    <a:pt x="2208007" y="359910"/>
                    <a:pt x="2210692" y="357226"/>
                  </a:cubicBezTo>
                  <a:cubicBezTo>
                    <a:pt x="2213375" y="354542"/>
                    <a:pt x="2217810" y="354542"/>
                    <a:pt x="2220611" y="357226"/>
                  </a:cubicBezTo>
                  <a:lnTo>
                    <a:pt x="2229364" y="366095"/>
                  </a:lnTo>
                  <a:cubicBezTo>
                    <a:pt x="2232048" y="368896"/>
                    <a:pt x="2232048" y="373331"/>
                    <a:pt x="2229364" y="376015"/>
                  </a:cubicBezTo>
                  <a:cubicBezTo>
                    <a:pt x="2227963" y="377415"/>
                    <a:pt x="2226213" y="377999"/>
                    <a:pt x="2224462" y="377999"/>
                  </a:cubicBezTo>
                  <a:close/>
                  <a:moveTo>
                    <a:pt x="174470" y="374848"/>
                  </a:moveTo>
                  <a:cubicBezTo>
                    <a:pt x="172719" y="374848"/>
                    <a:pt x="170852" y="374147"/>
                    <a:pt x="169568" y="372747"/>
                  </a:cubicBezTo>
                  <a:cubicBezTo>
                    <a:pt x="166884" y="369946"/>
                    <a:pt x="166884" y="365512"/>
                    <a:pt x="169568" y="362827"/>
                  </a:cubicBezTo>
                  <a:lnTo>
                    <a:pt x="178438" y="353958"/>
                  </a:lnTo>
                  <a:cubicBezTo>
                    <a:pt x="181122" y="351157"/>
                    <a:pt x="185557" y="351274"/>
                    <a:pt x="188357" y="353958"/>
                  </a:cubicBezTo>
                  <a:cubicBezTo>
                    <a:pt x="191042" y="356759"/>
                    <a:pt x="191042" y="361193"/>
                    <a:pt x="188357" y="363878"/>
                  </a:cubicBezTo>
                  <a:lnTo>
                    <a:pt x="179488" y="372747"/>
                  </a:lnTo>
                  <a:cubicBezTo>
                    <a:pt x="178088" y="374147"/>
                    <a:pt x="176337" y="374731"/>
                    <a:pt x="174587" y="374731"/>
                  </a:cubicBezTo>
                  <a:close/>
                  <a:moveTo>
                    <a:pt x="3020255" y="368429"/>
                  </a:moveTo>
                  <a:cubicBezTo>
                    <a:pt x="3018505" y="368429"/>
                    <a:pt x="3016637" y="367729"/>
                    <a:pt x="3015354" y="366328"/>
                  </a:cubicBezTo>
                  <a:cubicBezTo>
                    <a:pt x="3012670" y="363644"/>
                    <a:pt x="3012670" y="359210"/>
                    <a:pt x="3015354" y="356409"/>
                  </a:cubicBezTo>
                  <a:lnTo>
                    <a:pt x="3024223" y="347539"/>
                  </a:lnTo>
                  <a:cubicBezTo>
                    <a:pt x="3026907" y="344738"/>
                    <a:pt x="3031342" y="344855"/>
                    <a:pt x="3034143" y="347539"/>
                  </a:cubicBezTo>
                  <a:cubicBezTo>
                    <a:pt x="3036944" y="350223"/>
                    <a:pt x="3036827" y="354658"/>
                    <a:pt x="3034143" y="357459"/>
                  </a:cubicBezTo>
                  <a:lnTo>
                    <a:pt x="3025273" y="366328"/>
                  </a:lnTo>
                  <a:cubicBezTo>
                    <a:pt x="3023873" y="367729"/>
                    <a:pt x="3022122" y="368312"/>
                    <a:pt x="3020372" y="368312"/>
                  </a:cubicBezTo>
                  <a:close/>
                  <a:moveTo>
                    <a:pt x="2198088" y="351507"/>
                  </a:moveTo>
                  <a:cubicBezTo>
                    <a:pt x="2196337" y="351507"/>
                    <a:pt x="2194470" y="350807"/>
                    <a:pt x="2193069" y="349407"/>
                  </a:cubicBezTo>
                  <a:lnTo>
                    <a:pt x="2189918" y="346256"/>
                  </a:lnTo>
                  <a:lnTo>
                    <a:pt x="2187701" y="346256"/>
                  </a:lnTo>
                  <a:cubicBezTo>
                    <a:pt x="2183850" y="346256"/>
                    <a:pt x="2180699" y="343105"/>
                    <a:pt x="2180699" y="339254"/>
                  </a:cubicBezTo>
                  <a:cubicBezTo>
                    <a:pt x="2180699" y="335402"/>
                    <a:pt x="2183850" y="332251"/>
                    <a:pt x="2187701" y="332251"/>
                  </a:cubicBezTo>
                  <a:lnTo>
                    <a:pt x="2192836" y="332251"/>
                  </a:lnTo>
                  <a:cubicBezTo>
                    <a:pt x="2194703" y="332251"/>
                    <a:pt x="2196454" y="332952"/>
                    <a:pt x="2197854" y="334352"/>
                  </a:cubicBezTo>
                  <a:lnTo>
                    <a:pt x="2203106" y="339604"/>
                  </a:lnTo>
                  <a:cubicBezTo>
                    <a:pt x="2205790" y="342404"/>
                    <a:pt x="2205790" y="346839"/>
                    <a:pt x="2203106" y="349523"/>
                  </a:cubicBezTo>
                  <a:cubicBezTo>
                    <a:pt x="2201705" y="350924"/>
                    <a:pt x="2199955" y="351507"/>
                    <a:pt x="2198204" y="351507"/>
                  </a:cubicBezTo>
                  <a:close/>
                  <a:moveTo>
                    <a:pt x="201078" y="348356"/>
                  </a:moveTo>
                  <a:cubicBezTo>
                    <a:pt x="199328" y="348356"/>
                    <a:pt x="197460" y="347656"/>
                    <a:pt x="196060" y="346256"/>
                  </a:cubicBezTo>
                  <a:cubicBezTo>
                    <a:pt x="193376" y="343571"/>
                    <a:pt x="193376" y="339137"/>
                    <a:pt x="196060" y="336336"/>
                  </a:cubicBezTo>
                  <a:lnTo>
                    <a:pt x="198160" y="334235"/>
                  </a:lnTo>
                  <a:cubicBezTo>
                    <a:pt x="199444" y="332952"/>
                    <a:pt x="201195" y="332251"/>
                    <a:pt x="203062" y="332251"/>
                  </a:cubicBezTo>
                  <a:lnTo>
                    <a:pt x="212632" y="332251"/>
                  </a:lnTo>
                  <a:cubicBezTo>
                    <a:pt x="216483" y="332251"/>
                    <a:pt x="219634" y="335402"/>
                    <a:pt x="219634" y="339254"/>
                  </a:cubicBezTo>
                  <a:cubicBezTo>
                    <a:pt x="219634" y="343105"/>
                    <a:pt x="216483" y="346256"/>
                    <a:pt x="212632" y="346256"/>
                  </a:cubicBezTo>
                  <a:lnTo>
                    <a:pt x="205980" y="346256"/>
                  </a:lnTo>
                  <a:cubicBezTo>
                    <a:pt x="204579" y="347656"/>
                    <a:pt x="202829" y="348356"/>
                    <a:pt x="201078" y="348356"/>
                  </a:cubicBezTo>
                  <a:close/>
                  <a:moveTo>
                    <a:pt x="2162727" y="346256"/>
                  </a:moveTo>
                  <a:lnTo>
                    <a:pt x="2150240" y="346256"/>
                  </a:lnTo>
                  <a:cubicBezTo>
                    <a:pt x="2146388" y="346256"/>
                    <a:pt x="2143237" y="343105"/>
                    <a:pt x="2143237" y="339254"/>
                  </a:cubicBezTo>
                  <a:cubicBezTo>
                    <a:pt x="2143237" y="335402"/>
                    <a:pt x="2146388" y="332251"/>
                    <a:pt x="2150240" y="332251"/>
                  </a:cubicBezTo>
                  <a:lnTo>
                    <a:pt x="2162727" y="332251"/>
                  </a:lnTo>
                  <a:cubicBezTo>
                    <a:pt x="2166578" y="332251"/>
                    <a:pt x="2169729" y="335402"/>
                    <a:pt x="2169729" y="339254"/>
                  </a:cubicBezTo>
                  <a:cubicBezTo>
                    <a:pt x="2169729" y="343105"/>
                    <a:pt x="2166578" y="346256"/>
                    <a:pt x="2162727" y="346256"/>
                  </a:cubicBezTo>
                  <a:close/>
                  <a:moveTo>
                    <a:pt x="2125265" y="346256"/>
                  </a:moveTo>
                  <a:lnTo>
                    <a:pt x="2112778" y="346256"/>
                  </a:lnTo>
                  <a:cubicBezTo>
                    <a:pt x="2108927" y="346256"/>
                    <a:pt x="2105776" y="343105"/>
                    <a:pt x="2105776" y="339254"/>
                  </a:cubicBezTo>
                  <a:cubicBezTo>
                    <a:pt x="2105776" y="335402"/>
                    <a:pt x="2108927" y="332251"/>
                    <a:pt x="2112778" y="332251"/>
                  </a:cubicBezTo>
                  <a:lnTo>
                    <a:pt x="2125265" y="332251"/>
                  </a:lnTo>
                  <a:cubicBezTo>
                    <a:pt x="2129117" y="332251"/>
                    <a:pt x="2132268" y="335402"/>
                    <a:pt x="2132268" y="339254"/>
                  </a:cubicBezTo>
                  <a:cubicBezTo>
                    <a:pt x="2132268" y="343105"/>
                    <a:pt x="2129117" y="346256"/>
                    <a:pt x="2125265" y="346256"/>
                  </a:cubicBezTo>
                  <a:close/>
                  <a:moveTo>
                    <a:pt x="2087687" y="346256"/>
                  </a:moveTo>
                  <a:lnTo>
                    <a:pt x="2075200" y="346256"/>
                  </a:lnTo>
                  <a:cubicBezTo>
                    <a:pt x="2071349" y="346256"/>
                    <a:pt x="2068198" y="343105"/>
                    <a:pt x="2068198" y="339254"/>
                  </a:cubicBezTo>
                  <a:cubicBezTo>
                    <a:pt x="2068198" y="335402"/>
                    <a:pt x="2071349" y="332251"/>
                    <a:pt x="2075200" y="332251"/>
                  </a:cubicBezTo>
                  <a:lnTo>
                    <a:pt x="2087687" y="332251"/>
                  </a:lnTo>
                  <a:cubicBezTo>
                    <a:pt x="2091538" y="332251"/>
                    <a:pt x="2094689" y="335402"/>
                    <a:pt x="2094689" y="339254"/>
                  </a:cubicBezTo>
                  <a:cubicBezTo>
                    <a:pt x="2094689" y="343105"/>
                    <a:pt x="2091538" y="346256"/>
                    <a:pt x="2087687" y="346256"/>
                  </a:cubicBezTo>
                  <a:close/>
                  <a:moveTo>
                    <a:pt x="2050226" y="346256"/>
                  </a:moveTo>
                  <a:lnTo>
                    <a:pt x="2037739" y="346256"/>
                  </a:lnTo>
                  <a:cubicBezTo>
                    <a:pt x="2033887" y="346256"/>
                    <a:pt x="2030736" y="343105"/>
                    <a:pt x="2030736" y="339254"/>
                  </a:cubicBezTo>
                  <a:cubicBezTo>
                    <a:pt x="2030736" y="335402"/>
                    <a:pt x="2033887" y="332251"/>
                    <a:pt x="2037739" y="332251"/>
                  </a:cubicBezTo>
                  <a:lnTo>
                    <a:pt x="2050226" y="332251"/>
                  </a:lnTo>
                  <a:cubicBezTo>
                    <a:pt x="2054077" y="332251"/>
                    <a:pt x="2057228" y="335402"/>
                    <a:pt x="2057228" y="339254"/>
                  </a:cubicBezTo>
                  <a:cubicBezTo>
                    <a:pt x="2057228" y="343105"/>
                    <a:pt x="2054077" y="346256"/>
                    <a:pt x="2050226" y="346256"/>
                  </a:cubicBezTo>
                  <a:close/>
                  <a:moveTo>
                    <a:pt x="2012764" y="346256"/>
                  </a:moveTo>
                  <a:lnTo>
                    <a:pt x="2000277" y="346256"/>
                  </a:lnTo>
                  <a:cubicBezTo>
                    <a:pt x="1996426" y="346256"/>
                    <a:pt x="1993275" y="343105"/>
                    <a:pt x="1993275" y="339254"/>
                  </a:cubicBezTo>
                  <a:cubicBezTo>
                    <a:pt x="1993275" y="335402"/>
                    <a:pt x="1996426" y="332251"/>
                    <a:pt x="2000277" y="332251"/>
                  </a:cubicBezTo>
                  <a:lnTo>
                    <a:pt x="2012764" y="332251"/>
                  </a:lnTo>
                  <a:cubicBezTo>
                    <a:pt x="2016616" y="332251"/>
                    <a:pt x="2019766" y="335402"/>
                    <a:pt x="2019766" y="339254"/>
                  </a:cubicBezTo>
                  <a:cubicBezTo>
                    <a:pt x="2019766" y="343105"/>
                    <a:pt x="2016616" y="346256"/>
                    <a:pt x="2012764" y="346256"/>
                  </a:cubicBezTo>
                  <a:close/>
                  <a:moveTo>
                    <a:pt x="1975186" y="346256"/>
                  </a:moveTo>
                  <a:lnTo>
                    <a:pt x="1962699" y="346256"/>
                  </a:lnTo>
                  <a:cubicBezTo>
                    <a:pt x="1958848" y="346256"/>
                    <a:pt x="1955697" y="343105"/>
                    <a:pt x="1955697" y="339254"/>
                  </a:cubicBezTo>
                  <a:cubicBezTo>
                    <a:pt x="1955697" y="335402"/>
                    <a:pt x="1958848" y="332251"/>
                    <a:pt x="1962699" y="332251"/>
                  </a:cubicBezTo>
                  <a:lnTo>
                    <a:pt x="1975186" y="332251"/>
                  </a:lnTo>
                  <a:cubicBezTo>
                    <a:pt x="1979037" y="332251"/>
                    <a:pt x="1982188" y="335402"/>
                    <a:pt x="1982188" y="339254"/>
                  </a:cubicBezTo>
                  <a:cubicBezTo>
                    <a:pt x="1982188" y="343105"/>
                    <a:pt x="1979037" y="346256"/>
                    <a:pt x="1975186" y="346256"/>
                  </a:cubicBezTo>
                  <a:close/>
                  <a:moveTo>
                    <a:pt x="1937725" y="346256"/>
                  </a:moveTo>
                  <a:lnTo>
                    <a:pt x="1925238" y="346256"/>
                  </a:lnTo>
                  <a:cubicBezTo>
                    <a:pt x="1921386" y="346256"/>
                    <a:pt x="1918235" y="343105"/>
                    <a:pt x="1918235" y="339254"/>
                  </a:cubicBezTo>
                  <a:cubicBezTo>
                    <a:pt x="1918235" y="335402"/>
                    <a:pt x="1921386" y="332251"/>
                    <a:pt x="1925238" y="332251"/>
                  </a:cubicBezTo>
                  <a:lnTo>
                    <a:pt x="1937725" y="332251"/>
                  </a:lnTo>
                  <a:cubicBezTo>
                    <a:pt x="1941576" y="332251"/>
                    <a:pt x="1944727" y="335402"/>
                    <a:pt x="1944727" y="339254"/>
                  </a:cubicBezTo>
                  <a:cubicBezTo>
                    <a:pt x="1944727" y="343105"/>
                    <a:pt x="1941576" y="346256"/>
                    <a:pt x="1937725" y="346256"/>
                  </a:cubicBezTo>
                  <a:close/>
                  <a:moveTo>
                    <a:pt x="1900263" y="346256"/>
                  </a:moveTo>
                  <a:lnTo>
                    <a:pt x="1887776" y="346256"/>
                  </a:lnTo>
                  <a:cubicBezTo>
                    <a:pt x="1883925" y="346256"/>
                    <a:pt x="1880774" y="343105"/>
                    <a:pt x="1880774" y="339254"/>
                  </a:cubicBezTo>
                  <a:cubicBezTo>
                    <a:pt x="1880774" y="335402"/>
                    <a:pt x="1883925" y="332251"/>
                    <a:pt x="1887776" y="332251"/>
                  </a:cubicBezTo>
                  <a:lnTo>
                    <a:pt x="1900263" y="332251"/>
                  </a:lnTo>
                  <a:cubicBezTo>
                    <a:pt x="1904115" y="332251"/>
                    <a:pt x="1907265" y="335402"/>
                    <a:pt x="1907265" y="339254"/>
                  </a:cubicBezTo>
                  <a:cubicBezTo>
                    <a:pt x="1907265" y="343105"/>
                    <a:pt x="1904115" y="346256"/>
                    <a:pt x="1900263" y="346256"/>
                  </a:cubicBezTo>
                  <a:close/>
                  <a:moveTo>
                    <a:pt x="1862685" y="346256"/>
                  </a:moveTo>
                  <a:lnTo>
                    <a:pt x="1850198" y="346256"/>
                  </a:lnTo>
                  <a:cubicBezTo>
                    <a:pt x="1846347" y="346256"/>
                    <a:pt x="1843196" y="343105"/>
                    <a:pt x="1843196" y="339254"/>
                  </a:cubicBezTo>
                  <a:cubicBezTo>
                    <a:pt x="1843196" y="335402"/>
                    <a:pt x="1846347" y="332251"/>
                    <a:pt x="1850198" y="332251"/>
                  </a:cubicBezTo>
                  <a:lnTo>
                    <a:pt x="1862685" y="332251"/>
                  </a:lnTo>
                  <a:cubicBezTo>
                    <a:pt x="1866536" y="332251"/>
                    <a:pt x="1869687" y="335402"/>
                    <a:pt x="1869687" y="339254"/>
                  </a:cubicBezTo>
                  <a:cubicBezTo>
                    <a:pt x="1869687" y="343105"/>
                    <a:pt x="1866536" y="346256"/>
                    <a:pt x="1862685" y="346256"/>
                  </a:cubicBezTo>
                  <a:close/>
                  <a:moveTo>
                    <a:pt x="1825224" y="346256"/>
                  </a:moveTo>
                  <a:lnTo>
                    <a:pt x="1812737" y="346256"/>
                  </a:lnTo>
                  <a:cubicBezTo>
                    <a:pt x="1808885" y="346256"/>
                    <a:pt x="1805734" y="343105"/>
                    <a:pt x="1805734" y="339254"/>
                  </a:cubicBezTo>
                  <a:cubicBezTo>
                    <a:pt x="1805734" y="335402"/>
                    <a:pt x="1808885" y="332251"/>
                    <a:pt x="1812737" y="332251"/>
                  </a:cubicBezTo>
                  <a:lnTo>
                    <a:pt x="1825224" y="332251"/>
                  </a:lnTo>
                  <a:cubicBezTo>
                    <a:pt x="1829075" y="332251"/>
                    <a:pt x="1832226" y="335402"/>
                    <a:pt x="1832226" y="339254"/>
                  </a:cubicBezTo>
                  <a:cubicBezTo>
                    <a:pt x="1832226" y="343105"/>
                    <a:pt x="1829075" y="346256"/>
                    <a:pt x="1825224" y="346256"/>
                  </a:cubicBezTo>
                  <a:close/>
                  <a:moveTo>
                    <a:pt x="1787762" y="346256"/>
                  </a:moveTo>
                  <a:lnTo>
                    <a:pt x="1775275" y="346256"/>
                  </a:lnTo>
                  <a:cubicBezTo>
                    <a:pt x="1771424" y="346256"/>
                    <a:pt x="1768273" y="343105"/>
                    <a:pt x="1768273" y="339254"/>
                  </a:cubicBezTo>
                  <a:cubicBezTo>
                    <a:pt x="1768273" y="335402"/>
                    <a:pt x="1771424" y="332251"/>
                    <a:pt x="1775275" y="332251"/>
                  </a:cubicBezTo>
                  <a:lnTo>
                    <a:pt x="1787762" y="332251"/>
                  </a:lnTo>
                  <a:cubicBezTo>
                    <a:pt x="1791614" y="332251"/>
                    <a:pt x="1794764" y="335402"/>
                    <a:pt x="1794764" y="339254"/>
                  </a:cubicBezTo>
                  <a:cubicBezTo>
                    <a:pt x="1794764" y="343105"/>
                    <a:pt x="1791614" y="346256"/>
                    <a:pt x="1787762" y="346256"/>
                  </a:cubicBezTo>
                  <a:close/>
                  <a:moveTo>
                    <a:pt x="1750184" y="346256"/>
                  </a:moveTo>
                  <a:lnTo>
                    <a:pt x="1737697" y="346256"/>
                  </a:lnTo>
                  <a:cubicBezTo>
                    <a:pt x="1733846" y="346256"/>
                    <a:pt x="1730695" y="343105"/>
                    <a:pt x="1730695" y="339254"/>
                  </a:cubicBezTo>
                  <a:cubicBezTo>
                    <a:pt x="1730695" y="335402"/>
                    <a:pt x="1733846" y="332251"/>
                    <a:pt x="1737697" y="332251"/>
                  </a:cubicBezTo>
                  <a:lnTo>
                    <a:pt x="1750184" y="332251"/>
                  </a:lnTo>
                  <a:cubicBezTo>
                    <a:pt x="1754035" y="332251"/>
                    <a:pt x="1757186" y="335402"/>
                    <a:pt x="1757186" y="339254"/>
                  </a:cubicBezTo>
                  <a:cubicBezTo>
                    <a:pt x="1757186" y="343105"/>
                    <a:pt x="1754035" y="346256"/>
                    <a:pt x="1750184" y="346256"/>
                  </a:cubicBezTo>
                  <a:close/>
                  <a:moveTo>
                    <a:pt x="1712723" y="346256"/>
                  </a:moveTo>
                  <a:lnTo>
                    <a:pt x="1700236" y="346256"/>
                  </a:lnTo>
                  <a:cubicBezTo>
                    <a:pt x="1696384" y="346256"/>
                    <a:pt x="1693233" y="343105"/>
                    <a:pt x="1693233" y="339254"/>
                  </a:cubicBezTo>
                  <a:cubicBezTo>
                    <a:pt x="1693233" y="335402"/>
                    <a:pt x="1696384" y="332251"/>
                    <a:pt x="1700236" y="332251"/>
                  </a:cubicBezTo>
                  <a:lnTo>
                    <a:pt x="1712723" y="332251"/>
                  </a:lnTo>
                  <a:cubicBezTo>
                    <a:pt x="1716574" y="332251"/>
                    <a:pt x="1719725" y="335402"/>
                    <a:pt x="1719725" y="339254"/>
                  </a:cubicBezTo>
                  <a:cubicBezTo>
                    <a:pt x="1719725" y="343105"/>
                    <a:pt x="1716574" y="346256"/>
                    <a:pt x="1712723" y="346256"/>
                  </a:cubicBezTo>
                  <a:close/>
                  <a:moveTo>
                    <a:pt x="1675261" y="346256"/>
                  </a:moveTo>
                  <a:lnTo>
                    <a:pt x="1662774" y="346256"/>
                  </a:lnTo>
                  <a:cubicBezTo>
                    <a:pt x="1658923" y="346256"/>
                    <a:pt x="1655772" y="343105"/>
                    <a:pt x="1655772" y="339254"/>
                  </a:cubicBezTo>
                  <a:cubicBezTo>
                    <a:pt x="1655772" y="335402"/>
                    <a:pt x="1658923" y="332251"/>
                    <a:pt x="1662774" y="332251"/>
                  </a:cubicBezTo>
                  <a:lnTo>
                    <a:pt x="1675261" y="332251"/>
                  </a:lnTo>
                  <a:cubicBezTo>
                    <a:pt x="1679113" y="332251"/>
                    <a:pt x="1682263" y="335402"/>
                    <a:pt x="1682263" y="339254"/>
                  </a:cubicBezTo>
                  <a:cubicBezTo>
                    <a:pt x="1682263" y="343105"/>
                    <a:pt x="1679113" y="346256"/>
                    <a:pt x="1675261" y="346256"/>
                  </a:cubicBezTo>
                  <a:close/>
                  <a:moveTo>
                    <a:pt x="1637683" y="346256"/>
                  </a:moveTo>
                  <a:lnTo>
                    <a:pt x="1625196" y="346256"/>
                  </a:lnTo>
                  <a:cubicBezTo>
                    <a:pt x="1621345" y="346256"/>
                    <a:pt x="1618194" y="343105"/>
                    <a:pt x="1618194" y="339254"/>
                  </a:cubicBezTo>
                  <a:cubicBezTo>
                    <a:pt x="1618194" y="335402"/>
                    <a:pt x="1621345" y="332251"/>
                    <a:pt x="1625196" y="332251"/>
                  </a:cubicBezTo>
                  <a:lnTo>
                    <a:pt x="1637683" y="332251"/>
                  </a:lnTo>
                  <a:cubicBezTo>
                    <a:pt x="1641534" y="332251"/>
                    <a:pt x="1644685" y="335402"/>
                    <a:pt x="1644685" y="339254"/>
                  </a:cubicBezTo>
                  <a:cubicBezTo>
                    <a:pt x="1644685" y="343105"/>
                    <a:pt x="1641534" y="346256"/>
                    <a:pt x="1637683" y="346256"/>
                  </a:cubicBezTo>
                  <a:close/>
                  <a:moveTo>
                    <a:pt x="1600222" y="346256"/>
                  </a:moveTo>
                  <a:lnTo>
                    <a:pt x="1587735" y="346256"/>
                  </a:lnTo>
                  <a:cubicBezTo>
                    <a:pt x="1583883" y="346256"/>
                    <a:pt x="1580732" y="343105"/>
                    <a:pt x="1580732" y="339254"/>
                  </a:cubicBezTo>
                  <a:cubicBezTo>
                    <a:pt x="1580732" y="335402"/>
                    <a:pt x="1583883" y="332251"/>
                    <a:pt x="1587735" y="332251"/>
                  </a:cubicBezTo>
                  <a:lnTo>
                    <a:pt x="1600222" y="332251"/>
                  </a:lnTo>
                  <a:cubicBezTo>
                    <a:pt x="1604073" y="332251"/>
                    <a:pt x="1607224" y="335402"/>
                    <a:pt x="1607224" y="339254"/>
                  </a:cubicBezTo>
                  <a:cubicBezTo>
                    <a:pt x="1607224" y="343105"/>
                    <a:pt x="1604073" y="346256"/>
                    <a:pt x="1600222" y="346256"/>
                  </a:cubicBezTo>
                  <a:close/>
                  <a:moveTo>
                    <a:pt x="1562760" y="346256"/>
                  </a:moveTo>
                  <a:lnTo>
                    <a:pt x="1550273" y="346256"/>
                  </a:lnTo>
                  <a:cubicBezTo>
                    <a:pt x="1546422" y="346256"/>
                    <a:pt x="1543271" y="343105"/>
                    <a:pt x="1543271" y="339254"/>
                  </a:cubicBezTo>
                  <a:cubicBezTo>
                    <a:pt x="1543271" y="335402"/>
                    <a:pt x="1546422" y="332251"/>
                    <a:pt x="1550273" y="332251"/>
                  </a:cubicBezTo>
                  <a:lnTo>
                    <a:pt x="1562760" y="332251"/>
                  </a:lnTo>
                  <a:cubicBezTo>
                    <a:pt x="1566612" y="332251"/>
                    <a:pt x="1569762" y="335402"/>
                    <a:pt x="1569762" y="339254"/>
                  </a:cubicBezTo>
                  <a:cubicBezTo>
                    <a:pt x="1569762" y="343105"/>
                    <a:pt x="1566612" y="346256"/>
                    <a:pt x="1562760" y="346256"/>
                  </a:cubicBezTo>
                  <a:close/>
                  <a:moveTo>
                    <a:pt x="1525182" y="346256"/>
                  </a:moveTo>
                  <a:lnTo>
                    <a:pt x="1512695" y="346256"/>
                  </a:lnTo>
                  <a:cubicBezTo>
                    <a:pt x="1508844" y="346256"/>
                    <a:pt x="1505693" y="343105"/>
                    <a:pt x="1505693" y="339254"/>
                  </a:cubicBezTo>
                  <a:cubicBezTo>
                    <a:pt x="1505693" y="335402"/>
                    <a:pt x="1508844" y="332251"/>
                    <a:pt x="1512695" y="332251"/>
                  </a:cubicBezTo>
                  <a:lnTo>
                    <a:pt x="1525182" y="332251"/>
                  </a:lnTo>
                  <a:cubicBezTo>
                    <a:pt x="1529033" y="332251"/>
                    <a:pt x="1532184" y="335402"/>
                    <a:pt x="1532184" y="339254"/>
                  </a:cubicBezTo>
                  <a:cubicBezTo>
                    <a:pt x="1532184" y="343105"/>
                    <a:pt x="1529033" y="346256"/>
                    <a:pt x="1525182" y="346256"/>
                  </a:cubicBezTo>
                  <a:close/>
                  <a:moveTo>
                    <a:pt x="1487721" y="346256"/>
                  </a:moveTo>
                  <a:lnTo>
                    <a:pt x="1475234" y="346256"/>
                  </a:lnTo>
                  <a:cubicBezTo>
                    <a:pt x="1471382" y="346256"/>
                    <a:pt x="1468231" y="343105"/>
                    <a:pt x="1468231" y="339254"/>
                  </a:cubicBezTo>
                  <a:cubicBezTo>
                    <a:pt x="1468231" y="335402"/>
                    <a:pt x="1471382" y="332251"/>
                    <a:pt x="1475234" y="332251"/>
                  </a:cubicBezTo>
                  <a:lnTo>
                    <a:pt x="1487721" y="332251"/>
                  </a:lnTo>
                  <a:cubicBezTo>
                    <a:pt x="1491572" y="332251"/>
                    <a:pt x="1494723" y="335402"/>
                    <a:pt x="1494723" y="339254"/>
                  </a:cubicBezTo>
                  <a:cubicBezTo>
                    <a:pt x="1494723" y="343105"/>
                    <a:pt x="1491572" y="346256"/>
                    <a:pt x="1487721" y="346256"/>
                  </a:cubicBezTo>
                  <a:close/>
                  <a:moveTo>
                    <a:pt x="1450259" y="346256"/>
                  </a:moveTo>
                  <a:lnTo>
                    <a:pt x="1437772" y="346256"/>
                  </a:lnTo>
                  <a:cubicBezTo>
                    <a:pt x="1433921" y="346256"/>
                    <a:pt x="1430770" y="343105"/>
                    <a:pt x="1430770" y="339254"/>
                  </a:cubicBezTo>
                  <a:cubicBezTo>
                    <a:pt x="1430770" y="335402"/>
                    <a:pt x="1433921" y="332251"/>
                    <a:pt x="1437772" y="332251"/>
                  </a:cubicBezTo>
                  <a:lnTo>
                    <a:pt x="1450259" y="332251"/>
                  </a:lnTo>
                  <a:cubicBezTo>
                    <a:pt x="1454111" y="332251"/>
                    <a:pt x="1457261" y="335402"/>
                    <a:pt x="1457261" y="339254"/>
                  </a:cubicBezTo>
                  <a:cubicBezTo>
                    <a:pt x="1457261" y="343105"/>
                    <a:pt x="1454111" y="346256"/>
                    <a:pt x="1450259" y="346256"/>
                  </a:cubicBezTo>
                  <a:close/>
                  <a:moveTo>
                    <a:pt x="1412681" y="346256"/>
                  </a:moveTo>
                  <a:lnTo>
                    <a:pt x="1400194" y="346256"/>
                  </a:lnTo>
                  <a:cubicBezTo>
                    <a:pt x="1396343" y="346256"/>
                    <a:pt x="1393192" y="343105"/>
                    <a:pt x="1393192" y="339254"/>
                  </a:cubicBezTo>
                  <a:cubicBezTo>
                    <a:pt x="1393192" y="335402"/>
                    <a:pt x="1396343" y="332251"/>
                    <a:pt x="1400194" y="332251"/>
                  </a:cubicBezTo>
                  <a:lnTo>
                    <a:pt x="1412681" y="332251"/>
                  </a:lnTo>
                  <a:cubicBezTo>
                    <a:pt x="1416532" y="332251"/>
                    <a:pt x="1419683" y="335402"/>
                    <a:pt x="1419683" y="339254"/>
                  </a:cubicBezTo>
                  <a:cubicBezTo>
                    <a:pt x="1419683" y="343105"/>
                    <a:pt x="1416532" y="346256"/>
                    <a:pt x="1412681" y="346256"/>
                  </a:cubicBezTo>
                  <a:close/>
                  <a:moveTo>
                    <a:pt x="1375220" y="346256"/>
                  </a:moveTo>
                  <a:lnTo>
                    <a:pt x="1362733" y="346256"/>
                  </a:lnTo>
                  <a:cubicBezTo>
                    <a:pt x="1358881" y="346256"/>
                    <a:pt x="1355730" y="343105"/>
                    <a:pt x="1355730" y="339254"/>
                  </a:cubicBezTo>
                  <a:cubicBezTo>
                    <a:pt x="1355730" y="335402"/>
                    <a:pt x="1358881" y="332251"/>
                    <a:pt x="1362733" y="332251"/>
                  </a:cubicBezTo>
                  <a:lnTo>
                    <a:pt x="1375220" y="332251"/>
                  </a:lnTo>
                  <a:cubicBezTo>
                    <a:pt x="1379071" y="332251"/>
                    <a:pt x="1382222" y="335402"/>
                    <a:pt x="1382222" y="339254"/>
                  </a:cubicBezTo>
                  <a:cubicBezTo>
                    <a:pt x="1382222" y="343105"/>
                    <a:pt x="1379071" y="346256"/>
                    <a:pt x="1375220" y="346256"/>
                  </a:cubicBezTo>
                  <a:close/>
                  <a:moveTo>
                    <a:pt x="1337758" y="346256"/>
                  </a:moveTo>
                  <a:lnTo>
                    <a:pt x="1325271" y="346256"/>
                  </a:lnTo>
                  <a:cubicBezTo>
                    <a:pt x="1321420" y="346256"/>
                    <a:pt x="1318269" y="343105"/>
                    <a:pt x="1318269" y="339254"/>
                  </a:cubicBezTo>
                  <a:cubicBezTo>
                    <a:pt x="1318269" y="335402"/>
                    <a:pt x="1321420" y="332251"/>
                    <a:pt x="1325271" y="332251"/>
                  </a:cubicBezTo>
                  <a:lnTo>
                    <a:pt x="1337758" y="332251"/>
                  </a:lnTo>
                  <a:cubicBezTo>
                    <a:pt x="1341610" y="332251"/>
                    <a:pt x="1344760" y="335402"/>
                    <a:pt x="1344760" y="339254"/>
                  </a:cubicBezTo>
                  <a:cubicBezTo>
                    <a:pt x="1344760" y="343105"/>
                    <a:pt x="1341610" y="346256"/>
                    <a:pt x="1337758" y="346256"/>
                  </a:cubicBezTo>
                  <a:close/>
                  <a:moveTo>
                    <a:pt x="1300180" y="346256"/>
                  </a:moveTo>
                  <a:lnTo>
                    <a:pt x="1287693" y="346256"/>
                  </a:lnTo>
                  <a:cubicBezTo>
                    <a:pt x="1283842" y="346256"/>
                    <a:pt x="1280691" y="343105"/>
                    <a:pt x="1280691" y="339254"/>
                  </a:cubicBezTo>
                  <a:cubicBezTo>
                    <a:pt x="1280691" y="335402"/>
                    <a:pt x="1283842" y="332251"/>
                    <a:pt x="1287693" y="332251"/>
                  </a:cubicBezTo>
                  <a:lnTo>
                    <a:pt x="1300180" y="332251"/>
                  </a:lnTo>
                  <a:cubicBezTo>
                    <a:pt x="1304031" y="332251"/>
                    <a:pt x="1307182" y="335402"/>
                    <a:pt x="1307182" y="339254"/>
                  </a:cubicBezTo>
                  <a:cubicBezTo>
                    <a:pt x="1307182" y="343105"/>
                    <a:pt x="1304031" y="346256"/>
                    <a:pt x="1300180" y="346256"/>
                  </a:cubicBezTo>
                  <a:close/>
                  <a:moveTo>
                    <a:pt x="1262719" y="346256"/>
                  </a:moveTo>
                  <a:lnTo>
                    <a:pt x="1250232" y="346256"/>
                  </a:lnTo>
                  <a:cubicBezTo>
                    <a:pt x="1246380" y="346256"/>
                    <a:pt x="1243229" y="343105"/>
                    <a:pt x="1243229" y="339254"/>
                  </a:cubicBezTo>
                  <a:cubicBezTo>
                    <a:pt x="1243229" y="335402"/>
                    <a:pt x="1246380" y="332251"/>
                    <a:pt x="1250232" y="332251"/>
                  </a:cubicBezTo>
                  <a:lnTo>
                    <a:pt x="1262719" y="332251"/>
                  </a:lnTo>
                  <a:cubicBezTo>
                    <a:pt x="1266570" y="332251"/>
                    <a:pt x="1269721" y="335402"/>
                    <a:pt x="1269721" y="339254"/>
                  </a:cubicBezTo>
                  <a:cubicBezTo>
                    <a:pt x="1269721" y="343105"/>
                    <a:pt x="1266570" y="346256"/>
                    <a:pt x="1262719" y="346256"/>
                  </a:cubicBezTo>
                  <a:close/>
                  <a:moveTo>
                    <a:pt x="1225257" y="346256"/>
                  </a:moveTo>
                  <a:lnTo>
                    <a:pt x="1212770" y="346256"/>
                  </a:lnTo>
                  <a:cubicBezTo>
                    <a:pt x="1208919" y="346256"/>
                    <a:pt x="1205768" y="343105"/>
                    <a:pt x="1205768" y="339254"/>
                  </a:cubicBezTo>
                  <a:cubicBezTo>
                    <a:pt x="1205768" y="335402"/>
                    <a:pt x="1208919" y="332251"/>
                    <a:pt x="1212770" y="332251"/>
                  </a:cubicBezTo>
                  <a:lnTo>
                    <a:pt x="1225257" y="332251"/>
                  </a:lnTo>
                  <a:cubicBezTo>
                    <a:pt x="1229108" y="332251"/>
                    <a:pt x="1232259" y="335402"/>
                    <a:pt x="1232259" y="339254"/>
                  </a:cubicBezTo>
                  <a:cubicBezTo>
                    <a:pt x="1232259" y="343105"/>
                    <a:pt x="1229108" y="346256"/>
                    <a:pt x="1225257" y="346256"/>
                  </a:cubicBezTo>
                  <a:close/>
                  <a:moveTo>
                    <a:pt x="1187679" y="346256"/>
                  </a:moveTo>
                  <a:lnTo>
                    <a:pt x="1175192" y="346256"/>
                  </a:lnTo>
                  <a:cubicBezTo>
                    <a:pt x="1171341" y="346256"/>
                    <a:pt x="1168190" y="343105"/>
                    <a:pt x="1168190" y="339254"/>
                  </a:cubicBezTo>
                  <a:cubicBezTo>
                    <a:pt x="1168190" y="335402"/>
                    <a:pt x="1171341" y="332251"/>
                    <a:pt x="1175192" y="332251"/>
                  </a:cubicBezTo>
                  <a:lnTo>
                    <a:pt x="1187679" y="332251"/>
                  </a:lnTo>
                  <a:cubicBezTo>
                    <a:pt x="1191530" y="332251"/>
                    <a:pt x="1194681" y="335402"/>
                    <a:pt x="1194681" y="339254"/>
                  </a:cubicBezTo>
                  <a:cubicBezTo>
                    <a:pt x="1194681" y="343105"/>
                    <a:pt x="1191530" y="346256"/>
                    <a:pt x="1187679" y="346256"/>
                  </a:cubicBezTo>
                  <a:close/>
                  <a:moveTo>
                    <a:pt x="1150218" y="346256"/>
                  </a:moveTo>
                  <a:lnTo>
                    <a:pt x="1137731" y="346256"/>
                  </a:lnTo>
                  <a:cubicBezTo>
                    <a:pt x="1133879" y="346256"/>
                    <a:pt x="1130728" y="343105"/>
                    <a:pt x="1130728" y="339254"/>
                  </a:cubicBezTo>
                  <a:cubicBezTo>
                    <a:pt x="1130728" y="335402"/>
                    <a:pt x="1133879" y="332251"/>
                    <a:pt x="1137731" y="332251"/>
                  </a:cubicBezTo>
                  <a:lnTo>
                    <a:pt x="1150218" y="332251"/>
                  </a:lnTo>
                  <a:cubicBezTo>
                    <a:pt x="1154069" y="332251"/>
                    <a:pt x="1157220" y="335402"/>
                    <a:pt x="1157220" y="339254"/>
                  </a:cubicBezTo>
                  <a:cubicBezTo>
                    <a:pt x="1157220" y="343105"/>
                    <a:pt x="1154069" y="346256"/>
                    <a:pt x="1150218" y="346256"/>
                  </a:cubicBezTo>
                  <a:close/>
                  <a:moveTo>
                    <a:pt x="1112756" y="346256"/>
                  </a:moveTo>
                  <a:lnTo>
                    <a:pt x="1100269" y="346256"/>
                  </a:lnTo>
                  <a:cubicBezTo>
                    <a:pt x="1096418" y="346256"/>
                    <a:pt x="1093267" y="343105"/>
                    <a:pt x="1093267" y="339254"/>
                  </a:cubicBezTo>
                  <a:cubicBezTo>
                    <a:pt x="1093267" y="335402"/>
                    <a:pt x="1096418" y="332251"/>
                    <a:pt x="1100269" y="332251"/>
                  </a:cubicBezTo>
                  <a:lnTo>
                    <a:pt x="1112756" y="332251"/>
                  </a:lnTo>
                  <a:cubicBezTo>
                    <a:pt x="1116607" y="332251"/>
                    <a:pt x="1119758" y="335402"/>
                    <a:pt x="1119758" y="339254"/>
                  </a:cubicBezTo>
                  <a:cubicBezTo>
                    <a:pt x="1119758" y="343105"/>
                    <a:pt x="1116607" y="346256"/>
                    <a:pt x="1112756" y="346256"/>
                  </a:cubicBezTo>
                  <a:close/>
                  <a:moveTo>
                    <a:pt x="1075178" y="346256"/>
                  </a:moveTo>
                  <a:lnTo>
                    <a:pt x="1062691" y="346256"/>
                  </a:lnTo>
                  <a:cubicBezTo>
                    <a:pt x="1058840" y="346256"/>
                    <a:pt x="1055689" y="343105"/>
                    <a:pt x="1055689" y="339254"/>
                  </a:cubicBezTo>
                  <a:cubicBezTo>
                    <a:pt x="1055689" y="335402"/>
                    <a:pt x="1058840" y="332251"/>
                    <a:pt x="1062691" y="332251"/>
                  </a:cubicBezTo>
                  <a:lnTo>
                    <a:pt x="1075178" y="332251"/>
                  </a:lnTo>
                  <a:cubicBezTo>
                    <a:pt x="1079029" y="332251"/>
                    <a:pt x="1082180" y="335402"/>
                    <a:pt x="1082180" y="339254"/>
                  </a:cubicBezTo>
                  <a:cubicBezTo>
                    <a:pt x="1082180" y="343105"/>
                    <a:pt x="1079029" y="346256"/>
                    <a:pt x="1075178" y="346256"/>
                  </a:cubicBezTo>
                  <a:close/>
                  <a:moveTo>
                    <a:pt x="1037717" y="346256"/>
                  </a:moveTo>
                  <a:lnTo>
                    <a:pt x="1025230" y="346256"/>
                  </a:lnTo>
                  <a:cubicBezTo>
                    <a:pt x="1021378" y="346256"/>
                    <a:pt x="1018227" y="343105"/>
                    <a:pt x="1018227" y="339254"/>
                  </a:cubicBezTo>
                  <a:cubicBezTo>
                    <a:pt x="1018227" y="335402"/>
                    <a:pt x="1021378" y="332251"/>
                    <a:pt x="1025230" y="332251"/>
                  </a:cubicBezTo>
                  <a:lnTo>
                    <a:pt x="1037717" y="332251"/>
                  </a:lnTo>
                  <a:cubicBezTo>
                    <a:pt x="1041568" y="332251"/>
                    <a:pt x="1044719" y="335402"/>
                    <a:pt x="1044719" y="339254"/>
                  </a:cubicBezTo>
                  <a:cubicBezTo>
                    <a:pt x="1044719" y="343105"/>
                    <a:pt x="1041568" y="346256"/>
                    <a:pt x="1037717" y="346256"/>
                  </a:cubicBezTo>
                  <a:close/>
                  <a:moveTo>
                    <a:pt x="1000139" y="346256"/>
                  </a:moveTo>
                  <a:lnTo>
                    <a:pt x="987651" y="346256"/>
                  </a:lnTo>
                  <a:cubicBezTo>
                    <a:pt x="983800" y="346256"/>
                    <a:pt x="980649" y="343105"/>
                    <a:pt x="980649" y="339254"/>
                  </a:cubicBezTo>
                  <a:cubicBezTo>
                    <a:pt x="980649" y="335402"/>
                    <a:pt x="983800" y="332251"/>
                    <a:pt x="987651" y="332251"/>
                  </a:cubicBezTo>
                  <a:lnTo>
                    <a:pt x="1000139" y="332251"/>
                  </a:lnTo>
                  <a:cubicBezTo>
                    <a:pt x="1003990" y="332251"/>
                    <a:pt x="1007141" y="335402"/>
                    <a:pt x="1007141" y="339254"/>
                  </a:cubicBezTo>
                  <a:cubicBezTo>
                    <a:pt x="1007141" y="343105"/>
                    <a:pt x="1003990" y="346256"/>
                    <a:pt x="1000139" y="346256"/>
                  </a:cubicBezTo>
                  <a:close/>
                  <a:moveTo>
                    <a:pt x="962677" y="346256"/>
                  </a:moveTo>
                  <a:lnTo>
                    <a:pt x="950190" y="346256"/>
                  </a:lnTo>
                  <a:cubicBezTo>
                    <a:pt x="946339" y="346256"/>
                    <a:pt x="943188" y="343105"/>
                    <a:pt x="943188" y="339254"/>
                  </a:cubicBezTo>
                  <a:cubicBezTo>
                    <a:pt x="943188" y="335402"/>
                    <a:pt x="946339" y="332251"/>
                    <a:pt x="950190" y="332251"/>
                  </a:cubicBezTo>
                  <a:lnTo>
                    <a:pt x="962677" y="332251"/>
                  </a:lnTo>
                  <a:cubicBezTo>
                    <a:pt x="966528" y="332251"/>
                    <a:pt x="969679" y="335402"/>
                    <a:pt x="969679" y="339254"/>
                  </a:cubicBezTo>
                  <a:cubicBezTo>
                    <a:pt x="969679" y="343105"/>
                    <a:pt x="966528" y="346256"/>
                    <a:pt x="962677" y="346256"/>
                  </a:cubicBezTo>
                  <a:close/>
                  <a:moveTo>
                    <a:pt x="925216" y="346256"/>
                  </a:moveTo>
                  <a:lnTo>
                    <a:pt x="912729" y="346256"/>
                  </a:lnTo>
                  <a:cubicBezTo>
                    <a:pt x="908877" y="346256"/>
                    <a:pt x="905726" y="343105"/>
                    <a:pt x="905726" y="339254"/>
                  </a:cubicBezTo>
                  <a:cubicBezTo>
                    <a:pt x="905726" y="335402"/>
                    <a:pt x="908877" y="332251"/>
                    <a:pt x="912729" y="332251"/>
                  </a:cubicBezTo>
                  <a:lnTo>
                    <a:pt x="925216" y="332251"/>
                  </a:lnTo>
                  <a:cubicBezTo>
                    <a:pt x="929067" y="332251"/>
                    <a:pt x="932218" y="335402"/>
                    <a:pt x="932218" y="339254"/>
                  </a:cubicBezTo>
                  <a:cubicBezTo>
                    <a:pt x="932218" y="343105"/>
                    <a:pt x="929067" y="346256"/>
                    <a:pt x="925216" y="346256"/>
                  </a:cubicBezTo>
                  <a:close/>
                  <a:moveTo>
                    <a:pt x="887638" y="346256"/>
                  </a:moveTo>
                  <a:lnTo>
                    <a:pt x="875150" y="346256"/>
                  </a:lnTo>
                  <a:cubicBezTo>
                    <a:pt x="871299" y="346256"/>
                    <a:pt x="868148" y="343105"/>
                    <a:pt x="868148" y="339254"/>
                  </a:cubicBezTo>
                  <a:cubicBezTo>
                    <a:pt x="868148" y="335402"/>
                    <a:pt x="871299" y="332251"/>
                    <a:pt x="875150" y="332251"/>
                  </a:cubicBezTo>
                  <a:lnTo>
                    <a:pt x="887638" y="332251"/>
                  </a:lnTo>
                  <a:cubicBezTo>
                    <a:pt x="891489" y="332251"/>
                    <a:pt x="894640" y="335402"/>
                    <a:pt x="894640" y="339254"/>
                  </a:cubicBezTo>
                  <a:cubicBezTo>
                    <a:pt x="894640" y="343105"/>
                    <a:pt x="891489" y="346256"/>
                    <a:pt x="887638" y="346256"/>
                  </a:cubicBezTo>
                  <a:close/>
                  <a:moveTo>
                    <a:pt x="850176" y="346256"/>
                  </a:moveTo>
                  <a:lnTo>
                    <a:pt x="837689" y="346256"/>
                  </a:lnTo>
                  <a:cubicBezTo>
                    <a:pt x="833838" y="346256"/>
                    <a:pt x="830687" y="343105"/>
                    <a:pt x="830687" y="339254"/>
                  </a:cubicBezTo>
                  <a:cubicBezTo>
                    <a:pt x="830687" y="335402"/>
                    <a:pt x="833838" y="332251"/>
                    <a:pt x="837689" y="332251"/>
                  </a:cubicBezTo>
                  <a:lnTo>
                    <a:pt x="850176" y="332251"/>
                  </a:lnTo>
                  <a:cubicBezTo>
                    <a:pt x="854027" y="332251"/>
                    <a:pt x="857178" y="335402"/>
                    <a:pt x="857178" y="339254"/>
                  </a:cubicBezTo>
                  <a:cubicBezTo>
                    <a:pt x="857178" y="343105"/>
                    <a:pt x="854027" y="346256"/>
                    <a:pt x="850176" y="346256"/>
                  </a:cubicBezTo>
                  <a:close/>
                  <a:moveTo>
                    <a:pt x="812715" y="346256"/>
                  </a:moveTo>
                  <a:lnTo>
                    <a:pt x="800227" y="346256"/>
                  </a:lnTo>
                  <a:cubicBezTo>
                    <a:pt x="796376" y="346256"/>
                    <a:pt x="793225" y="343105"/>
                    <a:pt x="793225" y="339254"/>
                  </a:cubicBezTo>
                  <a:cubicBezTo>
                    <a:pt x="793225" y="335402"/>
                    <a:pt x="796376" y="332251"/>
                    <a:pt x="800227" y="332251"/>
                  </a:cubicBezTo>
                  <a:lnTo>
                    <a:pt x="812715" y="332251"/>
                  </a:lnTo>
                  <a:cubicBezTo>
                    <a:pt x="816566" y="332251"/>
                    <a:pt x="819717" y="335402"/>
                    <a:pt x="819717" y="339254"/>
                  </a:cubicBezTo>
                  <a:cubicBezTo>
                    <a:pt x="819717" y="343105"/>
                    <a:pt x="816566" y="346256"/>
                    <a:pt x="812715" y="346256"/>
                  </a:cubicBezTo>
                  <a:close/>
                  <a:moveTo>
                    <a:pt x="775137" y="346256"/>
                  </a:moveTo>
                  <a:lnTo>
                    <a:pt x="762650" y="346256"/>
                  </a:lnTo>
                  <a:cubicBezTo>
                    <a:pt x="758798" y="346256"/>
                    <a:pt x="755647" y="343105"/>
                    <a:pt x="755647" y="339254"/>
                  </a:cubicBezTo>
                  <a:cubicBezTo>
                    <a:pt x="755647" y="335402"/>
                    <a:pt x="758798" y="332251"/>
                    <a:pt x="762650" y="332251"/>
                  </a:cubicBezTo>
                  <a:lnTo>
                    <a:pt x="775137" y="332251"/>
                  </a:lnTo>
                  <a:cubicBezTo>
                    <a:pt x="778988" y="332251"/>
                    <a:pt x="782139" y="335402"/>
                    <a:pt x="782139" y="339254"/>
                  </a:cubicBezTo>
                  <a:cubicBezTo>
                    <a:pt x="782139" y="343105"/>
                    <a:pt x="778988" y="346256"/>
                    <a:pt x="775137" y="346256"/>
                  </a:cubicBezTo>
                  <a:close/>
                  <a:moveTo>
                    <a:pt x="737675" y="346256"/>
                  </a:moveTo>
                  <a:lnTo>
                    <a:pt x="725188" y="346256"/>
                  </a:lnTo>
                  <a:cubicBezTo>
                    <a:pt x="721337" y="346256"/>
                    <a:pt x="718186" y="343105"/>
                    <a:pt x="718186" y="339254"/>
                  </a:cubicBezTo>
                  <a:cubicBezTo>
                    <a:pt x="718186" y="335402"/>
                    <a:pt x="721337" y="332251"/>
                    <a:pt x="725188" y="332251"/>
                  </a:cubicBezTo>
                  <a:lnTo>
                    <a:pt x="737675" y="332251"/>
                  </a:lnTo>
                  <a:cubicBezTo>
                    <a:pt x="741526" y="332251"/>
                    <a:pt x="744677" y="335402"/>
                    <a:pt x="744677" y="339254"/>
                  </a:cubicBezTo>
                  <a:cubicBezTo>
                    <a:pt x="744677" y="343105"/>
                    <a:pt x="741526" y="346256"/>
                    <a:pt x="737675" y="346256"/>
                  </a:cubicBezTo>
                  <a:close/>
                  <a:moveTo>
                    <a:pt x="700214" y="346256"/>
                  </a:moveTo>
                  <a:lnTo>
                    <a:pt x="687727" y="346256"/>
                  </a:lnTo>
                  <a:cubicBezTo>
                    <a:pt x="683875" y="346256"/>
                    <a:pt x="680724" y="343105"/>
                    <a:pt x="680724" y="339254"/>
                  </a:cubicBezTo>
                  <a:cubicBezTo>
                    <a:pt x="680724" y="335402"/>
                    <a:pt x="683875" y="332251"/>
                    <a:pt x="687727" y="332251"/>
                  </a:cubicBezTo>
                  <a:lnTo>
                    <a:pt x="700214" y="332251"/>
                  </a:lnTo>
                  <a:cubicBezTo>
                    <a:pt x="704065" y="332251"/>
                    <a:pt x="707216" y="335402"/>
                    <a:pt x="707216" y="339254"/>
                  </a:cubicBezTo>
                  <a:cubicBezTo>
                    <a:pt x="707216" y="343105"/>
                    <a:pt x="704065" y="346256"/>
                    <a:pt x="700214" y="346256"/>
                  </a:cubicBezTo>
                  <a:close/>
                  <a:moveTo>
                    <a:pt x="662636" y="346256"/>
                  </a:moveTo>
                  <a:lnTo>
                    <a:pt x="650148" y="346256"/>
                  </a:lnTo>
                  <a:cubicBezTo>
                    <a:pt x="646297" y="346256"/>
                    <a:pt x="643146" y="343105"/>
                    <a:pt x="643146" y="339254"/>
                  </a:cubicBezTo>
                  <a:cubicBezTo>
                    <a:pt x="643146" y="335402"/>
                    <a:pt x="646297" y="332251"/>
                    <a:pt x="650148" y="332251"/>
                  </a:cubicBezTo>
                  <a:lnTo>
                    <a:pt x="662636" y="332251"/>
                  </a:lnTo>
                  <a:cubicBezTo>
                    <a:pt x="666487" y="332251"/>
                    <a:pt x="669638" y="335402"/>
                    <a:pt x="669638" y="339254"/>
                  </a:cubicBezTo>
                  <a:cubicBezTo>
                    <a:pt x="669638" y="343105"/>
                    <a:pt x="666487" y="346256"/>
                    <a:pt x="662636" y="346256"/>
                  </a:cubicBezTo>
                  <a:close/>
                  <a:moveTo>
                    <a:pt x="625174" y="346256"/>
                  </a:moveTo>
                  <a:lnTo>
                    <a:pt x="612687" y="346256"/>
                  </a:lnTo>
                  <a:cubicBezTo>
                    <a:pt x="608836" y="346256"/>
                    <a:pt x="605685" y="343105"/>
                    <a:pt x="605685" y="339254"/>
                  </a:cubicBezTo>
                  <a:cubicBezTo>
                    <a:pt x="605685" y="335402"/>
                    <a:pt x="608836" y="332251"/>
                    <a:pt x="612687" y="332251"/>
                  </a:cubicBezTo>
                  <a:lnTo>
                    <a:pt x="625174" y="332251"/>
                  </a:lnTo>
                  <a:cubicBezTo>
                    <a:pt x="629025" y="332251"/>
                    <a:pt x="632176" y="335402"/>
                    <a:pt x="632176" y="339254"/>
                  </a:cubicBezTo>
                  <a:cubicBezTo>
                    <a:pt x="632176" y="343105"/>
                    <a:pt x="629025" y="346256"/>
                    <a:pt x="625174" y="346256"/>
                  </a:cubicBezTo>
                  <a:close/>
                  <a:moveTo>
                    <a:pt x="587713" y="346256"/>
                  </a:moveTo>
                  <a:lnTo>
                    <a:pt x="575226" y="346256"/>
                  </a:lnTo>
                  <a:cubicBezTo>
                    <a:pt x="571374" y="346256"/>
                    <a:pt x="568223" y="343105"/>
                    <a:pt x="568223" y="339254"/>
                  </a:cubicBezTo>
                  <a:cubicBezTo>
                    <a:pt x="568223" y="335402"/>
                    <a:pt x="571374" y="332251"/>
                    <a:pt x="575226" y="332251"/>
                  </a:cubicBezTo>
                  <a:lnTo>
                    <a:pt x="587713" y="332251"/>
                  </a:lnTo>
                  <a:cubicBezTo>
                    <a:pt x="591564" y="332251"/>
                    <a:pt x="594715" y="335402"/>
                    <a:pt x="594715" y="339254"/>
                  </a:cubicBezTo>
                  <a:cubicBezTo>
                    <a:pt x="594715" y="343105"/>
                    <a:pt x="591564" y="346256"/>
                    <a:pt x="587713" y="346256"/>
                  </a:cubicBezTo>
                  <a:close/>
                  <a:moveTo>
                    <a:pt x="550135" y="346256"/>
                  </a:moveTo>
                  <a:lnTo>
                    <a:pt x="537647" y="346256"/>
                  </a:lnTo>
                  <a:cubicBezTo>
                    <a:pt x="533796" y="346256"/>
                    <a:pt x="530645" y="343105"/>
                    <a:pt x="530645" y="339254"/>
                  </a:cubicBezTo>
                  <a:cubicBezTo>
                    <a:pt x="530645" y="335402"/>
                    <a:pt x="533796" y="332251"/>
                    <a:pt x="537647" y="332251"/>
                  </a:cubicBezTo>
                  <a:lnTo>
                    <a:pt x="550135" y="332251"/>
                  </a:lnTo>
                  <a:cubicBezTo>
                    <a:pt x="553986" y="332251"/>
                    <a:pt x="557137" y="335402"/>
                    <a:pt x="557137" y="339254"/>
                  </a:cubicBezTo>
                  <a:cubicBezTo>
                    <a:pt x="557137" y="343105"/>
                    <a:pt x="553986" y="346256"/>
                    <a:pt x="550135" y="346256"/>
                  </a:cubicBezTo>
                  <a:close/>
                  <a:moveTo>
                    <a:pt x="512673" y="346256"/>
                  </a:moveTo>
                  <a:lnTo>
                    <a:pt x="500186" y="346256"/>
                  </a:lnTo>
                  <a:cubicBezTo>
                    <a:pt x="496335" y="346256"/>
                    <a:pt x="493184" y="343105"/>
                    <a:pt x="493184" y="339254"/>
                  </a:cubicBezTo>
                  <a:cubicBezTo>
                    <a:pt x="493184" y="335402"/>
                    <a:pt x="496335" y="332251"/>
                    <a:pt x="500186" y="332251"/>
                  </a:cubicBezTo>
                  <a:lnTo>
                    <a:pt x="512673" y="332251"/>
                  </a:lnTo>
                  <a:cubicBezTo>
                    <a:pt x="516524" y="332251"/>
                    <a:pt x="519675" y="335402"/>
                    <a:pt x="519675" y="339254"/>
                  </a:cubicBezTo>
                  <a:cubicBezTo>
                    <a:pt x="519675" y="343105"/>
                    <a:pt x="516524" y="346256"/>
                    <a:pt x="512673" y="346256"/>
                  </a:cubicBezTo>
                  <a:close/>
                  <a:moveTo>
                    <a:pt x="475212" y="346256"/>
                  </a:moveTo>
                  <a:lnTo>
                    <a:pt x="462725" y="346256"/>
                  </a:lnTo>
                  <a:cubicBezTo>
                    <a:pt x="458873" y="346256"/>
                    <a:pt x="455722" y="343105"/>
                    <a:pt x="455722" y="339254"/>
                  </a:cubicBezTo>
                  <a:cubicBezTo>
                    <a:pt x="455722" y="335402"/>
                    <a:pt x="458873" y="332251"/>
                    <a:pt x="462725" y="332251"/>
                  </a:cubicBezTo>
                  <a:lnTo>
                    <a:pt x="475212" y="332251"/>
                  </a:lnTo>
                  <a:cubicBezTo>
                    <a:pt x="479063" y="332251"/>
                    <a:pt x="482214" y="335402"/>
                    <a:pt x="482214" y="339254"/>
                  </a:cubicBezTo>
                  <a:cubicBezTo>
                    <a:pt x="482214" y="343105"/>
                    <a:pt x="479063" y="346256"/>
                    <a:pt x="475212" y="346256"/>
                  </a:cubicBezTo>
                  <a:close/>
                  <a:moveTo>
                    <a:pt x="437634" y="346256"/>
                  </a:moveTo>
                  <a:lnTo>
                    <a:pt x="425146" y="346256"/>
                  </a:lnTo>
                  <a:cubicBezTo>
                    <a:pt x="421295" y="346256"/>
                    <a:pt x="418144" y="343105"/>
                    <a:pt x="418144" y="339254"/>
                  </a:cubicBezTo>
                  <a:cubicBezTo>
                    <a:pt x="418144" y="335402"/>
                    <a:pt x="421295" y="332251"/>
                    <a:pt x="425146" y="332251"/>
                  </a:cubicBezTo>
                  <a:lnTo>
                    <a:pt x="437634" y="332251"/>
                  </a:lnTo>
                  <a:cubicBezTo>
                    <a:pt x="441485" y="332251"/>
                    <a:pt x="444636" y="335402"/>
                    <a:pt x="444636" y="339254"/>
                  </a:cubicBezTo>
                  <a:cubicBezTo>
                    <a:pt x="444636" y="343105"/>
                    <a:pt x="441485" y="346256"/>
                    <a:pt x="437634" y="346256"/>
                  </a:cubicBezTo>
                  <a:close/>
                  <a:moveTo>
                    <a:pt x="400172" y="346256"/>
                  </a:moveTo>
                  <a:lnTo>
                    <a:pt x="387685" y="346256"/>
                  </a:lnTo>
                  <a:cubicBezTo>
                    <a:pt x="383834" y="346256"/>
                    <a:pt x="380683" y="343105"/>
                    <a:pt x="380683" y="339254"/>
                  </a:cubicBezTo>
                  <a:cubicBezTo>
                    <a:pt x="380683" y="335402"/>
                    <a:pt x="383834" y="332251"/>
                    <a:pt x="387685" y="332251"/>
                  </a:cubicBezTo>
                  <a:lnTo>
                    <a:pt x="400172" y="332251"/>
                  </a:lnTo>
                  <a:cubicBezTo>
                    <a:pt x="404023" y="332251"/>
                    <a:pt x="407174" y="335402"/>
                    <a:pt x="407174" y="339254"/>
                  </a:cubicBezTo>
                  <a:cubicBezTo>
                    <a:pt x="407174" y="343105"/>
                    <a:pt x="404023" y="346256"/>
                    <a:pt x="400172" y="346256"/>
                  </a:cubicBezTo>
                  <a:close/>
                  <a:moveTo>
                    <a:pt x="362711" y="346256"/>
                  </a:moveTo>
                  <a:lnTo>
                    <a:pt x="350224" y="346256"/>
                  </a:lnTo>
                  <a:cubicBezTo>
                    <a:pt x="346372" y="346256"/>
                    <a:pt x="343221" y="343105"/>
                    <a:pt x="343221" y="339254"/>
                  </a:cubicBezTo>
                  <a:cubicBezTo>
                    <a:pt x="343221" y="335402"/>
                    <a:pt x="346372" y="332251"/>
                    <a:pt x="350224" y="332251"/>
                  </a:cubicBezTo>
                  <a:lnTo>
                    <a:pt x="362711" y="332251"/>
                  </a:lnTo>
                  <a:cubicBezTo>
                    <a:pt x="366562" y="332251"/>
                    <a:pt x="369713" y="335402"/>
                    <a:pt x="369713" y="339254"/>
                  </a:cubicBezTo>
                  <a:cubicBezTo>
                    <a:pt x="369713" y="343105"/>
                    <a:pt x="366562" y="346256"/>
                    <a:pt x="362711" y="346256"/>
                  </a:cubicBezTo>
                  <a:close/>
                  <a:moveTo>
                    <a:pt x="325133" y="346256"/>
                  </a:moveTo>
                  <a:lnTo>
                    <a:pt x="312645" y="346256"/>
                  </a:lnTo>
                  <a:cubicBezTo>
                    <a:pt x="308794" y="346256"/>
                    <a:pt x="305643" y="343105"/>
                    <a:pt x="305643" y="339254"/>
                  </a:cubicBezTo>
                  <a:cubicBezTo>
                    <a:pt x="305643" y="335402"/>
                    <a:pt x="308794" y="332251"/>
                    <a:pt x="312645" y="332251"/>
                  </a:cubicBezTo>
                  <a:lnTo>
                    <a:pt x="325133" y="332251"/>
                  </a:lnTo>
                  <a:cubicBezTo>
                    <a:pt x="328984" y="332251"/>
                    <a:pt x="332135" y="335402"/>
                    <a:pt x="332135" y="339254"/>
                  </a:cubicBezTo>
                  <a:cubicBezTo>
                    <a:pt x="332135" y="343105"/>
                    <a:pt x="328984" y="346256"/>
                    <a:pt x="325133" y="346256"/>
                  </a:cubicBezTo>
                  <a:close/>
                  <a:moveTo>
                    <a:pt x="287671" y="346256"/>
                  </a:moveTo>
                  <a:lnTo>
                    <a:pt x="275184" y="346256"/>
                  </a:lnTo>
                  <a:cubicBezTo>
                    <a:pt x="271333" y="346256"/>
                    <a:pt x="268182" y="343105"/>
                    <a:pt x="268182" y="339254"/>
                  </a:cubicBezTo>
                  <a:cubicBezTo>
                    <a:pt x="268182" y="335402"/>
                    <a:pt x="271333" y="332251"/>
                    <a:pt x="275184" y="332251"/>
                  </a:cubicBezTo>
                  <a:lnTo>
                    <a:pt x="287671" y="332251"/>
                  </a:lnTo>
                  <a:cubicBezTo>
                    <a:pt x="291522" y="332251"/>
                    <a:pt x="294673" y="335402"/>
                    <a:pt x="294673" y="339254"/>
                  </a:cubicBezTo>
                  <a:cubicBezTo>
                    <a:pt x="294673" y="343105"/>
                    <a:pt x="291522" y="346256"/>
                    <a:pt x="287671" y="346256"/>
                  </a:cubicBezTo>
                  <a:close/>
                  <a:moveTo>
                    <a:pt x="250210" y="346256"/>
                  </a:moveTo>
                  <a:lnTo>
                    <a:pt x="237723" y="346256"/>
                  </a:lnTo>
                  <a:cubicBezTo>
                    <a:pt x="233871" y="346256"/>
                    <a:pt x="230720" y="343105"/>
                    <a:pt x="230720" y="339254"/>
                  </a:cubicBezTo>
                  <a:cubicBezTo>
                    <a:pt x="230720" y="335402"/>
                    <a:pt x="233871" y="332251"/>
                    <a:pt x="237723" y="332251"/>
                  </a:cubicBezTo>
                  <a:lnTo>
                    <a:pt x="250210" y="332251"/>
                  </a:lnTo>
                  <a:cubicBezTo>
                    <a:pt x="254061" y="332251"/>
                    <a:pt x="257212" y="335402"/>
                    <a:pt x="257212" y="339254"/>
                  </a:cubicBezTo>
                  <a:cubicBezTo>
                    <a:pt x="257212" y="343105"/>
                    <a:pt x="254061" y="346256"/>
                    <a:pt x="250210" y="346256"/>
                  </a:cubicBezTo>
                  <a:close/>
                  <a:moveTo>
                    <a:pt x="3046863" y="341938"/>
                  </a:moveTo>
                  <a:cubicBezTo>
                    <a:pt x="3045113" y="341938"/>
                    <a:pt x="3043246" y="341237"/>
                    <a:pt x="3041962" y="339837"/>
                  </a:cubicBezTo>
                  <a:cubicBezTo>
                    <a:pt x="3039278" y="337153"/>
                    <a:pt x="3039278" y="332718"/>
                    <a:pt x="3041962" y="329917"/>
                  </a:cubicBezTo>
                  <a:lnTo>
                    <a:pt x="3050831" y="321048"/>
                  </a:lnTo>
                  <a:cubicBezTo>
                    <a:pt x="3053515" y="318364"/>
                    <a:pt x="3057950" y="318364"/>
                    <a:pt x="3060751" y="321048"/>
                  </a:cubicBezTo>
                  <a:cubicBezTo>
                    <a:pt x="3063552" y="323732"/>
                    <a:pt x="3063435" y="328167"/>
                    <a:pt x="3060751" y="330968"/>
                  </a:cubicBezTo>
                  <a:lnTo>
                    <a:pt x="3051881" y="339837"/>
                  </a:lnTo>
                  <a:cubicBezTo>
                    <a:pt x="3050481" y="341237"/>
                    <a:pt x="3048731" y="341821"/>
                    <a:pt x="3046980" y="341821"/>
                  </a:cubicBezTo>
                  <a:close/>
                  <a:moveTo>
                    <a:pt x="3073355" y="315446"/>
                  </a:moveTo>
                  <a:cubicBezTo>
                    <a:pt x="3071604" y="315446"/>
                    <a:pt x="3069737" y="314746"/>
                    <a:pt x="3068453" y="313346"/>
                  </a:cubicBezTo>
                  <a:cubicBezTo>
                    <a:pt x="3065769" y="310661"/>
                    <a:pt x="3065769" y="306227"/>
                    <a:pt x="3068453" y="303426"/>
                  </a:cubicBezTo>
                  <a:lnTo>
                    <a:pt x="3077322" y="294557"/>
                  </a:lnTo>
                  <a:cubicBezTo>
                    <a:pt x="3080007" y="291872"/>
                    <a:pt x="3084441" y="291872"/>
                    <a:pt x="3087242" y="294557"/>
                  </a:cubicBezTo>
                  <a:cubicBezTo>
                    <a:pt x="3090043" y="297241"/>
                    <a:pt x="3089926" y="301675"/>
                    <a:pt x="3087242" y="304476"/>
                  </a:cubicBezTo>
                  <a:lnTo>
                    <a:pt x="3078373" y="313346"/>
                  </a:lnTo>
                  <a:cubicBezTo>
                    <a:pt x="3076972" y="314746"/>
                    <a:pt x="3075222" y="315330"/>
                    <a:pt x="3073471" y="315330"/>
                  </a:cubicBezTo>
                  <a:close/>
                  <a:moveTo>
                    <a:pt x="3099963" y="288955"/>
                  </a:moveTo>
                  <a:cubicBezTo>
                    <a:pt x="3098212" y="288955"/>
                    <a:pt x="3096345" y="288255"/>
                    <a:pt x="3095061" y="286854"/>
                  </a:cubicBezTo>
                  <a:cubicBezTo>
                    <a:pt x="3092377" y="284170"/>
                    <a:pt x="3092377" y="279735"/>
                    <a:pt x="3095061" y="276934"/>
                  </a:cubicBezTo>
                  <a:lnTo>
                    <a:pt x="3103931" y="268065"/>
                  </a:lnTo>
                  <a:cubicBezTo>
                    <a:pt x="3106615" y="265264"/>
                    <a:pt x="3111050" y="265381"/>
                    <a:pt x="3113850" y="268065"/>
                  </a:cubicBezTo>
                  <a:cubicBezTo>
                    <a:pt x="3116651" y="270749"/>
                    <a:pt x="3116535" y="275184"/>
                    <a:pt x="3113850" y="277985"/>
                  </a:cubicBezTo>
                  <a:lnTo>
                    <a:pt x="3104981" y="286854"/>
                  </a:lnTo>
                  <a:cubicBezTo>
                    <a:pt x="3103580" y="288255"/>
                    <a:pt x="3101830" y="288838"/>
                    <a:pt x="3100079" y="288838"/>
                  </a:cubicBezTo>
                  <a:close/>
                  <a:moveTo>
                    <a:pt x="3126454" y="262580"/>
                  </a:moveTo>
                  <a:cubicBezTo>
                    <a:pt x="3124704" y="262580"/>
                    <a:pt x="3122837" y="261880"/>
                    <a:pt x="3121553" y="260480"/>
                  </a:cubicBezTo>
                  <a:cubicBezTo>
                    <a:pt x="3118868" y="257795"/>
                    <a:pt x="3118868" y="253361"/>
                    <a:pt x="3121553" y="250560"/>
                  </a:cubicBezTo>
                  <a:lnTo>
                    <a:pt x="3130422" y="241690"/>
                  </a:lnTo>
                  <a:cubicBezTo>
                    <a:pt x="3133106" y="239006"/>
                    <a:pt x="3137541" y="239006"/>
                    <a:pt x="3140342" y="241690"/>
                  </a:cubicBezTo>
                  <a:cubicBezTo>
                    <a:pt x="3143143" y="244375"/>
                    <a:pt x="3143026" y="248809"/>
                    <a:pt x="3140342" y="251610"/>
                  </a:cubicBezTo>
                  <a:lnTo>
                    <a:pt x="3131472" y="260480"/>
                  </a:lnTo>
                  <a:cubicBezTo>
                    <a:pt x="3130072" y="261880"/>
                    <a:pt x="3128322" y="262463"/>
                    <a:pt x="3126571" y="262463"/>
                  </a:cubicBezTo>
                  <a:close/>
                  <a:moveTo>
                    <a:pt x="3153062" y="236089"/>
                  </a:moveTo>
                  <a:cubicBezTo>
                    <a:pt x="3151312" y="236089"/>
                    <a:pt x="3149445" y="235388"/>
                    <a:pt x="3148161" y="233988"/>
                  </a:cubicBezTo>
                  <a:cubicBezTo>
                    <a:pt x="3145477" y="231304"/>
                    <a:pt x="3145477" y="226869"/>
                    <a:pt x="3148161" y="224068"/>
                  </a:cubicBezTo>
                  <a:lnTo>
                    <a:pt x="3157030" y="215199"/>
                  </a:lnTo>
                  <a:cubicBezTo>
                    <a:pt x="3159714" y="212398"/>
                    <a:pt x="3164149" y="212515"/>
                    <a:pt x="3166950" y="215199"/>
                  </a:cubicBezTo>
                  <a:cubicBezTo>
                    <a:pt x="3169751" y="217883"/>
                    <a:pt x="3169634" y="222318"/>
                    <a:pt x="3166950" y="225119"/>
                  </a:cubicBezTo>
                  <a:lnTo>
                    <a:pt x="3158081" y="233988"/>
                  </a:lnTo>
                  <a:cubicBezTo>
                    <a:pt x="3156680" y="235388"/>
                    <a:pt x="3154930" y="235972"/>
                    <a:pt x="3153179" y="235972"/>
                  </a:cubicBezTo>
                  <a:close/>
                  <a:moveTo>
                    <a:pt x="3179671" y="209597"/>
                  </a:moveTo>
                  <a:cubicBezTo>
                    <a:pt x="3177920" y="209597"/>
                    <a:pt x="3176053" y="208897"/>
                    <a:pt x="3174769" y="207497"/>
                  </a:cubicBezTo>
                  <a:cubicBezTo>
                    <a:pt x="3172085" y="204813"/>
                    <a:pt x="3172085" y="200378"/>
                    <a:pt x="3174769" y="197577"/>
                  </a:cubicBezTo>
                  <a:lnTo>
                    <a:pt x="3183638" y="188708"/>
                  </a:lnTo>
                  <a:cubicBezTo>
                    <a:pt x="3186323" y="185907"/>
                    <a:pt x="3190757" y="186023"/>
                    <a:pt x="3193558" y="188708"/>
                  </a:cubicBezTo>
                  <a:cubicBezTo>
                    <a:pt x="3196359" y="191392"/>
                    <a:pt x="3196242" y="195826"/>
                    <a:pt x="3193558" y="198627"/>
                  </a:cubicBezTo>
                  <a:lnTo>
                    <a:pt x="3184689" y="207497"/>
                  </a:lnTo>
                  <a:cubicBezTo>
                    <a:pt x="3183288" y="208897"/>
                    <a:pt x="3181538" y="209481"/>
                    <a:pt x="3179787" y="209481"/>
                  </a:cubicBezTo>
                  <a:close/>
                  <a:moveTo>
                    <a:pt x="3206162" y="183106"/>
                  </a:moveTo>
                  <a:cubicBezTo>
                    <a:pt x="3204411" y="183106"/>
                    <a:pt x="3202544" y="182406"/>
                    <a:pt x="3201261" y="181005"/>
                  </a:cubicBezTo>
                  <a:cubicBezTo>
                    <a:pt x="3198576" y="178321"/>
                    <a:pt x="3198576" y="173886"/>
                    <a:pt x="3201261" y="171086"/>
                  </a:cubicBezTo>
                  <a:lnTo>
                    <a:pt x="3210130" y="162216"/>
                  </a:lnTo>
                  <a:cubicBezTo>
                    <a:pt x="3212814" y="159532"/>
                    <a:pt x="3217249" y="159532"/>
                    <a:pt x="3220049" y="162216"/>
                  </a:cubicBezTo>
                  <a:cubicBezTo>
                    <a:pt x="3222850" y="164900"/>
                    <a:pt x="3222734" y="169335"/>
                    <a:pt x="3220049" y="172136"/>
                  </a:cubicBezTo>
                  <a:lnTo>
                    <a:pt x="3211180" y="181005"/>
                  </a:lnTo>
                  <a:cubicBezTo>
                    <a:pt x="3209780" y="182406"/>
                    <a:pt x="3208029" y="182989"/>
                    <a:pt x="3206279" y="182989"/>
                  </a:cubicBezTo>
                  <a:close/>
                  <a:moveTo>
                    <a:pt x="3232770" y="156614"/>
                  </a:moveTo>
                  <a:cubicBezTo>
                    <a:pt x="3231019" y="156614"/>
                    <a:pt x="3229152" y="155914"/>
                    <a:pt x="3227869" y="154514"/>
                  </a:cubicBezTo>
                  <a:cubicBezTo>
                    <a:pt x="3225184" y="151830"/>
                    <a:pt x="3225184" y="147395"/>
                    <a:pt x="3227869" y="144594"/>
                  </a:cubicBezTo>
                  <a:lnTo>
                    <a:pt x="3236738" y="135725"/>
                  </a:lnTo>
                  <a:cubicBezTo>
                    <a:pt x="3239422" y="133041"/>
                    <a:pt x="3243857" y="133041"/>
                    <a:pt x="3246658" y="135725"/>
                  </a:cubicBezTo>
                  <a:cubicBezTo>
                    <a:pt x="3249458" y="138409"/>
                    <a:pt x="3249342" y="142844"/>
                    <a:pt x="3246658" y="145644"/>
                  </a:cubicBezTo>
                  <a:lnTo>
                    <a:pt x="3237788" y="154514"/>
                  </a:lnTo>
                  <a:cubicBezTo>
                    <a:pt x="3236388" y="155914"/>
                    <a:pt x="3234637" y="156498"/>
                    <a:pt x="3232887" y="156498"/>
                  </a:cubicBezTo>
                  <a:close/>
                  <a:moveTo>
                    <a:pt x="3993669" y="148562"/>
                  </a:moveTo>
                  <a:lnTo>
                    <a:pt x="3981182" y="148562"/>
                  </a:lnTo>
                  <a:cubicBezTo>
                    <a:pt x="3977331" y="148562"/>
                    <a:pt x="3974179" y="145411"/>
                    <a:pt x="3974179" y="141560"/>
                  </a:cubicBezTo>
                  <a:cubicBezTo>
                    <a:pt x="3974179" y="137709"/>
                    <a:pt x="3977331" y="134558"/>
                    <a:pt x="3981182" y="134558"/>
                  </a:cubicBezTo>
                  <a:lnTo>
                    <a:pt x="3993669" y="134558"/>
                  </a:lnTo>
                  <a:cubicBezTo>
                    <a:pt x="3997520" y="134558"/>
                    <a:pt x="4000671" y="137709"/>
                    <a:pt x="4000671" y="141560"/>
                  </a:cubicBezTo>
                  <a:cubicBezTo>
                    <a:pt x="4000671" y="145411"/>
                    <a:pt x="3997520" y="148562"/>
                    <a:pt x="3993669" y="148562"/>
                  </a:cubicBezTo>
                  <a:close/>
                  <a:moveTo>
                    <a:pt x="3956091" y="148562"/>
                  </a:moveTo>
                  <a:lnTo>
                    <a:pt x="3943604" y="148562"/>
                  </a:lnTo>
                  <a:cubicBezTo>
                    <a:pt x="3939753" y="148562"/>
                    <a:pt x="3936601" y="145411"/>
                    <a:pt x="3936601" y="141560"/>
                  </a:cubicBezTo>
                  <a:cubicBezTo>
                    <a:pt x="3936601" y="137709"/>
                    <a:pt x="3939753" y="134558"/>
                    <a:pt x="3943604" y="134558"/>
                  </a:cubicBezTo>
                  <a:lnTo>
                    <a:pt x="3956091" y="134558"/>
                  </a:lnTo>
                  <a:cubicBezTo>
                    <a:pt x="3959942" y="134558"/>
                    <a:pt x="3963093" y="137709"/>
                    <a:pt x="3963093" y="141560"/>
                  </a:cubicBezTo>
                  <a:cubicBezTo>
                    <a:pt x="3963093" y="145411"/>
                    <a:pt x="3959942" y="148562"/>
                    <a:pt x="3956091" y="148562"/>
                  </a:cubicBezTo>
                  <a:close/>
                  <a:moveTo>
                    <a:pt x="3918629" y="148562"/>
                  </a:moveTo>
                  <a:lnTo>
                    <a:pt x="3906142" y="148562"/>
                  </a:lnTo>
                  <a:cubicBezTo>
                    <a:pt x="3902291" y="148562"/>
                    <a:pt x="3899140" y="145411"/>
                    <a:pt x="3899140" y="141560"/>
                  </a:cubicBezTo>
                  <a:cubicBezTo>
                    <a:pt x="3899140" y="137709"/>
                    <a:pt x="3902291" y="134558"/>
                    <a:pt x="3906142" y="134558"/>
                  </a:cubicBezTo>
                  <a:lnTo>
                    <a:pt x="3918629" y="134558"/>
                  </a:lnTo>
                  <a:cubicBezTo>
                    <a:pt x="3922480" y="134558"/>
                    <a:pt x="3925631" y="137709"/>
                    <a:pt x="3925631" y="141560"/>
                  </a:cubicBezTo>
                  <a:cubicBezTo>
                    <a:pt x="3925631" y="145411"/>
                    <a:pt x="3922480" y="148562"/>
                    <a:pt x="3918629" y="148562"/>
                  </a:cubicBezTo>
                  <a:close/>
                  <a:moveTo>
                    <a:pt x="3881168" y="148562"/>
                  </a:moveTo>
                  <a:lnTo>
                    <a:pt x="3868681" y="148562"/>
                  </a:lnTo>
                  <a:cubicBezTo>
                    <a:pt x="3864830" y="148562"/>
                    <a:pt x="3861679" y="145411"/>
                    <a:pt x="3861679" y="141560"/>
                  </a:cubicBezTo>
                  <a:cubicBezTo>
                    <a:pt x="3861679" y="137709"/>
                    <a:pt x="3864830" y="134558"/>
                    <a:pt x="3868681" y="134558"/>
                  </a:cubicBezTo>
                  <a:lnTo>
                    <a:pt x="3881168" y="134558"/>
                  </a:lnTo>
                  <a:cubicBezTo>
                    <a:pt x="3885019" y="134558"/>
                    <a:pt x="3888170" y="137709"/>
                    <a:pt x="3888170" y="141560"/>
                  </a:cubicBezTo>
                  <a:cubicBezTo>
                    <a:pt x="3888170" y="145411"/>
                    <a:pt x="3885019" y="148562"/>
                    <a:pt x="3881168" y="148562"/>
                  </a:cubicBezTo>
                  <a:close/>
                  <a:moveTo>
                    <a:pt x="3843590" y="148562"/>
                  </a:moveTo>
                  <a:lnTo>
                    <a:pt x="3831103" y="148562"/>
                  </a:lnTo>
                  <a:cubicBezTo>
                    <a:pt x="3827251" y="148562"/>
                    <a:pt x="3824101" y="145411"/>
                    <a:pt x="3824101" y="141560"/>
                  </a:cubicBezTo>
                  <a:cubicBezTo>
                    <a:pt x="3824101" y="137709"/>
                    <a:pt x="3827251" y="134558"/>
                    <a:pt x="3831103" y="134558"/>
                  </a:cubicBezTo>
                  <a:lnTo>
                    <a:pt x="3843590" y="134558"/>
                  </a:lnTo>
                  <a:cubicBezTo>
                    <a:pt x="3847441" y="134558"/>
                    <a:pt x="3850592" y="137709"/>
                    <a:pt x="3850592" y="141560"/>
                  </a:cubicBezTo>
                  <a:cubicBezTo>
                    <a:pt x="3850592" y="145411"/>
                    <a:pt x="3847441" y="148562"/>
                    <a:pt x="3843590" y="148562"/>
                  </a:cubicBezTo>
                  <a:close/>
                  <a:moveTo>
                    <a:pt x="3806128" y="148562"/>
                  </a:moveTo>
                  <a:lnTo>
                    <a:pt x="3793641" y="148562"/>
                  </a:lnTo>
                  <a:cubicBezTo>
                    <a:pt x="3789790" y="148562"/>
                    <a:pt x="3786639" y="145411"/>
                    <a:pt x="3786639" y="141560"/>
                  </a:cubicBezTo>
                  <a:cubicBezTo>
                    <a:pt x="3786639" y="137709"/>
                    <a:pt x="3789790" y="134558"/>
                    <a:pt x="3793641" y="134558"/>
                  </a:cubicBezTo>
                  <a:lnTo>
                    <a:pt x="3806128" y="134558"/>
                  </a:lnTo>
                  <a:cubicBezTo>
                    <a:pt x="3809979" y="134558"/>
                    <a:pt x="3813130" y="137709"/>
                    <a:pt x="3813130" y="141560"/>
                  </a:cubicBezTo>
                  <a:cubicBezTo>
                    <a:pt x="3813130" y="145411"/>
                    <a:pt x="3809979" y="148562"/>
                    <a:pt x="3806128" y="148562"/>
                  </a:cubicBezTo>
                  <a:close/>
                  <a:moveTo>
                    <a:pt x="3769017" y="133391"/>
                  </a:moveTo>
                  <a:lnTo>
                    <a:pt x="3773918" y="128489"/>
                  </a:lnTo>
                  <a:lnTo>
                    <a:pt x="3768433" y="132924"/>
                  </a:lnTo>
                  <a:lnTo>
                    <a:pt x="3760031" y="124521"/>
                  </a:lnTo>
                  <a:cubicBezTo>
                    <a:pt x="3757347" y="121720"/>
                    <a:pt x="3757347" y="117286"/>
                    <a:pt x="3760031" y="114602"/>
                  </a:cubicBezTo>
                  <a:cubicBezTo>
                    <a:pt x="3762832" y="111917"/>
                    <a:pt x="3767267" y="111917"/>
                    <a:pt x="3769951" y="114602"/>
                  </a:cubicBezTo>
                  <a:lnTo>
                    <a:pt x="3778236" y="123004"/>
                  </a:lnTo>
                  <a:lnTo>
                    <a:pt x="3773802" y="128489"/>
                  </a:lnTo>
                  <a:lnTo>
                    <a:pt x="3768900" y="133391"/>
                  </a:lnTo>
                  <a:close/>
                  <a:moveTo>
                    <a:pt x="3259262" y="130123"/>
                  </a:moveTo>
                  <a:cubicBezTo>
                    <a:pt x="3257511" y="130123"/>
                    <a:pt x="3255643" y="129423"/>
                    <a:pt x="3254360" y="128022"/>
                  </a:cubicBezTo>
                  <a:cubicBezTo>
                    <a:pt x="3251676" y="125338"/>
                    <a:pt x="3251676" y="120904"/>
                    <a:pt x="3254360" y="118103"/>
                  </a:cubicBezTo>
                  <a:lnTo>
                    <a:pt x="3263229" y="109233"/>
                  </a:lnTo>
                  <a:cubicBezTo>
                    <a:pt x="3265913" y="106432"/>
                    <a:pt x="3270348" y="106549"/>
                    <a:pt x="3273149" y="109233"/>
                  </a:cubicBezTo>
                  <a:cubicBezTo>
                    <a:pt x="3275950" y="111917"/>
                    <a:pt x="3275833" y="116352"/>
                    <a:pt x="3273149" y="119153"/>
                  </a:cubicBezTo>
                  <a:lnTo>
                    <a:pt x="3264280" y="128022"/>
                  </a:lnTo>
                  <a:cubicBezTo>
                    <a:pt x="3262879" y="129423"/>
                    <a:pt x="3261128" y="130006"/>
                    <a:pt x="3259378" y="130006"/>
                  </a:cubicBezTo>
                  <a:close/>
                  <a:moveTo>
                    <a:pt x="3747427" y="108767"/>
                  </a:moveTo>
                  <a:cubicBezTo>
                    <a:pt x="3745677" y="108767"/>
                    <a:pt x="3743809" y="108066"/>
                    <a:pt x="3742409" y="106666"/>
                  </a:cubicBezTo>
                  <a:lnTo>
                    <a:pt x="3733539" y="97797"/>
                  </a:lnTo>
                  <a:cubicBezTo>
                    <a:pt x="3730855" y="94996"/>
                    <a:pt x="3730855" y="90561"/>
                    <a:pt x="3733539" y="87877"/>
                  </a:cubicBezTo>
                  <a:cubicBezTo>
                    <a:pt x="3736340" y="85193"/>
                    <a:pt x="3740775" y="85193"/>
                    <a:pt x="3743459" y="87877"/>
                  </a:cubicBezTo>
                  <a:lnTo>
                    <a:pt x="3752329" y="96746"/>
                  </a:lnTo>
                  <a:cubicBezTo>
                    <a:pt x="3755013" y="99547"/>
                    <a:pt x="3755013" y="103982"/>
                    <a:pt x="3752329" y="106666"/>
                  </a:cubicBezTo>
                  <a:cubicBezTo>
                    <a:pt x="3750928" y="108066"/>
                    <a:pt x="3749178" y="108650"/>
                    <a:pt x="3747427" y="108650"/>
                  </a:cubicBezTo>
                  <a:close/>
                  <a:moveTo>
                    <a:pt x="3285870" y="103632"/>
                  </a:moveTo>
                  <a:cubicBezTo>
                    <a:pt x="3284119" y="103632"/>
                    <a:pt x="3282252" y="102931"/>
                    <a:pt x="3280968" y="101531"/>
                  </a:cubicBezTo>
                  <a:cubicBezTo>
                    <a:pt x="3278284" y="98847"/>
                    <a:pt x="3278284" y="94412"/>
                    <a:pt x="3280968" y="91611"/>
                  </a:cubicBezTo>
                  <a:lnTo>
                    <a:pt x="3289838" y="82742"/>
                  </a:lnTo>
                  <a:cubicBezTo>
                    <a:pt x="3292521" y="79941"/>
                    <a:pt x="3296956" y="80058"/>
                    <a:pt x="3299757" y="82742"/>
                  </a:cubicBezTo>
                  <a:cubicBezTo>
                    <a:pt x="3302441" y="85426"/>
                    <a:pt x="3302441" y="89861"/>
                    <a:pt x="3299757" y="92662"/>
                  </a:cubicBezTo>
                  <a:lnTo>
                    <a:pt x="3290888" y="101531"/>
                  </a:lnTo>
                  <a:cubicBezTo>
                    <a:pt x="3289487" y="102931"/>
                    <a:pt x="3287737" y="103515"/>
                    <a:pt x="3285986" y="103515"/>
                  </a:cubicBezTo>
                  <a:close/>
                  <a:moveTo>
                    <a:pt x="3720936" y="82042"/>
                  </a:moveTo>
                  <a:cubicBezTo>
                    <a:pt x="3719185" y="82042"/>
                    <a:pt x="3717318" y="81341"/>
                    <a:pt x="3715917" y="79941"/>
                  </a:cubicBezTo>
                  <a:lnTo>
                    <a:pt x="3707048" y="71072"/>
                  </a:lnTo>
                  <a:cubicBezTo>
                    <a:pt x="3704364" y="68271"/>
                    <a:pt x="3704364" y="63836"/>
                    <a:pt x="3707048" y="61152"/>
                  </a:cubicBezTo>
                  <a:cubicBezTo>
                    <a:pt x="3709732" y="58351"/>
                    <a:pt x="3714167" y="58468"/>
                    <a:pt x="3716968" y="61152"/>
                  </a:cubicBezTo>
                  <a:lnTo>
                    <a:pt x="3725837" y="70021"/>
                  </a:lnTo>
                  <a:cubicBezTo>
                    <a:pt x="3728521" y="72822"/>
                    <a:pt x="3728521" y="77257"/>
                    <a:pt x="3725837" y="79941"/>
                  </a:cubicBezTo>
                  <a:cubicBezTo>
                    <a:pt x="3724437" y="81341"/>
                    <a:pt x="3722686" y="81925"/>
                    <a:pt x="3720936" y="81925"/>
                  </a:cubicBezTo>
                  <a:close/>
                  <a:moveTo>
                    <a:pt x="3312478" y="77257"/>
                  </a:moveTo>
                  <a:cubicBezTo>
                    <a:pt x="3310727" y="77257"/>
                    <a:pt x="3308860" y="76557"/>
                    <a:pt x="3307576" y="75156"/>
                  </a:cubicBezTo>
                  <a:cubicBezTo>
                    <a:pt x="3304892" y="72472"/>
                    <a:pt x="3304892" y="68037"/>
                    <a:pt x="3307576" y="65237"/>
                  </a:cubicBezTo>
                  <a:lnTo>
                    <a:pt x="3316446" y="56367"/>
                  </a:lnTo>
                  <a:cubicBezTo>
                    <a:pt x="3319130" y="53683"/>
                    <a:pt x="3323564" y="53683"/>
                    <a:pt x="3326365" y="56367"/>
                  </a:cubicBezTo>
                  <a:cubicBezTo>
                    <a:pt x="3329166" y="59051"/>
                    <a:pt x="3329049" y="63486"/>
                    <a:pt x="3326365" y="66287"/>
                  </a:cubicBezTo>
                  <a:lnTo>
                    <a:pt x="3317496" y="75156"/>
                  </a:lnTo>
                  <a:cubicBezTo>
                    <a:pt x="3316096" y="76557"/>
                    <a:pt x="3314345" y="77140"/>
                    <a:pt x="3312594" y="77140"/>
                  </a:cubicBezTo>
                  <a:close/>
                  <a:moveTo>
                    <a:pt x="3694444" y="55317"/>
                  </a:moveTo>
                  <a:cubicBezTo>
                    <a:pt x="3692694" y="55317"/>
                    <a:pt x="3690826" y="54617"/>
                    <a:pt x="3689426" y="53216"/>
                  </a:cubicBezTo>
                  <a:lnTo>
                    <a:pt x="3680557" y="44347"/>
                  </a:lnTo>
                  <a:cubicBezTo>
                    <a:pt x="3677873" y="41546"/>
                    <a:pt x="3677873" y="37111"/>
                    <a:pt x="3680557" y="34427"/>
                  </a:cubicBezTo>
                  <a:cubicBezTo>
                    <a:pt x="3683358" y="31743"/>
                    <a:pt x="3687792" y="31743"/>
                    <a:pt x="3690476" y="34427"/>
                  </a:cubicBezTo>
                  <a:lnTo>
                    <a:pt x="3699346" y="43297"/>
                  </a:lnTo>
                  <a:cubicBezTo>
                    <a:pt x="3702030" y="46097"/>
                    <a:pt x="3702030" y="50532"/>
                    <a:pt x="3699346" y="53216"/>
                  </a:cubicBezTo>
                  <a:cubicBezTo>
                    <a:pt x="3697945" y="54617"/>
                    <a:pt x="3696195" y="55200"/>
                    <a:pt x="3694444" y="55200"/>
                  </a:cubicBezTo>
                  <a:close/>
                  <a:moveTo>
                    <a:pt x="3338969" y="50766"/>
                  </a:moveTo>
                  <a:cubicBezTo>
                    <a:pt x="3337219" y="50766"/>
                    <a:pt x="3335351" y="50065"/>
                    <a:pt x="3334067" y="48665"/>
                  </a:cubicBezTo>
                  <a:cubicBezTo>
                    <a:pt x="3331383" y="45981"/>
                    <a:pt x="3331383" y="41546"/>
                    <a:pt x="3334067" y="38745"/>
                  </a:cubicBezTo>
                  <a:lnTo>
                    <a:pt x="3342937" y="29876"/>
                  </a:lnTo>
                  <a:cubicBezTo>
                    <a:pt x="3345738" y="27075"/>
                    <a:pt x="3350172" y="27192"/>
                    <a:pt x="3352857" y="29876"/>
                  </a:cubicBezTo>
                  <a:cubicBezTo>
                    <a:pt x="3355541" y="32560"/>
                    <a:pt x="3355541" y="36995"/>
                    <a:pt x="3352857" y="39796"/>
                  </a:cubicBezTo>
                  <a:lnTo>
                    <a:pt x="3343987" y="48665"/>
                  </a:lnTo>
                  <a:cubicBezTo>
                    <a:pt x="3342587" y="50065"/>
                    <a:pt x="3340836" y="50649"/>
                    <a:pt x="3339086" y="50649"/>
                  </a:cubicBezTo>
                  <a:close/>
                  <a:moveTo>
                    <a:pt x="3667953" y="28709"/>
                  </a:moveTo>
                  <a:cubicBezTo>
                    <a:pt x="3666202" y="28709"/>
                    <a:pt x="3664335" y="28008"/>
                    <a:pt x="3662935" y="26608"/>
                  </a:cubicBezTo>
                  <a:lnTo>
                    <a:pt x="3654065" y="17739"/>
                  </a:lnTo>
                  <a:cubicBezTo>
                    <a:pt x="3651381" y="15055"/>
                    <a:pt x="3651381" y="10620"/>
                    <a:pt x="3654065" y="7819"/>
                  </a:cubicBezTo>
                  <a:cubicBezTo>
                    <a:pt x="3656750" y="5135"/>
                    <a:pt x="3661184" y="5135"/>
                    <a:pt x="3663985" y="7819"/>
                  </a:cubicBezTo>
                  <a:lnTo>
                    <a:pt x="3672854" y="16688"/>
                  </a:lnTo>
                  <a:cubicBezTo>
                    <a:pt x="3675538" y="19489"/>
                    <a:pt x="3675538" y="23924"/>
                    <a:pt x="3672854" y="26608"/>
                  </a:cubicBezTo>
                  <a:cubicBezTo>
                    <a:pt x="3671454" y="28008"/>
                    <a:pt x="3669703" y="28592"/>
                    <a:pt x="3667953" y="28592"/>
                  </a:cubicBezTo>
                  <a:close/>
                  <a:moveTo>
                    <a:pt x="3365577" y="24274"/>
                  </a:moveTo>
                  <a:cubicBezTo>
                    <a:pt x="3363827" y="24274"/>
                    <a:pt x="3361959" y="23574"/>
                    <a:pt x="3360676" y="22173"/>
                  </a:cubicBezTo>
                  <a:cubicBezTo>
                    <a:pt x="3357992" y="19489"/>
                    <a:pt x="3357992" y="15055"/>
                    <a:pt x="3360676" y="12254"/>
                  </a:cubicBezTo>
                  <a:lnTo>
                    <a:pt x="3369545" y="3384"/>
                  </a:lnTo>
                  <a:cubicBezTo>
                    <a:pt x="3372229" y="700"/>
                    <a:pt x="3376664" y="700"/>
                    <a:pt x="3379465" y="3384"/>
                  </a:cubicBezTo>
                  <a:cubicBezTo>
                    <a:pt x="3382266" y="6069"/>
                    <a:pt x="3382149" y="10503"/>
                    <a:pt x="3379465" y="13304"/>
                  </a:cubicBezTo>
                  <a:lnTo>
                    <a:pt x="3370595" y="22173"/>
                  </a:lnTo>
                  <a:cubicBezTo>
                    <a:pt x="3369195" y="23574"/>
                    <a:pt x="3367444" y="24157"/>
                    <a:pt x="3365694" y="24157"/>
                  </a:cubicBezTo>
                  <a:close/>
                  <a:moveTo>
                    <a:pt x="3636327" y="14004"/>
                  </a:moveTo>
                  <a:lnTo>
                    <a:pt x="3623839" y="14004"/>
                  </a:lnTo>
                  <a:cubicBezTo>
                    <a:pt x="3619988" y="14004"/>
                    <a:pt x="3616837" y="10853"/>
                    <a:pt x="3616837" y="7002"/>
                  </a:cubicBezTo>
                  <a:cubicBezTo>
                    <a:pt x="3616837" y="3151"/>
                    <a:pt x="3619988" y="0"/>
                    <a:pt x="3623839" y="0"/>
                  </a:cubicBezTo>
                  <a:lnTo>
                    <a:pt x="3636327" y="0"/>
                  </a:lnTo>
                  <a:cubicBezTo>
                    <a:pt x="3640178" y="0"/>
                    <a:pt x="3643328" y="3151"/>
                    <a:pt x="3643328" y="7002"/>
                  </a:cubicBezTo>
                  <a:cubicBezTo>
                    <a:pt x="3643328" y="10853"/>
                    <a:pt x="3640178" y="14004"/>
                    <a:pt x="3636327" y="14004"/>
                  </a:cubicBezTo>
                  <a:close/>
                  <a:moveTo>
                    <a:pt x="3598865" y="14004"/>
                  </a:moveTo>
                  <a:lnTo>
                    <a:pt x="3586378" y="14004"/>
                  </a:lnTo>
                  <a:cubicBezTo>
                    <a:pt x="3582527" y="14004"/>
                    <a:pt x="3579376" y="10853"/>
                    <a:pt x="3579376" y="7002"/>
                  </a:cubicBezTo>
                  <a:cubicBezTo>
                    <a:pt x="3579376" y="3151"/>
                    <a:pt x="3582527" y="0"/>
                    <a:pt x="3586378" y="0"/>
                  </a:cubicBezTo>
                  <a:lnTo>
                    <a:pt x="3598865" y="0"/>
                  </a:lnTo>
                  <a:cubicBezTo>
                    <a:pt x="3602716" y="0"/>
                    <a:pt x="3605867" y="3151"/>
                    <a:pt x="3605867" y="7002"/>
                  </a:cubicBezTo>
                  <a:cubicBezTo>
                    <a:pt x="3605867" y="10853"/>
                    <a:pt x="3602716" y="14004"/>
                    <a:pt x="3598865" y="14004"/>
                  </a:cubicBezTo>
                  <a:close/>
                  <a:moveTo>
                    <a:pt x="3561287" y="14004"/>
                  </a:moveTo>
                  <a:lnTo>
                    <a:pt x="3548800" y="14004"/>
                  </a:lnTo>
                  <a:cubicBezTo>
                    <a:pt x="3544949" y="14004"/>
                    <a:pt x="3541798" y="10853"/>
                    <a:pt x="3541798" y="7002"/>
                  </a:cubicBezTo>
                  <a:cubicBezTo>
                    <a:pt x="3541798" y="3151"/>
                    <a:pt x="3544949" y="0"/>
                    <a:pt x="3548800" y="0"/>
                  </a:cubicBezTo>
                  <a:lnTo>
                    <a:pt x="3561287" y="0"/>
                  </a:lnTo>
                  <a:cubicBezTo>
                    <a:pt x="3565138" y="0"/>
                    <a:pt x="3568289" y="3151"/>
                    <a:pt x="3568289" y="7002"/>
                  </a:cubicBezTo>
                  <a:cubicBezTo>
                    <a:pt x="3568289" y="10853"/>
                    <a:pt x="3565138" y="14004"/>
                    <a:pt x="3561287" y="14004"/>
                  </a:cubicBezTo>
                  <a:close/>
                  <a:moveTo>
                    <a:pt x="3523825" y="14004"/>
                  </a:moveTo>
                  <a:lnTo>
                    <a:pt x="3511338" y="14004"/>
                  </a:lnTo>
                  <a:cubicBezTo>
                    <a:pt x="3507487" y="14004"/>
                    <a:pt x="3504336" y="10853"/>
                    <a:pt x="3504336" y="7002"/>
                  </a:cubicBezTo>
                  <a:cubicBezTo>
                    <a:pt x="3504336" y="3151"/>
                    <a:pt x="3507487" y="0"/>
                    <a:pt x="3511338" y="0"/>
                  </a:cubicBezTo>
                  <a:lnTo>
                    <a:pt x="3523825" y="0"/>
                  </a:lnTo>
                  <a:cubicBezTo>
                    <a:pt x="3527677" y="0"/>
                    <a:pt x="3530828" y="3151"/>
                    <a:pt x="3530828" y="7002"/>
                  </a:cubicBezTo>
                  <a:cubicBezTo>
                    <a:pt x="3530828" y="10853"/>
                    <a:pt x="3527677" y="14004"/>
                    <a:pt x="3523825" y="14004"/>
                  </a:cubicBezTo>
                  <a:close/>
                  <a:moveTo>
                    <a:pt x="3486364" y="14004"/>
                  </a:moveTo>
                  <a:lnTo>
                    <a:pt x="3473877" y="14004"/>
                  </a:lnTo>
                  <a:cubicBezTo>
                    <a:pt x="3470026" y="14004"/>
                    <a:pt x="3466875" y="10853"/>
                    <a:pt x="3466875" y="7002"/>
                  </a:cubicBezTo>
                  <a:cubicBezTo>
                    <a:pt x="3466875" y="3151"/>
                    <a:pt x="3470026" y="0"/>
                    <a:pt x="3473877" y="0"/>
                  </a:cubicBezTo>
                  <a:lnTo>
                    <a:pt x="3486364" y="0"/>
                  </a:lnTo>
                  <a:cubicBezTo>
                    <a:pt x="3490215" y="0"/>
                    <a:pt x="3493366" y="3151"/>
                    <a:pt x="3493366" y="7002"/>
                  </a:cubicBezTo>
                  <a:cubicBezTo>
                    <a:pt x="3493366" y="10853"/>
                    <a:pt x="3490215" y="14004"/>
                    <a:pt x="3486364" y="14004"/>
                  </a:cubicBezTo>
                  <a:close/>
                  <a:moveTo>
                    <a:pt x="3448786" y="14004"/>
                  </a:moveTo>
                  <a:lnTo>
                    <a:pt x="3436299" y="14004"/>
                  </a:lnTo>
                  <a:cubicBezTo>
                    <a:pt x="3432448" y="14004"/>
                    <a:pt x="3429297" y="10853"/>
                    <a:pt x="3429297" y="7002"/>
                  </a:cubicBezTo>
                  <a:cubicBezTo>
                    <a:pt x="3429297" y="3151"/>
                    <a:pt x="3432448" y="0"/>
                    <a:pt x="3436299" y="0"/>
                  </a:cubicBezTo>
                  <a:lnTo>
                    <a:pt x="3448786" y="0"/>
                  </a:lnTo>
                  <a:cubicBezTo>
                    <a:pt x="3452637" y="0"/>
                    <a:pt x="3455788" y="3151"/>
                    <a:pt x="3455788" y="7002"/>
                  </a:cubicBezTo>
                  <a:cubicBezTo>
                    <a:pt x="3455788" y="10853"/>
                    <a:pt x="3452637" y="14004"/>
                    <a:pt x="3448786" y="14004"/>
                  </a:cubicBezTo>
                  <a:close/>
                  <a:moveTo>
                    <a:pt x="3411325" y="14004"/>
                  </a:moveTo>
                  <a:lnTo>
                    <a:pt x="3398837" y="14004"/>
                  </a:lnTo>
                  <a:cubicBezTo>
                    <a:pt x="3394986" y="14004"/>
                    <a:pt x="3391835" y="10853"/>
                    <a:pt x="3391835" y="7002"/>
                  </a:cubicBezTo>
                  <a:cubicBezTo>
                    <a:pt x="3391835" y="3151"/>
                    <a:pt x="3394986" y="0"/>
                    <a:pt x="3398837" y="0"/>
                  </a:cubicBezTo>
                  <a:lnTo>
                    <a:pt x="3411325" y="0"/>
                  </a:lnTo>
                  <a:cubicBezTo>
                    <a:pt x="3415176" y="0"/>
                    <a:pt x="3418326" y="3151"/>
                    <a:pt x="3418326" y="7002"/>
                  </a:cubicBezTo>
                  <a:cubicBezTo>
                    <a:pt x="3418326" y="10853"/>
                    <a:pt x="3415176" y="14004"/>
                    <a:pt x="3411325" y="14004"/>
                  </a:cubicBezTo>
                  <a:close/>
                </a:path>
              </a:pathLst>
            </a:custGeom>
            <a:solidFill>
              <a:srgbClr val="000000"/>
            </a:solidFill>
            <a:ln w="11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7" name="Free-form: Shape 96">
              <a:extLst>
                <a:ext uri="{FF2B5EF4-FFF2-40B4-BE49-F238E27FC236}">
                  <a16:creationId xmlns:a16="http://schemas.microsoft.com/office/drawing/2014/main" id="{598DD8CA-7A46-D264-F5F4-6DA9C2111505}"/>
                </a:ext>
              </a:extLst>
            </p:cNvPr>
            <p:cNvSpPr/>
            <p:nvPr/>
          </p:nvSpPr>
          <p:spPr>
            <a:xfrm>
              <a:off x="4183132" y="3402046"/>
              <a:ext cx="1784027" cy="550834"/>
            </a:xfrm>
            <a:custGeom>
              <a:avLst/>
              <a:gdLst>
                <a:gd name="connsiteX0" fmla="*/ 528545 w 1784027"/>
                <a:gd name="connsiteY0" fmla="*/ 550835 h 550834"/>
                <a:gd name="connsiteX1" fmla="*/ 523177 w 1784027"/>
                <a:gd name="connsiteY1" fmla="*/ 550835 h 550834"/>
                <a:gd name="connsiteX2" fmla="*/ 516174 w 1784027"/>
                <a:gd name="connsiteY2" fmla="*/ 543833 h 550834"/>
                <a:gd name="connsiteX3" fmla="*/ 523177 w 1784027"/>
                <a:gd name="connsiteY3" fmla="*/ 536830 h 550834"/>
                <a:gd name="connsiteX4" fmla="*/ 525627 w 1784027"/>
                <a:gd name="connsiteY4" fmla="*/ 536830 h 550834"/>
                <a:gd name="connsiteX5" fmla="*/ 528662 w 1784027"/>
                <a:gd name="connsiteY5" fmla="*/ 533796 h 550834"/>
                <a:gd name="connsiteX6" fmla="*/ 538581 w 1784027"/>
                <a:gd name="connsiteY6" fmla="*/ 533796 h 550834"/>
                <a:gd name="connsiteX7" fmla="*/ 538581 w 1784027"/>
                <a:gd name="connsiteY7" fmla="*/ 543716 h 550834"/>
                <a:gd name="connsiteX8" fmla="*/ 533563 w 1784027"/>
                <a:gd name="connsiteY8" fmla="*/ 548734 h 550834"/>
                <a:gd name="connsiteX9" fmla="*/ 528662 w 1784027"/>
                <a:gd name="connsiteY9" fmla="*/ 550718 h 550834"/>
                <a:gd name="connsiteX10" fmla="*/ 498202 w 1784027"/>
                <a:gd name="connsiteY10" fmla="*/ 550835 h 550834"/>
                <a:gd name="connsiteX11" fmla="*/ 485715 w 1784027"/>
                <a:gd name="connsiteY11" fmla="*/ 550835 h 550834"/>
                <a:gd name="connsiteX12" fmla="*/ 478713 w 1784027"/>
                <a:gd name="connsiteY12" fmla="*/ 543833 h 550834"/>
                <a:gd name="connsiteX13" fmla="*/ 485715 w 1784027"/>
                <a:gd name="connsiteY13" fmla="*/ 536830 h 550834"/>
                <a:gd name="connsiteX14" fmla="*/ 498202 w 1784027"/>
                <a:gd name="connsiteY14" fmla="*/ 536830 h 550834"/>
                <a:gd name="connsiteX15" fmla="*/ 505204 w 1784027"/>
                <a:gd name="connsiteY15" fmla="*/ 543833 h 550834"/>
                <a:gd name="connsiteX16" fmla="*/ 498202 w 1784027"/>
                <a:gd name="connsiteY16" fmla="*/ 550835 h 550834"/>
                <a:gd name="connsiteX17" fmla="*/ 460741 w 1784027"/>
                <a:gd name="connsiteY17" fmla="*/ 550718 h 550834"/>
                <a:gd name="connsiteX18" fmla="*/ 448254 w 1784027"/>
                <a:gd name="connsiteY18" fmla="*/ 550718 h 550834"/>
                <a:gd name="connsiteX19" fmla="*/ 441251 w 1784027"/>
                <a:gd name="connsiteY19" fmla="*/ 543716 h 550834"/>
                <a:gd name="connsiteX20" fmla="*/ 448254 w 1784027"/>
                <a:gd name="connsiteY20" fmla="*/ 536714 h 550834"/>
                <a:gd name="connsiteX21" fmla="*/ 460741 w 1784027"/>
                <a:gd name="connsiteY21" fmla="*/ 536714 h 550834"/>
                <a:gd name="connsiteX22" fmla="*/ 467743 w 1784027"/>
                <a:gd name="connsiteY22" fmla="*/ 543716 h 550834"/>
                <a:gd name="connsiteX23" fmla="*/ 460741 w 1784027"/>
                <a:gd name="connsiteY23" fmla="*/ 550718 h 550834"/>
                <a:gd name="connsiteX24" fmla="*/ 423279 w 1784027"/>
                <a:gd name="connsiteY24" fmla="*/ 550718 h 550834"/>
                <a:gd name="connsiteX25" fmla="*/ 410792 w 1784027"/>
                <a:gd name="connsiteY25" fmla="*/ 550718 h 550834"/>
                <a:gd name="connsiteX26" fmla="*/ 403790 w 1784027"/>
                <a:gd name="connsiteY26" fmla="*/ 543716 h 550834"/>
                <a:gd name="connsiteX27" fmla="*/ 410792 w 1784027"/>
                <a:gd name="connsiteY27" fmla="*/ 536714 h 550834"/>
                <a:gd name="connsiteX28" fmla="*/ 423279 w 1784027"/>
                <a:gd name="connsiteY28" fmla="*/ 536714 h 550834"/>
                <a:gd name="connsiteX29" fmla="*/ 430281 w 1784027"/>
                <a:gd name="connsiteY29" fmla="*/ 543716 h 550834"/>
                <a:gd name="connsiteX30" fmla="*/ 423279 w 1784027"/>
                <a:gd name="connsiteY30" fmla="*/ 550718 h 550834"/>
                <a:gd name="connsiteX31" fmla="*/ 385701 w 1784027"/>
                <a:gd name="connsiteY31" fmla="*/ 550601 h 550834"/>
                <a:gd name="connsiteX32" fmla="*/ 373214 w 1784027"/>
                <a:gd name="connsiteY32" fmla="*/ 550601 h 550834"/>
                <a:gd name="connsiteX33" fmla="*/ 366212 w 1784027"/>
                <a:gd name="connsiteY33" fmla="*/ 543599 h 550834"/>
                <a:gd name="connsiteX34" fmla="*/ 373214 w 1784027"/>
                <a:gd name="connsiteY34" fmla="*/ 536597 h 550834"/>
                <a:gd name="connsiteX35" fmla="*/ 385701 w 1784027"/>
                <a:gd name="connsiteY35" fmla="*/ 536597 h 550834"/>
                <a:gd name="connsiteX36" fmla="*/ 392703 w 1784027"/>
                <a:gd name="connsiteY36" fmla="*/ 543599 h 550834"/>
                <a:gd name="connsiteX37" fmla="*/ 385701 w 1784027"/>
                <a:gd name="connsiteY37" fmla="*/ 550601 h 550834"/>
                <a:gd name="connsiteX38" fmla="*/ 348240 w 1784027"/>
                <a:gd name="connsiteY38" fmla="*/ 550601 h 550834"/>
                <a:gd name="connsiteX39" fmla="*/ 335752 w 1784027"/>
                <a:gd name="connsiteY39" fmla="*/ 550601 h 550834"/>
                <a:gd name="connsiteX40" fmla="*/ 328750 w 1784027"/>
                <a:gd name="connsiteY40" fmla="*/ 543599 h 550834"/>
                <a:gd name="connsiteX41" fmla="*/ 335752 w 1784027"/>
                <a:gd name="connsiteY41" fmla="*/ 536597 h 550834"/>
                <a:gd name="connsiteX42" fmla="*/ 348240 w 1784027"/>
                <a:gd name="connsiteY42" fmla="*/ 536597 h 550834"/>
                <a:gd name="connsiteX43" fmla="*/ 355242 w 1784027"/>
                <a:gd name="connsiteY43" fmla="*/ 543599 h 550834"/>
                <a:gd name="connsiteX44" fmla="*/ 348240 w 1784027"/>
                <a:gd name="connsiteY44" fmla="*/ 550601 h 550834"/>
                <a:gd name="connsiteX45" fmla="*/ 310778 w 1784027"/>
                <a:gd name="connsiteY45" fmla="*/ 550485 h 550834"/>
                <a:gd name="connsiteX46" fmla="*/ 298291 w 1784027"/>
                <a:gd name="connsiteY46" fmla="*/ 550485 h 550834"/>
                <a:gd name="connsiteX47" fmla="*/ 291289 w 1784027"/>
                <a:gd name="connsiteY47" fmla="*/ 543483 h 550834"/>
                <a:gd name="connsiteX48" fmla="*/ 298291 w 1784027"/>
                <a:gd name="connsiteY48" fmla="*/ 536480 h 550834"/>
                <a:gd name="connsiteX49" fmla="*/ 310778 w 1784027"/>
                <a:gd name="connsiteY49" fmla="*/ 536480 h 550834"/>
                <a:gd name="connsiteX50" fmla="*/ 317780 w 1784027"/>
                <a:gd name="connsiteY50" fmla="*/ 543483 h 550834"/>
                <a:gd name="connsiteX51" fmla="*/ 310778 w 1784027"/>
                <a:gd name="connsiteY51" fmla="*/ 550485 h 550834"/>
                <a:gd name="connsiteX52" fmla="*/ 273200 w 1784027"/>
                <a:gd name="connsiteY52" fmla="*/ 550485 h 550834"/>
                <a:gd name="connsiteX53" fmla="*/ 260713 w 1784027"/>
                <a:gd name="connsiteY53" fmla="*/ 550485 h 550834"/>
                <a:gd name="connsiteX54" fmla="*/ 253711 w 1784027"/>
                <a:gd name="connsiteY54" fmla="*/ 543483 h 550834"/>
                <a:gd name="connsiteX55" fmla="*/ 260713 w 1784027"/>
                <a:gd name="connsiteY55" fmla="*/ 536480 h 550834"/>
                <a:gd name="connsiteX56" fmla="*/ 273200 w 1784027"/>
                <a:gd name="connsiteY56" fmla="*/ 536480 h 550834"/>
                <a:gd name="connsiteX57" fmla="*/ 280202 w 1784027"/>
                <a:gd name="connsiteY57" fmla="*/ 543483 h 550834"/>
                <a:gd name="connsiteX58" fmla="*/ 273200 w 1784027"/>
                <a:gd name="connsiteY58" fmla="*/ 550485 h 550834"/>
                <a:gd name="connsiteX59" fmla="*/ 235739 w 1784027"/>
                <a:gd name="connsiteY59" fmla="*/ 550368 h 550834"/>
                <a:gd name="connsiteX60" fmla="*/ 223252 w 1784027"/>
                <a:gd name="connsiteY60" fmla="*/ 550368 h 550834"/>
                <a:gd name="connsiteX61" fmla="*/ 216249 w 1784027"/>
                <a:gd name="connsiteY61" fmla="*/ 543366 h 550834"/>
                <a:gd name="connsiteX62" fmla="*/ 223252 w 1784027"/>
                <a:gd name="connsiteY62" fmla="*/ 536363 h 550834"/>
                <a:gd name="connsiteX63" fmla="*/ 235739 w 1784027"/>
                <a:gd name="connsiteY63" fmla="*/ 536363 h 550834"/>
                <a:gd name="connsiteX64" fmla="*/ 242741 w 1784027"/>
                <a:gd name="connsiteY64" fmla="*/ 543366 h 550834"/>
                <a:gd name="connsiteX65" fmla="*/ 235739 w 1784027"/>
                <a:gd name="connsiteY65" fmla="*/ 550368 h 550834"/>
                <a:gd name="connsiteX66" fmla="*/ 202712 w 1784027"/>
                <a:gd name="connsiteY66" fmla="*/ 539398 h 550834"/>
                <a:gd name="connsiteX67" fmla="*/ 197811 w 1784027"/>
                <a:gd name="connsiteY67" fmla="*/ 537414 h 550834"/>
                <a:gd name="connsiteX68" fmla="*/ 188941 w 1784027"/>
                <a:gd name="connsiteY68" fmla="*/ 528661 h 550834"/>
                <a:gd name="connsiteX69" fmla="*/ 188941 w 1784027"/>
                <a:gd name="connsiteY69" fmla="*/ 518742 h 550834"/>
                <a:gd name="connsiteX70" fmla="*/ 198861 w 1784027"/>
                <a:gd name="connsiteY70" fmla="*/ 518742 h 550834"/>
                <a:gd name="connsiteX71" fmla="*/ 207730 w 1784027"/>
                <a:gd name="connsiteY71" fmla="*/ 527494 h 550834"/>
                <a:gd name="connsiteX72" fmla="*/ 207730 w 1784027"/>
                <a:gd name="connsiteY72" fmla="*/ 537414 h 550834"/>
                <a:gd name="connsiteX73" fmla="*/ 202712 w 1784027"/>
                <a:gd name="connsiteY73" fmla="*/ 539515 h 550834"/>
                <a:gd name="connsiteX74" fmla="*/ 551301 w 1784027"/>
                <a:gd name="connsiteY74" fmla="*/ 528195 h 550834"/>
                <a:gd name="connsiteX75" fmla="*/ 546400 w 1784027"/>
                <a:gd name="connsiteY75" fmla="*/ 526094 h 550834"/>
                <a:gd name="connsiteX76" fmla="*/ 546400 w 1784027"/>
                <a:gd name="connsiteY76" fmla="*/ 516174 h 550834"/>
                <a:gd name="connsiteX77" fmla="*/ 555270 w 1784027"/>
                <a:gd name="connsiteY77" fmla="*/ 507305 h 550834"/>
                <a:gd name="connsiteX78" fmla="*/ 565189 w 1784027"/>
                <a:gd name="connsiteY78" fmla="*/ 507305 h 550834"/>
                <a:gd name="connsiteX79" fmla="*/ 565189 w 1784027"/>
                <a:gd name="connsiteY79" fmla="*/ 517224 h 550834"/>
                <a:gd name="connsiteX80" fmla="*/ 556320 w 1784027"/>
                <a:gd name="connsiteY80" fmla="*/ 526094 h 550834"/>
                <a:gd name="connsiteX81" fmla="*/ 551418 w 1784027"/>
                <a:gd name="connsiteY81" fmla="*/ 528078 h 550834"/>
                <a:gd name="connsiteX82" fmla="*/ 175987 w 1784027"/>
                <a:gd name="connsiteY82" fmla="*/ 513023 h 550834"/>
                <a:gd name="connsiteX83" fmla="*/ 171086 w 1784027"/>
                <a:gd name="connsiteY83" fmla="*/ 511039 h 550834"/>
                <a:gd name="connsiteX84" fmla="*/ 162216 w 1784027"/>
                <a:gd name="connsiteY84" fmla="*/ 502287 h 550834"/>
                <a:gd name="connsiteX85" fmla="*/ 162216 w 1784027"/>
                <a:gd name="connsiteY85" fmla="*/ 492367 h 550834"/>
                <a:gd name="connsiteX86" fmla="*/ 172136 w 1784027"/>
                <a:gd name="connsiteY86" fmla="*/ 492367 h 550834"/>
                <a:gd name="connsiteX87" fmla="*/ 181005 w 1784027"/>
                <a:gd name="connsiteY87" fmla="*/ 501120 h 550834"/>
                <a:gd name="connsiteX88" fmla="*/ 181005 w 1784027"/>
                <a:gd name="connsiteY88" fmla="*/ 511039 h 550834"/>
                <a:gd name="connsiteX89" fmla="*/ 175987 w 1784027"/>
                <a:gd name="connsiteY89" fmla="*/ 513140 h 550834"/>
                <a:gd name="connsiteX90" fmla="*/ 577910 w 1784027"/>
                <a:gd name="connsiteY90" fmla="*/ 501703 h 550834"/>
                <a:gd name="connsiteX91" fmla="*/ 573008 w 1784027"/>
                <a:gd name="connsiteY91" fmla="*/ 499602 h 550834"/>
                <a:gd name="connsiteX92" fmla="*/ 573008 w 1784027"/>
                <a:gd name="connsiteY92" fmla="*/ 489683 h 550834"/>
                <a:gd name="connsiteX93" fmla="*/ 581878 w 1784027"/>
                <a:gd name="connsiteY93" fmla="*/ 480813 h 550834"/>
                <a:gd name="connsiteX94" fmla="*/ 591797 w 1784027"/>
                <a:gd name="connsiteY94" fmla="*/ 480813 h 550834"/>
                <a:gd name="connsiteX95" fmla="*/ 591797 w 1784027"/>
                <a:gd name="connsiteY95" fmla="*/ 490733 h 550834"/>
                <a:gd name="connsiteX96" fmla="*/ 582928 w 1784027"/>
                <a:gd name="connsiteY96" fmla="*/ 499602 h 550834"/>
                <a:gd name="connsiteX97" fmla="*/ 578026 w 1784027"/>
                <a:gd name="connsiteY97" fmla="*/ 501586 h 550834"/>
                <a:gd name="connsiteX98" fmla="*/ 149379 w 1784027"/>
                <a:gd name="connsiteY98" fmla="*/ 486765 h 550834"/>
                <a:gd name="connsiteX99" fmla="*/ 144477 w 1784027"/>
                <a:gd name="connsiteY99" fmla="*/ 484781 h 550834"/>
                <a:gd name="connsiteX100" fmla="*/ 135608 w 1784027"/>
                <a:gd name="connsiteY100" fmla="*/ 476029 h 550834"/>
                <a:gd name="connsiteX101" fmla="*/ 135608 w 1784027"/>
                <a:gd name="connsiteY101" fmla="*/ 466109 h 550834"/>
                <a:gd name="connsiteX102" fmla="*/ 145528 w 1784027"/>
                <a:gd name="connsiteY102" fmla="*/ 466109 h 550834"/>
                <a:gd name="connsiteX103" fmla="*/ 154397 w 1784027"/>
                <a:gd name="connsiteY103" fmla="*/ 474862 h 550834"/>
                <a:gd name="connsiteX104" fmla="*/ 154397 w 1784027"/>
                <a:gd name="connsiteY104" fmla="*/ 484781 h 550834"/>
                <a:gd name="connsiteX105" fmla="*/ 149379 w 1784027"/>
                <a:gd name="connsiteY105" fmla="*/ 486882 h 550834"/>
                <a:gd name="connsiteX106" fmla="*/ 604518 w 1784027"/>
                <a:gd name="connsiteY106" fmla="*/ 475212 h 550834"/>
                <a:gd name="connsiteX107" fmla="*/ 599616 w 1784027"/>
                <a:gd name="connsiteY107" fmla="*/ 473111 h 550834"/>
                <a:gd name="connsiteX108" fmla="*/ 599616 w 1784027"/>
                <a:gd name="connsiteY108" fmla="*/ 463191 h 550834"/>
                <a:gd name="connsiteX109" fmla="*/ 608486 w 1784027"/>
                <a:gd name="connsiteY109" fmla="*/ 454322 h 550834"/>
                <a:gd name="connsiteX110" fmla="*/ 618405 w 1784027"/>
                <a:gd name="connsiteY110" fmla="*/ 454322 h 550834"/>
                <a:gd name="connsiteX111" fmla="*/ 618405 w 1784027"/>
                <a:gd name="connsiteY111" fmla="*/ 464242 h 550834"/>
                <a:gd name="connsiteX112" fmla="*/ 609536 w 1784027"/>
                <a:gd name="connsiteY112" fmla="*/ 473111 h 550834"/>
                <a:gd name="connsiteX113" fmla="*/ 604635 w 1784027"/>
                <a:gd name="connsiteY113" fmla="*/ 475095 h 550834"/>
                <a:gd name="connsiteX114" fmla="*/ 122654 w 1784027"/>
                <a:gd name="connsiteY114" fmla="*/ 460391 h 550834"/>
                <a:gd name="connsiteX115" fmla="*/ 117753 w 1784027"/>
                <a:gd name="connsiteY115" fmla="*/ 458406 h 550834"/>
                <a:gd name="connsiteX116" fmla="*/ 108883 w 1784027"/>
                <a:gd name="connsiteY116" fmla="*/ 449654 h 550834"/>
                <a:gd name="connsiteX117" fmla="*/ 108883 w 1784027"/>
                <a:gd name="connsiteY117" fmla="*/ 439734 h 550834"/>
                <a:gd name="connsiteX118" fmla="*/ 118803 w 1784027"/>
                <a:gd name="connsiteY118" fmla="*/ 439734 h 550834"/>
                <a:gd name="connsiteX119" fmla="*/ 127672 w 1784027"/>
                <a:gd name="connsiteY119" fmla="*/ 448487 h 550834"/>
                <a:gd name="connsiteX120" fmla="*/ 127672 w 1784027"/>
                <a:gd name="connsiteY120" fmla="*/ 458406 h 550834"/>
                <a:gd name="connsiteX121" fmla="*/ 122654 w 1784027"/>
                <a:gd name="connsiteY121" fmla="*/ 460507 h 550834"/>
                <a:gd name="connsiteX122" fmla="*/ 631009 w 1784027"/>
                <a:gd name="connsiteY122" fmla="*/ 448720 h 550834"/>
                <a:gd name="connsiteX123" fmla="*/ 626108 w 1784027"/>
                <a:gd name="connsiteY123" fmla="*/ 446619 h 550834"/>
                <a:gd name="connsiteX124" fmla="*/ 626108 w 1784027"/>
                <a:gd name="connsiteY124" fmla="*/ 436700 h 550834"/>
                <a:gd name="connsiteX125" fmla="*/ 634977 w 1784027"/>
                <a:gd name="connsiteY125" fmla="*/ 427831 h 550834"/>
                <a:gd name="connsiteX126" fmla="*/ 644897 w 1784027"/>
                <a:gd name="connsiteY126" fmla="*/ 427831 h 550834"/>
                <a:gd name="connsiteX127" fmla="*/ 644897 w 1784027"/>
                <a:gd name="connsiteY127" fmla="*/ 437750 h 550834"/>
                <a:gd name="connsiteX128" fmla="*/ 636027 w 1784027"/>
                <a:gd name="connsiteY128" fmla="*/ 446619 h 550834"/>
                <a:gd name="connsiteX129" fmla="*/ 631126 w 1784027"/>
                <a:gd name="connsiteY129" fmla="*/ 448604 h 550834"/>
                <a:gd name="connsiteX130" fmla="*/ 95929 w 1784027"/>
                <a:gd name="connsiteY130" fmla="*/ 434016 h 550834"/>
                <a:gd name="connsiteX131" fmla="*/ 91028 w 1784027"/>
                <a:gd name="connsiteY131" fmla="*/ 432032 h 550834"/>
                <a:gd name="connsiteX132" fmla="*/ 82159 w 1784027"/>
                <a:gd name="connsiteY132" fmla="*/ 423279 h 550834"/>
                <a:gd name="connsiteX133" fmla="*/ 82159 w 1784027"/>
                <a:gd name="connsiteY133" fmla="*/ 413360 h 550834"/>
                <a:gd name="connsiteX134" fmla="*/ 92078 w 1784027"/>
                <a:gd name="connsiteY134" fmla="*/ 413360 h 550834"/>
                <a:gd name="connsiteX135" fmla="*/ 100947 w 1784027"/>
                <a:gd name="connsiteY135" fmla="*/ 422112 h 550834"/>
                <a:gd name="connsiteX136" fmla="*/ 100947 w 1784027"/>
                <a:gd name="connsiteY136" fmla="*/ 432032 h 550834"/>
                <a:gd name="connsiteX137" fmla="*/ 95929 w 1784027"/>
                <a:gd name="connsiteY137" fmla="*/ 434133 h 550834"/>
                <a:gd name="connsiteX138" fmla="*/ 657617 w 1784027"/>
                <a:gd name="connsiteY138" fmla="*/ 422229 h 550834"/>
                <a:gd name="connsiteX139" fmla="*/ 652716 w 1784027"/>
                <a:gd name="connsiteY139" fmla="*/ 420128 h 550834"/>
                <a:gd name="connsiteX140" fmla="*/ 652716 w 1784027"/>
                <a:gd name="connsiteY140" fmla="*/ 410208 h 550834"/>
                <a:gd name="connsiteX141" fmla="*/ 661585 w 1784027"/>
                <a:gd name="connsiteY141" fmla="*/ 401339 h 550834"/>
                <a:gd name="connsiteX142" fmla="*/ 671505 w 1784027"/>
                <a:gd name="connsiteY142" fmla="*/ 401339 h 550834"/>
                <a:gd name="connsiteX143" fmla="*/ 671505 w 1784027"/>
                <a:gd name="connsiteY143" fmla="*/ 411259 h 550834"/>
                <a:gd name="connsiteX144" fmla="*/ 662636 w 1784027"/>
                <a:gd name="connsiteY144" fmla="*/ 420128 h 550834"/>
                <a:gd name="connsiteX145" fmla="*/ 657734 w 1784027"/>
                <a:gd name="connsiteY145" fmla="*/ 422112 h 550834"/>
                <a:gd name="connsiteX146" fmla="*/ 69204 w 1784027"/>
                <a:gd name="connsiteY146" fmla="*/ 407758 h 550834"/>
                <a:gd name="connsiteX147" fmla="*/ 64303 w 1784027"/>
                <a:gd name="connsiteY147" fmla="*/ 405774 h 550834"/>
                <a:gd name="connsiteX148" fmla="*/ 55434 w 1784027"/>
                <a:gd name="connsiteY148" fmla="*/ 397021 h 550834"/>
                <a:gd name="connsiteX149" fmla="*/ 55434 w 1784027"/>
                <a:gd name="connsiteY149" fmla="*/ 387102 h 550834"/>
                <a:gd name="connsiteX150" fmla="*/ 65353 w 1784027"/>
                <a:gd name="connsiteY150" fmla="*/ 387102 h 550834"/>
                <a:gd name="connsiteX151" fmla="*/ 74223 w 1784027"/>
                <a:gd name="connsiteY151" fmla="*/ 395854 h 550834"/>
                <a:gd name="connsiteX152" fmla="*/ 74223 w 1784027"/>
                <a:gd name="connsiteY152" fmla="*/ 405774 h 550834"/>
                <a:gd name="connsiteX153" fmla="*/ 69204 w 1784027"/>
                <a:gd name="connsiteY153" fmla="*/ 407875 h 550834"/>
                <a:gd name="connsiteX154" fmla="*/ 684109 w 1784027"/>
                <a:gd name="connsiteY154" fmla="*/ 395854 h 550834"/>
                <a:gd name="connsiteX155" fmla="*/ 679207 w 1784027"/>
                <a:gd name="connsiteY155" fmla="*/ 393753 h 550834"/>
                <a:gd name="connsiteX156" fmla="*/ 679207 w 1784027"/>
                <a:gd name="connsiteY156" fmla="*/ 383834 h 550834"/>
                <a:gd name="connsiteX157" fmla="*/ 688077 w 1784027"/>
                <a:gd name="connsiteY157" fmla="*/ 374964 h 550834"/>
                <a:gd name="connsiteX158" fmla="*/ 697996 w 1784027"/>
                <a:gd name="connsiteY158" fmla="*/ 374964 h 550834"/>
                <a:gd name="connsiteX159" fmla="*/ 697996 w 1784027"/>
                <a:gd name="connsiteY159" fmla="*/ 384884 h 550834"/>
                <a:gd name="connsiteX160" fmla="*/ 689127 w 1784027"/>
                <a:gd name="connsiteY160" fmla="*/ 393753 h 550834"/>
                <a:gd name="connsiteX161" fmla="*/ 684226 w 1784027"/>
                <a:gd name="connsiteY161" fmla="*/ 395737 h 550834"/>
                <a:gd name="connsiteX162" fmla="*/ 42480 w 1784027"/>
                <a:gd name="connsiteY162" fmla="*/ 381383 h 550834"/>
                <a:gd name="connsiteX163" fmla="*/ 37578 w 1784027"/>
                <a:gd name="connsiteY163" fmla="*/ 379399 h 550834"/>
                <a:gd name="connsiteX164" fmla="*/ 28709 w 1784027"/>
                <a:gd name="connsiteY164" fmla="*/ 370646 h 550834"/>
                <a:gd name="connsiteX165" fmla="*/ 28709 w 1784027"/>
                <a:gd name="connsiteY165" fmla="*/ 360727 h 550834"/>
                <a:gd name="connsiteX166" fmla="*/ 38628 w 1784027"/>
                <a:gd name="connsiteY166" fmla="*/ 360727 h 550834"/>
                <a:gd name="connsiteX167" fmla="*/ 47498 w 1784027"/>
                <a:gd name="connsiteY167" fmla="*/ 369479 h 550834"/>
                <a:gd name="connsiteX168" fmla="*/ 47498 w 1784027"/>
                <a:gd name="connsiteY168" fmla="*/ 379399 h 550834"/>
                <a:gd name="connsiteX169" fmla="*/ 42480 w 1784027"/>
                <a:gd name="connsiteY169" fmla="*/ 381500 h 550834"/>
                <a:gd name="connsiteX170" fmla="*/ 710717 w 1784027"/>
                <a:gd name="connsiteY170" fmla="*/ 369363 h 550834"/>
                <a:gd name="connsiteX171" fmla="*/ 705816 w 1784027"/>
                <a:gd name="connsiteY171" fmla="*/ 367262 h 550834"/>
                <a:gd name="connsiteX172" fmla="*/ 705816 w 1784027"/>
                <a:gd name="connsiteY172" fmla="*/ 357342 h 550834"/>
                <a:gd name="connsiteX173" fmla="*/ 714685 w 1784027"/>
                <a:gd name="connsiteY173" fmla="*/ 348473 h 550834"/>
                <a:gd name="connsiteX174" fmla="*/ 724604 w 1784027"/>
                <a:gd name="connsiteY174" fmla="*/ 348473 h 550834"/>
                <a:gd name="connsiteX175" fmla="*/ 724604 w 1784027"/>
                <a:gd name="connsiteY175" fmla="*/ 358393 h 550834"/>
                <a:gd name="connsiteX176" fmla="*/ 715735 w 1784027"/>
                <a:gd name="connsiteY176" fmla="*/ 367262 h 550834"/>
                <a:gd name="connsiteX177" fmla="*/ 710834 w 1784027"/>
                <a:gd name="connsiteY177" fmla="*/ 369246 h 550834"/>
                <a:gd name="connsiteX178" fmla="*/ 15872 w 1784027"/>
                <a:gd name="connsiteY178" fmla="*/ 355008 h 550834"/>
                <a:gd name="connsiteX179" fmla="*/ 10970 w 1784027"/>
                <a:gd name="connsiteY179" fmla="*/ 353024 h 550834"/>
                <a:gd name="connsiteX180" fmla="*/ 2101 w 1784027"/>
                <a:gd name="connsiteY180" fmla="*/ 344272 h 550834"/>
                <a:gd name="connsiteX181" fmla="*/ 2101 w 1784027"/>
                <a:gd name="connsiteY181" fmla="*/ 334352 h 550834"/>
                <a:gd name="connsiteX182" fmla="*/ 12020 w 1784027"/>
                <a:gd name="connsiteY182" fmla="*/ 334352 h 550834"/>
                <a:gd name="connsiteX183" fmla="*/ 20890 w 1784027"/>
                <a:gd name="connsiteY183" fmla="*/ 343105 h 550834"/>
                <a:gd name="connsiteX184" fmla="*/ 20890 w 1784027"/>
                <a:gd name="connsiteY184" fmla="*/ 353024 h 550834"/>
                <a:gd name="connsiteX185" fmla="*/ 15872 w 1784027"/>
                <a:gd name="connsiteY185" fmla="*/ 355125 h 550834"/>
                <a:gd name="connsiteX186" fmla="*/ 737325 w 1784027"/>
                <a:gd name="connsiteY186" fmla="*/ 342871 h 550834"/>
                <a:gd name="connsiteX187" fmla="*/ 732424 w 1784027"/>
                <a:gd name="connsiteY187" fmla="*/ 340771 h 550834"/>
                <a:gd name="connsiteX188" fmla="*/ 732424 w 1784027"/>
                <a:gd name="connsiteY188" fmla="*/ 330851 h 550834"/>
                <a:gd name="connsiteX189" fmla="*/ 741293 w 1784027"/>
                <a:gd name="connsiteY189" fmla="*/ 321981 h 550834"/>
                <a:gd name="connsiteX190" fmla="*/ 751213 w 1784027"/>
                <a:gd name="connsiteY190" fmla="*/ 321981 h 550834"/>
                <a:gd name="connsiteX191" fmla="*/ 751213 w 1784027"/>
                <a:gd name="connsiteY191" fmla="*/ 331901 h 550834"/>
                <a:gd name="connsiteX192" fmla="*/ 742343 w 1784027"/>
                <a:gd name="connsiteY192" fmla="*/ 340771 h 550834"/>
                <a:gd name="connsiteX193" fmla="*/ 737442 w 1784027"/>
                <a:gd name="connsiteY193" fmla="*/ 342754 h 550834"/>
                <a:gd name="connsiteX194" fmla="*/ 763817 w 1784027"/>
                <a:gd name="connsiteY194" fmla="*/ 316380 h 550834"/>
                <a:gd name="connsiteX195" fmla="*/ 758915 w 1784027"/>
                <a:gd name="connsiteY195" fmla="*/ 314279 h 550834"/>
                <a:gd name="connsiteX196" fmla="*/ 758915 w 1784027"/>
                <a:gd name="connsiteY196" fmla="*/ 304360 h 550834"/>
                <a:gd name="connsiteX197" fmla="*/ 767784 w 1784027"/>
                <a:gd name="connsiteY197" fmla="*/ 295490 h 550834"/>
                <a:gd name="connsiteX198" fmla="*/ 777704 w 1784027"/>
                <a:gd name="connsiteY198" fmla="*/ 295490 h 550834"/>
                <a:gd name="connsiteX199" fmla="*/ 777704 w 1784027"/>
                <a:gd name="connsiteY199" fmla="*/ 305410 h 550834"/>
                <a:gd name="connsiteX200" fmla="*/ 768835 w 1784027"/>
                <a:gd name="connsiteY200" fmla="*/ 314279 h 550834"/>
                <a:gd name="connsiteX201" fmla="*/ 763933 w 1784027"/>
                <a:gd name="connsiteY201" fmla="*/ 316263 h 550834"/>
                <a:gd name="connsiteX202" fmla="*/ 790425 w 1784027"/>
                <a:gd name="connsiteY202" fmla="*/ 289888 h 550834"/>
                <a:gd name="connsiteX203" fmla="*/ 785523 w 1784027"/>
                <a:gd name="connsiteY203" fmla="*/ 287788 h 550834"/>
                <a:gd name="connsiteX204" fmla="*/ 785523 w 1784027"/>
                <a:gd name="connsiteY204" fmla="*/ 277868 h 550834"/>
                <a:gd name="connsiteX205" fmla="*/ 794393 w 1784027"/>
                <a:gd name="connsiteY205" fmla="*/ 268999 h 550834"/>
                <a:gd name="connsiteX206" fmla="*/ 804312 w 1784027"/>
                <a:gd name="connsiteY206" fmla="*/ 268999 h 550834"/>
                <a:gd name="connsiteX207" fmla="*/ 804312 w 1784027"/>
                <a:gd name="connsiteY207" fmla="*/ 278918 h 550834"/>
                <a:gd name="connsiteX208" fmla="*/ 795443 w 1784027"/>
                <a:gd name="connsiteY208" fmla="*/ 287788 h 550834"/>
                <a:gd name="connsiteX209" fmla="*/ 790541 w 1784027"/>
                <a:gd name="connsiteY209" fmla="*/ 289772 h 550834"/>
                <a:gd name="connsiteX210" fmla="*/ 816916 w 1784027"/>
                <a:gd name="connsiteY210" fmla="*/ 263397 h 550834"/>
                <a:gd name="connsiteX211" fmla="*/ 812015 w 1784027"/>
                <a:gd name="connsiteY211" fmla="*/ 261296 h 550834"/>
                <a:gd name="connsiteX212" fmla="*/ 812015 w 1784027"/>
                <a:gd name="connsiteY212" fmla="*/ 251377 h 550834"/>
                <a:gd name="connsiteX213" fmla="*/ 820884 w 1784027"/>
                <a:gd name="connsiteY213" fmla="*/ 242507 h 550834"/>
                <a:gd name="connsiteX214" fmla="*/ 830804 w 1784027"/>
                <a:gd name="connsiteY214" fmla="*/ 242507 h 550834"/>
                <a:gd name="connsiteX215" fmla="*/ 830804 w 1784027"/>
                <a:gd name="connsiteY215" fmla="*/ 252427 h 550834"/>
                <a:gd name="connsiteX216" fmla="*/ 821934 w 1784027"/>
                <a:gd name="connsiteY216" fmla="*/ 261296 h 550834"/>
                <a:gd name="connsiteX217" fmla="*/ 817033 w 1784027"/>
                <a:gd name="connsiteY217" fmla="*/ 263280 h 550834"/>
                <a:gd name="connsiteX218" fmla="*/ 843524 w 1784027"/>
                <a:gd name="connsiteY218" fmla="*/ 236906 h 550834"/>
                <a:gd name="connsiteX219" fmla="*/ 838623 w 1784027"/>
                <a:gd name="connsiteY219" fmla="*/ 234805 h 550834"/>
                <a:gd name="connsiteX220" fmla="*/ 838623 w 1784027"/>
                <a:gd name="connsiteY220" fmla="*/ 224885 h 550834"/>
                <a:gd name="connsiteX221" fmla="*/ 847492 w 1784027"/>
                <a:gd name="connsiteY221" fmla="*/ 216016 h 550834"/>
                <a:gd name="connsiteX222" fmla="*/ 857412 w 1784027"/>
                <a:gd name="connsiteY222" fmla="*/ 216016 h 550834"/>
                <a:gd name="connsiteX223" fmla="*/ 857412 w 1784027"/>
                <a:gd name="connsiteY223" fmla="*/ 225936 h 550834"/>
                <a:gd name="connsiteX224" fmla="*/ 848542 w 1784027"/>
                <a:gd name="connsiteY224" fmla="*/ 234805 h 550834"/>
                <a:gd name="connsiteX225" fmla="*/ 843641 w 1784027"/>
                <a:gd name="connsiteY225" fmla="*/ 236789 h 550834"/>
                <a:gd name="connsiteX226" fmla="*/ 870016 w 1784027"/>
                <a:gd name="connsiteY226" fmla="*/ 210531 h 550834"/>
                <a:gd name="connsiteX227" fmla="*/ 865114 w 1784027"/>
                <a:gd name="connsiteY227" fmla="*/ 208430 h 550834"/>
                <a:gd name="connsiteX228" fmla="*/ 865114 w 1784027"/>
                <a:gd name="connsiteY228" fmla="*/ 198510 h 550834"/>
                <a:gd name="connsiteX229" fmla="*/ 873984 w 1784027"/>
                <a:gd name="connsiteY229" fmla="*/ 189641 h 550834"/>
                <a:gd name="connsiteX230" fmla="*/ 883903 w 1784027"/>
                <a:gd name="connsiteY230" fmla="*/ 189641 h 550834"/>
                <a:gd name="connsiteX231" fmla="*/ 883903 w 1784027"/>
                <a:gd name="connsiteY231" fmla="*/ 199561 h 550834"/>
                <a:gd name="connsiteX232" fmla="*/ 875034 w 1784027"/>
                <a:gd name="connsiteY232" fmla="*/ 208430 h 550834"/>
                <a:gd name="connsiteX233" fmla="*/ 870132 w 1784027"/>
                <a:gd name="connsiteY233" fmla="*/ 210414 h 550834"/>
                <a:gd name="connsiteX234" fmla="*/ 896624 w 1784027"/>
                <a:gd name="connsiteY234" fmla="*/ 184040 h 550834"/>
                <a:gd name="connsiteX235" fmla="*/ 891722 w 1784027"/>
                <a:gd name="connsiteY235" fmla="*/ 181939 h 550834"/>
                <a:gd name="connsiteX236" fmla="*/ 891722 w 1784027"/>
                <a:gd name="connsiteY236" fmla="*/ 172019 h 550834"/>
                <a:gd name="connsiteX237" fmla="*/ 900592 w 1784027"/>
                <a:gd name="connsiteY237" fmla="*/ 163150 h 550834"/>
                <a:gd name="connsiteX238" fmla="*/ 910511 w 1784027"/>
                <a:gd name="connsiteY238" fmla="*/ 163150 h 550834"/>
                <a:gd name="connsiteX239" fmla="*/ 910511 w 1784027"/>
                <a:gd name="connsiteY239" fmla="*/ 173069 h 550834"/>
                <a:gd name="connsiteX240" fmla="*/ 901642 w 1784027"/>
                <a:gd name="connsiteY240" fmla="*/ 181939 h 550834"/>
                <a:gd name="connsiteX241" fmla="*/ 896740 w 1784027"/>
                <a:gd name="connsiteY241" fmla="*/ 183923 h 550834"/>
                <a:gd name="connsiteX242" fmla="*/ 923232 w 1784027"/>
                <a:gd name="connsiteY242" fmla="*/ 157548 h 550834"/>
                <a:gd name="connsiteX243" fmla="*/ 918330 w 1784027"/>
                <a:gd name="connsiteY243" fmla="*/ 155447 h 550834"/>
                <a:gd name="connsiteX244" fmla="*/ 918330 w 1784027"/>
                <a:gd name="connsiteY244" fmla="*/ 145528 h 550834"/>
                <a:gd name="connsiteX245" fmla="*/ 927200 w 1784027"/>
                <a:gd name="connsiteY245" fmla="*/ 136658 h 550834"/>
                <a:gd name="connsiteX246" fmla="*/ 937120 w 1784027"/>
                <a:gd name="connsiteY246" fmla="*/ 136658 h 550834"/>
                <a:gd name="connsiteX247" fmla="*/ 937120 w 1784027"/>
                <a:gd name="connsiteY247" fmla="*/ 146578 h 550834"/>
                <a:gd name="connsiteX248" fmla="*/ 928250 w 1784027"/>
                <a:gd name="connsiteY248" fmla="*/ 155447 h 550834"/>
                <a:gd name="connsiteX249" fmla="*/ 923348 w 1784027"/>
                <a:gd name="connsiteY249" fmla="*/ 157431 h 550834"/>
                <a:gd name="connsiteX250" fmla="*/ 949723 w 1784027"/>
                <a:gd name="connsiteY250" fmla="*/ 131057 h 550834"/>
                <a:gd name="connsiteX251" fmla="*/ 944822 w 1784027"/>
                <a:gd name="connsiteY251" fmla="*/ 128956 h 550834"/>
                <a:gd name="connsiteX252" fmla="*/ 944822 w 1784027"/>
                <a:gd name="connsiteY252" fmla="*/ 119036 h 550834"/>
                <a:gd name="connsiteX253" fmla="*/ 953691 w 1784027"/>
                <a:gd name="connsiteY253" fmla="*/ 110167 h 550834"/>
                <a:gd name="connsiteX254" fmla="*/ 963611 w 1784027"/>
                <a:gd name="connsiteY254" fmla="*/ 110167 h 550834"/>
                <a:gd name="connsiteX255" fmla="*/ 963611 w 1784027"/>
                <a:gd name="connsiteY255" fmla="*/ 120087 h 550834"/>
                <a:gd name="connsiteX256" fmla="*/ 954741 w 1784027"/>
                <a:gd name="connsiteY256" fmla="*/ 128956 h 550834"/>
                <a:gd name="connsiteX257" fmla="*/ 949840 w 1784027"/>
                <a:gd name="connsiteY257" fmla="*/ 130940 h 550834"/>
                <a:gd name="connsiteX258" fmla="*/ 976331 w 1784027"/>
                <a:gd name="connsiteY258" fmla="*/ 104565 h 550834"/>
                <a:gd name="connsiteX259" fmla="*/ 971430 w 1784027"/>
                <a:gd name="connsiteY259" fmla="*/ 102465 h 550834"/>
                <a:gd name="connsiteX260" fmla="*/ 971430 w 1784027"/>
                <a:gd name="connsiteY260" fmla="*/ 92545 h 550834"/>
                <a:gd name="connsiteX261" fmla="*/ 980299 w 1784027"/>
                <a:gd name="connsiteY261" fmla="*/ 83675 h 550834"/>
                <a:gd name="connsiteX262" fmla="*/ 990219 w 1784027"/>
                <a:gd name="connsiteY262" fmla="*/ 83675 h 550834"/>
                <a:gd name="connsiteX263" fmla="*/ 990219 w 1784027"/>
                <a:gd name="connsiteY263" fmla="*/ 93595 h 550834"/>
                <a:gd name="connsiteX264" fmla="*/ 981349 w 1784027"/>
                <a:gd name="connsiteY264" fmla="*/ 102465 h 550834"/>
                <a:gd name="connsiteX265" fmla="*/ 976448 w 1784027"/>
                <a:gd name="connsiteY265" fmla="*/ 104448 h 550834"/>
                <a:gd name="connsiteX266" fmla="*/ 1002823 w 1784027"/>
                <a:gd name="connsiteY266" fmla="*/ 78074 h 550834"/>
                <a:gd name="connsiteX267" fmla="*/ 997921 w 1784027"/>
                <a:gd name="connsiteY267" fmla="*/ 75973 h 550834"/>
                <a:gd name="connsiteX268" fmla="*/ 997921 w 1784027"/>
                <a:gd name="connsiteY268" fmla="*/ 66054 h 550834"/>
                <a:gd name="connsiteX269" fmla="*/ 1005040 w 1784027"/>
                <a:gd name="connsiteY269" fmla="*/ 58935 h 550834"/>
                <a:gd name="connsiteX270" fmla="*/ 1009942 w 1784027"/>
                <a:gd name="connsiteY270" fmla="*/ 56951 h 550834"/>
                <a:gd name="connsiteX271" fmla="*/ 1012392 w 1784027"/>
                <a:gd name="connsiteY271" fmla="*/ 56951 h 550834"/>
                <a:gd name="connsiteX272" fmla="*/ 1019395 w 1784027"/>
                <a:gd name="connsiteY272" fmla="*/ 63953 h 550834"/>
                <a:gd name="connsiteX273" fmla="*/ 1012859 w 1784027"/>
                <a:gd name="connsiteY273" fmla="*/ 70955 h 550834"/>
                <a:gd name="connsiteX274" fmla="*/ 1007841 w 1784027"/>
                <a:gd name="connsiteY274" fmla="*/ 75973 h 550834"/>
                <a:gd name="connsiteX275" fmla="*/ 1002939 w 1784027"/>
                <a:gd name="connsiteY275" fmla="*/ 77957 h 550834"/>
                <a:gd name="connsiteX276" fmla="*/ 1462396 w 1784027"/>
                <a:gd name="connsiteY276" fmla="*/ 71772 h 550834"/>
                <a:gd name="connsiteX277" fmla="*/ 1449909 w 1784027"/>
                <a:gd name="connsiteY277" fmla="*/ 71772 h 550834"/>
                <a:gd name="connsiteX278" fmla="*/ 1442907 w 1784027"/>
                <a:gd name="connsiteY278" fmla="*/ 64770 h 550834"/>
                <a:gd name="connsiteX279" fmla="*/ 1449909 w 1784027"/>
                <a:gd name="connsiteY279" fmla="*/ 57768 h 550834"/>
                <a:gd name="connsiteX280" fmla="*/ 1462396 w 1784027"/>
                <a:gd name="connsiteY280" fmla="*/ 57768 h 550834"/>
                <a:gd name="connsiteX281" fmla="*/ 1469399 w 1784027"/>
                <a:gd name="connsiteY281" fmla="*/ 64770 h 550834"/>
                <a:gd name="connsiteX282" fmla="*/ 1462396 w 1784027"/>
                <a:gd name="connsiteY282" fmla="*/ 71772 h 550834"/>
                <a:gd name="connsiteX283" fmla="*/ 1424935 w 1784027"/>
                <a:gd name="connsiteY283" fmla="*/ 71655 h 550834"/>
                <a:gd name="connsiteX284" fmla="*/ 1412448 w 1784027"/>
                <a:gd name="connsiteY284" fmla="*/ 71655 h 550834"/>
                <a:gd name="connsiteX285" fmla="*/ 1405446 w 1784027"/>
                <a:gd name="connsiteY285" fmla="*/ 64653 h 550834"/>
                <a:gd name="connsiteX286" fmla="*/ 1412448 w 1784027"/>
                <a:gd name="connsiteY286" fmla="*/ 57651 h 550834"/>
                <a:gd name="connsiteX287" fmla="*/ 1424935 w 1784027"/>
                <a:gd name="connsiteY287" fmla="*/ 57651 h 550834"/>
                <a:gd name="connsiteX288" fmla="*/ 1431937 w 1784027"/>
                <a:gd name="connsiteY288" fmla="*/ 64653 h 550834"/>
                <a:gd name="connsiteX289" fmla="*/ 1424935 w 1784027"/>
                <a:gd name="connsiteY289" fmla="*/ 71655 h 550834"/>
                <a:gd name="connsiteX290" fmla="*/ 1387474 w 1784027"/>
                <a:gd name="connsiteY290" fmla="*/ 71655 h 550834"/>
                <a:gd name="connsiteX291" fmla="*/ 1374986 w 1784027"/>
                <a:gd name="connsiteY291" fmla="*/ 71655 h 550834"/>
                <a:gd name="connsiteX292" fmla="*/ 1367984 w 1784027"/>
                <a:gd name="connsiteY292" fmla="*/ 64653 h 550834"/>
                <a:gd name="connsiteX293" fmla="*/ 1374986 w 1784027"/>
                <a:gd name="connsiteY293" fmla="*/ 57651 h 550834"/>
                <a:gd name="connsiteX294" fmla="*/ 1387474 w 1784027"/>
                <a:gd name="connsiteY294" fmla="*/ 57651 h 550834"/>
                <a:gd name="connsiteX295" fmla="*/ 1394475 w 1784027"/>
                <a:gd name="connsiteY295" fmla="*/ 64653 h 550834"/>
                <a:gd name="connsiteX296" fmla="*/ 1387474 w 1784027"/>
                <a:gd name="connsiteY296" fmla="*/ 71655 h 550834"/>
                <a:gd name="connsiteX297" fmla="*/ 1349895 w 1784027"/>
                <a:gd name="connsiteY297" fmla="*/ 71539 h 550834"/>
                <a:gd name="connsiteX298" fmla="*/ 1337408 w 1784027"/>
                <a:gd name="connsiteY298" fmla="*/ 71539 h 550834"/>
                <a:gd name="connsiteX299" fmla="*/ 1330406 w 1784027"/>
                <a:gd name="connsiteY299" fmla="*/ 64536 h 550834"/>
                <a:gd name="connsiteX300" fmla="*/ 1337408 w 1784027"/>
                <a:gd name="connsiteY300" fmla="*/ 57534 h 550834"/>
                <a:gd name="connsiteX301" fmla="*/ 1349895 w 1784027"/>
                <a:gd name="connsiteY301" fmla="*/ 57534 h 550834"/>
                <a:gd name="connsiteX302" fmla="*/ 1356897 w 1784027"/>
                <a:gd name="connsiteY302" fmla="*/ 64536 h 550834"/>
                <a:gd name="connsiteX303" fmla="*/ 1349895 w 1784027"/>
                <a:gd name="connsiteY303" fmla="*/ 71539 h 550834"/>
                <a:gd name="connsiteX304" fmla="*/ 1312434 w 1784027"/>
                <a:gd name="connsiteY304" fmla="*/ 71539 h 550834"/>
                <a:gd name="connsiteX305" fmla="*/ 1299947 w 1784027"/>
                <a:gd name="connsiteY305" fmla="*/ 71539 h 550834"/>
                <a:gd name="connsiteX306" fmla="*/ 1292945 w 1784027"/>
                <a:gd name="connsiteY306" fmla="*/ 64536 h 550834"/>
                <a:gd name="connsiteX307" fmla="*/ 1299947 w 1784027"/>
                <a:gd name="connsiteY307" fmla="*/ 57534 h 550834"/>
                <a:gd name="connsiteX308" fmla="*/ 1312434 w 1784027"/>
                <a:gd name="connsiteY308" fmla="*/ 57534 h 550834"/>
                <a:gd name="connsiteX309" fmla="*/ 1319436 w 1784027"/>
                <a:gd name="connsiteY309" fmla="*/ 64536 h 550834"/>
                <a:gd name="connsiteX310" fmla="*/ 1312434 w 1784027"/>
                <a:gd name="connsiteY310" fmla="*/ 71539 h 550834"/>
                <a:gd name="connsiteX311" fmla="*/ 1274972 w 1784027"/>
                <a:gd name="connsiteY311" fmla="*/ 71422 h 550834"/>
                <a:gd name="connsiteX312" fmla="*/ 1262485 w 1784027"/>
                <a:gd name="connsiteY312" fmla="*/ 71422 h 550834"/>
                <a:gd name="connsiteX313" fmla="*/ 1255483 w 1784027"/>
                <a:gd name="connsiteY313" fmla="*/ 64420 h 550834"/>
                <a:gd name="connsiteX314" fmla="*/ 1262485 w 1784027"/>
                <a:gd name="connsiteY314" fmla="*/ 57417 h 550834"/>
                <a:gd name="connsiteX315" fmla="*/ 1274972 w 1784027"/>
                <a:gd name="connsiteY315" fmla="*/ 57417 h 550834"/>
                <a:gd name="connsiteX316" fmla="*/ 1281975 w 1784027"/>
                <a:gd name="connsiteY316" fmla="*/ 64420 h 550834"/>
                <a:gd name="connsiteX317" fmla="*/ 1274972 w 1784027"/>
                <a:gd name="connsiteY317" fmla="*/ 71422 h 550834"/>
                <a:gd name="connsiteX318" fmla="*/ 1237394 w 1784027"/>
                <a:gd name="connsiteY318" fmla="*/ 71422 h 550834"/>
                <a:gd name="connsiteX319" fmla="*/ 1224907 w 1784027"/>
                <a:gd name="connsiteY319" fmla="*/ 71422 h 550834"/>
                <a:gd name="connsiteX320" fmla="*/ 1217905 w 1784027"/>
                <a:gd name="connsiteY320" fmla="*/ 64420 h 550834"/>
                <a:gd name="connsiteX321" fmla="*/ 1224907 w 1784027"/>
                <a:gd name="connsiteY321" fmla="*/ 57417 h 550834"/>
                <a:gd name="connsiteX322" fmla="*/ 1237394 w 1784027"/>
                <a:gd name="connsiteY322" fmla="*/ 57417 h 550834"/>
                <a:gd name="connsiteX323" fmla="*/ 1244397 w 1784027"/>
                <a:gd name="connsiteY323" fmla="*/ 64420 h 550834"/>
                <a:gd name="connsiteX324" fmla="*/ 1237394 w 1784027"/>
                <a:gd name="connsiteY324" fmla="*/ 71422 h 550834"/>
                <a:gd name="connsiteX325" fmla="*/ 1199933 w 1784027"/>
                <a:gd name="connsiteY325" fmla="*/ 71305 h 550834"/>
                <a:gd name="connsiteX326" fmla="*/ 1187446 w 1784027"/>
                <a:gd name="connsiteY326" fmla="*/ 71305 h 550834"/>
                <a:gd name="connsiteX327" fmla="*/ 1180444 w 1784027"/>
                <a:gd name="connsiteY327" fmla="*/ 64303 h 550834"/>
                <a:gd name="connsiteX328" fmla="*/ 1187446 w 1784027"/>
                <a:gd name="connsiteY328" fmla="*/ 57301 h 550834"/>
                <a:gd name="connsiteX329" fmla="*/ 1199933 w 1784027"/>
                <a:gd name="connsiteY329" fmla="*/ 57301 h 550834"/>
                <a:gd name="connsiteX330" fmla="*/ 1206935 w 1784027"/>
                <a:gd name="connsiteY330" fmla="*/ 64303 h 550834"/>
                <a:gd name="connsiteX331" fmla="*/ 1199933 w 1784027"/>
                <a:gd name="connsiteY331" fmla="*/ 71305 h 550834"/>
                <a:gd name="connsiteX332" fmla="*/ 1162472 w 1784027"/>
                <a:gd name="connsiteY332" fmla="*/ 71305 h 550834"/>
                <a:gd name="connsiteX333" fmla="*/ 1149984 w 1784027"/>
                <a:gd name="connsiteY333" fmla="*/ 71305 h 550834"/>
                <a:gd name="connsiteX334" fmla="*/ 1142982 w 1784027"/>
                <a:gd name="connsiteY334" fmla="*/ 64303 h 550834"/>
                <a:gd name="connsiteX335" fmla="*/ 1149984 w 1784027"/>
                <a:gd name="connsiteY335" fmla="*/ 57301 h 550834"/>
                <a:gd name="connsiteX336" fmla="*/ 1162472 w 1784027"/>
                <a:gd name="connsiteY336" fmla="*/ 57301 h 550834"/>
                <a:gd name="connsiteX337" fmla="*/ 1169474 w 1784027"/>
                <a:gd name="connsiteY337" fmla="*/ 64303 h 550834"/>
                <a:gd name="connsiteX338" fmla="*/ 1162472 w 1784027"/>
                <a:gd name="connsiteY338" fmla="*/ 71305 h 550834"/>
                <a:gd name="connsiteX339" fmla="*/ 1124894 w 1784027"/>
                <a:gd name="connsiteY339" fmla="*/ 71188 h 550834"/>
                <a:gd name="connsiteX340" fmla="*/ 1112406 w 1784027"/>
                <a:gd name="connsiteY340" fmla="*/ 71188 h 550834"/>
                <a:gd name="connsiteX341" fmla="*/ 1105404 w 1784027"/>
                <a:gd name="connsiteY341" fmla="*/ 64186 h 550834"/>
                <a:gd name="connsiteX342" fmla="*/ 1112406 w 1784027"/>
                <a:gd name="connsiteY342" fmla="*/ 57184 h 550834"/>
                <a:gd name="connsiteX343" fmla="*/ 1124894 w 1784027"/>
                <a:gd name="connsiteY343" fmla="*/ 57184 h 550834"/>
                <a:gd name="connsiteX344" fmla="*/ 1131895 w 1784027"/>
                <a:gd name="connsiteY344" fmla="*/ 64186 h 550834"/>
                <a:gd name="connsiteX345" fmla="*/ 1124894 w 1784027"/>
                <a:gd name="connsiteY345" fmla="*/ 71188 h 550834"/>
                <a:gd name="connsiteX346" fmla="*/ 1087432 w 1784027"/>
                <a:gd name="connsiteY346" fmla="*/ 71188 h 550834"/>
                <a:gd name="connsiteX347" fmla="*/ 1074945 w 1784027"/>
                <a:gd name="connsiteY347" fmla="*/ 71188 h 550834"/>
                <a:gd name="connsiteX348" fmla="*/ 1067943 w 1784027"/>
                <a:gd name="connsiteY348" fmla="*/ 64186 h 550834"/>
                <a:gd name="connsiteX349" fmla="*/ 1074945 w 1784027"/>
                <a:gd name="connsiteY349" fmla="*/ 57184 h 550834"/>
                <a:gd name="connsiteX350" fmla="*/ 1087432 w 1784027"/>
                <a:gd name="connsiteY350" fmla="*/ 57184 h 550834"/>
                <a:gd name="connsiteX351" fmla="*/ 1094434 w 1784027"/>
                <a:gd name="connsiteY351" fmla="*/ 64186 h 550834"/>
                <a:gd name="connsiteX352" fmla="*/ 1087432 w 1784027"/>
                <a:gd name="connsiteY352" fmla="*/ 71188 h 550834"/>
                <a:gd name="connsiteX353" fmla="*/ 1049970 w 1784027"/>
                <a:gd name="connsiteY353" fmla="*/ 71072 h 550834"/>
                <a:gd name="connsiteX354" fmla="*/ 1037483 w 1784027"/>
                <a:gd name="connsiteY354" fmla="*/ 71072 h 550834"/>
                <a:gd name="connsiteX355" fmla="*/ 1030481 w 1784027"/>
                <a:gd name="connsiteY355" fmla="*/ 64070 h 550834"/>
                <a:gd name="connsiteX356" fmla="*/ 1037483 w 1784027"/>
                <a:gd name="connsiteY356" fmla="*/ 57067 h 550834"/>
                <a:gd name="connsiteX357" fmla="*/ 1049970 w 1784027"/>
                <a:gd name="connsiteY357" fmla="*/ 57067 h 550834"/>
                <a:gd name="connsiteX358" fmla="*/ 1056973 w 1784027"/>
                <a:gd name="connsiteY358" fmla="*/ 64070 h 550834"/>
                <a:gd name="connsiteX359" fmla="*/ 1049970 w 1784027"/>
                <a:gd name="connsiteY359" fmla="*/ 71072 h 550834"/>
                <a:gd name="connsiteX360" fmla="*/ 1484103 w 1784027"/>
                <a:gd name="connsiteY360" fmla="*/ 63603 h 550834"/>
                <a:gd name="connsiteX361" fmla="*/ 1479201 w 1784027"/>
                <a:gd name="connsiteY361" fmla="*/ 61502 h 550834"/>
                <a:gd name="connsiteX362" fmla="*/ 1479201 w 1784027"/>
                <a:gd name="connsiteY362" fmla="*/ 51582 h 550834"/>
                <a:gd name="connsiteX363" fmla="*/ 1488071 w 1784027"/>
                <a:gd name="connsiteY363" fmla="*/ 42713 h 550834"/>
                <a:gd name="connsiteX364" fmla="*/ 1497991 w 1784027"/>
                <a:gd name="connsiteY364" fmla="*/ 42713 h 550834"/>
                <a:gd name="connsiteX365" fmla="*/ 1497991 w 1784027"/>
                <a:gd name="connsiteY365" fmla="*/ 52633 h 550834"/>
                <a:gd name="connsiteX366" fmla="*/ 1489121 w 1784027"/>
                <a:gd name="connsiteY366" fmla="*/ 61502 h 550834"/>
                <a:gd name="connsiteX367" fmla="*/ 1484220 w 1784027"/>
                <a:gd name="connsiteY367" fmla="*/ 63486 h 550834"/>
                <a:gd name="connsiteX368" fmla="*/ 1510594 w 1784027"/>
                <a:gd name="connsiteY368" fmla="*/ 37111 h 550834"/>
                <a:gd name="connsiteX369" fmla="*/ 1505693 w 1784027"/>
                <a:gd name="connsiteY369" fmla="*/ 35011 h 550834"/>
                <a:gd name="connsiteX370" fmla="*/ 1505693 w 1784027"/>
                <a:gd name="connsiteY370" fmla="*/ 25091 h 550834"/>
                <a:gd name="connsiteX371" fmla="*/ 1514562 w 1784027"/>
                <a:gd name="connsiteY371" fmla="*/ 16222 h 550834"/>
                <a:gd name="connsiteX372" fmla="*/ 1524482 w 1784027"/>
                <a:gd name="connsiteY372" fmla="*/ 16222 h 550834"/>
                <a:gd name="connsiteX373" fmla="*/ 1524482 w 1784027"/>
                <a:gd name="connsiteY373" fmla="*/ 26141 h 550834"/>
                <a:gd name="connsiteX374" fmla="*/ 1515613 w 1784027"/>
                <a:gd name="connsiteY374" fmla="*/ 35011 h 550834"/>
                <a:gd name="connsiteX375" fmla="*/ 1510711 w 1784027"/>
                <a:gd name="connsiteY375" fmla="*/ 36995 h 550834"/>
                <a:gd name="connsiteX376" fmla="*/ 1777026 w 1784027"/>
                <a:gd name="connsiteY376" fmla="*/ 14238 h 550834"/>
                <a:gd name="connsiteX377" fmla="*/ 1764422 w 1784027"/>
                <a:gd name="connsiteY377" fmla="*/ 14238 h 550834"/>
                <a:gd name="connsiteX378" fmla="*/ 1757420 w 1784027"/>
                <a:gd name="connsiteY378" fmla="*/ 7235 h 550834"/>
                <a:gd name="connsiteX379" fmla="*/ 1764422 w 1784027"/>
                <a:gd name="connsiteY379" fmla="*/ 233 h 550834"/>
                <a:gd name="connsiteX380" fmla="*/ 1777026 w 1784027"/>
                <a:gd name="connsiteY380" fmla="*/ 233 h 550834"/>
                <a:gd name="connsiteX381" fmla="*/ 1784028 w 1784027"/>
                <a:gd name="connsiteY381" fmla="*/ 7235 h 550834"/>
                <a:gd name="connsiteX382" fmla="*/ 1777026 w 1784027"/>
                <a:gd name="connsiteY382" fmla="*/ 14238 h 550834"/>
                <a:gd name="connsiteX383" fmla="*/ 1739214 w 1784027"/>
                <a:gd name="connsiteY383" fmla="*/ 14238 h 550834"/>
                <a:gd name="connsiteX384" fmla="*/ 1726610 w 1784027"/>
                <a:gd name="connsiteY384" fmla="*/ 14238 h 550834"/>
                <a:gd name="connsiteX385" fmla="*/ 1719608 w 1784027"/>
                <a:gd name="connsiteY385" fmla="*/ 7235 h 550834"/>
                <a:gd name="connsiteX386" fmla="*/ 1726610 w 1784027"/>
                <a:gd name="connsiteY386" fmla="*/ 233 h 550834"/>
                <a:gd name="connsiteX387" fmla="*/ 1739097 w 1784027"/>
                <a:gd name="connsiteY387" fmla="*/ 233 h 550834"/>
                <a:gd name="connsiteX388" fmla="*/ 1746100 w 1784027"/>
                <a:gd name="connsiteY388" fmla="*/ 7235 h 550834"/>
                <a:gd name="connsiteX389" fmla="*/ 1739097 w 1784027"/>
                <a:gd name="connsiteY389" fmla="*/ 14238 h 550834"/>
                <a:gd name="connsiteX390" fmla="*/ 1701636 w 1784027"/>
                <a:gd name="connsiteY390" fmla="*/ 14121 h 550834"/>
                <a:gd name="connsiteX391" fmla="*/ 1689032 w 1784027"/>
                <a:gd name="connsiteY391" fmla="*/ 14121 h 550834"/>
                <a:gd name="connsiteX392" fmla="*/ 1682030 w 1784027"/>
                <a:gd name="connsiteY392" fmla="*/ 7119 h 550834"/>
                <a:gd name="connsiteX393" fmla="*/ 1689032 w 1784027"/>
                <a:gd name="connsiteY393" fmla="*/ 117 h 550834"/>
                <a:gd name="connsiteX394" fmla="*/ 1701520 w 1784027"/>
                <a:gd name="connsiteY394" fmla="*/ 117 h 550834"/>
                <a:gd name="connsiteX395" fmla="*/ 1708521 w 1784027"/>
                <a:gd name="connsiteY395" fmla="*/ 7119 h 550834"/>
                <a:gd name="connsiteX396" fmla="*/ 1701520 w 1784027"/>
                <a:gd name="connsiteY396" fmla="*/ 14121 h 550834"/>
                <a:gd name="connsiteX397" fmla="*/ 1664058 w 1784027"/>
                <a:gd name="connsiteY397" fmla="*/ 14121 h 550834"/>
                <a:gd name="connsiteX398" fmla="*/ 1651454 w 1784027"/>
                <a:gd name="connsiteY398" fmla="*/ 14121 h 550834"/>
                <a:gd name="connsiteX399" fmla="*/ 1644452 w 1784027"/>
                <a:gd name="connsiteY399" fmla="*/ 7119 h 550834"/>
                <a:gd name="connsiteX400" fmla="*/ 1651454 w 1784027"/>
                <a:gd name="connsiteY400" fmla="*/ 117 h 550834"/>
                <a:gd name="connsiteX401" fmla="*/ 1664058 w 1784027"/>
                <a:gd name="connsiteY401" fmla="*/ 117 h 550834"/>
                <a:gd name="connsiteX402" fmla="*/ 1671060 w 1784027"/>
                <a:gd name="connsiteY402" fmla="*/ 7119 h 550834"/>
                <a:gd name="connsiteX403" fmla="*/ 1664058 w 1784027"/>
                <a:gd name="connsiteY403" fmla="*/ 14121 h 550834"/>
                <a:gd name="connsiteX404" fmla="*/ 1626480 w 1784027"/>
                <a:gd name="connsiteY404" fmla="*/ 14004 h 550834"/>
                <a:gd name="connsiteX405" fmla="*/ 1613876 w 1784027"/>
                <a:gd name="connsiteY405" fmla="*/ 14004 h 550834"/>
                <a:gd name="connsiteX406" fmla="*/ 1606874 w 1784027"/>
                <a:gd name="connsiteY406" fmla="*/ 7002 h 550834"/>
                <a:gd name="connsiteX407" fmla="*/ 1613876 w 1784027"/>
                <a:gd name="connsiteY407" fmla="*/ 0 h 550834"/>
                <a:gd name="connsiteX408" fmla="*/ 1626363 w 1784027"/>
                <a:gd name="connsiteY408" fmla="*/ 0 h 550834"/>
                <a:gd name="connsiteX409" fmla="*/ 1633365 w 1784027"/>
                <a:gd name="connsiteY409" fmla="*/ 7002 h 550834"/>
                <a:gd name="connsiteX410" fmla="*/ 1626363 w 1784027"/>
                <a:gd name="connsiteY410" fmla="*/ 14004 h 550834"/>
                <a:gd name="connsiteX411" fmla="*/ 1588785 w 1784027"/>
                <a:gd name="connsiteY411" fmla="*/ 14004 h 550834"/>
                <a:gd name="connsiteX412" fmla="*/ 1576181 w 1784027"/>
                <a:gd name="connsiteY412" fmla="*/ 14004 h 550834"/>
                <a:gd name="connsiteX413" fmla="*/ 1569179 w 1784027"/>
                <a:gd name="connsiteY413" fmla="*/ 7002 h 550834"/>
                <a:gd name="connsiteX414" fmla="*/ 1576181 w 1784027"/>
                <a:gd name="connsiteY414" fmla="*/ 0 h 550834"/>
                <a:gd name="connsiteX415" fmla="*/ 1588668 w 1784027"/>
                <a:gd name="connsiteY415" fmla="*/ 0 h 550834"/>
                <a:gd name="connsiteX416" fmla="*/ 1595670 w 1784027"/>
                <a:gd name="connsiteY416" fmla="*/ 7002 h 550834"/>
                <a:gd name="connsiteX417" fmla="*/ 1588668 w 1784027"/>
                <a:gd name="connsiteY417" fmla="*/ 14004 h 550834"/>
                <a:gd name="connsiteX418" fmla="*/ 1551207 w 1784027"/>
                <a:gd name="connsiteY418" fmla="*/ 14004 h 550834"/>
                <a:gd name="connsiteX419" fmla="*/ 1538603 w 1784027"/>
                <a:gd name="connsiteY419" fmla="*/ 14004 h 550834"/>
                <a:gd name="connsiteX420" fmla="*/ 1531601 w 1784027"/>
                <a:gd name="connsiteY420" fmla="*/ 7002 h 550834"/>
                <a:gd name="connsiteX421" fmla="*/ 1538603 w 1784027"/>
                <a:gd name="connsiteY421" fmla="*/ 0 h 550834"/>
                <a:gd name="connsiteX422" fmla="*/ 1551207 w 1784027"/>
                <a:gd name="connsiteY422" fmla="*/ 0 h 550834"/>
                <a:gd name="connsiteX423" fmla="*/ 1558209 w 1784027"/>
                <a:gd name="connsiteY423" fmla="*/ 7002 h 550834"/>
                <a:gd name="connsiteX424" fmla="*/ 1551207 w 1784027"/>
                <a:gd name="connsiteY424" fmla="*/ 14004 h 550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</a:cxnLst>
              <a:rect l="l" t="t" r="r" b="b"/>
              <a:pathLst>
                <a:path w="1784027" h="550834">
                  <a:moveTo>
                    <a:pt x="528545" y="550835"/>
                  </a:moveTo>
                  <a:lnTo>
                    <a:pt x="523177" y="550835"/>
                  </a:lnTo>
                  <a:cubicBezTo>
                    <a:pt x="519325" y="550835"/>
                    <a:pt x="516174" y="547684"/>
                    <a:pt x="516174" y="543833"/>
                  </a:cubicBezTo>
                  <a:cubicBezTo>
                    <a:pt x="516174" y="539981"/>
                    <a:pt x="519325" y="536830"/>
                    <a:pt x="523177" y="536830"/>
                  </a:cubicBezTo>
                  <a:lnTo>
                    <a:pt x="525627" y="536830"/>
                  </a:lnTo>
                  <a:lnTo>
                    <a:pt x="528662" y="533796"/>
                  </a:lnTo>
                  <a:cubicBezTo>
                    <a:pt x="531345" y="531112"/>
                    <a:pt x="535780" y="531112"/>
                    <a:pt x="538581" y="533796"/>
                  </a:cubicBezTo>
                  <a:cubicBezTo>
                    <a:pt x="541382" y="536480"/>
                    <a:pt x="541265" y="540915"/>
                    <a:pt x="538581" y="543716"/>
                  </a:cubicBezTo>
                  <a:lnTo>
                    <a:pt x="533563" y="548734"/>
                  </a:lnTo>
                  <a:cubicBezTo>
                    <a:pt x="532279" y="550018"/>
                    <a:pt x="530528" y="550718"/>
                    <a:pt x="528662" y="550718"/>
                  </a:cubicBezTo>
                  <a:close/>
                  <a:moveTo>
                    <a:pt x="498202" y="550835"/>
                  </a:moveTo>
                  <a:lnTo>
                    <a:pt x="485715" y="550835"/>
                  </a:lnTo>
                  <a:cubicBezTo>
                    <a:pt x="481864" y="550835"/>
                    <a:pt x="478713" y="547684"/>
                    <a:pt x="478713" y="543833"/>
                  </a:cubicBezTo>
                  <a:cubicBezTo>
                    <a:pt x="478713" y="539981"/>
                    <a:pt x="481864" y="536830"/>
                    <a:pt x="485715" y="536830"/>
                  </a:cubicBezTo>
                  <a:lnTo>
                    <a:pt x="498202" y="536830"/>
                  </a:lnTo>
                  <a:cubicBezTo>
                    <a:pt x="502053" y="536830"/>
                    <a:pt x="505204" y="539981"/>
                    <a:pt x="505204" y="543833"/>
                  </a:cubicBezTo>
                  <a:cubicBezTo>
                    <a:pt x="505204" y="547684"/>
                    <a:pt x="502053" y="550835"/>
                    <a:pt x="498202" y="550835"/>
                  </a:cubicBezTo>
                  <a:close/>
                  <a:moveTo>
                    <a:pt x="460741" y="550718"/>
                  </a:moveTo>
                  <a:lnTo>
                    <a:pt x="448254" y="550718"/>
                  </a:lnTo>
                  <a:cubicBezTo>
                    <a:pt x="444402" y="550718"/>
                    <a:pt x="441251" y="547567"/>
                    <a:pt x="441251" y="543716"/>
                  </a:cubicBezTo>
                  <a:cubicBezTo>
                    <a:pt x="441251" y="539865"/>
                    <a:pt x="444402" y="536714"/>
                    <a:pt x="448254" y="536714"/>
                  </a:cubicBezTo>
                  <a:lnTo>
                    <a:pt x="460741" y="536714"/>
                  </a:lnTo>
                  <a:cubicBezTo>
                    <a:pt x="464592" y="536714"/>
                    <a:pt x="467743" y="539865"/>
                    <a:pt x="467743" y="543716"/>
                  </a:cubicBezTo>
                  <a:cubicBezTo>
                    <a:pt x="467743" y="547567"/>
                    <a:pt x="464592" y="550718"/>
                    <a:pt x="460741" y="550718"/>
                  </a:cubicBezTo>
                  <a:close/>
                  <a:moveTo>
                    <a:pt x="423279" y="550718"/>
                  </a:moveTo>
                  <a:lnTo>
                    <a:pt x="410792" y="550718"/>
                  </a:lnTo>
                  <a:cubicBezTo>
                    <a:pt x="406941" y="550718"/>
                    <a:pt x="403790" y="547567"/>
                    <a:pt x="403790" y="543716"/>
                  </a:cubicBezTo>
                  <a:cubicBezTo>
                    <a:pt x="403790" y="539865"/>
                    <a:pt x="406941" y="536714"/>
                    <a:pt x="410792" y="536714"/>
                  </a:cubicBezTo>
                  <a:lnTo>
                    <a:pt x="423279" y="536714"/>
                  </a:lnTo>
                  <a:cubicBezTo>
                    <a:pt x="427130" y="536714"/>
                    <a:pt x="430281" y="539865"/>
                    <a:pt x="430281" y="543716"/>
                  </a:cubicBezTo>
                  <a:cubicBezTo>
                    <a:pt x="430281" y="547567"/>
                    <a:pt x="427130" y="550718"/>
                    <a:pt x="423279" y="550718"/>
                  </a:cubicBezTo>
                  <a:close/>
                  <a:moveTo>
                    <a:pt x="385701" y="550601"/>
                  </a:moveTo>
                  <a:lnTo>
                    <a:pt x="373214" y="550601"/>
                  </a:lnTo>
                  <a:cubicBezTo>
                    <a:pt x="369363" y="550601"/>
                    <a:pt x="366212" y="547450"/>
                    <a:pt x="366212" y="543599"/>
                  </a:cubicBezTo>
                  <a:cubicBezTo>
                    <a:pt x="366212" y="539748"/>
                    <a:pt x="369363" y="536597"/>
                    <a:pt x="373214" y="536597"/>
                  </a:cubicBezTo>
                  <a:lnTo>
                    <a:pt x="385701" y="536597"/>
                  </a:lnTo>
                  <a:cubicBezTo>
                    <a:pt x="389552" y="536597"/>
                    <a:pt x="392703" y="539748"/>
                    <a:pt x="392703" y="543599"/>
                  </a:cubicBezTo>
                  <a:cubicBezTo>
                    <a:pt x="392703" y="547450"/>
                    <a:pt x="389552" y="550601"/>
                    <a:pt x="385701" y="550601"/>
                  </a:cubicBezTo>
                  <a:close/>
                  <a:moveTo>
                    <a:pt x="348240" y="550601"/>
                  </a:moveTo>
                  <a:lnTo>
                    <a:pt x="335752" y="550601"/>
                  </a:lnTo>
                  <a:cubicBezTo>
                    <a:pt x="331901" y="550601"/>
                    <a:pt x="328750" y="547450"/>
                    <a:pt x="328750" y="543599"/>
                  </a:cubicBezTo>
                  <a:cubicBezTo>
                    <a:pt x="328750" y="539748"/>
                    <a:pt x="331901" y="536597"/>
                    <a:pt x="335752" y="536597"/>
                  </a:cubicBezTo>
                  <a:lnTo>
                    <a:pt x="348240" y="536597"/>
                  </a:lnTo>
                  <a:cubicBezTo>
                    <a:pt x="352091" y="536597"/>
                    <a:pt x="355242" y="539748"/>
                    <a:pt x="355242" y="543599"/>
                  </a:cubicBezTo>
                  <a:cubicBezTo>
                    <a:pt x="355242" y="547450"/>
                    <a:pt x="352091" y="550601"/>
                    <a:pt x="348240" y="550601"/>
                  </a:cubicBezTo>
                  <a:close/>
                  <a:moveTo>
                    <a:pt x="310778" y="550485"/>
                  </a:moveTo>
                  <a:lnTo>
                    <a:pt x="298291" y="550485"/>
                  </a:lnTo>
                  <a:cubicBezTo>
                    <a:pt x="294440" y="550485"/>
                    <a:pt x="291289" y="547334"/>
                    <a:pt x="291289" y="543483"/>
                  </a:cubicBezTo>
                  <a:cubicBezTo>
                    <a:pt x="291289" y="539631"/>
                    <a:pt x="294440" y="536480"/>
                    <a:pt x="298291" y="536480"/>
                  </a:cubicBezTo>
                  <a:lnTo>
                    <a:pt x="310778" y="536480"/>
                  </a:lnTo>
                  <a:cubicBezTo>
                    <a:pt x="314629" y="536480"/>
                    <a:pt x="317780" y="539631"/>
                    <a:pt x="317780" y="543483"/>
                  </a:cubicBezTo>
                  <a:cubicBezTo>
                    <a:pt x="317780" y="547334"/>
                    <a:pt x="314629" y="550485"/>
                    <a:pt x="310778" y="550485"/>
                  </a:cubicBezTo>
                  <a:close/>
                  <a:moveTo>
                    <a:pt x="273200" y="550485"/>
                  </a:moveTo>
                  <a:lnTo>
                    <a:pt x="260713" y="550485"/>
                  </a:lnTo>
                  <a:cubicBezTo>
                    <a:pt x="256862" y="550485"/>
                    <a:pt x="253711" y="547334"/>
                    <a:pt x="253711" y="543483"/>
                  </a:cubicBezTo>
                  <a:cubicBezTo>
                    <a:pt x="253711" y="539631"/>
                    <a:pt x="256862" y="536480"/>
                    <a:pt x="260713" y="536480"/>
                  </a:cubicBezTo>
                  <a:lnTo>
                    <a:pt x="273200" y="536480"/>
                  </a:lnTo>
                  <a:cubicBezTo>
                    <a:pt x="277051" y="536480"/>
                    <a:pt x="280202" y="539631"/>
                    <a:pt x="280202" y="543483"/>
                  </a:cubicBezTo>
                  <a:cubicBezTo>
                    <a:pt x="280202" y="547334"/>
                    <a:pt x="277051" y="550485"/>
                    <a:pt x="273200" y="550485"/>
                  </a:cubicBezTo>
                  <a:close/>
                  <a:moveTo>
                    <a:pt x="235739" y="550368"/>
                  </a:moveTo>
                  <a:lnTo>
                    <a:pt x="223252" y="550368"/>
                  </a:lnTo>
                  <a:cubicBezTo>
                    <a:pt x="219401" y="550368"/>
                    <a:pt x="216249" y="547217"/>
                    <a:pt x="216249" y="543366"/>
                  </a:cubicBezTo>
                  <a:cubicBezTo>
                    <a:pt x="216249" y="539515"/>
                    <a:pt x="219401" y="536363"/>
                    <a:pt x="223252" y="536363"/>
                  </a:cubicBezTo>
                  <a:lnTo>
                    <a:pt x="235739" y="536363"/>
                  </a:lnTo>
                  <a:cubicBezTo>
                    <a:pt x="239590" y="536363"/>
                    <a:pt x="242741" y="539515"/>
                    <a:pt x="242741" y="543366"/>
                  </a:cubicBezTo>
                  <a:cubicBezTo>
                    <a:pt x="242741" y="547217"/>
                    <a:pt x="239590" y="550368"/>
                    <a:pt x="235739" y="550368"/>
                  </a:cubicBezTo>
                  <a:close/>
                  <a:moveTo>
                    <a:pt x="202712" y="539398"/>
                  </a:moveTo>
                  <a:cubicBezTo>
                    <a:pt x="200961" y="539398"/>
                    <a:pt x="199211" y="538698"/>
                    <a:pt x="197811" y="537414"/>
                  </a:cubicBezTo>
                  <a:lnTo>
                    <a:pt x="188941" y="528661"/>
                  </a:lnTo>
                  <a:cubicBezTo>
                    <a:pt x="186140" y="525977"/>
                    <a:pt x="186140" y="521542"/>
                    <a:pt x="188941" y="518742"/>
                  </a:cubicBezTo>
                  <a:cubicBezTo>
                    <a:pt x="191625" y="515941"/>
                    <a:pt x="196060" y="515941"/>
                    <a:pt x="198861" y="518742"/>
                  </a:cubicBezTo>
                  <a:lnTo>
                    <a:pt x="207730" y="527494"/>
                  </a:lnTo>
                  <a:cubicBezTo>
                    <a:pt x="210531" y="530178"/>
                    <a:pt x="210531" y="534613"/>
                    <a:pt x="207730" y="537414"/>
                  </a:cubicBezTo>
                  <a:cubicBezTo>
                    <a:pt x="206330" y="538814"/>
                    <a:pt x="204579" y="539515"/>
                    <a:pt x="202712" y="539515"/>
                  </a:cubicBezTo>
                  <a:close/>
                  <a:moveTo>
                    <a:pt x="551301" y="528195"/>
                  </a:moveTo>
                  <a:cubicBezTo>
                    <a:pt x="549551" y="528195"/>
                    <a:pt x="547684" y="527494"/>
                    <a:pt x="546400" y="526094"/>
                  </a:cubicBezTo>
                  <a:cubicBezTo>
                    <a:pt x="543716" y="523293"/>
                    <a:pt x="543716" y="518858"/>
                    <a:pt x="546400" y="516174"/>
                  </a:cubicBezTo>
                  <a:lnTo>
                    <a:pt x="555270" y="507305"/>
                  </a:lnTo>
                  <a:cubicBezTo>
                    <a:pt x="557954" y="504504"/>
                    <a:pt x="562388" y="504620"/>
                    <a:pt x="565189" y="507305"/>
                  </a:cubicBezTo>
                  <a:cubicBezTo>
                    <a:pt x="567873" y="510105"/>
                    <a:pt x="567873" y="514540"/>
                    <a:pt x="565189" y="517224"/>
                  </a:cubicBezTo>
                  <a:lnTo>
                    <a:pt x="556320" y="526094"/>
                  </a:lnTo>
                  <a:cubicBezTo>
                    <a:pt x="554920" y="527494"/>
                    <a:pt x="553169" y="528078"/>
                    <a:pt x="551418" y="528078"/>
                  </a:cubicBezTo>
                  <a:close/>
                  <a:moveTo>
                    <a:pt x="175987" y="513023"/>
                  </a:moveTo>
                  <a:cubicBezTo>
                    <a:pt x="174236" y="513023"/>
                    <a:pt x="172486" y="512323"/>
                    <a:pt x="171086" y="511039"/>
                  </a:cubicBezTo>
                  <a:lnTo>
                    <a:pt x="162216" y="502287"/>
                  </a:lnTo>
                  <a:cubicBezTo>
                    <a:pt x="159415" y="499602"/>
                    <a:pt x="159415" y="495168"/>
                    <a:pt x="162216" y="492367"/>
                  </a:cubicBezTo>
                  <a:cubicBezTo>
                    <a:pt x="164900" y="489566"/>
                    <a:pt x="169335" y="489566"/>
                    <a:pt x="172136" y="492367"/>
                  </a:cubicBezTo>
                  <a:lnTo>
                    <a:pt x="181005" y="501120"/>
                  </a:lnTo>
                  <a:cubicBezTo>
                    <a:pt x="183806" y="503804"/>
                    <a:pt x="183806" y="508238"/>
                    <a:pt x="181005" y="511039"/>
                  </a:cubicBezTo>
                  <a:cubicBezTo>
                    <a:pt x="179605" y="512440"/>
                    <a:pt x="177854" y="513140"/>
                    <a:pt x="175987" y="513140"/>
                  </a:cubicBezTo>
                  <a:close/>
                  <a:moveTo>
                    <a:pt x="577910" y="501703"/>
                  </a:moveTo>
                  <a:cubicBezTo>
                    <a:pt x="576159" y="501703"/>
                    <a:pt x="574292" y="501003"/>
                    <a:pt x="573008" y="499602"/>
                  </a:cubicBezTo>
                  <a:cubicBezTo>
                    <a:pt x="570324" y="496918"/>
                    <a:pt x="570324" y="492484"/>
                    <a:pt x="573008" y="489683"/>
                  </a:cubicBezTo>
                  <a:lnTo>
                    <a:pt x="581878" y="480813"/>
                  </a:lnTo>
                  <a:cubicBezTo>
                    <a:pt x="584562" y="478129"/>
                    <a:pt x="588996" y="478129"/>
                    <a:pt x="591797" y="480813"/>
                  </a:cubicBezTo>
                  <a:cubicBezTo>
                    <a:pt x="594598" y="483497"/>
                    <a:pt x="594481" y="487932"/>
                    <a:pt x="591797" y="490733"/>
                  </a:cubicBezTo>
                  <a:lnTo>
                    <a:pt x="582928" y="499602"/>
                  </a:lnTo>
                  <a:cubicBezTo>
                    <a:pt x="581528" y="501003"/>
                    <a:pt x="579777" y="501586"/>
                    <a:pt x="578026" y="501586"/>
                  </a:cubicBezTo>
                  <a:close/>
                  <a:moveTo>
                    <a:pt x="149379" y="486765"/>
                  </a:moveTo>
                  <a:cubicBezTo>
                    <a:pt x="147628" y="486765"/>
                    <a:pt x="145878" y="486065"/>
                    <a:pt x="144477" y="484781"/>
                  </a:cubicBezTo>
                  <a:lnTo>
                    <a:pt x="135608" y="476029"/>
                  </a:lnTo>
                  <a:cubicBezTo>
                    <a:pt x="132807" y="473344"/>
                    <a:pt x="132807" y="468910"/>
                    <a:pt x="135608" y="466109"/>
                  </a:cubicBezTo>
                  <a:cubicBezTo>
                    <a:pt x="138292" y="463308"/>
                    <a:pt x="142727" y="463308"/>
                    <a:pt x="145528" y="466109"/>
                  </a:cubicBezTo>
                  <a:lnTo>
                    <a:pt x="154397" y="474862"/>
                  </a:lnTo>
                  <a:cubicBezTo>
                    <a:pt x="157198" y="477546"/>
                    <a:pt x="157198" y="481980"/>
                    <a:pt x="154397" y="484781"/>
                  </a:cubicBezTo>
                  <a:cubicBezTo>
                    <a:pt x="152997" y="486182"/>
                    <a:pt x="151246" y="486882"/>
                    <a:pt x="149379" y="486882"/>
                  </a:cubicBezTo>
                  <a:close/>
                  <a:moveTo>
                    <a:pt x="604518" y="475212"/>
                  </a:moveTo>
                  <a:cubicBezTo>
                    <a:pt x="602767" y="475212"/>
                    <a:pt x="600900" y="474511"/>
                    <a:pt x="599616" y="473111"/>
                  </a:cubicBezTo>
                  <a:cubicBezTo>
                    <a:pt x="596932" y="470310"/>
                    <a:pt x="596932" y="465876"/>
                    <a:pt x="599616" y="463191"/>
                  </a:cubicBezTo>
                  <a:lnTo>
                    <a:pt x="608486" y="454322"/>
                  </a:lnTo>
                  <a:cubicBezTo>
                    <a:pt x="611170" y="451521"/>
                    <a:pt x="615605" y="451638"/>
                    <a:pt x="618405" y="454322"/>
                  </a:cubicBezTo>
                  <a:cubicBezTo>
                    <a:pt x="621090" y="457123"/>
                    <a:pt x="621090" y="461557"/>
                    <a:pt x="618405" y="464242"/>
                  </a:cubicBezTo>
                  <a:lnTo>
                    <a:pt x="609536" y="473111"/>
                  </a:lnTo>
                  <a:cubicBezTo>
                    <a:pt x="608136" y="474511"/>
                    <a:pt x="606385" y="475095"/>
                    <a:pt x="604635" y="475095"/>
                  </a:cubicBezTo>
                  <a:close/>
                  <a:moveTo>
                    <a:pt x="122654" y="460391"/>
                  </a:moveTo>
                  <a:cubicBezTo>
                    <a:pt x="120904" y="460391"/>
                    <a:pt x="119153" y="459690"/>
                    <a:pt x="117753" y="458406"/>
                  </a:cubicBezTo>
                  <a:lnTo>
                    <a:pt x="108883" y="449654"/>
                  </a:lnTo>
                  <a:cubicBezTo>
                    <a:pt x="106082" y="446970"/>
                    <a:pt x="106082" y="442535"/>
                    <a:pt x="108883" y="439734"/>
                  </a:cubicBezTo>
                  <a:cubicBezTo>
                    <a:pt x="111567" y="436933"/>
                    <a:pt x="116002" y="436933"/>
                    <a:pt x="118803" y="439734"/>
                  </a:cubicBezTo>
                  <a:lnTo>
                    <a:pt x="127672" y="448487"/>
                  </a:lnTo>
                  <a:cubicBezTo>
                    <a:pt x="130473" y="451171"/>
                    <a:pt x="130473" y="455606"/>
                    <a:pt x="127672" y="458406"/>
                  </a:cubicBezTo>
                  <a:cubicBezTo>
                    <a:pt x="126272" y="459807"/>
                    <a:pt x="124521" y="460507"/>
                    <a:pt x="122654" y="460507"/>
                  </a:cubicBezTo>
                  <a:close/>
                  <a:moveTo>
                    <a:pt x="631009" y="448720"/>
                  </a:moveTo>
                  <a:cubicBezTo>
                    <a:pt x="629259" y="448720"/>
                    <a:pt x="627392" y="448020"/>
                    <a:pt x="626108" y="446619"/>
                  </a:cubicBezTo>
                  <a:cubicBezTo>
                    <a:pt x="623424" y="443819"/>
                    <a:pt x="623424" y="439384"/>
                    <a:pt x="626108" y="436700"/>
                  </a:cubicBezTo>
                  <a:lnTo>
                    <a:pt x="634977" y="427831"/>
                  </a:lnTo>
                  <a:cubicBezTo>
                    <a:pt x="637778" y="425030"/>
                    <a:pt x="642213" y="425146"/>
                    <a:pt x="644897" y="427831"/>
                  </a:cubicBezTo>
                  <a:cubicBezTo>
                    <a:pt x="647581" y="430631"/>
                    <a:pt x="647581" y="435066"/>
                    <a:pt x="644897" y="437750"/>
                  </a:cubicBezTo>
                  <a:lnTo>
                    <a:pt x="636027" y="446619"/>
                  </a:lnTo>
                  <a:cubicBezTo>
                    <a:pt x="634627" y="448020"/>
                    <a:pt x="632877" y="448604"/>
                    <a:pt x="631126" y="448604"/>
                  </a:cubicBezTo>
                  <a:close/>
                  <a:moveTo>
                    <a:pt x="95929" y="434016"/>
                  </a:moveTo>
                  <a:cubicBezTo>
                    <a:pt x="94179" y="434016"/>
                    <a:pt x="92428" y="433316"/>
                    <a:pt x="91028" y="432032"/>
                  </a:cubicBezTo>
                  <a:lnTo>
                    <a:pt x="82159" y="423279"/>
                  </a:lnTo>
                  <a:cubicBezTo>
                    <a:pt x="79358" y="420595"/>
                    <a:pt x="79358" y="416160"/>
                    <a:pt x="82159" y="413360"/>
                  </a:cubicBezTo>
                  <a:cubicBezTo>
                    <a:pt x="84842" y="410558"/>
                    <a:pt x="89277" y="410558"/>
                    <a:pt x="92078" y="413360"/>
                  </a:cubicBezTo>
                  <a:lnTo>
                    <a:pt x="100947" y="422112"/>
                  </a:lnTo>
                  <a:cubicBezTo>
                    <a:pt x="103749" y="424796"/>
                    <a:pt x="103749" y="429231"/>
                    <a:pt x="100947" y="432032"/>
                  </a:cubicBezTo>
                  <a:cubicBezTo>
                    <a:pt x="99547" y="433432"/>
                    <a:pt x="97797" y="434133"/>
                    <a:pt x="95929" y="434133"/>
                  </a:cubicBezTo>
                  <a:close/>
                  <a:moveTo>
                    <a:pt x="657617" y="422229"/>
                  </a:moveTo>
                  <a:cubicBezTo>
                    <a:pt x="655867" y="422229"/>
                    <a:pt x="654000" y="421529"/>
                    <a:pt x="652716" y="420128"/>
                  </a:cubicBezTo>
                  <a:cubicBezTo>
                    <a:pt x="650032" y="417327"/>
                    <a:pt x="650032" y="412893"/>
                    <a:pt x="652716" y="410208"/>
                  </a:cubicBezTo>
                  <a:lnTo>
                    <a:pt x="661585" y="401339"/>
                  </a:lnTo>
                  <a:cubicBezTo>
                    <a:pt x="664270" y="398538"/>
                    <a:pt x="668704" y="398655"/>
                    <a:pt x="671505" y="401339"/>
                  </a:cubicBezTo>
                  <a:cubicBezTo>
                    <a:pt x="674189" y="404140"/>
                    <a:pt x="674189" y="408575"/>
                    <a:pt x="671505" y="411259"/>
                  </a:cubicBezTo>
                  <a:lnTo>
                    <a:pt x="662636" y="420128"/>
                  </a:lnTo>
                  <a:cubicBezTo>
                    <a:pt x="661235" y="421529"/>
                    <a:pt x="659485" y="422112"/>
                    <a:pt x="657734" y="422112"/>
                  </a:cubicBezTo>
                  <a:close/>
                  <a:moveTo>
                    <a:pt x="69204" y="407758"/>
                  </a:moveTo>
                  <a:cubicBezTo>
                    <a:pt x="67454" y="407758"/>
                    <a:pt x="65703" y="407058"/>
                    <a:pt x="64303" y="405774"/>
                  </a:cubicBezTo>
                  <a:lnTo>
                    <a:pt x="55434" y="397021"/>
                  </a:lnTo>
                  <a:cubicBezTo>
                    <a:pt x="52633" y="394337"/>
                    <a:pt x="52633" y="389902"/>
                    <a:pt x="55434" y="387102"/>
                  </a:cubicBezTo>
                  <a:cubicBezTo>
                    <a:pt x="58118" y="384300"/>
                    <a:pt x="62553" y="384300"/>
                    <a:pt x="65353" y="387102"/>
                  </a:cubicBezTo>
                  <a:lnTo>
                    <a:pt x="74223" y="395854"/>
                  </a:lnTo>
                  <a:cubicBezTo>
                    <a:pt x="77024" y="398538"/>
                    <a:pt x="77024" y="402973"/>
                    <a:pt x="74223" y="405774"/>
                  </a:cubicBezTo>
                  <a:cubicBezTo>
                    <a:pt x="72822" y="407174"/>
                    <a:pt x="71072" y="407875"/>
                    <a:pt x="69204" y="407875"/>
                  </a:cubicBezTo>
                  <a:close/>
                  <a:moveTo>
                    <a:pt x="684109" y="395854"/>
                  </a:moveTo>
                  <a:cubicBezTo>
                    <a:pt x="682358" y="395854"/>
                    <a:pt x="680491" y="395154"/>
                    <a:pt x="679207" y="393753"/>
                  </a:cubicBezTo>
                  <a:cubicBezTo>
                    <a:pt x="676523" y="391069"/>
                    <a:pt x="676523" y="386635"/>
                    <a:pt x="679207" y="383834"/>
                  </a:cubicBezTo>
                  <a:lnTo>
                    <a:pt x="688077" y="374964"/>
                  </a:lnTo>
                  <a:cubicBezTo>
                    <a:pt x="690761" y="372163"/>
                    <a:pt x="695196" y="372280"/>
                    <a:pt x="697996" y="374964"/>
                  </a:cubicBezTo>
                  <a:cubicBezTo>
                    <a:pt x="700797" y="377648"/>
                    <a:pt x="700681" y="382083"/>
                    <a:pt x="697996" y="384884"/>
                  </a:cubicBezTo>
                  <a:lnTo>
                    <a:pt x="689127" y="393753"/>
                  </a:lnTo>
                  <a:cubicBezTo>
                    <a:pt x="687726" y="395154"/>
                    <a:pt x="685976" y="395737"/>
                    <a:pt x="684226" y="395737"/>
                  </a:cubicBezTo>
                  <a:close/>
                  <a:moveTo>
                    <a:pt x="42480" y="381383"/>
                  </a:moveTo>
                  <a:cubicBezTo>
                    <a:pt x="40729" y="381383"/>
                    <a:pt x="38979" y="380683"/>
                    <a:pt x="37578" y="379399"/>
                  </a:cubicBezTo>
                  <a:lnTo>
                    <a:pt x="28709" y="370646"/>
                  </a:lnTo>
                  <a:cubicBezTo>
                    <a:pt x="25908" y="367962"/>
                    <a:pt x="25908" y="363527"/>
                    <a:pt x="28709" y="360727"/>
                  </a:cubicBezTo>
                  <a:cubicBezTo>
                    <a:pt x="31393" y="357926"/>
                    <a:pt x="35828" y="357926"/>
                    <a:pt x="38628" y="360727"/>
                  </a:cubicBezTo>
                  <a:lnTo>
                    <a:pt x="47498" y="369479"/>
                  </a:lnTo>
                  <a:cubicBezTo>
                    <a:pt x="50299" y="372163"/>
                    <a:pt x="50299" y="376598"/>
                    <a:pt x="47498" y="379399"/>
                  </a:cubicBezTo>
                  <a:cubicBezTo>
                    <a:pt x="46098" y="380800"/>
                    <a:pt x="44347" y="381500"/>
                    <a:pt x="42480" y="381500"/>
                  </a:cubicBezTo>
                  <a:close/>
                  <a:moveTo>
                    <a:pt x="710717" y="369363"/>
                  </a:moveTo>
                  <a:cubicBezTo>
                    <a:pt x="708966" y="369363"/>
                    <a:pt x="707099" y="368662"/>
                    <a:pt x="705816" y="367262"/>
                  </a:cubicBezTo>
                  <a:cubicBezTo>
                    <a:pt x="703131" y="364578"/>
                    <a:pt x="703131" y="360143"/>
                    <a:pt x="705816" y="357342"/>
                  </a:cubicBezTo>
                  <a:lnTo>
                    <a:pt x="714685" y="348473"/>
                  </a:lnTo>
                  <a:cubicBezTo>
                    <a:pt x="717369" y="345789"/>
                    <a:pt x="721804" y="345789"/>
                    <a:pt x="724604" y="348473"/>
                  </a:cubicBezTo>
                  <a:cubicBezTo>
                    <a:pt x="727406" y="351157"/>
                    <a:pt x="727289" y="355592"/>
                    <a:pt x="724604" y="358393"/>
                  </a:cubicBezTo>
                  <a:lnTo>
                    <a:pt x="715735" y="367262"/>
                  </a:lnTo>
                  <a:cubicBezTo>
                    <a:pt x="714335" y="368662"/>
                    <a:pt x="712584" y="369246"/>
                    <a:pt x="710834" y="369246"/>
                  </a:cubicBezTo>
                  <a:close/>
                  <a:moveTo>
                    <a:pt x="15872" y="355008"/>
                  </a:moveTo>
                  <a:cubicBezTo>
                    <a:pt x="14121" y="355008"/>
                    <a:pt x="12370" y="354308"/>
                    <a:pt x="10970" y="353024"/>
                  </a:cubicBezTo>
                  <a:lnTo>
                    <a:pt x="2101" y="344272"/>
                  </a:lnTo>
                  <a:cubicBezTo>
                    <a:pt x="-700" y="341588"/>
                    <a:pt x="-700" y="337153"/>
                    <a:pt x="2101" y="334352"/>
                  </a:cubicBezTo>
                  <a:cubicBezTo>
                    <a:pt x="4785" y="331551"/>
                    <a:pt x="9220" y="331551"/>
                    <a:pt x="12020" y="334352"/>
                  </a:cubicBezTo>
                  <a:lnTo>
                    <a:pt x="20890" y="343105"/>
                  </a:lnTo>
                  <a:cubicBezTo>
                    <a:pt x="23691" y="345789"/>
                    <a:pt x="23691" y="350224"/>
                    <a:pt x="20890" y="353024"/>
                  </a:cubicBezTo>
                  <a:cubicBezTo>
                    <a:pt x="19489" y="354425"/>
                    <a:pt x="17739" y="355125"/>
                    <a:pt x="15872" y="355125"/>
                  </a:cubicBezTo>
                  <a:close/>
                  <a:moveTo>
                    <a:pt x="737325" y="342871"/>
                  </a:moveTo>
                  <a:cubicBezTo>
                    <a:pt x="735574" y="342871"/>
                    <a:pt x="733707" y="342171"/>
                    <a:pt x="732424" y="340771"/>
                  </a:cubicBezTo>
                  <a:cubicBezTo>
                    <a:pt x="729739" y="338086"/>
                    <a:pt x="729739" y="333652"/>
                    <a:pt x="732424" y="330851"/>
                  </a:cubicBezTo>
                  <a:lnTo>
                    <a:pt x="741293" y="321981"/>
                  </a:lnTo>
                  <a:cubicBezTo>
                    <a:pt x="743977" y="319297"/>
                    <a:pt x="748412" y="319297"/>
                    <a:pt x="751213" y="321981"/>
                  </a:cubicBezTo>
                  <a:cubicBezTo>
                    <a:pt x="754014" y="324666"/>
                    <a:pt x="753897" y="329100"/>
                    <a:pt x="751213" y="331901"/>
                  </a:cubicBezTo>
                  <a:lnTo>
                    <a:pt x="742343" y="340771"/>
                  </a:lnTo>
                  <a:cubicBezTo>
                    <a:pt x="740943" y="342171"/>
                    <a:pt x="739192" y="342754"/>
                    <a:pt x="737442" y="342754"/>
                  </a:cubicBezTo>
                  <a:close/>
                  <a:moveTo>
                    <a:pt x="763817" y="316380"/>
                  </a:moveTo>
                  <a:cubicBezTo>
                    <a:pt x="762066" y="316380"/>
                    <a:pt x="760199" y="315680"/>
                    <a:pt x="758915" y="314279"/>
                  </a:cubicBezTo>
                  <a:cubicBezTo>
                    <a:pt x="756231" y="311595"/>
                    <a:pt x="756231" y="307160"/>
                    <a:pt x="758915" y="304360"/>
                  </a:cubicBezTo>
                  <a:lnTo>
                    <a:pt x="767784" y="295490"/>
                  </a:lnTo>
                  <a:cubicBezTo>
                    <a:pt x="770585" y="292689"/>
                    <a:pt x="775020" y="292806"/>
                    <a:pt x="777704" y="295490"/>
                  </a:cubicBezTo>
                  <a:cubicBezTo>
                    <a:pt x="780388" y="298174"/>
                    <a:pt x="780388" y="302609"/>
                    <a:pt x="777704" y="305410"/>
                  </a:cubicBezTo>
                  <a:lnTo>
                    <a:pt x="768835" y="314279"/>
                  </a:lnTo>
                  <a:cubicBezTo>
                    <a:pt x="767434" y="315680"/>
                    <a:pt x="765684" y="316263"/>
                    <a:pt x="763933" y="316263"/>
                  </a:cubicBezTo>
                  <a:close/>
                  <a:moveTo>
                    <a:pt x="790425" y="289888"/>
                  </a:moveTo>
                  <a:cubicBezTo>
                    <a:pt x="788674" y="289888"/>
                    <a:pt x="786807" y="289188"/>
                    <a:pt x="785523" y="287788"/>
                  </a:cubicBezTo>
                  <a:cubicBezTo>
                    <a:pt x="782839" y="285104"/>
                    <a:pt x="782839" y="280669"/>
                    <a:pt x="785523" y="277868"/>
                  </a:cubicBezTo>
                  <a:lnTo>
                    <a:pt x="794393" y="268999"/>
                  </a:lnTo>
                  <a:cubicBezTo>
                    <a:pt x="797077" y="266198"/>
                    <a:pt x="801511" y="266314"/>
                    <a:pt x="804312" y="268999"/>
                  </a:cubicBezTo>
                  <a:cubicBezTo>
                    <a:pt x="807113" y="271683"/>
                    <a:pt x="806996" y="276118"/>
                    <a:pt x="804312" y="278918"/>
                  </a:cubicBezTo>
                  <a:lnTo>
                    <a:pt x="795443" y="287788"/>
                  </a:lnTo>
                  <a:cubicBezTo>
                    <a:pt x="794042" y="289188"/>
                    <a:pt x="792292" y="289772"/>
                    <a:pt x="790541" y="289772"/>
                  </a:cubicBezTo>
                  <a:close/>
                  <a:moveTo>
                    <a:pt x="816916" y="263397"/>
                  </a:moveTo>
                  <a:cubicBezTo>
                    <a:pt x="815166" y="263397"/>
                    <a:pt x="813298" y="262697"/>
                    <a:pt x="812015" y="261296"/>
                  </a:cubicBezTo>
                  <a:cubicBezTo>
                    <a:pt x="809330" y="258495"/>
                    <a:pt x="809330" y="254061"/>
                    <a:pt x="812015" y="251377"/>
                  </a:cubicBezTo>
                  <a:lnTo>
                    <a:pt x="820884" y="242507"/>
                  </a:lnTo>
                  <a:cubicBezTo>
                    <a:pt x="823568" y="239706"/>
                    <a:pt x="828003" y="239823"/>
                    <a:pt x="830804" y="242507"/>
                  </a:cubicBezTo>
                  <a:cubicBezTo>
                    <a:pt x="833488" y="245308"/>
                    <a:pt x="833488" y="249743"/>
                    <a:pt x="830804" y="252427"/>
                  </a:cubicBezTo>
                  <a:lnTo>
                    <a:pt x="821934" y="261296"/>
                  </a:lnTo>
                  <a:cubicBezTo>
                    <a:pt x="820534" y="262697"/>
                    <a:pt x="818783" y="263280"/>
                    <a:pt x="817033" y="263280"/>
                  </a:cubicBezTo>
                  <a:close/>
                  <a:moveTo>
                    <a:pt x="843524" y="236906"/>
                  </a:moveTo>
                  <a:cubicBezTo>
                    <a:pt x="841774" y="236906"/>
                    <a:pt x="839906" y="236205"/>
                    <a:pt x="838623" y="234805"/>
                  </a:cubicBezTo>
                  <a:cubicBezTo>
                    <a:pt x="835939" y="232121"/>
                    <a:pt x="835939" y="227686"/>
                    <a:pt x="838623" y="224885"/>
                  </a:cubicBezTo>
                  <a:lnTo>
                    <a:pt x="847492" y="216016"/>
                  </a:lnTo>
                  <a:cubicBezTo>
                    <a:pt x="850176" y="213332"/>
                    <a:pt x="854611" y="213332"/>
                    <a:pt x="857412" y="216016"/>
                  </a:cubicBezTo>
                  <a:cubicBezTo>
                    <a:pt x="860212" y="218700"/>
                    <a:pt x="860096" y="223135"/>
                    <a:pt x="857412" y="225936"/>
                  </a:cubicBezTo>
                  <a:lnTo>
                    <a:pt x="848542" y="234805"/>
                  </a:lnTo>
                  <a:cubicBezTo>
                    <a:pt x="847142" y="236205"/>
                    <a:pt x="845391" y="236789"/>
                    <a:pt x="843641" y="236789"/>
                  </a:cubicBezTo>
                  <a:close/>
                  <a:moveTo>
                    <a:pt x="870016" y="210531"/>
                  </a:moveTo>
                  <a:cubicBezTo>
                    <a:pt x="868265" y="210531"/>
                    <a:pt x="866398" y="209831"/>
                    <a:pt x="865114" y="208430"/>
                  </a:cubicBezTo>
                  <a:cubicBezTo>
                    <a:pt x="862430" y="205629"/>
                    <a:pt x="862430" y="201195"/>
                    <a:pt x="865114" y="198510"/>
                  </a:cubicBezTo>
                  <a:lnTo>
                    <a:pt x="873984" y="189641"/>
                  </a:lnTo>
                  <a:cubicBezTo>
                    <a:pt x="876668" y="186840"/>
                    <a:pt x="881102" y="186957"/>
                    <a:pt x="883903" y="189641"/>
                  </a:cubicBezTo>
                  <a:cubicBezTo>
                    <a:pt x="886587" y="192442"/>
                    <a:pt x="886587" y="196877"/>
                    <a:pt x="883903" y="199561"/>
                  </a:cubicBezTo>
                  <a:lnTo>
                    <a:pt x="875034" y="208430"/>
                  </a:lnTo>
                  <a:cubicBezTo>
                    <a:pt x="873633" y="209831"/>
                    <a:pt x="871883" y="210414"/>
                    <a:pt x="870132" y="210414"/>
                  </a:cubicBezTo>
                  <a:close/>
                  <a:moveTo>
                    <a:pt x="896624" y="184040"/>
                  </a:moveTo>
                  <a:cubicBezTo>
                    <a:pt x="894873" y="184040"/>
                    <a:pt x="893006" y="183339"/>
                    <a:pt x="891722" y="181939"/>
                  </a:cubicBezTo>
                  <a:cubicBezTo>
                    <a:pt x="889038" y="179138"/>
                    <a:pt x="889038" y="174703"/>
                    <a:pt x="891722" y="172019"/>
                  </a:cubicBezTo>
                  <a:lnTo>
                    <a:pt x="900592" y="163150"/>
                  </a:lnTo>
                  <a:cubicBezTo>
                    <a:pt x="903392" y="160349"/>
                    <a:pt x="907827" y="160466"/>
                    <a:pt x="910511" y="163150"/>
                  </a:cubicBezTo>
                  <a:cubicBezTo>
                    <a:pt x="913195" y="165951"/>
                    <a:pt x="913195" y="170385"/>
                    <a:pt x="910511" y="173069"/>
                  </a:cubicBezTo>
                  <a:lnTo>
                    <a:pt x="901642" y="181939"/>
                  </a:lnTo>
                  <a:cubicBezTo>
                    <a:pt x="900242" y="183339"/>
                    <a:pt x="898491" y="183923"/>
                    <a:pt x="896740" y="183923"/>
                  </a:cubicBezTo>
                  <a:close/>
                  <a:moveTo>
                    <a:pt x="923232" y="157548"/>
                  </a:moveTo>
                  <a:cubicBezTo>
                    <a:pt x="921481" y="157548"/>
                    <a:pt x="919614" y="156848"/>
                    <a:pt x="918330" y="155447"/>
                  </a:cubicBezTo>
                  <a:cubicBezTo>
                    <a:pt x="915646" y="152647"/>
                    <a:pt x="915646" y="148212"/>
                    <a:pt x="918330" y="145528"/>
                  </a:cubicBezTo>
                  <a:lnTo>
                    <a:pt x="927200" y="136658"/>
                  </a:lnTo>
                  <a:cubicBezTo>
                    <a:pt x="929884" y="133858"/>
                    <a:pt x="934318" y="133974"/>
                    <a:pt x="937120" y="136658"/>
                  </a:cubicBezTo>
                  <a:cubicBezTo>
                    <a:pt x="939803" y="139459"/>
                    <a:pt x="939803" y="143894"/>
                    <a:pt x="937120" y="146578"/>
                  </a:cubicBezTo>
                  <a:lnTo>
                    <a:pt x="928250" y="155447"/>
                  </a:lnTo>
                  <a:cubicBezTo>
                    <a:pt x="926850" y="156848"/>
                    <a:pt x="925099" y="157431"/>
                    <a:pt x="923348" y="157431"/>
                  </a:cubicBezTo>
                  <a:close/>
                  <a:moveTo>
                    <a:pt x="949723" y="131057"/>
                  </a:moveTo>
                  <a:cubicBezTo>
                    <a:pt x="947973" y="131057"/>
                    <a:pt x="946106" y="130356"/>
                    <a:pt x="944822" y="128956"/>
                  </a:cubicBezTo>
                  <a:cubicBezTo>
                    <a:pt x="942138" y="126155"/>
                    <a:pt x="942138" y="121720"/>
                    <a:pt x="944822" y="119036"/>
                  </a:cubicBezTo>
                  <a:lnTo>
                    <a:pt x="953691" y="110167"/>
                  </a:lnTo>
                  <a:cubicBezTo>
                    <a:pt x="956375" y="107366"/>
                    <a:pt x="960810" y="107483"/>
                    <a:pt x="963611" y="110167"/>
                  </a:cubicBezTo>
                  <a:cubicBezTo>
                    <a:pt x="966295" y="112968"/>
                    <a:pt x="966295" y="117402"/>
                    <a:pt x="963611" y="120087"/>
                  </a:cubicBezTo>
                  <a:lnTo>
                    <a:pt x="954741" y="128956"/>
                  </a:lnTo>
                  <a:cubicBezTo>
                    <a:pt x="953341" y="130356"/>
                    <a:pt x="951591" y="130940"/>
                    <a:pt x="949840" y="130940"/>
                  </a:cubicBezTo>
                  <a:close/>
                  <a:moveTo>
                    <a:pt x="976331" y="104565"/>
                  </a:moveTo>
                  <a:cubicBezTo>
                    <a:pt x="974581" y="104565"/>
                    <a:pt x="972714" y="103865"/>
                    <a:pt x="971430" y="102465"/>
                  </a:cubicBezTo>
                  <a:cubicBezTo>
                    <a:pt x="968746" y="99664"/>
                    <a:pt x="968746" y="95229"/>
                    <a:pt x="971430" y="92545"/>
                  </a:cubicBezTo>
                  <a:lnTo>
                    <a:pt x="980299" y="83675"/>
                  </a:lnTo>
                  <a:cubicBezTo>
                    <a:pt x="982983" y="80875"/>
                    <a:pt x="987418" y="80991"/>
                    <a:pt x="990219" y="83675"/>
                  </a:cubicBezTo>
                  <a:cubicBezTo>
                    <a:pt x="992903" y="86476"/>
                    <a:pt x="992903" y="90911"/>
                    <a:pt x="990219" y="93595"/>
                  </a:cubicBezTo>
                  <a:lnTo>
                    <a:pt x="981349" y="102465"/>
                  </a:lnTo>
                  <a:cubicBezTo>
                    <a:pt x="979949" y="103865"/>
                    <a:pt x="978199" y="104448"/>
                    <a:pt x="976448" y="104448"/>
                  </a:cubicBezTo>
                  <a:close/>
                  <a:moveTo>
                    <a:pt x="1002823" y="78074"/>
                  </a:moveTo>
                  <a:cubicBezTo>
                    <a:pt x="1001072" y="78074"/>
                    <a:pt x="999205" y="77374"/>
                    <a:pt x="997921" y="75973"/>
                  </a:cubicBezTo>
                  <a:cubicBezTo>
                    <a:pt x="995237" y="73172"/>
                    <a:pt x="995237" y="68738"/>
                    <a:pt x="997921" y="66054"/>
                  </a:cubicBezTo>
                  <a:lnTo>
                    <a:pt x="1005040" y="58935"/>
                  </a:lnTo>
                  <a:cubicBezTo>
                    <a:pt x="1006324" y="57651"/>
                    <a:pt x="1008074" y="56951"/>
                    <a:pt x="1009942" y="56951"/>
                  </a:cubicBezTo>
                  <a:lnTo>
                    <a:pt x="1012392" y="56951"/>
                  </a:lnTo>
                  <a:cubicBezTo>
                    <a:pt x="1016244" y="56951"/>
                    <a:pt x="1019395" y="60102"/>
                    <a:pt x="1019395" y="63953"/>
                  </a:cubicBezTo>
                  <a:cubicBezTo>
                    <a:pt x="1019395" y="67804"/>
                    <a:pt x="1016477" y="70722"/>
                    <a:pt x="1012859" y="70955"/>
                  </a:cubicBezTo>
                  <a:lnTo>
                    <a:pt x="1007841" y="75973"/>
                  </a:lnTo>
                  <a:cubicBezTo>
                    <a:pt x="1006440" y="77374"/>
                    <a:pt x="1004690" y="77957"/>
                    <a:pt x="1002939" y="77957"/>
                  </a:cubicBezTo>
                  <a:close/>
                  <a:moveTo>
                    <a:pt x="1462396" y="71772"/>
                  </a:moveTo>
                  <a:lnTo>
                    <a:pt x="1449909" y="71772"/>
                  </a:lnTo>
                  <a:cubicBezTo>
                    <a:pt x="1446058" y="71772"/>
                    <a:pt x="1442907" y="68621"/>
                    <a:pt x="1442907" y="64770"/>
                  </a:cubicBezTo>
                  <a:cubicBezTo>
                    <a:pt x="1442907" y="60919"/>
                    <a:pt x="1446058" y="57768"/>
                    <a:pt x="1449909" y="57768"/>
                  </a:cubicBezTo>
                  <a:lnTo>
                    <a:pt x="1462396" y="57768"/>
                  </a:lnTo>
                  <a:cubicBezTo>
                    <a:pt x="1466248" y="57768"/>
                    <a:pt x="1469399" y="60919"/>
                    <a:pt x="1469399" y="64770"/>
                  </a:cubicBezTo>
                  <a:cubicBezTo>
                    <a:pt x="1469399" y="68621"/>
                    <a:pt x="1466248" y="71772"/>
                    <a:pt x="1462396" y="71772"/>
                  </a:cubicBezTo>
                  <a:close/>
                  <a:moveTo>
                    <a:pt x="1424935" y="71655"/>
                  </a:moveTo>
                  <a:lnTo>
                    <a:pt x="1412448" y="71655"/>
                  </a:lnTo>
                  <a:cubicBezTo>
                    <a:pt x="1408597" y="71655"/>
                    <a:pt x="1405446" y="68504"/>
                    <a:pt x="1405446" y="64653"/>
                  </a:cubicBezTo>
                  <a:cubicBezTo>
                    <a:pt x="1405446" y="60802"/>
                    <a:pt x="1408597" y="57651"/>
                    <a:pt x="1412448" y="57651"/>
                  </a:cubicBezTo>
                  <a:lnTo>
                    <a:pt x="1424935" y="57651"/>
                  </a:lnTo>
                  <a:cubicBezTo>
                    <a:pt x="1428786" y="57651"/>
                    <a:pt x="1431937" y="60802"/>
                    <a:pt x="1431937" y="64653"/>
                  </a:cubicBezTo>
                  <a:cubicBezTo>
                    <a:pt x="1431937" y="68504"/>
                    <a:pt x="1428786" y="71655"/>
                    <a:pt x="1424935" y="71655"/>
                  </a:cubicBezTo>
                  <a:close/>
                  <a:moveTo>
                    <a:pt x="1387474" y="71655"/>
                  </a:moveTo>
                  <a:lnTo>
                    <a:pt x="1374986" y="71655"/>
                  </a:lnTo>
                  <a:cubicBezTo>
                    <a:pt x="1371135" y="71655"/>
                    <a:pt x="1367984" y="68504"/>
                    <a:pt x="1367984" y="64653"/>
                  </a:cubicBezTo>
                  <a:cubicBezTo>
                    <a:pt x="1367984" y="60802"/>
                    <a:pt x="1371135" y="57651"/>
                    <a:pt x="1374986" y="57651"/>
                  </a:cubicBezTo>
                  <a:lnTo>
                    <a:pt x="1387474" y="57651"/>
                  </a:lnTo>
                  <a:cubicBezTo>
                    <a:pt x="1391325" y="57651"/>
                    <a:pt x="1394475" y="60802"/>
                    <a:pt x="1394475" y="64653"/>
                  </a:cubicBezTo>
                  <a:cubicBezTo>
                    <a:pt x="1394475" y="68504"/>
                    <a:pt x="1391325" y="71655"/>
                    <a:pt x="1387474" y="71655"/>
                  </a:cubicBezTo>
                  <a:close/>
                  <a:moveTo>
                    <a:pt x="1349895" y="71539"/>
                  </a:moveTo>
                  <a:lnTo>
                    <a:pt x="1337408" y="71539"/>
                  </a:lnTo>
                  <a:cubicBezTo>
                    <a:pt x="1333557" y="71539"/>
                    <a:pt x="1330406" y="68388"/>
                    <a:pt x="1330406" y="64536"/>
                  </a:cubicBezTo>
                  <a:cubicBezTo>
                    <a:pt x="1330406" y="60685"/>
                    <a:pt x="1333557" y="57534"/>
                    <a:pt x="1337408" y="57534"/>
                  </a:cubicBezTo>
                  <a:lnTo>
                    <a:pt x="1349895" y="57534"/>
                  </a:lnTo>
                  <a:cubicBezTo>
                    <a:pt x="1353747" y="57534"/>
                    <a:pt x="1356897" y="60685"/>
                    <a:pt x="1356897" y="64536"/>
                  </a:cubicBezTo>
                  <a:cubicBezTo>
                    <a:pt x="1356897" y="68388"/>
                    <a:pt x="1353747" y="71539"/>
                    <a:pt x="1349895" y="71539"/>
                  </a:cubicBezTo>
                  <a:close/>
                  <a:moveTo>
                    <a:pt x="1312434" y="71539"/>
                  </a:moveTo>
                  <a:lnTo>
                    <a:pt x="1299947" y="71539"/>
                  </a:lnTo>
                  <a:cubicBezTo>
                    <a:pt x="1296096" y="71539"/>
                    <a:pt x="1292945" y="68388"/>
                    <a:pt x="1292945" y="64536"/>
                  </a:cubicBezTo>
                  <a:cubicBezTo>
                    <a:pt x="1292945" y="60685"/>
                    <a:pt x="1296096" y="57534"/>
                    <a:pt x="1299947" y="57534"/>
                  </a:cubicBezTo>
                  <a:lnTo>
                    <a:pt x="1312434" y="57534"/>
                  </a:lnTo>
                  <a:cubicBezTo>
                    <a:pt x="1316285" y="57534"/>
                    <a:pt x="1319436" y="60685"/>
                    <a:pt x="1319436" y="64536"/>
                  </a:cubicBezTo>
                  <a:cubicBezTo>
                    <a:pt x="1319436" y="68388"/>
                    <a:pt x="1316285" y="71539"/>
                    <a:pt x="1312434" y="71539"/>
                  </a:cubicBezTo>
                  <a:close/>
                  <a:moveTo>
                    <a:pt x="1274972" y="71422"/>
                  </a:moveTo>
                  <a:lnTo>
                    <a:pt x="1262485" y="71422"/>
                  </a:lnTo>
                  <a:cubicBezTo>
                    <a:pt x="1258634" y="71422"/>
                    <a:pt x="1255483" y="68271"/>
                    <a:pt x="1255483" y="64420"/>
                  </a:cubicBezTo>
                  <a:cubicBezTo>
                    <a:pt x="1255483" y="60569"/>
                    <a:pt x="1258634" y="57417"/>
                    <a:pt x="1262485" y="57417"/>
                  </a:cubicBezTo>
                  <a:lnTo>
                    <a:pt x="1274972" y="57417"/>
                  </a:lnTo>
                  <a:cubicBezTo>
                    <a:pt x="1278824" y="57417"/>
                    <a:pt x="1281975" y="60569"/>
                    <a:pt x="1281975" y="64420"/>
                  </a:cubicBezTo>
                  <a:cubicBezTo>
                    <a:pt x="1281975" y="68271"/>
                    <a:pt x="1278824" y="71422"/>
                    <a:pt x="1274972" y="71422"/>
                  </a:cubicBezTo>
                  <a:close/>
                  <a:moveTo>
                    <a:pt x="1237394" y="71422"/>
                  </a:moveTo>
                  <a:lnTo>
                    <a:pt x="1224907" y="71422"/>
                  </a:lnTo>
                  <a:cubicBezTo>
                    <a:pt x="1221056" y="71422"/>
                    <a:pt x="1217905" y="68271"/>
                    <a:pt x="1217905" y="64420"/>
                  </a:cubicBezTo>
                  <a:cubicBezTo>
                    <a:pt x="1217905" y="60569"/>
                    <a:pt x="1221056" y="57417"/>
                    <a:pt x="1224907" y="57417"/>
                  </a:cubicBezTo>
                  <a:lnTo>
                    <a:pt x="1237394" y="57417"/>
                  </a:lnTo>
                  <a:cubicBezTo>
                    <a:pt x="1241246" y="57417"/>
                    <a:pt x="1244397" y="60569"/>
                    <a:pt x="1244397" y="64420"/>
                  </a:cubicBezTo>
                  <a:cubicBezTo>
                    <a:pt x="1244397" y="68271"/>
                    <a:pt x="1241246" y="71422"/>
                    <a:pt x="1237394" y="71422"/>
                  </a:cubicBezTo>
                  <a:close/>
                  <a:moveTo>
                    <a:pt x="1199933" y="71305"/>
                  </a:moveTo>
                  <a:lnTo>
                    <a:pt x="1187446" y="71305"/>
                  </a:lnTo>
                  <a:cubicBezTo>
                    <a:pt x="1183595" y="71305"/>
                    <a:pt x="1180444" y="68154"/>
                    <a:pt x="1180444" y="64303"/>
                  </a:cubicBezTo>
                  <a:cubicBezTo>
                    <a:pt x="1180444" y="60452"/>
                    <a:pt x="1183595" y="57301"/>
                    <a:pt x="1187446" y="57301"/>
                  </a:cubicBezTo>
                  <a:lnTo>
                    <a:pt x="1199933" y="57301"/>
                  </a:lnTo>
                  <a:cubicBezTo>
                    <a:pt x="1203784" y="57301"/>
                    <a:pt x="1206935" y="60452"/>
                    <a:pt x="1206935" y="64303"/>
                  </a:cubicBezTo>
                  <a:cubicBezTo>
                    <a:pt x="1206935" y="68154"/>
                    <a:pt x="1203784" y="71305"/>
                    <a:pt x="1199933" y="71305"/>
                  </a:cubicBezTo>
                  <a:close/>
                  <a:moveTo>
                    <a:pt x="1162472" y="71305"/>
                  </a:moveTo>
                  <a:lnTo>
                    <a:pt x="1149984" y="71305"/>
                  </a:lnTo>
                  <a:cubicBezTo>
                    <a:pt x="1146133" y="71305"/>
                    <a:pt x="1142982" y="68154"/>
                    <a:pt x="1142982" y="64303"/>
                  </a:cubicBezTo>
                  <a:cubicBezTo>
                    <a:pt x="1142982" y="60452"/>
                    <a:pt x="1146133" y="57301"/>
                    <a:pt x="1149984" y="57301"/>
                  </a:cubicBezTo>
                  <a:lnTo>
                    <a:pt x="1162472" y="57301"/>
                  </a:lnTo>
                  <a:cubicBezTo>
                    <a:pt x="1166323" y="57301"/>
                    <a:pt x="1169474" y="60452"/>
                    <a:pt x="1169474" y="64303"/>
                  </a:cubicBezTo>
                  <a:cubicBezTo>
                    <a:pt x="1169474" y="68154"/>
                    <a:pt x="1166323" y="71305"/>
                    <a:pt x="1162472" y="71305"/>
                  </a:cubicBezTo>
                  <a:close/>
                  <a:moveTo>
                    <a:pt x="1124894" y="71188"/>
                  </a:moveTo>
                  <a:lnTo>
                    <a:pt x="1112406" y="71188"/>
                  </a:lnTo>
                  <a:cubicBezTo>
                    <a:pt x="1108555" y="71188"/>
                    <a:pt x="1105404" y="68037"/>
                    <a:pt x="1105404" y="64186"/>
                  </a:cubicBezTo>
                  <a:cubicBezTo>
                    <a:pt x="1105404" y="60335"/>
                    <a:pt x="1108555" y="57184"/>
                    <a:pt x="1112406" y="57184"/>
                  </a:cubicBezTo>
                  <a:lnTo>
                    <a:pt x="1124894" y="57184"/>
                  </a:lnTo>
                  <a:cubicBezTo>
                    <a:pt x="1128745" y="57184"/>
                    <a:pt x="1131895" y="60335"/>
                    <a:pt x="1131895" y="64186"/>
                  </a:cubicBezTo>
                  <a:cubicBezTo>
                    <a:pt x="1131895" y="68037"/>
                    <a:pt x="1128745" y="71188"/>
                    <a:pt x="1124894" y="71188"/>
                  </a:cubicBezTo>
                  <a:close/>
                  <a:moveTo>
                    <a:pt x="1087432" y="71188"/>
                  </a:moveTo>
                  <a:lnTo>
                    <a:pt x="1074945" y="71188"/>
                  </a:lnTo>
                  <a:cubicBezTo>
                    <a:pt x="1071094" y="71188"/>
                    <a:pt x="1067943" y="68037"/>
                    <a:pt x="1067943" y="64186"/>
                  </a:cubicBezTo>
                  <a:cubicBezTo>
                    <a:pt x="1067943" y="60335"/>
                    <a:pt x="1071094" y="57184"/>
                    <a:pt x="1074945" y="57184"/>
                  </a:cubicBezTo>
                  <a:lnTo>
                    <a:pt x="1087432" y="57184"/>
                  </a:lnTo>
                  <a:cubicBezTo>
                    <a:pt x="1091283" y="57184"/>
                    <a:pt x="1094434" y="60335"/>
                    <a:pt x="1094434" y="64186"/>
                  </a:cubicBezTo>
                  <a:cubicBezTo>
                    <a:pt x="1094434" y="68037"/>
                    <a:pt x="1091283" y="71188"/>
                    <a:pt x="1087432" y="71188"/>
                  </a:cubicBezTo>
                  <a:close/>
                  <a:moveTo>
                    <a:pt x="1049970" y="71072"/>
                  </a:moveTo>
                  <a:lnTo>
                    <a:pt x="1037483" y="71072"/>
                  </a:lnTo>
                  <a:cubicBezTo>
                    <a:pt x="1033632" y="71072"/>
                    <a:pt x="1030481" y="67921"/>
                    <a:pt x="1030481" y="64070"/>
                  </a:cubicBezTo>
                  <a:cubicBezTo>
                    <a:pt x="1030481" y="60218"/>
                    <a:pt x="1033632" y="57067"/>
                    <a:pt x="1037483" y="57067"/>
                  </a:cubicBezTo>
                  <a:lnTo>
                    <a:pt x="1049970" y="57067"/>
                  </a:lnTo>
                  <a:cubicBezTo>
                    <a:pt x="1053822" y="57067"/>
                    <a:pt x="1056973" y="60218"/>
                    <a:pt x="1056973" y="64070"/>
                  </a:cubicBezTo>
                  <a:cubicBezTo>
                    <a:pt x="1056973" y="67921"/>
                    <a:pt x="1053822" y="71072"/>
                    <a:pt x="1049970" y="71072"/>
                  </a:cubicBezTo>
                  <a:close/>
                  <a:moveTo>
                    <a:pt x="1484103" y="63603"/>
                  </a:moveTo>
                  <a:cubicBezTo>
                    <a:pt x="1482352" y="63603"/>
                    <a:pt x="1480485" y="62903"/>
                    <a:pt x="1479201" y="61502"/>
                  </a:cubicBezTo>
                  <a:cubicBezTo>
                    <a:pt x="1476517" y="58701"/>
                    <a:pt x="1476517" y="54266"/>
                    <a:pt x="1479201" y="51582"/>
                  </a:cubicBezTo>
                  <a:lnTo>
                    <a:pt x="1488071" y="42713"/>
                  </a:lnTo>
                  <a:cubicBezTo>
                    <a:pt x="1490755" y="39912"/>
                    <a:pt x="1495190" y="40029"/>
                    <a:pt x="1497991" y="42713"/>
                  </a:cubicBezTo>
                  <a:cubicBezTo>
                    <a:pt x="1500675" y="45514"/>
                    <a:pt x="1500675" y="49949"/>
                    <a:pt x="1497991" y="52633"/>
                  </a:cubicBezTo>
                  <a:lnTo>
                    <a:pt x="1489121" y="61502"/>
                  </a:lnTo>
                  <a:cubicBezTo>
                    <a:pt x="1487721" y="62903"/>
                    <a:pt x="1485970" y="63486"/>
                    <a:pt x="1484220" y="63486"/>
                  </a:cubicBezTo>
                  <a:close/>
                  <a:moveTo>
                    <a:pt x="1510594" y="37111"/>
                  </a:moveTo>
                  <a:cubicBezTo>
                    <a:pt x="1508844" y="37111"/>
                    <a:pt x="1506977" y="36411"/>
                    <a:pt x="1505693" y="35011"/>
                  </a:cubicBezTo>
                  <a:cubicBezTo>
                    <a:pt x="1503009" y="32210"/>
                    <a:pt x="1503009" y="27775"/>
                    <a:pt x="1505693" y="25091"/>
                  </a:cubicBezTo>
                  <a:lnTo>
                    <a:pt x="1514562" y="16222"/>
                  </a:lnTo>
                  <a:cubicBezTo>
                    <a:pt x="1517363" y="13421"/>
                    <a:pt x="1521798" y="13538"/>
                    <a:pt x="1524482" y="16222"/>
                  </a:cubicBezTo>
                  <a:cubicBezTo>
                    <a:pt x="1527166" y="19023"/>
                    <a:pt x="1527166" y="23457"/>
                    <a:pt x="1524482" y="26141"/>
                  </a:cubicBezTo>
                  <a:lnTo>
                    <a:pt x="1515613" y="35011"/>
                  </a:lnTo>
                  <a:cubicBezTo>
                    <a:pt x="1514212" y="36411"/>
                    <a:pt x="1512462" y="36995"/>
                    <a:pt x="1510711" y="36995"/>
                  </a:cubicBezTo>
                  <a:close/>
                  <a:moveTo>
                    <a:pt x="1777026" y="14238"/>
                  </a:moveTo>
                  <a:lnTo>
                    <a:pt x="1764422" y="14238"/>
                  </a:lnTo>
                  <a:cubicBezTo>
                    <a:pt x="1760571" y="14238"/>
                    <a:pt x="1757420" y="11087"/>
                    <a:pt x="1757420" y="7235"/>
                  </a:cubicBezTo>
                  <a:cubicBezTo>
                    <a:pt x="1757420" y="3384"/>
                    <a:pt x="1760571" y="233"/>
                    <a:pt x="1764422" y="233"/>
                  </a:cubicBezTo>
                  <a:lnTo>
                    <a:pt x="1777026" y="233"/>
                  </a:lnTo>
                  <a:cubicBezTo>
                    <a:pt x="1780877" y="233"/>
                    <a:pt x="1784028" y="3384"/>
                    <a:pt x="1784028" y="7235"/>
                  </a:cubicBezTo>
                  <a:cubicBezTo>
                    <a:pt x="1784028" y="11087"/>
                    <a:pt x="1780877" y="14238"/>
                    <a:pt x="1777026" y="14238"/>
                  </a:cubicBezTo>
                  <a:close/>
                  <a:moveTo>
                    <a:pt x="1739214" y="14238"/>
                  </a:moveTo>
                  <a:lnTo>
                    <a:pt x="1726610" y="14238"/>
                  </a:lnTo>
                  <a:cubicBezTo>
                    <a:pt x="1722759" y="14238"/>
                    <a:pt x="1719608" y="11087"/>
                    <a:pt x="1719608" y="7235"/>
                  </a:cubicBezTo>
                  <a:cubicBezTo>
                    <a:pt x="1719608" y="3384"/>
                    <a:pt x="1722759" y="233"/>
                    <a:pt x="1726610" y="233"/>
                  </a:cubicBezTo>
                  <a:lnTo>
                    <a:pt x="1739097" y="233"/>
                  </a:lnTo>
                  <a:cubicBezTo>
                    <a:pt x="1742949" y="233"/>
                    <a:pt x="1746100" y="3384"/>
                    <a:pt x="1746100" y="7235"/>
                  </a:cubicBezTo>
                  <a:cubicBezTo>
                    <a:pt x="1746100" y="11087"/>
                    <a:pt x="1742949" y="14238"/>
                    <a:pt x="1739097" y="14238"/>
                  </a:cubicBezTo>
                  <a:close/>
                  <a:moveTo>
                    <a:pt x="1701636" y="14121"/>
                  </a:moveTo>
                  <a:lnTo>
                    <a:pt x="1689032" y="14121"/>
                  </a:lnTo>
                  <a:cubicBezTo>
                    <a:pt x="1685181" y="14121"/>
                    <a:pt x="1682030" y="10970"/>
                    <a:pt x="1682030" y="7119"/>
                  </a:cubicBezTo>
                  <a:cubicBezTo>
                    <a:pt x="1682030" y="3268"/>
                    <a:pt x="1685181" y="117"/>
                    <a:pt x="1689032" y="117"/>
                  </a:cubicBezTo>
                  <a:lnTo>
                    <a:pt x="1701520" y="117"/>
                  </a:lnTo>
                  <a:cubicBezTo>
                    <a:pt x="1705371" y="117"/>
                    <a:pt x="1708521" y="3268"/>
                    <a:pt x="1708521" y="7119"/>
                  </a:cubicBezTo>
                  <a:cubicBezTo>
                    <a:pt x="1708521" y="10970"/>
                    <a:pt x="1705371" y="14121"/>
                    <a:pt x="1701520" y="14121"/>
                  </a:cubicBezTo>
                  <a:close/>
                  <a:moveTo>
                    <a:pt x="1664058" y="14121"/>
                  </a:moveTo>
                  <a:lnTo>
                    <a:pt x="1651454" y="14121"/>
                  </a:lnTo>
                  <a:cubicBezTo>
                    <a:pt x="1647603" y="14121"/>
                    <a:pt x="1644452" y="10970"/>
                    <a:pt x="1644452" y="7119"/>
                  </a:cubicBezTo>
                  <a:cubicBezTo>
                    <a:pt x="1644452" y="3268"/>
                    <a:pt x="1647603" y="117"/>
                    <a:pt x="1651454" y="117"/>
                  </a:cubicBezTo>
                  <a:lnTo>
                    <a:pt x="1664058" y="117"/>
                  </a:lnTo>
                  <a:cubicBezTo>
                    <a:pt x="1667909" y="117"/>
                    <a:pt x="1671060" y="3268"/>
                    <a:pt x="1671060" y="7119"/>
                  </a:cubicBezTo>
                  <a:cubicBezTo>
                    <a:pt x="1671060" y="10970"/>
                    <a:pt x="1667909" y="14121"/>
                    <a:pt x="1664058" y="14121"/>
                  </a:cubicBezTo>
                  <a:close/>
                  <a:moveTo>
                    <a:pt x="1626480" y="14004"/>
                  </a:moveTo>
                  <a:lnTo>
                    <a:pt x="1613876" y="14004"/>
                  </a:lnTo>
                  <a:cubicBezTo>
                    <a:pt x="1610025" y="14004"/>
                    <a:pt x="1606874" y="10853"/>
                    <a:pt x="1606874" y="7002"/>
                  </a:cubicBezTo>
                  <a:cubicBezTo>
                    <a:pt x="1606874" y="3151"/>
                    <a:pt x="1610025" y="0"/>
                    <a:pt x="1613876" y="0"/>
                  </a:cubicBezTo>
                  <a:lnTo>
                    <a:pt x="1626363" y="0"/>
                  </a:lnTo>
                  <a:cubicBezTo>
                    <a:pt x="1630214" y="0"/>
                    <a:pt x="1633365" y="3151"/>
                    <a:pt x="1633365" y="7002"/>
                  </a:cubicBezTo>
                  <a:cubicBezTo>
                    <a:pt x="1633365" y="10853"/>
                    <a:pt x="1630214" y="14004"/>
                    <a:pt x="1626363" y="14004"/>
                  </a:cubicBezTo>
                  <a:close/>
                  <a:moveTo>
                    <a:pt x="1588785" y="14004"/>
                  </a:moveTo>
                  <a:lnTo>
                    <a:pt x="1576181" y="14004"/>
                  </a:lnTo>
                  <a:cubicBezTo>
                    <a:pt x="1572330" y="14004"/>
                    <a:pt x="1569179" y="10853"/>
                    <a:pt x="1569179" y="7002"/>
                  </a:cubicBezTo>
                  <a:cubicBezTo>
                    <a:pt x="1569179" y="3151"/>
                    <a:pt x="1572330" y="0"/>
                    <a:pt x="1576181" y="0"/>
                  </a:cubicBezTo>
                  <a:lnTo>
                    <a:pt x="1588668" y="0"/>
                  </a:lnTo>
                  <a:cubicBezTo>
                    <a:pt x="1592519" y="0"/>
                    <a:pt x="1595670" y="3151"/>
                    <a:pt x="1595670" y="7002"/>
                  </a:cubicBezTo>
                  <a:cubicBezTo>
                    <a:pt x="1595670" y="10853"/>
                    <a:pt x="1592519" y="14004"/>
                    <a:pt x="1588668" y="14004"/>
                  </a:cubicBezTo>
                  <a:close/>
                  <a:moveTo>
                    <a:pt x="1551207" y="14004"/>
                  </a:moveTo>
                  <a:lnTo>
                    <a:pt x="1538603" y="14004"/>
                  </a:lnTo>
                  <a:cubicBezTo>
                    <a:pt x="1534752" y="14004"/>
                    <a:pt x="1531601" y="10853"/>
                    <a:pt x="1531601" y="7002"/>
                  </a:cubicBezTo>
                  <a:cubicBezTo>
                    <a:pt x="1531601" y="3151"/>
                    <a:pt x="1534752" y="0"/>
                    <a:pt x="1538603" y="0"/>
                  </a:cubicBezTo>
                  <a:lnTo>
                    <a:pt x="1551207" y="0"/>
                  </a:lnTo>
                  <a:cubicBezTo>
                    <a:pt x="1555058" y="0"/>
                    <a:pt x="1558209" y="3151"/>
                    <a:pt x="1558209" y="7002"/>
                  </a:cubicBezTo>
                  <a:cubicBezTo>
                    <a:pt x="1558209" y="10853"/>
                    <a:pt x="1555058" y="14004"/>
                    <a:pt x="1551207" y="14004"/>
                  </a:cubicBezTo>
                  <a:close/>
                </a:path>
              </a:pathLst>
            </a:custGeom>
            <a:solidFill>
              <a:srgbClr val="000000"/>
            </a:solidFill>
            <a:ln w="11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8" name="Free-form: Shape 97">
              <a:extLst>
                <a:ext uri="{FF2B5EF4-FFF2-40B4-BE49-F238E27FC236}">
                  <a16:creationId xmlns:a16="http://schemas.microsoft.com/office/drawing/2014/main" id="{7D07DE87-E48A-60AB-B268-5769859857B8}"/>
                </a:ext>
              </a:extLst>
            </p:cNvPr>
            <p:cNvSpPr/>
            <p:nvPr/>
          </p:nvSpPr>
          <p:spPr>
            <a:xfrm>
              <a:off x="2907897" y="3602190"/>
              <a:ext cx="3047942" cy="573008"/>
            </a:xfrm>
            <a:custGeom>
              <a:avLst/>
              <a:gdLst>
                <a:gd name="connsiteX0" fmla="*/ 1472229 w 3047942"/>
                <a:gd name="connsiteY0" fmla="*/ 573008 h 573008"/>
                <a:gd name="connsiteX1" fmla="*/ 1459741 w 3047942"/>
                <a:gd name="connsiteY1" fmla="*/ 573008 h 573008"/>
                <a:gd name="connsiteX2" fmla="*/ 1452739 w 3047942"/>
                <a:gd name="connsiteY2" fmla="*/ 566006 h 573008"/>
                <a:gd name="connsiteX3" fmla="*/ 1459741 w 3047942"/>
                <a:gd name="connsiteY3" fmla="*/ 559004 h 573008"/>
                <a:gd name="connsiteX4" fmla="*/ 1472229 w 3047942"/>
                <a:gd name="connsiteY4" fmla="*/ 559004 h 573008"/>
                <a:gd name="connsiteX5" fmla="*/ 1479231 w 3047942"/>
                <a:gd name="connsiteY5" fmla="*/ 566006 h 573008"/>
                <a:gd name="connsiteX6" fmla="*/ 1472229 w 3047942"/>
                <a:gd name="connsiteY6" fmla="*/ 573008 h 573008"/>
                <a:gd name="connsiteX7" fmla="*/ 1434650 w 3047942"/>
                <a:gd name="connsiteY7" fmla="*/ 572891 h 573008"/>
                <a:gd name="connsiteX8" fmla="*/ 1422163 w 3047942"/>
                <a:gd name="connsiteY8" fmla="*/ 572891 h 573008"/>
                <a:gd name="connsiteX9" fmla="*/ 1415161 w 3047942"/>
                <a:gd name="connsiteY9" fmla="*/ 565889 h 573008"/>
                <a:gd name="connsiteX10" fmla="*/ 1422163 w 3047942"/>
                <a:gd name="connsiteY10" fmla="*/ 558887 h 573008"/>
                <a:gd name="connsiteX11" fmla="*/ 1434650 w 3047942"/>
                <a:gd name="connsiteY11" fmla="*/ 558887 h 573008"/>
                <a:gd name="connsiteX12" fmla="*/ 1441653 w 3047942"/>
                <a:gd name="connsiteY12" fmla="*/ 565889 h 573008"/>
                <a:gd name="connsiteX13" fmla="*/ 1434650 w 3047942"/>
                <a:gd name="connsiteY13" fmla="*/ 572891 h 573008"/>
                <a:gd name="connsiteX14" fmla="*/ 1397189 w 3047942"/>
                <a:gd name="connsiteY14" fmla="*/ 572891 h 573008"/>
                <a:gd name="connsiteX15" fmla="*/ 1384702 w 3047942"/>
                <a:gd name="connsiteY15" fmla="*/ 572891 h 573008"/>
                <a:gd name="connsiteX16" fmla="*/ 1377700 w 3047942"/>
                <a:gd name="connsiteY16" fmla="*/ 565889 h 573008"/>
                <a:gd name="connsiteX17" fmla="*/ 1384702 w 3047942"/>
                <a:gd name="connsiteY17" fmla="*/ 558887 h 573008"/>
                <a:gd name="connsiteX18" fmla="*/ 1397189 w 3047942"/>
                <a:gd name="connsiteY18" fmla="*/ 558887 h 573008"/>
                <a:gd name="connsiteX19" fmla="*/ 1404191 w 3047942"/>
                <a:gd name="connsiteY19" fmla="*/ 565889 h 573008"/>
                <a:gd name="connsiteX20" fmla="*/ 1397189 w 3047942"/>
                <a:gd name="connsiteY20" fmla="*/ 572891 h 573008"/>
                <a:gd name="connsiteX21" fmla="*/ 1359727 w 3047942"/>
                <a:gd name="connsiteY21" fmla="*/ 572775 h 573008"/>
                <a:gd name="connsiteX22" fmla="*/ 1347241 w 3047942"/>
                <a:gd name="connsiteY22" fmla="*/ 572775 h 573008"/>
                <a:gd name="connsiteX23" fmla="*/ 1340238 w 3047942"/>
                <a:gd name="connsiteY23" fmla="*/ 565773 h 573008"/>
                <a:gd name="connsiteX24" fmla="*/ 1347241 w 3047942"/>
                <a:gd name="connsiteY24" fmla="*/ 558770 h 573008"/>
                <a:gd name="connsiteX25" fmla="*/ 1359727 w 3047942"/>
                <a:gd name="connsiteY25" fmla="*/ 558770 h 573008"/>
                <a:gd name="connsiteX26" fmla="*/ 1366730 w 3047942"/>
                <a:gd name="connsiteY26" fmla="*/ 565773 h 573008"/>
                <a:gd name="connsiteX27" fmla="*/ 1359727 w 3047942"/>
                <a:gd name="connsiteY27" fmla="*/ 572775 h 573008"/>
                <a:gd name="connsiteX28" fmla="*/ 1322149 w 3047942"/>
                <a:gd name="connsiteY28" fmla="*/ 572775 h 573008"/>
                <a:gd name="connsiteX29" fmla="*/ 1309662 w 3047942"/>
                <a:gd name="connsiteY29" fmla="*/ 572775 h 573008"/>
                <a:gd name="connsiteX30" fmla="*/ 1302660 w 3047942"/>
                <a:gd name="connsiteY30" fmla="*/ 565773 h 573008"/>
                <a:gd name="connsiteX31" fmla="*/ 1309662 w 3047942"/>
                <a:gd name="connsiteY31" fmla="*/ 558770 h 573008"/>
                <a:gd name="connsiteX32" fmla="*/ 1322149 w 3047942"/>
                <a:gd name="connsiteY32" fmla="*/ 558770 h 573008"/>
                <a:gd name="connsiteX33" fmla="*/ 1329151 w 3047942"/>
                <a:gd name="connsiteY33" fmla="*/ 565773 h 573008"/>
                <a:gd name="connsiteX34" fmla="*/ 1322149 w 3047942"/>
                <a:gd name="connsiteY34" fmla="*/ 572775 h 573008"/>
                <a:gd name="connsiteX35" fmla="*/ 1287605 w 3047942"/>
                <a:gd name="connsiteY35" fmla="*/ 565773 h 573008"/>
                <a:gd name="connsiteX36" fmla="*/ 1282704 w 3047942"/>
                <a:gd name="connsiteY36" fmla="*/ 563672 h 573008"/>
                <a:gd name="connsiteX37" fmla="*/ 1273835 w 3047942"/>
                <a:gd name="connsiteY37" fmla="*/ 554803 h 573008"/>
                <a:gd name="connsiteX38" fmla="*/ 1273835 w 3047942"/>
                <a:gd name="connsiteY38" fmla="*/ 544883 h 573008"/>
                <a:gd name="connsiteX39" fmla="*/ 1283754 w 3047942"/>
                <a:gd name="connsiteY39" fmla="*/ 544883 h 573008"/>
                <a:gd name="connsiteX40" fmla="*/ 1292624 w 3047942"/>
                <a:gd name="connsiteY40" fmla="*/ 553752 h 573008"/>
                <a:gd name="connsiteX41" fmla="*/ 1292624 w 3047942"/>
                <a:gd name="connsiteY41" fmla="*/ 563672 h 573008"/>
                <a:gd name="connsiteX42" fmla="*/ 1287722 w 3047942"/>
                <a:gd name="connsiteY42" fmla="*/ 565656 h 573008"/>
                <a:gd name="connsiteX43" fmla="*/ 1493935 w 3047942"/>
                <a:gd name="connsiteY43" fmla="*/ 565189 h 573008"/>
                <a:gd name="connsiteX44" fmla="*/ 1489034 w 3047942"/>
                <a:gd name="connsiteY44" fmla="*/ 563088 h 573008"/>
                <a:gd name="connsiteX45" fmla="*/ 1489034 w 3047942"/>
                <a:gd name="connsiteY45" fmla="*/ 553169 h 573008"/>
                <a:gd name="connsiteX46" fmla="*/ 1497903 w 3047942"/>
                <a:gd name="connsiteY46" fmla="*/ 544300 h 573008"/>
                <a:gd name="connsiteX47" fmla="*/ 1507823 w 3047942"/>
                <a:gd name="connsiteY47" fmla="*/ 544300 h 573008"/>
                <a:gd name="connsiteX48" fmla="*/ 1507823 w 3047942"/>
                <a:gd name="connsiteY48" fmla="*/ 554219 h 573008"/>
                <a:gd name="connsiteX49" fmla="*/ 1498953 w 3047942"/>
                <a:gd name="connsiteY49" fmla="*/ 563088 h 573008"/>
                <a:gd name="connsiteX50" fmla="*/ 1494052 w 3047942"/>
                <a:gd name="connsiteY50" fmla="*/ 565073 h 573008"/>
                <a:gd name="connsiteX51" fmla="*/ 1261114 w 3047942"/>
                <a:gd name="connsiteY51" fmla="*/ 539165 h 573008"/>
                <a:gd name="connsiteX52" fmla="*/ 1256213 w 3047942"/>
                <a:gd name="connsiteY52" fmla="*/ 537064 h 573008"/>
                <a:gd name="connsiteX53" fmla="*/ 1247343 w 3047942"/>
                <a:gd name="connsiteY53" fmla="*/ 528195 h 573008"/>
                <a:gd name="connsiteX54" fmla="*/ 1247343 w 3047942"/>
                <a:gd name="connsiteY54" fmla="*/ 518275 h 573008"/>
                <a:gd name="connsiteX55" fmla="*/ 1257263 w 3047942"/>
                <a:gd name="connsiteY55" fmla="*/ 518275 h 573008"/>
                <a:gd name="connsiteX56" fmla="*/ 1266132 w 3047942"/>
                <a:gd name="connsiteY56" fmla="*/ 527144 h 573008"/>
                <a:gd name="connsiteX57" fmla="*/ 1266132 w 3047942"/>
                <a:gd name="connsiteY57" fmla="*/ 537064 h 573008"/>
                <a:gd name="connsiteX58" fmla="*/ 1261231 w 3047942"/>
                <a:gd name="connsiteY58" fmla="*/ 539048 h 573008"/>
                <a:gd name="connsiteX59" fmla="*/ 1520543 w 3047942"/>
                <a:gd name="connsiteY59" fmla="*/ 538698 h 573008"/>
                <a:gd name="connsiteX60" fmla="*/ 1515642 w 3047942"/>
                <a:gd name="connsiteY60" fmla="*/ 536597 h 573008"/>
                <a:gd name="connsiteX61" fmla="*/ 1515642 w 3047942"/>
                <a:gd name="connsiteY61" fmla="*/ 526677 h 573008"/>
                <a:gd name="connsiteX62" fmla="*/ 1524511 w 3047942"/>
                <a:gd name="connsiteY62" fmla="*/ 517808 h 573008"/>
                <a:gd name="connsiteX63" fmla="*/ 1534431 w 3047942"/>
                <a:gd name="connsiteY63" fmla="*/ 517808 h 573008"/>
                <a:gd name="connsiteX64" fmla="*/ 1534431 w 3047942"/>
                <a:gd name="connsiteY64" fmla="*/ 527728 h 573008"/>
                <a:gd name="connsiteX65" fmla="*/ 1525562 w 3047942"/>
                <a:gd name="connsiteY65" fmla="*/ 536597 h 573008"/>
                <a:gd name="connsiteX66" fmla="*/ 1520660 w 3047942"/>
                <a:gd name="connsiteY66" fmla="*/ 538581 h 573008"/>
                <a:gd name="connsiteX67" fmla="*/ 1864115 w 3047942"/>
                <a:gd name="connsiteY67" fmla="*/ 523877 h 573008"/>
                <a:gd name="connsiteX68" fmla="*/ 1851628 w 3047942"/>
                <a:gd name="connsiteY68" fmla="*/ 523877 h 573008"/>
                <a:gd name="connsiteX69" fmla="*/ 1844626 w 3047942"/>
                <a:gd name="connsiteY69" fmla="*/ 516874 h 573008"/>
                <a:gd name="connsiteX70" fmla="*/ 1851628 w 3047942"/>
                <a:gd name="connsiteY70" fmla="*/ 509872 h 573008"/>
                <a:gd name="connsiteX71" fmla="*/ 1864115 w 3047942"/>
                <a:gd name="connsiteY71" fmla="*/ 509872 h 573008"/>
                <a:gd name="connsiteX72" fmla="*/ 1871117 w 3047942"/>
                <a:gd name="connsiteY72" fmla="*/ 516874 h 573008"/>
                <a:gd name="connsiteX73" fmla="*/ 1864115 w 3047942"/>
                <a:gd name="connsiteY73" fmla="*/ 523877 h 573008"/>
                <a:gd name="connsiteX74" fmla="*/ 1826653 w 3047942"/>
                <a:gd name="connsiteY74" fmla="*/ 523877 h 573008"/>
                <a:gd name="connsiteX75" fmla="*/ 1814166 w 3047942"/>
                <a:gd name="connsiteY75" fmla="*/ 523877 h 573008"/>
                <a:gd name="connsiteX76" fmla="*/ 1807164 w 3047942"/>
                <a:gd name="connsiteY76" fmla="*/ 516874 h 573008"/>
                <a:gd name="connsiteX77" fmla="*/ 1814166 w 3047942"/>
                <a:gd name="connsiteY77" fmla="*/ 509872 h 573008"/>
                <a:gd name="connsiteX78" fmla="*/ 1826653 w 3047942"/>
                <a:gd name="connsiteY78" fmla="*/ 509872 h 573008"/>
                <a:gd name="connsiteX79" fmla="*/ 1833656 w 3047942"/>
                <a:gd name="connsiteY79" fmla="*/ 516874 h 573008"/>
                <a:gd name="connsiteX80" fmla="*/ 1826653 w 3047942"/>
                <a:gd name="connsiteY80" fmla="*/ 523877 h 573008"/>
                <a:gd name="connsiteX81" fmla="*/ 1789192 w 3047942"/>
                <a:gd name="connsiteY81" fmla="*/ 523760 h 573008"/>
                <a:gd name="connsiteX82" fmla="*/ 1776705 w 3047942"/>
                <a:gd name="connsiteY82" fmla="*/ 523760 h 573008"/>
                <a:gd name="connsiteX83" fmla="*/ 1769703 w 3047942"/>
                <a:gd name="connsiteY83" fmla="*/ 516758 h 573008"/>
                <a:gd name="connsiteX84" fmla="*/ 1776705 w 3047942"/>
                <a:gd name="connsiteY84" fmla="*/ 509755 h 573008"/>
                <a:gd name="connsiteX85" fmla="*/ 1789192 w 3047942"/>
                <a:gd name="connsiteY85" fmla="*/ 509755 h 573008"/>
                <a:gd name="connsiteX86" fmla="*/ 1796194 w 3047942"/>
                <a:gd name="connsiteY86" fmla="*/ 516758 h 573008"/>
                <a:gd name="connsiteX87" fmla="*/ 1789192 w 3047942"/>
                <a:gd name="connsiteY87" fmla="*/ 523760 h 573008"/>
                <a:gd name="connsiteX88" fmla="*/ 1751614 w 3047942"/>
                <a:gd name="connsiteY88" fmla="*/ 523643 h 573008"/>
                <a:gd name="connsiteX89" fmla="*/ 1739127 w 3047942"/>
                <a:gd name="connsiteY89" fmla="*/ 523643 h 573008"/>
                <a:gd name="connsiteX90" fmla="*/ 1732124 w 3047942"/>
                <a:gd name="connsiteY90" fmla="*/ 516641 h 573008"/>
                <a:gd name="connsiteX91" fmla="*/ 1739127 w 3047942"/>
                <a:gd name="connsiteY91" fmla="*/ 509639 h 573008"/>
                <a:gd name="connsiteX92" fmla="*/ 1751614 w 3047942"/>
                <a:gd name="connsiteY92" fmla="*/ 509639 h 573008"/>
                <a:gd name="connsiteX93" fmla="*/ 1758616 w 3047942"/>
                <a:gd name="connsiteY93" fmla="*/ 516641 h 573008"/>
                <a:gd name="connsiteX94" fmla="*/ 1751614 w 3047942"/>
                <a:gd name="connsiteY94" fmla="*/ 523643 h 573008"/>
                <a:gd name="connsiteX95" fmla="*/ 1714153 w 3047942"/>
                <a:gd name="connsiteY95" fmla="*/ 523643 h 573008"/>
                <a:gd name="connsiteX96" fmla="*/ 1701665 w 3047942"/>
                <a:gd name="connsiteY96" fmla="*/ 523643 h 573008"/>
                <a:gd name="connsiteX97" fmla="*/ 1694663 w 3047942"/>
                <a:gd name="connsiteY97" fmla="*/ 516641 h 573008"/>
                <a:gd name="connsiteX98" fmla="*/ 1701665 w 3047942"/>
                <a:gd name="connsiteY98" fmla="*/ 509639 h 573008"/>
                <a:gd name="connsiteX99" fmla="*/ 1714153 w 3047942"/>
                <a:gd name="connsiteY99" fmla="*/ 509639 h 573008"/>
                <a:gd name="connsiteX100" fmla="*/ 1721154 w 3047942"/>
                <a:gd name="connsiteY100" fmla="*/ 516641 h 573008"/>
                <a:gd name="connsiteX101" fmla="*/ 1714153 w 3047942"/>
                <a:gd name="connsiteY101" fmla="*/ 523643 h 573008"/>
                <a:gd name="connsiteX102" fmla="*/ 1676691 w 3047942"/>
                <a:gd name="connsiteY102" fmla="*/ 523527 h 573008"/>
                <a:gd name="connsiteX103" fmla="*/ 1664204 w 3047942"/>
                <a:gd name="connsiteY103" fmla="*/ 523527 h 573008"/>
                <a:gd name="connsiteX104" fmla="*/ 1657202 w 3047942"/>
                <a:gd name="connsiteY104" fmla="*/ 516524 h 573008"/>
                <a:gd name="connsiteX105" fmla="*/ 1664204 w 3047942"/>
                <a:gd name="connsiteY105" fmla="*/ 509522 h 573008"/>
                <a:gd name="connsiteX106" fmla="*/ 1676691 w 3047942"/>
                <a:gd name="connsiteY106" fmla="*/ 509522 h 573008"/>
                <a:gd name="connsiteX107" fmla="*/ 1683693 w 3047942"/>
                <a:gd name="connsiteY107" fmla="*/ 516524 h 573008"/>
                <a:gd name="connsiteX108" fmla="*/ 1676691 w 3047942"/>
                <a:gd name="connsiteY108" fmla="*/ 523527 h 573008"/>
                <a:gd name="connsiteX109" fmla="*/ 1639113 w 3047942"/>
                <a:gd name="connsiteY109" fmla="*/ 523527 h 573008"/>
                <a:gd name="connsiteX110" fmla="*/ 1626626 w 3047942"/>
                <a:gd name="connsiteY110" fmla="*/ 523527 h 573008"/>
                <a:gd name="connsiteX111" fmla="*/ 1619624 w 3047942"/>
                <a:gd name="connsiteY111" fmla="*/ 516524 h 573008"/>
                <a:gd name="connsiteX112" fmla="*/ 1626626 w 3047942"/>
                <a:gd name="connsiteY112" fmla="*/ 509522 h 573008"/>
                <a:gd name="connsiteX113" fmla="*/ 1639113 w 3047942"/>
                <a:gd name="connsiteY113" fmla="*/ 509522 h 573008"/>
                <a:gd name="connsiteX114" fmla="*/ 1646115 w 3047942"/>
                <a:gd name="connsiteY114" fmla="*/ 516524 h 573008"/>
                <a:gd name="connsiteX115" fmla="*/ 1639113 w 3047942"/>
                <a:gd name="connsiteY115" fmla="*/ 523527 h 573008"/>
                <a:gd name="connsiteX116" fmla="*/ 1601651 w 3047942"/>
                <a:gd name="connsiteY116" fmla="*/ 523410 h 573008"/>
                <a:gd name="connsiteX117" fmla="*/ 1589164 w 3047942"/>
                <a:gd name="connsiteY117" fmla="*/ 523410 h 573008"/>
                <a:gd name="connsiteX118" fmla="*/ 1582162 w 3047942"/>
                <a:gd name="connsiteY118" fmla="*/ 516407 h 573008"/>
                <a:gd name="connsiteX119" fmla="*/ 1589164 w 3047942"/>
                <a:gd name="connsiteY119" fmla="*/ 509405 h 573008"/>
                <a:gd name="connsiteX120" fmla="*/ 1601651 w 3047942"/>
                <a:gd name="connsiteY120" fmla="*/ 509405 h 573008"/>
                <a:gd name="connsiteX121" fmla="*/ 1608654 w 3047942"/>
                <a:gd name="connsiteY121" fmla="*/ 516407 h 573008"/>
                <a:gd name="connsiteX122" fmla="*/ 1601651 w 3047942"/>
                <a:gd name="connsiteY122" fmla="*/ 523410 h 573008"/>
                <a:gd name="connsiteX123" fmla="*/ 1564190 w 3047942"/>
                <a:gd name="connsiteY123" fmla="*/ 523410 h 573008"/>
                <a:gd name="connsiteX124" fmla="*/ 1551703 w 3047942"/>
                <a:gd name="connsiteY124" fmla="*/ 523410 h 573008"/>
                <a:gd name="connsiteX125" fmla="*/ 1544701 w 3047942"/>
                <a:gd name="connsiteY125" fmla="*/ 516407 h 573008"/>
                <a:gd name="connsiteX126" fmla="*/ 1551703 w 3047942"/>
                <a:gd name="connsiteY126" fmla="*/ 509405 h 573008"/>
                <a:gd name="connsiteX127" fmla="*/ 1564190 w 3047942"/>
                <a:gd name="connsiteY127" fmla="*/ 509405 h 573008"/>
                <a:gd name="connsiteX128" fmla="*/ 1571192 w 3047942"/>
                <a:gd name="connsiteY128" fmla="*/ 516407 h 573008"/>
                <a:gd name="connsiteX129" fmla="*/ 1564190 w 3047942"/>
                <a:gd name="connsiteY129" fmla="*/ 523410 h 573008"/>
                <a:gd name="connsiteX130" fmla="*/ 1888039 w 3047942"/>
                <a:gd name="connsiteY130" fmla="*/ 521309 h 573008"/>
                <a:gd name="connsiteX131" fmla="*/ 1883137 w 3047942"/>
                <a:gd name="connsiteY131" fmla="*/ 519208 h 573008"/>
                <a:gd name="connsiteX132" fmla="*/ 1883137 w 3047942"/>
                <a:gd name="connsiteY132" fmla="*/ 509289 h 573008"/>
                <a:gd name="connsiteX133" fmla="*/ 1892007 w 3047942"/>
                <a:gd name="connsiteY133" fmla="*/ 500419 h 573008"/>
                <a:gd name="connsiteX134" fmla="*/ 1901926 w 3047942"/>
                <a:gd name="connsiteY134" fmla="*/ 500419 h 573008"/>
                <a:gd name="connsiteX135" fmla="*/ 1901926 w 3047942"/>
                <a:gd name="connsiteY135" fmla="*/ 510339 h 573008"/>
                <a:gd name="connsiteX136" fmla="*/ 1893057 w 3047942"/>
                <a:gd name="connsiteY136" fmla="*/ 519208 h 573008"/>
                <a:gd name="connsiteX137" fmla="*/ 1888155 w 3047942"/>
                <a:gd name="connsiteY137" fmla="*/ 521192 h 573008"/>
                <a:gd name="connsiteX138" fmla="*/ 1234623 w 3047942"/>
                <a:gd name="connsiteY138" fmla="*/ 512673 h 573008"/>
                <a:gd name="connsiteX139" fmla="*/ 1229721 w 3047942"/>
                <a:gd name="connsiteY139" fmla="*/ 510572 h 573008"/>
                <a:gd name="connsiteX140" fmla="*/ 1220852 w 3047942"/>
                <a:gd name="connsiteY140" fmla="*/ 501703 h 573008"/>
                <a:gd name="connsiteX141" fmla="*/ 1220852 w 3047942"/>
                <a:gd name="connsiteY141" fmla="*/ 491783 h 573008"/>
                <a:gd name="connsiteX142" fmla="*/ 1230772 w 3047942"/>
                <a:gd name="connsiteY142" fmla="*/ 491783 h 573008"/>
                <a:gd name="connsiteX143" fmla="*/ 1239641 w 3047942"/>
                <a:gd name="connsiteY143" fmla="*/ 500653 h 573008"/>
                <a:gd name="connsiteX144" fmla="*/ 1239641 w 3047942"/>
                <a:gd name="connsiteY144" fmla="*/ 510572 h 573008"/>
                <a:gd name="connsiteX145" fmla="*/ 1234739 w 3047942"/>
                <a:gd name="connsiteY145" fmla="*/ 512556 h 573008"/>
                <a:gd name="connsiteX146" fmla="*/ 1914647 w 3047942"/>
                <a:gd name="connsiteY146" fmla="*/ 494818 h 573008"/>
                <a:gd name="connsiteX147" fmla="*/ 1909745 w 3047942"/>
                <a:gd name="connsiteY147" fmla="*/ 492717 h 573008"/>
                <a:gd name="connsiteX148" fmla="*/ 1909745 w 3047942"/>
                <a:gd name="connsiteY148" fmla="*/ 482797 h 573008"/>
                <a:gd name="connsiteX149" fmla="*/ 1918615 w 3047942"/>
                <a:gd name="connsiteY149" fmla="*/ 473928 h 573008"/>
                <a:gd name="connsiteX150" fmla="*/ 1928535 w 3047942"/>
                <a:gd name="connsiteY150" fmla="*/ 473928 h 573008"/>
                <a:gd name="connsiteX151" fmla="*/ 1928535 w 3047942"/>
                <a:gd name="connsiteY151" fmla="*/ 483847 h 573008"/>
                <a:gd name="connsiteX152" fmla="*/ 1919665 w 3047942"/>
                <a:gd name="connsiteY152" fmla="*/ 492717 h 573008"/>
                <a:gd name="connsiteX153" fmla="*/ 1914764 w 3047942"/>
                <a:gd name="connsiteY153" fmla="*/ 494701 h 573008"/>
                <a:gd name="connsiteX154" fmla="*/ 1208131 w 3047942"/>
                <a:gd name="connsiteY154" fmla="*/ 486065 h 573008"/>
                <a:gd name="connsiteX155" fmla="*/ 1203230 w 3047942"/>
                <a:gd name="connsiteY155" fmla="*/ 483964 h 573008"/>
                <a:gd name="connsiteX156" fmla="*/ 1194360 w 3047942"/>
                <a:gd name="connsiteY156" fmla="*/ 475095 h 573008"/>
                <a:gd name="connsiteX157" fmla="*/ 1194360 w 3047942"/>
                <a:gd name="connsiteY157" fmla="*/ 465175 h 573008"/>
                <a:gd name="connsiteX158" fmla="*/ 1204280 w 3047942"/>
                <a:gd name="connsiteY158" fmla="*/ 465175 h 573008"/>
                <a:gd name="connsiteX159" fmla="*/ 1213150 w 3047942"/>
                <a:gd name="connsiteY159" fmla="*/ 474045 h 573008"/>
                <a:gd name="connsiteX160" fmla="*/ 1213150 w 3047942"/>
                <a:gd name="connsiteY160" fmla="*/ 483964 h 573008"/>
                <a:gd name="connsiteX161" fmla="*/ 1208248 w 3047942"/>
                <a:gd name="connsiteY161" fmla="*/ 485948 h 573008"/>
                <a:gd name="connsiteX162" fmla="*/ 1941138 w 3047942"/>
                <a:gd name="connsiteY162" fmla="*/ 468326 h 573008"/>
                <a:gd name="connsiteX163" fmla="*/ 1936237 w 3047942"/>
                <a:gd name="connsiteY163" fmla="*/ 466226 h 573008"/>
                <a:gd name="connsiteX164" fmla="*/ 1936237 w 3047942"/>
                <a:gd name="connsiteY164" fmla="*/ 456306 h 573008"/>
                <a:gd name="connsiteX165" fmla="*/ 1945106 w 3047942"/>
                <a:gd name="connsiteY165" fmla="*/ 447436 h 573008"/>
                <a:gd name="connsiteX166" fmla="*/ 1955026 w 3047942"/>
                <a:gd name="connsiteY166" fmla="*/ 447436 h 573008"/>
                <a:gd name="connsiteX167" fmla="*/ 1955026 w 3047942"/>
                <a:gd name="connsiteY167" fmla="*/ 457356 h 573008"/>
                <a:gd name="connsiteX168" fmla="*/ 1946156 w 3047942"/>
                <a:gd name="connsiteY168" fmla="*/ 466226 h 573008"/>
                <a:gd name="connsiteX169" fmla="*/ 1941255 w 3047942"/>
                <a:gd name="connsiteY169" fmla="*/ 468209 h 573008"/>
                <a:gd name="connsiteX170" fmla="*/ 1181640 w 3047942"/>
                <a:gd name="connsiteY170" fmla="*/ 459457 h 573008"/>
                <a:gd name="connsiteX171" fmla="*/ 1176738 w 3047942"/>
                <a:gd name="connsiteY171" fmla="*/ 457356 h 573008"/>
                <a:gd name="connsiteX172" fmla="*/ 1167869 w 3047942"/>
                <a:gd name="connsiteY172" fmla="*/ 448487 h 573008"/>
                <a:gd name="connsiteX173" fmla="*/ 1167869 w 3047942"/>
                <a:gd name="connsiteY173" fmla="*/ 438567 h 573008"/>
                <a:gd name="connsiteX174" fmla="*/ 1177789 w 3047942"/>
                <a:gd name="connsiteY174" fmla="*/ 438567 h 573008"/>
                <a:gd name="connsiteX175" fmla="*/ 1186658 w 3047942"/>
                <a:gd name="connsiteY175" fmla="*/ 447436 h 573008"/>
                <a:gd name="connsiteX176" fmla="*/ 1186658 w 3047942"/>
                <a:gd name="connsiteY176" fmla="*/ 457356 h 573008"/>
                <a:gd name="connsiteX177" fmla="*/ 1181757 w 3047942"/>
                <a:gd name="connsiteY177" fmla="*/ 459340 h 573008"/>
                <a:gd name="connsiteX178" fmla="*/ 1967746 w 3047942"/>
                <a:gd name="connsiteY178" fmla="*/ 441835 h 573008"/>
                <a:gd name="connsiteX179" fmla="*/ 1962845 w 3047942"/>
                <a:gd name="connsiteY179" fmla="*/ 439734 h 573008"/>
                <a:gd name="connsiteX180" fmla="*/ 1962845 w 3047942"/>
                <a:gd name="connsiteY180" fmla="*/ 429815 h 573008"/>
                <a:gd name="connsiteX181" fmla="*/ 1971714 w 3047942"/>
                <a:gd name="connsiteY181" fmla="*/ 420945 h 573008"/>
                <a:gd name="connsiteX182" fmla="*/ 1981634 w 3047942"/>
                <a:gd name="connsiteY182" fmla="*/ 420945 h 573008"/>
                <a:gd name="connsiteX183" fmla="*/ 1981634 w 3047942"/>
                <a:gd name="connsiteY183" fmla="*/ 430865 h 573008"/>
                <a:gd name="connsiteX184" fmla="*/ 1972764 w 3047942"/>
                <a:gd name="connsiteY184" fmla="*/ 439734 h 573008"/>
                <a:gd name="connsiteX185" fmla="*/ 1967863 w 3047942"/>
                <a:gd name="connsiteY185" fmla="*/ 441718 h 573008"/>
                <a:gd name="connsiteX186" fmla="*/ 663365 w 3047942"/>
                <a:gd name="connsiteY186" fmla="*/ 436350 h 573008"/>
                <a:gd name="connsiteX187" fmla="*/ 650878 w 3047942"/>
                <a:gd name="connsiteY187" fmla="*/ 436350 h 573008"/>
                <a:gd name="connsiteX188" fmla="*/ 643876 w 3047942"/>
                <a:gd name="connsiteY188" fmla="*/ 429348 h 573008"/>
                <a:gd name="connsiteX189" fmla="*/ 650878 w 3047942"/>
                <a:gd name="connsiteY189" fmla="*/ 422346 h 573008"/>
                <a:gd name="connsiteX190" fmla="*/ 663365 w 3047942"/>
                <a:gd name="connsiteY190" fmla="*/ 422346 h 573008"/>
                <a:gd name="connsiteX191" fmla="*/ 670367 w 3047942"/>
                <a:gd name="connsiteY191" fmla="*/ 429348 h 573008"/>
                <a:gd name="connsiteX192" fmla="*/ 663365 w 3047942"/>
                <a:gd name="connsiteY192" fmla="*/ 436350 h 573008"/>
                <a:gd name="connsiteX193" fmla="*/ 625787 w 3047942"/>
                <a:gd name="connsiteY193" fmla="*/ 436233 h 573008"/>
                <a:gd name="connsiteX194" fmla="*/ 613300 w 3047942"/>
                <a:gd name="connsiteY194" fmla="*/ 436233 h 573008"/>
                <a:gd name="connsiteX195" fmla="*/ 606298 w 3047942"/>
                <a:gd name="connsiteY195" fmla="*/ 429231 h 573008"/>
                <a:gd name="connsiteX196" fmla="*/ 613300 w 3047942"/>
                <a:gd name="connsiteY196" fmla="*/ 422229 h 573008"/>
                <a:gd name="connsiteX197" fmla="*/ 625787 w 3047942"/>
                <a:gd name="connsiteY197" fmla="*/ 422229 h 573008"/>
                <a:gd name="connsiteX198" fmla="*/ 632789 w 3047942"/>
                <a:gd name="connsiteY198" fmla="*/ 429231 h 573008"/>
                <a:gd name="connsiteX199" fmla="*/ 625787 w 3047942"/>
                <a:gd name="connsiteY199" fmla="*/ 436233 h 573008"/>
                <a:gd name="connsiteX200" fmla="*/ 588325 w 3047942"/>
                <a:gd name="connsiteY200" fmla="*/ 436116 h 573008"/>
                <a:gd name="connsiteX201" fmla="*/ 575838 w 3047942"/>
                <a:gd name="connsiteY201" fmla="*/ 436116 h 573008"/>
                <a:gd name="connsiteX202" fmla="*/ 568836 w 3047942"/>
                <a:gd name="connsiteY202" fmla="*/ 429114 h 573008"/>
                <a:gd name="connsiteX203" fmla="*/ 575838 w 3047942"/>
                <a:gd name="connsiteY203" fmla="*/ 422112 h 573008"/>
                <a:gd name="connsiteX204" fmla="*/ 588325 w 3047942"/>
                <a:gd name="connsiteY204" fmla="*/ 422112 h 573008"/>
                <a:gd name="connsiteX205" fmla="*/ 595328 w 3047942"/>
                <a:gd name="connsiteY205" fmla="*/ 429114 h 573008"/>
                <a:gd name="connsiteX206" fmla="*/ 588325 w 3047942"/>
                <a:gd name="connsiteY206" fmla="*/ 436116 h 573008"/>
                <a:gd name="connsiteX207" fmla="*/ 550864 w 3047942"/>
                <a:gd name="connsiteY207" fmla="*/ 436116 h 573008"/>
                <a:gd name="connsiteX208" fmla="*/ 538377 w 3047942"/>
                <a:gd name="connsiteY208" fmla="*/ 436116 h 573008"/>
                <a:gd name="connsiteX209" fmla="*/ 531375 w 3047942"/>
                <a:gd name="connsiteY209" fmla="*/ 429114 h 573008"/>
                <a:gd name="connsiteX210" fmla="*/ 538377 w 3047942"/>
                <a:gd name="connsiteY210" fmla="*/ 422112 h 573008"/>
                <a:gd name="connsiteX211" fmla="*/ 550864 w 3047942"/>
                <a:gd name="connsiteY211" fmla="*/ 422112 h 573008"/>
                <a:gd name="connsiteX212" fmla="*/ 557866 w 3047942"/>
                <a:gd name="connsiteY212" fmla="*/ 429114 h 573008"/>
                <a:gd name="connsiteX213" fmla="*/ 550864 w 3047942"/>
                <a:gd name="connsiteY213" fmla="*/ 436116 h 573008"/>
                <a:gd name="connsiteX214" fmla="*/ 513286 w 3047942"/>
                <a:gd name="connsiteY214" fmla="*/ 436000 h 573008"/>
                <a:gd name="connsiteX215" fmla="*/ 500799 w 3047942"/>
                <a:gd name="connsiteY215" fmla="*/ 436000 h 573008"/>
                <a:gd name="connsiteX216" fmla="*/ 493797 w 3047942"/>
                <a:gd name="connsiteY216" fmla="*/ 428998 h 573008"/>
                <a:gd name="connsiteX217" fmla="*/ 500799 w 3047942"/>
                <a:gd name="connsiteY217" fmla="*/ 421995 h 573008"/>
                <a:gd name="connsiteX218" fmla="*/ 513286 w 3047942"/>
                <a:gd name="connsiteY218" fmla="*/ 421995 h 573008"/>
                <a:gd name="connsiteX219" fmla="*/ 520288 w 3047942"/>
                <a:gd name="connsiteY219" fmla="*/ 428998 h 573008"/>
                <a:gd name="connsiteX220" fmla="*/ 513286 w 3047942"/>
                <a:gd name="connsiteY220" fmla="*/ 436000 h 573008"/>
                <a:gd name="connsiteX221" fmla="*/ 475824 w 3047942"/>
                <a:gd name="connsiteY221" fmla="*/ 436000 h 573008"/>
                <a:gd name="connsiteX222" fmla="*/ 463337 w 3047942"/>
                <a:gd name="connsiteY222" fmla="*/ 436000 h 573008"/>
                <a:gd name="connsiteX223" fmla="*/ 456335 w 3047942"/>
                <a:gd name="connsiteY223" fmla="*/ 428998 h 573008"/>
                <a:gd name="connsiteX224" fmla="*/ 463337 w 3047942"/>
                <a:gd name="connsiteY224" fmla="*/ 421995 h 573008"/>
                <a:gd name="connsiteX225" fmla="*/ 475824 w 3047942"/>
                <a:gd name="connsiteY225" fmla="*/ 421995 h 573008"/>
                <a:gd name="connsiteX226" fmla="*/ 482827 w 3047942"/>
                <a:gd name="connsiteY226" fmla="*/ 428998 h 573008"/>
                <a:gd name="connsiteX227" fmla="*/ 475824 w 3047942"/>
                <a:gd name="connsiteY227" fmla="*/ 436000 h 573008"/>
                <a:gd name="connsiteX228" fmla="*/ 438363 w 3047942"/>
                <a:gd name="connsiteY228" fmla="*/ 435883 h 573008"/>
                <a:gd name="connsiteX229" fmla="*/ 425876 w 3047942"/>
                <a:gd name="connsiteY229" fmla="*/ 435883 h 573008"/>
                <a:gd name="connsiteX230" fmla="*/ 418874 w 3047942"/>
                <a:gd name="connsiteY230" fmla="*/ 428881 h 573008"/>
                <a:gd name="connsiteX231" fmla="*/ 425876 w 3047942"/>
                <a:gd name="connsiteY231" fmla="*/ 421879 h 573008"/>
                <a:gd name="connsiteX232" fmla="*/ 438363 w 3047942"/>
                <a:gd name="connsiteY232" fmla="*/ 421879 h 573008"/>
                <a:gd name="connsiteX233" fmla="*/ 445365 w 3047942"/>
                <a:gd name="connsiteY233" fmla="*/ 428881 h 573008"/>
                <a:gd name="connsiteX234" fmla="*/ 438363 w 3047942"/>
                <a:gd name="connsiteY234" fmla="*/ 435883 h 573008"/>
                <a:gd name="connsiteX235" fmla="*/ 400785 w 3047942"/>
                <a:gd name="connsiteY235" fmla="*/ 435883 h 573008"/>
                <a:gd name="connsiteX236" fmla="*/ 388298 w 3047942"/>
                <a:gd name="connsiteY236" fmla="*/ 435883 h 573008"/>
                <a:gd name="connsiteX237" fmla="*/ 381296 w 3047942"/>
                <a:gd name="connsiteY237" fmla="*/ 428881 h 573008"/>
                <a:gd name="connsiteX238" fmla="*/ 388298 w 3047942"/>
                <a:gd name="connsiteY238" fmla="*/ 421879 h 573008"/>
                <a:gd name="connsiteX239" fmla="*/ 400785 w 3047942"/>
                <a:gd name="connsiteY239" fmla="*/ 421879 h 573008"/>
                <a:gd name="connsiteX240" fmla="*/ 407787 w 3047942"/>
                <a:gd name="connsiteY240" fmla="*/ 428881 h 573008"/>
                <a:gd name="connsiteX241" fmla="*/ 400785 w 3047942"/>
                <a:gd name="connsiteY241" fmla="*/ 435883 h 573008"/>
                <a:gd name="connsiteX242" fmla="*/ 363323 w 3047942"/>
                <a:gd name="connsiteY242" fmla="*/ 435766 h 573008"/>
                <a:gd name="connsiteX243" fmla="*/ 350836 w 3047942"/>
                <a:gd name="connsiteY243" fmla="*/ 435766 h 573008"/>
                <a:gd name="connsiteX244" fmla="*/ 343834 w 3047942"/>
                <a:gd name="connsiteY244" fmla="*/ 428764 h 573008"/>
                <a:gd name="connsiteX245" fmla="*/ 350836 w 3047942"/>
                <a:gd name="connsiteY245" fmla="*/ 421762 h 573008"/>
                <a:gd name="connsiteX246" fmla="*/ 363323 w 3047942"/>
                <a:gd name="connsiteY246" fmla="*/ 421762 h 573008"/>
                <a:gd name="connsiteX247" fmla="*/ 370326 w 3047942"/>
                <a:gd name="connsiteY247" fmla="*/ 428764 h 573008"/>
                <a:gd name="connsiteX248" fmla="*/ 363323 w 3047942"/>
                <a:gd name="connsiteY248" fmla="*/ 435766 h 573008"/>
                <a:gd name="connsiteX249" fmla="*/ 325862 w 3047942"/>
                <a:gd name="connsiteY249" fmla="*/ 435766 h 573008"/>
                <a:gd name="connsiteX250" fmla="*/ 313375 w 3047942"/>
                <a:gd name="connsiteY250" fmla="*/ 435766 h 573008"/>
                <a:gd name="connsiteX251" fmla="*/ 306373 w 3047942"/>
                <a:gd name="connsiteY251" fmla="*/ 428764 h 573008"/>
                <a:gd name="connsiteX252" fmla="*/ 313375 w 3047942"/>
                <a:gd name="connsiteY252" fmla="*/ 421762 h 573008"/>
                <a:gd name="connsiteX253" fmla="*/ 325862 w 3047942"/>
                <a:gd name="connsiteY253" fmla="*/ 421762 h 573008"/>
                <a:gd name="connsiteX254" fmla="*/ 332864 w 3047942"/>
                <a:gd name="connsiteY254" fmla="*/ 428764 h 573008"/>
                <a:gd name="connsiteX255" fmla="*/ 325862 w 3047942"/>
                <a:gd name="connsiteY255" fmla="*/ 435766 h 573008"/>
                <a:gd name="connsiteX256" fmla="*/ 288284 w 3047942"/>
                <a:gd name="connsiteY256" fmla="*/ 435650 h 573008"/>
                <a:gd name="connsiteX257" fmla="*/ 275797 w 3047942"/>
                <a:gd name="connsiteY257" fmla="*/ 435650 h 573008"/>
                <a:gd name="connsiteX258" fmla="*/ 268795 w 3047942"/>
                <a:gd name="connsiteY258" fmla="*/ 428648 h 573008"/>
                <a:gd name="connsiteX259" fmla="*/ 275797 w 3047942"/>
                <a:gd name="connsiteY259" fmla="*/ 421645 h 573008"/>
                <a:gd name="connsiteX260" fmla="*/ 288284 w 3047942"/>
                <a:gd name="connsiteY260" fmla="*/ 421645 h 573008"/>
                <a:gd name="connsiteX261" fmla="*/ 295286 w 3047942"/>
                <a:gd name="connsiteY261" fmla="*/ 428648 h 573008"/>
                <a:gd name="connsiteX262" fmla="*/ 288284 w 3047942"/>
                <a:gd name="connsiteY262" fmla="*/ 435650 h 573008"/>
                <a:gd name="connsiteX263" fmla="*/ 1155148 w 3047942"/>
                <a:gd name="connsiteY263" fmla="*/ 432965 h 573008"/>
                <a:gd name="connsiteX264" fmla="*/ 1150247 w 3047942"/>
                <a:gd name="connsiteY264" fmla="*/ 430865 h 573008"/>
                <a:gd name="connsiteX265" fmla="*/ 1141378 w 3047942"/>
                <a:gd name="connsiteY265" fmla="*/ 421995 h 573008"/>
                <a:gd name="connsiteX266" fmla="*/ 1141378 w 3047942"/>
                <a:gd name="connsiteY266" fmla="*/ 412076 h 573008"/>
                <a:gd name="connsiteX267" fmla="*/ 1151297 w 3047942"/>
                <a:gd name="connsiteY267" fmla="*/ 412076 h 573008"/>
                <a:gd name="connsiteX268" fmla="*/ 1160167 w 3047942"/>
                <a:gd name="connsiteY268" fmla="*/ 420945 h 573008"/>
                <a:gd name="connsiteX269" fmla="*/ 1160167 w 3047942"/>
                <a:gd name="connsiteY269" fmla="*/ 430865 h 573008"/>
                <a:gd name="connsiteX270" fmla="*/ 1155265 w 3047942"/>
                <a:gd name="connsiteY270" fmla="*/ 432849 h 573008"/>
                <a:gd name="connsiteX271" fmla="*/ 254090 w 3047942"/>
                <a:gd name="connsiteY271" fmla="*/ 427831 h 573008"/>
                <a:gd name="connsiteX272" fmla="*/ 249189 w 3047942"/>
                <a:gd name="connsiteY272" fmla="*/ 425730 h 573008"/>
                <a:gd name="connsiteX273" fmla="*/ 240319 w 3047942"/>
                <a:gd name="connsiteY273" fmla="*/ 416860 h 573008"/>
                <a:gd name="connsiteX274" fmla="*/ 240319 w 3047942"/>
                <a:gd name="connsiteY274" fmla="*/ 406941 h 573008"/>
                <a:gd name="connsiteX275" fmla="*/ 250239 w 3047942"/>
                <a:gd name="connsiteY275" fmla="*/ 406941 h 573008"/>
                <a:gd name="connsiteX276" fmla="*/ 259108 w 3047942"/>
                <a:gd name="connsiteY276" fmla="*/ 415810 h 573008"/>
                <a:gd name="connsiteX277" fmla="*/ 259108 w 3047942"/>
                <a:gd name="connsiteY277" fmla="*/ 425730 h 573008"/>
                <a:gd name="connsiteX278" fmla="*/ 254207 w 3047942"/>
                <a:gd name="connsiteY278" fmla="*/ 427714 h 573008"/>
                <a:gd name="connsiteX279" fmla="*/ 681921 w 3047942"/>
                <a:gd name="connsiteY279" fmla="*/ 420828 h 573008"/>
                <a:gd name="connsiteX280" fmla="*/ 677019 w 3047942"/>
                <a:gd name="connsiteY280" fmla="*/ 418728 h 573008"/>
                <a:gd name="connsiteX281" fmla="*/ 677019 w 3047942"/>
                <a:gd name="connsiteY281" fmla="*/ 408808 h 573008"/>
                <a:gd name="connsiteX282" fmla="*/ 685888 w 3047942"/>
                <a:gd name="connsiteY282" fmla="*/ 399939 h 573008"/>
                <a:gd name="connsiteX283" fmla="*/ 695808 w 3047942"/>
                <a:gd name="connsiteY283" fmla="*/ 399939 h 573008"/>
                <a:gd name="connsiteX284" fmla="*/ 695808 w 3047942"/>
                <a:gd name="connsiteY284" fmla="*/ 409858 h 573008"/>
                <a:gd name="connsiteX285" fmla="*/ 686939 w 3047942"/>
                <a:gd name="connsiteY285" fmla="*/ 418728 h 573008"/>
                <a:gd name="connsiteX286" fmla="*/ 682037 w 3047942"/>
                <a:gd name="connsiteY286" fmla="*/ 420712 h 573008"/>
                <a:gd name="connsiteX287" fmla="*/ 1994354 w 3047942"/>
                <a:gd name="connsiteY287" fmla="*/ 415343 h 573008"/>
                <a:gd name="connsiteX288" fmla="*/ 1989453 w 3047942"/>
                <a:gd name="connsiteY288" fmla="*/ 413243 h 573008"/>
                <a:gd name="connsiteX289" fmla="*/ 1989453 w 3047942"/>
                <a:gd name="connsiteY289" fmla="*/ 403323 h 573008"/>
                <a:gd name="connsiteX290" fmla="*/ 1998322 w 3047942"/>
                <a:gd name="connsiteY290" fmla="*/ 394454 h 573008"/>
                <a:gd name="connsiteX291" fmla="*/ 2008242 w 3047942"/>
                <a:gd name="connsiteY291" fmla="*/ 394454 h 573008"/>
                <a:gd name="connsiteX292" fmla="*/ 2008242 w 3047942"/>
                <a:gd name="connsiteY292" fmla="*/ 404373 h 573008"/>
                <a:gd name="connsiteX293" fmla="*/ 1999373 w 3047942"/>
                <a:gd name="connsiteY293" fmla="*/ 413243 h 573008"/>
                <a:gd name="connsiteX294" fmla="*/ 1994471 w 3047942"/>
                <a:gd name="connsiteY294" fmla="*/ 415227 h 573008"/>
                <a:gd name="connsiteX295" fmla="*/ 1128774 w 3047942"/>
                <a:gd name="connsiteY295" fmla="*/ 406357 h 573008"/>
                <a:gd name="connsiteX296" fmla="*/ 1123872 w 3047942"/>
                <a:gd name="connsiteY296" fmla="*/ 404257 h 573008"/>
                <a:gd name="connsiteX297" fmla="*/ 1115003 w 3047942"/>
                <a:gd name="connsiteY297" fmla="*/ 395387 h 573008"/>
                <a:gd name="connsiteX298" fmla="*/ 1115003 w 3047942"/>
                <a:gd name="connsiteY298" fmla="*/ 385468 h 573008"/>
                <a:gd name="connsiteX299" fmla="*/ 1124923 w 3047942"/>
                <a:gd name="connsiteY299" fmla="*/ 385468 h 573008"/>
                <a:gd name="connsiteX300" fmla="*/ 1133792 w 3047942"/>
                <a:gd name="connsiteY300" fmla="*/ 394337 h 573008"/>
                <a:gd name="connsiteX301" fmla="*/ 1133792 w 3047942"/>
                <a:gd name="connsiteY301" fmla="*/ 404257 h 573008"/>
                <a:gd name="connsiteX302" fmla="*/ 1128890 w 3047942"/>
                <a:gd name="connsiteY302" fmla="*/ 406241 h 573008"/>
                <a:gd name="connsiteX303" fmla="*/ 227599 w 3047942"/>
                <a:gd name="connsiteY303" fmla="*/ 401339 h 573008"/>
                <a:gd name="connsiteX304" fmla="*/ 222697 w 3047942"/>
                <a:gd name="connsiteY304" fmla="*/ 399238 h 573008"/>
                <a:gd name="connsiteX305" fmla="*/ 213828 w 3047942"/>
                <a:gd name="connsiteY305" fmla="*/ 390369 h 573008"/>
                <a:gd name="connsiteX306" fmla="*/ 213828 w 3047942"/>
                <a:gd name="connsiteY306" fmla="*/ 380449 h 573008"/>
                <a:gd name="connsiteX307" fmla="*/ 223748 w 3047942"/>
                <a:gd name="connsiteY307" fmla="*/ 380449 h 573008"/>
                <a:gd name="connsiteX308" fmla="*/ 232617 w 3047942"/>
                <a:gd name="connsiteY308" fmla="*/ 389319 h 573008"/>
                <a:gd name="connsiteX309" fmla="*/ 232617 w 3047942"/>
                <a:gd name="connsiteY309" fmla="*/ 399238 h 573008"/>
                <a:gd name="connsiteX310" fmla="*/ 227715 w 3047942"/>
                <a:gd name="connsiteY310" fmla="*/ 401222 h 573008"/>
                <a:gd name="connsiteX311" fmla="*/ 708529 w 3047942"/>
                <a:gd name="connsiteY311" fmla="*/ 394337 h 573008"/>
                <a:gd name="connsiteX312" fmla="*/ 703627 w 3047942"/>
                <a:gd name="connsiteY312" fmla="*/ 392236 h 573008"/>
                <a:gd name="connsiteX313" fmla="*/ 703627 w 3047942"/>
                <a:gd name="connsiteY313" fmla="*/ 382317 h 573008"/>
                <a:gd name="connsiteX314" fmla="*/ 712497 w 3047942"/>
                <a:gd name="connsiteY314" fmla="*/ 373447 h 573008"/>
                <a:gd name="connsiteX315" fmla="*/ 722416 w 3047942"/>
                <a:gd name="connsiteY315" fmla="*/ 373447 h 573008"/>
                <a:gd name="connsiteX316" fmla="*/ 722416 w 3047942"/>
                <a:gd name="connsiteY316" fmla="*/ 383367 h 573008"/>
                <a:gd name="connsiteX317" fmla="*/ 713547 w 3047942"/>
                <a:gd name="connsiteY317" fmla="*/ 392236 h 573008"/>
                <a:gd name="connsiteX318" fmla="*/ 708645 w 3047942"/>
                <a:gd name="connsiteY318" fmla="*/ 394220 h 573008"/>
                <a:gd name="connsiteX319" fmla="*/ 2020846 w 3047942"/>
                <a:gd name="connsiteY319" fmla="*/ 388852 h 573008"/>
                <a:gd name="connsiteX320" fmla="*/ 2015944 w 3047942"/>
                <a:gd name="connsiteY320" fmla="*/ 386751 h 573008"/>
                <a:gd name="connsiteX321" fmla="*/ 2015944 w 3047942"/>
                <a:gd name="connsiteY321" fmla="*/ 376832 h 573008"/>
                <a:gd name="connsiteX322" fmla="*/ 2024814 w 3047942"/>
                <a:gd name="connsiteY322" fmla="*/ 367962 h 573008"/>
                <a:gd name="connsiteX323" fmla="*/ 2034734 w 3047942"/>
                <a:gd name="connsiteY323" fmla="*/ 367962 h 573008"/>
                <a:gd name="connsiteX324" fmla="*/ 2034734 w 3047942"/>
                <a:gd name="connsiteY324" fmla="*/ 377882 h 573008"/>
                <a:gd name="connsiteX325" fmla="*/ 2025864 w 3047942"/>
                <a:gd name="connsiteY325" fmla="*/ 386751 h 573008"/>
                <a:gd name="connsiteX326" fmla="*/ 2020963 w 3047942"/>
                <a:gd name="connsiteY326" fmla="*/ 388735 h 573008"/>
                <a:gd name="connsiteX327" fmla="*/ 1102282 w 3047942"/>
                <a:gd name="connsiteY327" fmla="*/ 379866 h 573008"/>
                <a:gd name="connsiteX328" fmla="*/ 1097381 w 3047942"/>
                <a:gd name="connsiteY328" fmla="*/ 377765 h 573008"/>
                <a:gd name="connsiteX329" fmla="*/ 1088511 w 3047942"/>
                <a:gd name="connsiteY329" fmla="*/ 368896 h 573008"/>
                <a:gd name="connsiteX330" fmla="*/ 1088511 w 3047942"/>
                <a:gd name="connsiteY330" fmla="*/ 358976 h 573008"/>
                <a:gd name="connsiteX331" fmla="*/ 1098431 w 3047942"/>
                <a:gd name="connsiteY331" fmla="*/ 358976 h 573008"/>
                <a:gd name="connsiteX332" fmla="*/ 1107300 w 3047942"/>
                <a:gd name="connsiteY332" fmla="*/ 367846 h 573008"/>
                <a:gd name="connsiteX333" fmla="*/ 1107300 w 3047942"/>
                <a:gd name="connsiteY333" fmla="*/ 377765 h 573008"/>
                <a:gd name="connsiteX334" fmla="*/ 1102399 w 3047942"/>
                <a:gd name="connsiteY334" fmla="*/ 379749 h 573008"/>
                <a:gd name="connsiteX335" fmla="*/ 201107 w 3047942"/>
                <a:gd name="connsiteY335" fmla="*/ 374731 h 573008"/>
                <a:gd name="connsiteX336" fmla="*/ 196206 w 3047942"/>
                <a:gd name="connsiteY336" fmla="*/ 372630 h 573008"/>
                <a:gd name="connsiteX337" fmla="*/ 187336 w 3047942"/>
                <a:gd name="connsiteY337" fmla="*/ 363761 h 573008"/>
                <a:gd name="connsiteX338" fmla="*/ 187336 w 3047942"/>
                <a:gd name="connsiteY338" fmla="*/ 353841 h 573008"/>
                <a:gd name="connsiteX339" fmla="*/ 197256 w 3047942"/>
                <a:gd name="connsiteY339" fmla="*/ 353841 h 573008"/>
                <a:gd name="connsiteX340" fmla="*/ 206125 w 3047942"/>
                <a:gd name="connsiteY340" fmla="*/ 362711 h 573008"/>
                <a:gd name="connsiteX341" fmla="*/ 206125 w 3047942"/>
                <a:gd name="connsiteY341" fmla="*/ 372630 h 573008"/>
                <a:gd name="connsiteX342" fmla="*/ 201224 w 3047942"/>
                <a:gd name="connsiteY342" fmla="*/ 374614 h 573008"/>
                <a:gd name="connsiteX343" fmla="*/ 735020 w 3047942"/>
                <a:gd name="connsiteY343" fmla="*/ 367962 h 573008"/>
                <a:gd name="connsiteX344" fmla="*/ 730119 w 3047942"/>
                <a:gd name="connsiteY344" fmla="*/ 365862 h 573008"/>
                <a:gd name="connsiteX345" fmla="*/ 730119 w 3047942"/>
                <a:gd name="connsiteY345" fmla="*/ 355942 h 573008"/>
                <a:gd name="connsiteX346" fmla="*/ 738988 w 3047942"/>
                <a:gd name="connsiteY346" fmla="*/ 347072 h 573008"/>
                <a:gd name="connsiteX347" fmla="*/ 748908 w 3047942"/>
                <a:gd name="connsiteY347" fmla="*/ 347072 h 573008"/>
                <a:gd name="connsiteX348" fmla="*/ 748908 w 3047942"/>
                <a:gd name="connsiteY348" fmla="*/ 356992 h 573008"/>
                <a:gd name="connsiteX349" fmla="*/ 740038 w 3047942"/>
                <a:gd name="connsiteY349" fmla="*/ 365862 h 573008"/>
                <a:gd name="connsiteX350" fmla="*/ 735137 w 3047942"/>
                <a:gd name="connsiteY350" fmla="*/ 367846 h 573008"/>
                <a:gd name="connsiteX351" fmla="*/ 2047454 w 3047942"/>
                <a:gd name="connsiteY351" fmla="*/ 362361 h 573008"/>
                <a:gd name="connsiteX352" fmla="*/ 2042553 w 3047942"/>
                <a:gd name="connsiteY352" fmla="*/ 360260 h 573008"/>
                <a:gd name="connsiteX353" fmla="*/ 2042553 w 3047942"/>
                <a:gd name="connsiteY353" fmla="*/ 350340 h 573008"/>
                <a:gd name="connsiteX354" fmla="*/ 2051422 w 3047942"/>
                <a:gd name="connsiteY354" fmla="*/ 341471 h 573008"/>
                <a:gd name="connsiteX355" fmla="*/ 2061342 w 3047942"/>
                <a:gd name="connsiteY355" fmla="*/ 341471 h 573008"/>
                <a:gd name="connsiteX356" fmla="*/ 2061342 w 3047942"/>
                <a:gd name="connsiteY356" fmla="*/ 351391 h 573008"/>
                <a:gd name="connsiteX357" fmla="*/ 2052472 w 3047942"/>
                <a:gd name="connsiteY357" fmla="*/ 360260 h 573008"/>
                <a:gd name="connsiteX358" fmla="*/ 2047571 w 3047942"/>
                <a:gd name="connsiteY358" fmla="*/ 362244 h 573008"/>
                <a:gd name="connsiteX359" fmla="*/ 1075791 w 3047942"/>
                <a:gd name="connsiteY359" fmla="*/ 353258 h 573008"/>
                <a:gd name="connsiteX360" fmla="*/ 1070889 w 3047942"/>
                <a:gd name="connsiteY360" fmla="*/ 351157 h 573008"/>
                <a:gd name="connsiteX361" fmla="*/ 1062020 w 3047942"/>
                <a:gd name="connsiteY361" fmla="*/ 342288 h 573008"/>
                <a:gd name="connsiteX362" fmla="*/ 1062020 w 3047942"/>
                <a:gd name="connsiteY362" fmla="*/ 332368 h 573008"/>
                <a:gd name="connsiteX363" fmla="*/ 1071940 w 3047942"/>
                <a:gd name="connsiteY363" fmla="*/ 332368 h 573008"/>
                <a:gd name="connsiteX364" fmla="*/ 1080809 w 3047942"/>
                <a:gd name="connsiteY364" fmla="*/ 341237 h 573008"/>
                <a:gd name="connsiteX365" fmla="*/ 1080809 w 3047942"/>
                <a:gd name="connsiteY365" fmla="*/ 351157 h 573008"/>
                <a:gd name="connsiteX366" fmla="*/ 1075908 w 3047942"/>
                <a:gd name="connsiteY366" fmla="*/ 353141 h 573008"/>
                <a:gd name="connsiteX367" fmla="*/ 174616 w 3047942"/>
                <a:gd name="connsiteY367" fmla="*/ 348240 h 573008"/>
                <a:gd name="connsiteX368" fmla="*/ 169714 w 3047942"/>
                <a:gd name="connsiteY368" fmla="*/ 346139 h 573008"/>
                <a:gd name="connsiteX369" fmla="*/ 160845 w 3047942"/>
                <a:gd name="connsiteY369" fmla="*/ 337269 h 573008"/>
                <a:gd name="connsiteX370" fmla="*/ 160845 w 3047942"/>
                <a:gd name="connsiteY370" fmla="*/ 327350 h 573008"/>
                <a:gd name="connsiteX371" fmla="*/ 170765 w 3047942"/>
                <a:gd name="connsiteY371" fmla="*/ 327350 h 573008"/>
                <a:gd name="connsiteX372" fmla="*/ 179634 w 3047942"/>
                <a:gd name="connsiteY372" fmla="*/ 336219 h 573008"/>
                <a:gd name="connsiteX373" fmla="*/ 179634 w 3047942"/>
                <a:gd name="connsiteY373" fmla="*/ 346139 h 573008"/>
                <a:gd name="connsiteX374" fmla="*/ 174732 w 3047942"/>
                <a:gd name="connsiteY374" fmla="*/ 348123 h 573008"/>
                <a:gd name="connsiteX375" fmla="*/ 761628 w 3047942"/>
                <a:gd name="connsiteY375" fmla="*/ 341471 h 573008"/>
                <a:gd name="connsiteX376" fmla="*/ 756727 w 3047942"/>
                <a:gd name="connsiteY376" fmla="*/ 339370 h 573008"/>
                <a:gd name="connsiteX377" fmla="*/ 756727 w 3047942"/>
                <a:gd name="connsiteY377" fmla="*/ 329451 h 573008"/>
                <a:gd name="connsiteX378" fmla="*/ 765596 w 3047942"/>
                <a:gd name="connsiteY378" fmla="*/ 320581 h 573008"/>
                <a:gd name="connsiteX379" fmla="*/ 775516 w 3047942"/>
                <a:gd name="connsiteY379" fmla="*/ 320581 h 573008"/>
                <a:gd name="connsiteX380" fmla="*/ 775516 w 3047942"/>
                <a:gd name="connsiteY380" fmla="*/ 330501 h 573008"/>
                <a:gd name="connsiteX381" fmla="*/ 766646 w 3047942"/>
                <a:gd name="connsiteY381" fmla="*/ 339370 h 573008"/>
                <a:gd name="connsiteX382" fmla="*/ 761745 w 3047942"/>
                <a:gd name="connsiteY382" fmla="*/ 341354 h 573008"/>
                <a:gd name="connsiteX383" fmla="*/ 2073945 w 3047942"/>
                <a:gd name="connsiteY383" fmla="*/ 335986 h 573008"/>
                <a:gd name="connsiteX384" fmla="*/ 2069044 w 3047942"/>
                <a:gd name="connsiteY384" fmla="*/ 333885 h 573008"/>
                <a:gd name="connsiteX385" fmla="*/ 2069044 w 3047942"/>
                <a:gd name="connsiteY385" fmla="*/ 323966 h 573008"/>
                <a:gd name="connsiteX386" fmla="*/ 2077913 w 3047942"/>
                <a:gd name="connsiteY386" fmla="*/ 315096 h 573008"/>
                <a:gd name="connsiteX387" fmla="*/ 2087833 w 3047942"/>
                <a:gd name="connsiteY387" fmla="*/ 315096 h 573008"/>
                <a:gd name="connsiteX388" fmla="*/ 2087833 w 3047942"/>
                <a:gd name="connsiteY388" fmla="*/ 325016 h 573008"/>
                <a:gd name="connsiteX389" fmla="*/ 2078964 w 3047942"/>
                <a:gd name="connsiteY389" fmla="*/ 333885 h 573008"/>
                <a:gd name="connsiteX390" fmla="*/ 2074062 w 3047942"/>
                <a:gd name="connsiteY390" fmla="*/ 335869 h 573008"/>
                <a:gd name="connsiteX391" fmla="*/ 1049299 w 3047942"/>
                <a:gd name="connsiteY391" fmla="*/ 326650 h 573008"/>
                <a:gd name="connsiteX392" fmla="*/ 1044398 w 3047942"/>
                <a:gd name="connsiteY392" fmla="*/ 324549 h 573008"/>
                <a:gd name="connsiteX393" fmla="*/ 1035529 w 3047942"/>
                <a:gd name="connsiteY393" fmla="*/ 315680 h 573008"/>
                <a:gd name="connsiteX394" fmla="*/ 1035529 w 3047942"/>
                <a:gd name="connsiteY394" fmla="*/ 305760 h 573008"/>
                <a:gd name="connsiteX395" fmla="*/ 1045448 w 3047942"/>
                <a:gd name="connsiteY395" fmla="*/ 305760 h 573008"/>
                <a:gd name="connsiteX396" fmla="*/ 1054318 w 3047942"/>
                <a:gd name="connsiteY396" fmla="*/ 314629 h 573008"/>
                <a:gd name="connsiteX397" fmla="*/ 1054318 w 3047942"/>
                <a:gd name="connsiteY397" fmla="*/ 324549 h 573008"/>
                <a:gd name="connsiteX398" fmla="*/ 1049416 w 3047942"/>
                <a:gd name="connsiteY398" fmla="*/ 326533 h 573008"/>
                <a:gd name="connsiteX399" fmla="*/ 148124 w 3047942"/>
                <a:gd name="connsiteY399" fmla="*/ 321631 h 573008"/>
                <a:gd name="connsiteX400" fmla="*/ 143223 w 3047942"/>
                <a:gd name="connsiteY400" fmla="*/ 319531 h 573008"/>
                <a:gd name="connsiteX401" fmla="*/ 134354 w 3047942"/>
                <a:gd name="connsiteY401" fmla="*/ 310661 h 573008"/>
                <a:gd name="connsiteX402" fmla="*/ 134354 w 3047942"/>
                <a:gd name="connsiteY402" fmla="*/ 300742 h 573008"/>
                <a:gd name="connsiteX403" fmla="*/ 144273 w 3047942"/>
                <a:gd name="connsiteY403" fmla="*/ 300742 h 573008"/>
                <a:gd name="connsiteX404" fmla="*/ 153143 w 3047942"/>
                <a:gd name="connsiteY404" fmla="*/ 309611 h 573008"/>
                <a:gd name="connsiteX405" fmla="*/ 153143 w 3047942"/>
                <a:gd name="connsiteY405" fmla="*/ 319531 h 573008"/>
                <a:gd name="connsiteX406" fmla="*/ 148241 w 3047942"/>
                <a:gd name="connsiteY406" fmla="*/ 321515 h 573008"/>
                <a:gd name="connsiteX407" fmla="*/ 788120 w 3047942"/>
                <a:gd name="connsiteY407" fmla="*/ 314979 h 573008"/>
                <a:gd name="connsiteX408" fmla="*/ 783218 w 3047942"/>
                <a:gd name="connsiteY408" fmla="*/ 312879 h 573008"/>
                <a:gd name="connsiteX409" fmla="*/ 783218 w 3047942"/>
                <a:gd name="connsiteY409" fmla="*/ 302959 h 573008"/>
                <a:gd name="connsiteX410" fmla="*/ 792088 w 3047942"/>
                <a:gd name="connsiteY410" fmla="*/ 294090 h 573008"/>
                <a:gd name="connsiteX411" fmla="*/ 802007 w 3047942"/>
                <a:gd name="connsiteY411" fmla="*/ 294090 h 573008"/>
                <a:gd name="connsiteX412" fmla="*/ 802007 w 3047942"/>
                <a:gd name="connsiteY412" fmla="*/ 304010 h 573008"/>
                <a:gd name="connsiteX413" fmla="*/ 793138 w 3047942"/>
                <a:gd name="connsiteY413" fmla="*/ 312879 h 573008"/>
                <a:gd name="connsiteX414" fmla="*/ 788236 w 3047942"/>
                <a:gd name="connsiteY414" fmla="*/ 314863 h 573008"/>
                <a:gd name="connsiteX415" fmla="*/ 2100554 w 3047942"/>
                <a:gd name="connsiteY415" fmla="*/ 309495 h 573008"/>
                <a:gd name="connsiteX416" fmla="*/ 2095652 w 3047942"/>
                <a:gd name="connsiteY416" fmla="*/ 307394 h 573008"/>
                <a:gd name="connsiteX417" fmla="*/ 2095652 w 3047942"/>
                <a:gd name="connsiteY417" fmla="*/ 297474 h 573008"/>
                <a:gd name="connsiteX418" fmla="*/ 2104521 w 3047942"/>
                <a:gd name="connsiteY418" fmla="*/ 288605 h 573008"/>
                <a:gd name="connsiteX419" fmla="*/ 2114441 w 3047942"/>
                <a:gd name="connsiteY419" fmla="*/ 288605 h 573008"/>
                <a:gd name="connsiteX420" fmla="*/ 2114441 w 3047942"/>
                <a:gd name="connsiteY420" fmla="*/ 298525 h 573008"/>
                <a:gd name="connsiteX421" fmla="*/ 2105572 w 3047942"/>
                <a:gd name="connsiteY421" fmla="*/ 307394 h 573008"/>
                <a:gd name="connsiteX422" fmla="*/ 2100670 w 3047942"/>
                <a:gd name="connsiteY422" fmla="*/ 309378 h 573008"/>
                <a:gd name="connsiteX423" fmla="*/ 1022808 w 3047942"/>
                <a:gd name="connsiteY423" fmla="*/ 300158 h 573008"/>
                <a:gd name="connsiteX424" fmla="*/ 1017906 w 3047942"/>
                <a:gd name="connsiteY424" fmla="*/ 298058 h 573008"/>
                <a:gd name="connsiteX425" fmla="*/ 1009037 w 3047942"/>
                <a:gd name="connsiteY425" fmla="*/ 289188 h 573008"/>
                <a:gd name="connsiteX426" fmla="*/ 1009037 w 3047942"/>
                <a:gd name="connsiteY426" fmla="*/ 279268 h 573008"/>
                <a:gd name="connsiteX427" fmla="*/ 1018957 w 3047942"/>
                <a:gd name="connsiteY427" fmla="*/ 279268 h 573008"/>
                <a:gd name="connsiteX428" fmla="*/ 1027826 w 3047942"/>
                <a:gd name="connsiteY428" fmla="*/ 288138 h 573008"/>
                <a:gd name="connsiteX429" fmla="*/ 1027826 w 3047942"/>
                <a:gd name="connsiteY429" fmla="*/ 298058 h 573008"/>
                <a:gd name="connsiteX430" fmla="*/ 1022925 w 3047942"/>
                <a:gd name="connsiteY430" fmla="*/ 300041 h 573008"/>
                <a:gd name="connsiteX431" fmla="*/ 121633 w 3047942"/>
                <a:gd name="connsiteY431" fmla="*/ 295023 h 573008"/>
                <a:gd name="connsiteX432" fmla="*/ 116732 w 3047942"/>
                <a:gd name="connsiteY432" fmla="*/ 292923 h 573008"/>
                <a:gd name="connsiteX433" fmla="*/ 107862 w 3047942"/>
                <a:gd name="connsiteY433" fmla="*/ 284053 h 573008"/>
                <a:gd name="connsiteX434" fmla="*/ 107862 w 3047942"/>
                <a:gd name="connsiteY434" fmla="*/ 274133 h 573008"/>
                <a:gd name="connsiteX435" fmla="*/ 117782 w 3047942"/>
                <a:gd name="connsiteY435" fmla="*/ 274133 h 573008"/>
                <a:gd name="connsiteX436" fmla="*/ 126651 w 3047942"/>
                <a:gd name="connsiteY436" fmla="*/ 283003 h 573008"/>
                <a:gd name="connsiteX437" fmla="*/ 126651 w 3047942"/>
                <a:gd name="connsiteY437" fmla="*/ 292923 h 573008"/>
                <a:gd name="connsiteX438" fmla="*/ 121750 w 3047942"/>
                <a:gd name="connsiteY438" fmla="*/ 294907 h 573008"/>
                <a:gd name="connsiteX439" fmla="*/ 814728 w 3047942"/>
                <a:gd name="connsiteY439" fmla="*/ 288488 h 573008"/>
                <a:gd name="connsiteX440" fmla="*/ 809826 w 3047942"/>
                <a:gd name="connsiteY440" fmla="*/ 286387 h 573008"/>
                <a:gd name="connsiteX441" fmla="*/ 809826 w 3047942"/>
                <a:gd name="connsiteY441" fmla="*/ 276468 h 573008"/>
                <a:gd name="connsiteX442" fmla="*/ 818696 w 3047942"/>
                <a:gd name="connsiteY442" fmla="*/ 267598 h 573008"/>
                <a:gd name="connsiteX443" fmla="*/ 828616 w 3047942"/>
                <a:gd name="connsiteY443" fmla="*/ 267598 h 573008"/>
                <a:gd name="connsiteX444" fmla="*/ 828616 w 3047942"/>
                <a:gd name="connsiteY444" fmla="*/ 277518 h 573008"/>
                <a:gd name="connsiteX445" fmla="*/ 819746 w 3047942"/>
                <a:gd name="connsiteY445" fmla="*/ 286387 h 573008"/>
                <a:gd name="connsiteX446" fmla="*/ 814845 w 3047942"/>
                <a:gd name="connsiteY446" fmla="*/ 288371 h 573008"/>
                <a:gd name="connsiteX447" fmla="*/ 2127045 w 3047942"/>
                <a:gd name="connsiteY447" fmla="*/ 283003 h 573008"/>
                <a:gd name="connsiteX448" fmla="*/ 2122144 w 3047942"/>
                <a:gd name="connsiteY448" fmla="*/ 280902 h 573008"/>
                <a:gd name="connsiteX449" fmla="*/ 2122144 w 3047942"/>
                <a:gd name="connsiteY449" fmla="*/ 270983 h 573008"/>
                <a:gd name="connsiteX450" fmla="*/ 2131013 w 3047942"/>
                <a:gd name="connsiteY450" fmla="*/ 262113 h 573008"/>
                <a:gd name="connsiteX451" fmla="*/ 2140933 w 3047942"/>
                <a:gd name="connsiteY451" fmla="*/ 262113 h 573008"/>
                <a:gd name="connsiteX452" fmla="*/ 2140933 w 3047942"/>
                <a:gd name="connsiteY452" fmla="*/ 272033 h 573008"/>
                <a:gd name="connsiteX453" fmla="*/ 2132063 w 3047942"/>
                <a:gd name="connsiteY453" fmla="*/ 280902 h 573008"/>
                <a:gd name="connsiteX454" fmla="*/ 2127162 w 3047942"/>
                <a:gd name="connsiteY454" fmla="*/ 282886 h 573008"/>
                <a:gd name="connsiteX455" fmla="*/ 996317 w 3047942"/>
                <a:gd name="connsiteY455" fmla="*/ 273550 h 573008"/>
                <a:gd name="connsiteX456" fmla="*/ 991415 w 3047942"/>
                <a:gd name="connsiteY456" fmla="*/ 271450 h 573008"/>
                <a:gd name="connsiteX457" fmla="*/ 982546 w 3047942"/>
                <a:gd name="connsiteY457" fmla="*/ 262580 h 573008"/>
                <a:gd name="connsiteX458" fmla="*/ 982546 w 3047942"/>
                <a:gd name="connsiteY458" fmla="*/ 252660 h 573008"/>
                <a:gd name="connsiteX459" fmla="*/ 992465 w 3047942"/>
                <a:gd name="connsiteY459" fmla="*/ 252660 h 573008"/>
                <a:gd name="connsiteX460" fmla="*/ 1001335 w 3047942"/>
                <a:gd name="connsiteY460" fmla="*/ 261530 h 573008"/>
                <a:gd name="connsiteX461" fmla="*/ 1001335 w 3047942"/>
                <a:gd name="connsiteY461" fmla="*/ 271450 h 573008"/>
                <a:gd name="connsiteX462" fmla="*/ 996433 w 3047942"/>
                <a:gd name="connsiteY462" fmla="*/ 273433 h 573008"/>
                <a:gd name="connsiteX463" fmla="*/ 95142 w 3047942"/>
                <a:gd name="connsiteY463" fmla="*/ 268532 h 573008"/>
                <a:gd name="connsiteX464" fmla="*/ 90240 w 3047942"/>
                <a:gd name="connsiteY464" fmla="*/ 266431 h 573008"/>
                <a:gd name="connsiteX465" fmla="*/ 81371 w 3047942"/>
                <a:gd name="connsiteY465" fmla="*/ 257562 h 573008"/>
                <a:gd name="connsiteX466" fmla="*/ 81371 w 3047942"/>
                <a:gd name="connsiteY466" fmla="*/ 247642 h 573008"/>
                <a:gd name="connsiteX467" fmla="*/ 91290 w 3047942"/>
                <a:gd name="connsiteY467" fmla="*/ 247642 h 573008"/>
                <a:gd name="connsiteX468" fmla="*/ 100160 w 3047942"/>
                <a:gd name="connsiteY468" fmla="*/ 256512 h 573008"/>
                <a:gd name="connsiteX469" fmla="*/ 100160 w 3047942"/>
                <a:gd name="connsiteY469" fmla="*/ 266431 h 573008"/>
                <a:gd name="connsiteX470" fmla="*/ 95258 w 3047942"/>
                <a:gd name="connsiteY470" fmla="*/ 268415 h 573008"/>
                <a:gd name="connsiteX471" fmla="*/ 841336 w 3047942"/>
                <a:gd name="connsiteY471" fmla="*/ 261997 h 573008"/>
                <a:gd name="connsiteX472" fmla="*/ 836435 w 3047942"/>
                <a:gd name="connsiteY472" fmla="*/ 259896 h 573008"/>
                <a:gd name="connsiteX473" fmla="*/ 836435 w 3047942"/>
                <a:gd name="connsiteY473" fmla="*/ 249976 h 573008"/>
                <a:gd name="connsiteX474" fmla="*/ 839819 w 3047942"/>
                <a:gd name="connsiteY474" fmla="*/ 246709 h 573008"/>
                <a:gd name="connsiteX475" fmla="*/ 844720 w 3047942"/>
                <a:gd name="connsiteY475" fmla="*/ 244725 h 573008"/>
                <a:gd name="connsiteX476" fmla="*/ 852539 w 3047942"/>
                <a:gd name="connsiteY476" fmla="*/ 244725 h 573008"/>
                <a:gd name="connsiteX477" fmla="*/ 859542 w 3047942"/>
                <a:gd name="connsiteY477" fmla="*/ 251727 h 573008"/>
                <a:gd name="connsiteX478" fmla="*/ 852539 w 3047942"/>
                <a:gd name="connsiteY478" fmla="*/ 258729 h 573008"/>
                <a:gd name="connsiteX479" fmla="*/ 847638 w 3047942"/>
                <a:gd name="connsiteY479" fmla="*/ 258729 h 573008"/>
                <a:gd name="connsiteX480" fmla="*/ 846354 w 3047942"/>
                <a:gd name="connsiteY480" fmla="*/ 260013 h 573008"/>
                <a:gd name="connsiteX481" fmla="*/ 841453 w 3047942"/>
                <a:gd name="connsiteY481" fmla="*/ 261997 h 573008"/>
                <a:gd name="connsiteX482" fmla="*/ 964924 w 3047942"/>
                <a:gd name="connsiteY482" fmla="*/ 258846 h 573008"/>
                <a:gd name="connsiteX483" fmla="*/ 952436 w 3047942"/>
                <a:gd name="connsiteY483" fmla="*/ 258846 h 573008"/>
                <a:gd name="connsiteX484" fmla="*/ 945434 w 3047942"/>
                <a:gd name="connsiteY484" fmla="*/ 251844 h 573008"/>
                <a:gd name="connsiteX485" fmla="*/ 952436 w 3047942"/>
                <a:gd name="connsiteY485" fmla="*/ 244841 h 573008"/>
                <a:gd name="connsiteX486" fmla="*/ 964924 w 3047942"/>
                <a:gd name="connsiteY486" fmla="*/ 244841 h 573008"/>
                <a:gd name="connsiteX487" fmla="*/ 971926 w 3047942"/>
                <a:gd name="connsiteY487" fmla="*/ 251844 h 573008"/>
                <a:gd name="connsiteX488" fmla="*/ 964924 w 3047942"/>
                <a:gd name="connsiteY488" fmla="*/ 258846 h 573008"/>
                <a:gd name="connsiteX489" fmla="*/ 927462 w 3047942"/>
                <a:gd name="connsiteY489" fmla="*/ 258846 h 573008"/>
                <a:gd name="connsiteX490" fmla="*/ 914975 w 3047942"/>
                <a:gd name="connsiteY490" fmla="*/ 258846 h 573008"/>
                <a:gd name="connsiteX491" fmla="*/ 907973 w 3047942"/>
                <a:gd name="connsiteY491" fmla="*/ 251844 h 573008"/>
                <a:gd name="connsiteX492" fmla="*/ 914975 w 3047942"/>
                <a:gd name="connsiteY492" fmla="*/ 244841 h 573008"/>
                <a:gd name="connsiteX493" fmla="*/ 927462 w 3047942"/>
                <a:gd name="connsiteY493" fmla="*/ 244841 h 573008"/>
                <a:gd name="connsiteX494" fmla="*/ 934464 w 3047942"/>
                <a:gd name="connsiteY494" fmla="*/ 251844 h 573008"/>
                <a:gd name="connsiteX495" fmla="*/ 927462 w 3047942"/>
                <a:gd name="connsiteY495" fmla="*/ 258846 h 573008"/>
                <a:gd name="connsiteX496" fmla="*/ 889884 w 3047942"/>
                <a:gd name="connsiteY496" fmla="*/ 258729 h 573008"/>
                <a:gd name="connsiteX497" fmla="*/ 877397 w 3047942"/>
                <a:gd name="connsiteY497" fmla="*/ 258729 h 573008"/>
                <a:gd name="connsiteX498" fmla="*/ 870395 w 3047942"/>
                <a:gd name="connsiteY498" fmla="*/ 251727 h 573008"/>
                <a:gd name="connsiteX499" fmla="*/ 877397 w 3047942"/>
                <a:gd name="connsiteY499" fmla="*/ 244725 h 573008"/>
                <a:gd name="connsiteX500" fmla="*/ 889884 w 3047942"/>
                <a:gd name="connsiteY500" fmla="*/ 244725 h 573008"/>
                <a:gd name="connsiteX501" fmla="*/ 896886 w 3047942"/>
                <a:gd name="connsiteY501" fmla="*/ 251727 h 573008"/>
                <a:gd name="connsiteX502" fmla="*/ 889884 w 3047942"/>
                <a:gd name="connsiteY502" fmla="*/ 258729 h 573008"/>
                <a:gd name="connsiteX503" fmla="*/ 2153653 w 3047942"/>
                <a:gd name="connsiteY503" fmla="*/ 256512 h 573008"/>
                <a:gd name="connsiteX504" fmla="*/ 2148752 w 3047942"/>
                <a:gd name="connsiteY504" fmla="*/ 254411 h 573008"/>
                <a:gd name="connsiteX505" fmla="*/ 2148752 w 3047942"/>
                <a:gd name="connsiteY505" fmla="*/ 244491 h 573008"/>
                <a:gd name="connsiteX506" fmla="*/ 2157621 w 3047942"/>
                <a:gd name="connsiteY506" fmla="*/ 235622 h 573008"/>
                <a:gd name="connsiteX507" fmla="*/ 2167541 w 3047942"/>
                <a:gd name="connsiteY507" fmla="*/ 235622 h 573008"/>
                <a:gd name="connsiteX508" fmla="*/ 2167541 w 3047942"/>
                <a:gd name="connsiteY508" fmla="*/ 245542 h 573008"/>
                <a:gd name="connsiteX509" fmla="*/ 2158672 w 3047942"/>
                <a:gd name="connsiteY509" fmla="*/ 254411 h 573008"/>
                <a:gd name="connsiteX510" fmla="*/ 2153770 w 3047942"/>
                <a:gd name="connsiteY510" fmla="*/ 256395 h 573008"/>
                <a:gd name="connsiteX511" fmla="*/ 68767 w 3047942"/>
                <a:gd name="connsiteY511" fmla="*/ 241924 h 573008"/>
                <a:gd name="connsiteX512" fmla="*/ 63865 w 3047942"/>
                <a:gd name="connsiteY512" fmla="*/ 239823 h 573008"/>
                <a:gd name="connsiteX513" fmla="*/ 54996 w 3047942"/>
                <a:gd name="connsiteY513" fmla="*/ 230954 h 573008"/>
                <a:gd name="connsiteX514" fmla="*/ 54996 w 3047942"/>
                <a:gd name="connsiteY514" fmla="*/ 221034 h 573008"/>
                <a:gd name="connsiteX515" fmla="*/ 64916 w 3047942"/>
                <a:gd name="connsiteY515" fmla="*/ 221034 h 573008"/>
                <a:gd name="connsiteX516" fmla="*/ 73785 w 3047942"/>
                <a:gd name="connsiteY516" fmla="*/ 229904 h 573008"/>
                <a:gd name="connsiteX517" fmla="*/ 73785 w 3047942"/>
                <a:gd name="connsiteY517" fmla="*/ 239823 h 573008"/>
                <a:gd name="connsiteX518" fmla="*/ 68884 w 3047942"/>
                <a:gd name="connsiteY518" fmla="*/ 241807 h 573008"/>
                <a:gd name="connsiteX519" fmla="*/ 2180262 w 3047942"/>
                <a:gd name="connsiteY519" fmla="*/ 230020 h 573008"/>
                <a:gd name="connsiteX520" fmla="*/ 2175360 w 3047942"/>
                <a:gd name="connsiteY520" fmla="*/ 227919 h 573008"/>
                <a:gd name="connsiteX521" fmla="*/ 2175360 w 3047942"/>
                <a:gd name="connsiteY521" fmla="*/ 218000 h 573008"/>
                <a:gd name="connsiteX522" fmla="*/ 2184229 w 3047942"/>
                <a:gd name="connsiteY522" fmla="*/ 209131 h 573008"/>
                <a:gd name="connsiteX523" fmla="*/ 2194149 w 3047942"/>
                <a:gd name="connsiteY523" fmla="*/ 209131 h 573008"/>
                <a:gd name="connsiteX524" fmla="*/ 2194149 w 3047942"/>
                <a:gd name="connsiteY524" fmla="*/ 219050 h 573008"/>
                <a:gd name="connsiteX525" fmla="*/ 2185280 w 3047942"/>
                <a:gd name="connsiteY525" fmla="*/ 227919 h 573008"/>
                <a:gd name="connsiteX526" fmla="*/ 2180378 w 3047942"/>
                <a:gd name="connsiteY526" fmla="*/ 229904 h 573008"/>
                <a:gd name="connsiteX527" fmla="*/ 42275 w 3047942"/>
                <a:gd name="connsiteY527" fmla="*/ 215432 h 573008"/>
                <a:gd name="connsiteX528" fmla="*/ 37374 w 3047942"/>
                <a:gd name="connsiteY528" fmla="*/ 213332 h 573008"/>
                <a:gd name="connsiteX529" fmla="*/ 28505 w 3047942"/>
                <a:gd name="connsiteY529" fmla="*/ 204463 h 573008"/>
                <a:gd name="connsiteX530" fmla="*/ 28505 w 3047942"/>
                <a:gd name="connsiteY530" fmla="*/ 194543 h 573008"/>
                <a:gd name="connsiteX531" fmla="*/ 38424 w 3047942"/>
                <a:gd name="connsiteY531" fmla="*/ 194543 h 573008"/>
                <a:gd name="connsiteX532" fmla="*/ 47294 w 3047942"/>
                <a:gd name="connsiteY532" fmla="*/ 203412 h 573008"/>
                <a:gd name="connsiteX533" fmla="*/ 47294 w 3047942"/>
                <a:gd name="connsiteY533" fmla="*/ 213332 h 573008"/>
                <a:gd name="connsiteX534" fmla="*/ 42392 w 3047942"/>
                <a:gd name="connsiteY534" fmla="*/ 215316 h 573008"/>
                <a:gd name="connsiteX535" fmla="*/ 2206753 w 3047942"/>
                <a:gd name="connsiteY535" fmla="*/ 203529 h 573008"/>
                <a:gd name="connsiteX536" fmla="*/ 2201851 w 3047942"/>
                <a:gd name="connsiteY536" fmla="*/ 201428 h 573008"/>
                <a:gd name="connsiteX537" fmla="*/ 2201851 w 3047942"/>
                <a:gd name="connsiteY537" fmla="*/ 191508 h 573008"/>
                <a:gd name="connsiteX538" fmla="*/ 2210721 w 3047942"/>
                <a:gd name="connsiteY538" fmla="*/ 182639 h 573008"/>
                <a:gd name="connsiteX539" fmla="*/ 2220640 w 3047942"/>
                <a:gd name="connsiteY539" fmla="*/ 182639 h 573008"/>
                <a:gd name="connsiteX540" fmla="*/ 2220640 w 3047942"/>
                <a:gd name="connsiteY540" fmla="*/ 192559 h 573008"/>
                <a:gd name="connsiteX541" fmla="*/ 2211771 w 3047942"/>
                <a:gd name="connsiteY541" fmla="*/ 201428 h 573008"/>
                <a:gd name="connsiteX542" fmla="*/ 2206870 w 3047942"/>
                <a:gd name="connsiteY542" fmla="*/ 203412 h 573008"/>
                <a:gd name="connsiteX543" fmla="*/ 15784 w 3047942"/>
                <a:gd name="connsiteY543" fmla="*/ 188824 h 573008"/>
                <a:gd name="connsiteX544" fmla="*/ 10883 w 3047942"/>
                <a:gd name="connsiteY544" fmla="*/ 186724 h 573008"/>
                <a:gd name="connsiteX545" fmla="*/ 2013 w 3047942"/>
                <a:gd name="connsiteY545" fmla="*/ 177854 h 573008"/>
                <a:gd name="connsiteX546" fmla="*/ 2013 w 3047942"/>
                <a:gd name="connsiteY546" fmla="*/ 167935 h 573008"/>
                <a:gd name="connsiteX547" fmla="*/ 11933 w 3047942"/>
                <a:gd name="connsiteY547" fmla="*/ 167935 h 573008"/>
                <a:gd name="connsiteX548" fmla="*/ 20802 w 3047942"/>
                <a:gd name="connsiteY548" fmla="*/ 176804 h 573008"/>
                <a:gd name="connsiteX549" fmla="*/ 20802 w 3047942"/>
                <a:gd name="connsiteY549" fmla="*/ 186724 h 573008"/>
                <a:gd name="connsiteX550" fmla="*/ 15901 w 3047942"/>
                <a:gd name="connsiteY550" fmla="*/ 188708 h 573008"/>
                <a:gd name="connsiteX551" fmla="*/ 2233361 w 3047942"/>
                <a:gd name="connsiteY551" fmla="*/ 177037 h 573008"/>
                <a:gd name="connsiteX552" fmla="*/ 2228459 w 3047942"/>
                <a:gd name="connsiteY552" fmla="*/ 174937 h 573008"/>
                <a:gd name="connsiteX553" fmla="*/ 2228459 w 3047942"/>
                <a:gd name="connsiteY553" fmla="*/ 165017 h 573008"/>
                <a:gd name="connsiteX554" fmla="*/ 2237329 w 3047942"/>
                <a:gd name="connsiteY554" fmla="*/ 156148 h 573008"/>
                <a:gd name="connsiteX555" fmla="*/ 2247248 w 3047942"/>
                <a:gd name="connsiteY555" fmla="*/ 156148 h 573008"/>
                <a:gd name="connsiteX556" fmla="*/ 2247248 w 3047942"/>
                <a:gd name="connsiteY556" fmla="*/ 166067 h 573008"/>
                <a:gd name="connsiteX557" fmla="*/ 2238379 w 3047942"/>
                <a:gd name="connsiteY557" fmla="*/ 174937 h 573008"/>
                <a:gd name="connsiteX558" fmla="*/ 2233478 w 3047942"/>
                <a:gd name="connsiteY558" fmla="*/ 176921 h 573008"/>
                <a:gd name="connsiteX559" fmla="*/ 2259852 w 3047942"/>
                <a:gd name="connsiteY559" fmla="*/ 150546 h 573008"/>
                <a:gd name="connsiteX560" fmla="*/ 2254951 w 3047942"/>
                <a:gd name="connsiteY560" fmla="*/ 148445 h 573008"/>
                <a:gd name="connsiteX561" fmla="*/ 2254951 w 3047942"/>
                <a:gd name="connsiteY561" fmla="*/ 138526 h 573008"/>
                <a:gd name="connsiteX562" fmla="*/ 2263820 w 3047942"/>
                <a:gd name="connsiteY562" fmla="*/ 129656 h 573008"/>
                <a:gd name="connsiteX563" fmla="*/ 2273740 w 3047942"/>
                <a:gd name="connsiteY563" fmla="*/ 129656 h 573008"/>
                <a:gd name="connsiteX564" fmla="*/ 2273740 w 3047942"/>
                <a:gd name="connsiteY564" fmla="*/ 139576 h 573008"/>
                <a:gd name="connsiteX565" fmla="*/ 2264871 w 3047942"/>
                <a:gd name="connsiteY565" fmla="*/ 148445 h 573008"/>
                <a:gd name="connsiteX566" fmla="*/ 2259969 w 3047942"/>
                <a:gd name="connsiteY566" fmla="*/ 150429 h 573008"/>
                <a:gd name="connsiteX567" fmla="*/ 2286460 w 3047942"/>
                <a:gd name="connsiteY567" fmla="*/ 124171 h 573008"/>
                <a:gd name="connsiteX568" fmla="*/ 2281559 w 3047942"/>
                <a:gd name="connsiteY568" fmla="*/ 122071 h 573008"/>
                <a:gd name="connsiteX569" fmla="*/ 2281559 w 3047942"/>
                <a:gd name="connsiteY569" fmla="*/ 112151 h 573008"/>
                <a:gd name="connsiteX570" fmla="*/ 2290428 w 3047942"/>
                <a:gd name="connsiteY570" fmla="*/ 103282 h 573008"/>
                <a:gd name="connsiteX571" fmla="*/ 2300348 w 3047942"/>
                <a:gd name="connsiteY571" fmla="*/ 103282 h 573008"/>
                <a:gd name="connsiteX572" fmla="*/ 2300348 w 3047942"/>
                <a:gd name="connsiteY572" fmla="*/ 113201 h 573008"/>
                <a:gd name="connsiteX573" fmla="*/ 2291479 w 3047942"/>
                <a:gd name="connsiteY573" fmla="*/ 122071 h 573008"/>
                <a:gd name="connsiteX574" fmla="*/ 2286577 w 3047942"/>
                <a:gd name="connsiteY574" fmla="*/ 124055 h 573008"/>
                <a:gd name="connsiteX575" fmla="*/ 2312952 w 3047942"/>
                <a:gd name="connsiteY575" fmla="*/ 97680 h 573008"/>
                <a:gd name="connsiteX576" fmla="*/ 2308050 w 3047942"/>
                <a:gd name="connsiteY576" fmla="*/ 95579 h 573008"/>
                <a:gd name="connsiteX577" fmla="*/ 2308050 w 3047942"/>
                <a:gd name="connsiteY577" fmla="*/ 85660 h 573008"/>
                <a:gd name="connsiteX578" fmla="*/ 2316920 w 3047942"/>
                <a:gd name="connsiteY578" fmla="*/ 76790 h 573008"/>
                <a:gd name="connsiteX579" fmla="*/ 2326840 w 3047942"/>
                <a:gd name="connsiteY579" fmla="*/ 76790 h 573008"/>
                <a:gd name="connsiteX580" fmla="*/ 2326840 w 3047942"/>
                <a:gd name="connsiteY580" fmla="*/ 86710 h 573008"/>
                <a:gd name="connsiteX581" fmla="*/ 2317970 w 3047942"/>
                <a:gd name="connsiteY581" fmla="*/ 95579 h 573008"/>
                <a:gd name="connsiteX582" fmla="*/ 2313068 w 3047942"/>
                <a:gd name="connsiteY582" fmla="*/ 97563 h 573008"/>
                <a:gd name="connsiteX583" fmla="*/ 2339560 w 3047942"/>
                <a:gd name="connsiteY583" fmla="*/ 71188 h 573008"/>
                <a:gd name="connsiteX584" fmla="*/ 2334658 w 3047942"/>
                <a:gd name="connsiteY584" fmla="*/ 69088 h 573008"/>
                <a:gd name="connsiteX585" fmla="*/ 2334658 w 3047942"/>
                <a:gd name="connsiteY585" fmla="*/ 59168 h 573008"/>
                <a:gd name="connsiteX586" fmla="*/ 2343528 w 3047942"/>
                <a:gd name="connsiteY586" fmla="*/ 50299 h 573008"/>
                <a:gd name="connsiteX587" fmla="*/ 2353448 w 3047942"/>
                <a:gd name="connsiteY587" fmla="*/ 50299 h 573008"/>
                <a:gd name="connsiteX588" fmla="*/ 2353448 w 3047942"/>
                <a:gd name="connsiteY588" fmla="*/ 60218 h 573008"/>
                <a:gd name="connsiteX589" fmla="*/ 2344578 w 3047942"/>
                <a:gd name="connsiteY589" fmla="*/ 69088 h 573008"/>
                <a:gd name="connsiteX590" fmla="*/ 2339677 w 3047942"/>
                <a:gd name="connsiteY590" fmla="*/ 71072 h 573008"/>
                <a:gd name="connsiteX591" fmla="*/ 2366168 w 3047942"/>
                <a:gd name="connsiteY591" fmla="*/ 44697 h 573008"/>
                <a:gd name="connsiteX592" fmla="*/ 2361266 w 3047942"/>
                <a:gd name="connsiteY592" fmla="*/ 42596 h 573008"/>
                <a:gd name="connsiteX593" fmla="*/ 2361266 w 3047942"/>
                <a:gd name="connsiteY593" fmla="*/ 32677 h 573008"/>
                <a:gd name="connsiteX594" fmla="*/ 2370136 w 3047942"/>
                <a:gd name="connsiteY594" fmla="*/ 23807 h 573008"/>
                <a:gd name="connsiteX595" fmla="*/ 2380056 w 3047942"/>
                <a:gd name="connsiteY595" fmla="*/ 23807 h 573008"/>
                <a:gd name="connsiteX596" fmla="*/ 2380056 w 3047942"/>
                <a:gd name="connsiteY596" fmla="*/ 33727 h 573008"/>
                <a:gd name="connsiteX597" fmla="*/ 2371186 w 3047942"/>
                <a:gd name="connsiteY597" fmla="*/ 42596 h 573008"/>
                <a:gd name="connsiteX598" fmla="*/ 2366285 w 3047942"/>
                <a:gd name="connsiteY598" fmla="*/ 44580 h 573008"/>
                <a:gd name="connsiteX599" fmla="*/ 2392659 w 3047942"/>
                <a:gd name="connsiteY599" fmla="*/ 18206 h 573008"/>
                <a:gd name="connsiteX600" fmla="*/ 2387758 w 3047942"/>
                <a:gd name="connsiteY600" fmla="*/ 16105 h 573008"/>
                <a:gd name="connsiteX601" fmla="*/ 2387758 w 3047942"/>
                <a:gd name="connsiteY601" fmla="*/ 6185 h 573008"/>
                <a:gd name="connsiteX602" fmla="*/ 2391959 w 3047942"/>
                <a:gd name="connsiteY602" fmla="*/ 1984 h 573008"/>
                <a:gd name="connsiteX603" fmla="*/ 2396861 w 3047942"/>
                <a:gd name="connsiteY603" fmla="*/ 0 h 573008"/>
                <a:gd name="connsiteX604" fmla="*/ 2403513 w 3047942"/>
                <a:gd name="connsiteY604" fmla="*/ 0 h 573008"/>
                <a:gd name="connsiteX605" fmla="*/ 2410515 w 3047942"/>
                <a:gd name="connsiteY605" fmla="*/ 7002 h 573008"/>
                <a:gd name="connsiteX606" fmla="*/ 2403513 w 3047942"/>
                <a:gd name="connsiteY606" fmla="*/ 14004 h 573008"/>
                <a:gd name="connsiteX607" fmla="*/ 2399778 w 3047942"/>
                <a:gd name="connsiteY607" fmla="*/ 14004 h 573008"/>
                <a:gd name="connsiteX608" fmla="*/ 2397678 w 3047942"/>
                <a:gd name="connsiteY608" fmla="*/ 16105 h 573008"/>
                <a:gd name="connsiteX609" fmla="*/ 2392776 w 3047942"/>
                <a:gd name="connsiteY609" fmla="*/ 18089 h 573008"/>
                <a:gd name="connsiteX610" fmla="*/ 3040941 w 3047942"/>
                <a:gd name="connsiteY610" fmla="*/ 14705 h 573008"/>
                <a:gd name="connsiteX611" fmla="*/ 3028454 w 3047942"/>
                <a:gd name="connsiteY611" fmla="*/ 14705 h 573008"/>
                <a:gd name="connsiteX612" fmla="*/ 3021451 w 3047942"/>
                <a:gd name="connsiteY612" fmla="*/ 7702 h 573008"/>
                <a:gd name="connsiteX613" fmla="*/ 3028454 w 3047942"/>
                <a:gd name="connsiteY613" fmla="*/ 700 h 573008"/>
                <a:gd name="connsiteX614" fmla="*/ 3040941 w 3047942"/>
                <a:gd name="connsiteY614" fmla="*/ 700 h 573008"/>
                <a:gd name="connsiteX615" fmla="*/ 3047943 w 3047942"/>
                <a:gd name="connsiteY615" fmla="*/ 7702 h 573008"/>
                <a:gd name="connsiteX616" fmla="*/ 3040941 w 3047942"/>
                <a:gd name="connsiteY616" fmla="*/ 14705 h 573008"/>
                <a:gd name="connsiteX617" fmla="*/ 3003479 w 3047942"/>
                <a:gd name="connsiteY617" fmla="*/ 14588 h 573008"/>
                <a:gd name="connsiteX618" fmla="*/ 2990992 w 3047942"/>
                <a:gd name="connsiteY618" fmla="*/ 14588 h 573008"/>
                <a:gd name="connsiteX619" fmla="*/ 2983990 w 3047942"/>
                <a:gd name="connsiteY619" fmla="*/ 7586 h 573008"/>
                <a:gd name="connsiteX620" fmla="*/ 2990992 w 3047942"/>
                <a:gd name="connsiteY620" fmla="*/ 584 h 573008"/>
                <a:gd name="connsiteX621" fmla="*/ 3003479 w 3047942"/>
                <a:gd name="connsiteY621" fmla="*/ 584 h 573008"/>
                <a:gd name="connsiteX622" fmla="*/ 3010481 w 3047942"/>
                <a:gd name="connsiteY622" fmla="*/ 7586 h 573008"/>
                <a:gd name="connsiteX623" fmla="*/ 3003479 w 3047942"/>
                <a:gd name="connsiteY623" fmla="*/ 14588 h 573008"/>
                <a:gd name="connsiteX624" fmla="*/ 2966018 w 3047942"/>
                <a:gd name="connsiteY624" fmla="*/ 14588 h 573008"/>
                <a:gd name="connsiteX625" fmla="*/ 2953531 w 3047942"/>
                <a:gd name="connsiteY625" fmla="*/ 14588 h 573008"/>
                <a:gd name="connsiteX626" fmla="*/ 2946528 w 3047942"/>
                <a:gd name="connsiteY626" fmla="*/ 7586 h 573008"/>
                <a:gd name="connsiteX627" fmla="*/ 2953531 w 3047942"/>
                <a:gd name="connsiteY627" fmla="*/ 584 h 573008"/>
                <a:gd name="connsiteX628" fmla="*/ 2966018 w 3047942"/>
                <a:gd name="connsiteY628" fmla="*/ 584 h 573008"/>
                <a:gd name="connsiteX629" fmla="*/ 2973020 w 3047942"/>
                <a:gd name="connsiteY629" fmla="*/ 7586 h 573008"/>
                <a:gd name="connsiteX630" fmla="*/ 2966018 w 3047942"/>
                <a:gd name="connsiteY630" fmla="*/ 14588 h 573008"/>
                <a:gd name="connsiteX631" fmla="*/ 2928440 w 3047942"/>
                <a:gd name="connsiteY631" fmla="*/ 14588 h 573008"/>
                <a:gd name="connsiteX632" fmla="*/ 2915952 w 3047942"/>
                <a:gd name="connsiteY632" fmla="*/ 14588 h 573008"/>
                <a:gd name="connsiteX633" fmla="*/ 2908950 w 3047942"/>
                <a:gd name="connsiteY633" fmla="*/ 7586 h 573008"/>
                <a:gd name="connsiteX634" fmla="*/ 2915952 w 3047942"/>
                <a:gd name="connsiteY634" fmla="*/ 584 h 573008"/>
                <a:gd name="connsiteX635" fmla="*/ 2928440 w 3047942"/>
                <a:gd name="connsiteY635" fmla="*/ 584 h 573008"/>
                <a:gd name="connsiteX636" fmla="*/ 2935442 w 3047942"/>
                <a:gd name="connsiteY636" fmla="*/ 7586 h 573008"/>
                <a:gd name="connsiteX637" fmla="*/ 2928440 w 3047942"/>
                <a:gd name="connsiteY637" fmla="*/ 14588 h 573008"/>
                <a:gd name="connsiteX638" fmla="*/ 2890978 w 3047942"/>
                <a:gd name="connsiteY638" fmla="*/ 14471 h 573008"/>
                <a:gd name="connsiteX639" fmla="*/ 2878491 w 3047942"/>
                <a:gd name="connsiteY639" fmla="*/ 14471 h 573008"/>
                <a:gd name="connsiteX640" fmla="*/ 2871489 w 3047942"/>
                <a:gd name="connsiteY640" fmla="*/ 7469 h 573008"/>
                <a:gd name="connsiteX641" fmla="*/ 2878491 w 3047942"/>
                <a:gd name="connsiteY641" fmla="*/ 467 h 573008"/>
                <a:gd name="connsiteX642" fmla="*/ 2890978 w 3047942"/>
                <a:gd name="connsiteY642" fmla="*/ 467 h 573008"/>
                <a:gd name="connsiteX643" fmla="*/ 2897981 w 3047942"/>
                <a:gd name="connsiteY643" fmla="*/ 7469 h 573008"/>
                <a:gd name="connsiteX644" fmla="*/ 2890978 w 3047942"/>
                <a:gd name="connsiteY644" fmla="*/ 14471 h 573008"/>
                <a:gd name="connsiteX645" fmla="*/ 2853517 w 3047942"/>
                <a:gd name="connsiteY645" fmla="*/ 14471 h 573008"/>
                <a:gd name="connsiteX646" fmla="*/ 2841030 w 3047942"/>
                <a:gd name="connsiteY646" fmla="*/ 14471 h 573008"/>
                <a:gd name="connsiteX647" fmla="*/ 2834028 w 3047942"/>
                <a:gd name="connsiteY647" fmla="*/ 7469 h 573008"/>
                <a:gd name="connsiteX648" fmla="*/ 2841030 w 3047942"/>
                <a:gd name="connsiteY648" fmla="*/ 467 h 573008"/>
                <a:gd name="connsiteX649" fmla="*/ 2853517 w 3047942"/>
                <a:gd name="connsiteY649" fmla="*/ 467 h 573008"/>
                <a:gd name="connsiteX650" fmla="*/ 2860519 w 3047942"/>
                <a:gd name="connsiteY650" fmla="*/ 7469 h 573008"/>
                <a:gd name="connsiteX651" fmla="*/ 2853517 w 3047942"/>
                <a:gd name="connsiteY651" fmla="*/ 14471 h 573008"/>
                <a:gd name="connsiteX652" fmla="*/ 2815938 w 3047942"/>
                <a:gd name="connsiteY652" fmla="*/ 14471 h 573008"/>
                <a:gd name="connsiteX653" fmla="*/ 2803452 w 3047942"/>
                <a:gd name="connsiteY653" fmla="*/ 14471 h 573008"/>
                <a:gd name="connsiteX654" fmla="*/ 2796449 w 3047942"/>
                <a:gd name="connsiteY654" fmla="*/ 7469 h 573008"/>
                <a:gd name="connsiteX655" fmla="*/ 2803452 w 3047942"/>
                <a:gd name="connsiteY655" fmla="*/ 467 h 573008"/>
                <a:gd name="connsiteX656" fmla="*/ 2815938 w 3047942"/>
                <a:gd name="connsiteY656" fmla="*/ 467 h 573008"/>
                <a:gd name="connsiteX657" fmla="*/ 2822941 w 3047942"/>
                <a:gd name="connsiteY657" fmla="*/ 7469 h 573008"/>
                <a:gd name="connsiteX658" fmla="*/ 2815938 w 3047942"/>
                <a:gd name="connsiteY658" fmla="*/ 14471 h 573008"/>
                <a:gd name="connsiteX659" fmla="*/ 2778477 w 3047942"/>
                <a:gd name="connsiteY659" fmla="*/ 14471 h 573008"/>
                <a:gd name="connsiteX660" fmla="*/ 2765990 w 3047942"/>
                <a:gd name="connsiteY660" fmla="*/ 14471 h 573008"/>
                <a:gd name="connsiteX661" fmla="*/ 2758988 w 3047942"/>
                <a:gd name="connsiteY661" fmla="*/ 7469 h 573008"/>
                <a:gd name="connsiteX662" fmla="*/ 2765990 w 3047942"/>
                <a:gd name="connsiteY662" fmla="*/ 467 h 573008"/>
                <a:gd name="connsiteX663" fmla="*/ 2778477 w 3047942"/>
                <a:gd name="connsiteY663" fmla="*/ 467 h 573008"/>
                <a:gd name="connsiteX664" fmla="*/ 2785479 w 3047942"/>
                <a:gd name="connsiteY664" fmla="*/ 7469 h 573008"/>
                <a:gd name="connsiteX665" fmla="*/ 2778477 w 3047942"/>
                <a:gd name="connsiteY665" fmla="*/ 14471 h 573008"/>
                <a:gd name="connsiteX666" fmla="*/ 2741016 w 3047942"/>
                <a:gd name="connsiteY666" fmla="*/ 14355 h 573008"/>
                <a:gd name="connsiteX667" fmla="*/ 2728529 w 3047942"/>
                <a:gd name="connsiteY667" fmla="*/ 14355 h 573008"/>
                <a:gd name="connsiteX668" fmla="*/ 2721526 w 3047942"/>
                <a:gd name="connsiteY668" fmla="*/ 7352 h 573008"/>
                <a:gd name="connsiteX669" fmla="*/ 2728529 w 3047942"/>
                <a:gd name="connsiteY669" fmla="*/ 350 h 573008"/>
                <a:gd name="connsiteX670" fmla="*/ 2741016 w 3047942"/>
                <a:gd name="connsiteY670" fmla="*/ 350 h 573008"/>
                <a:gd name="connsiteX671" fmla="*/ 2748018 w 3047942"/>
                <a:gd name="connsiteY671" fmla="*/ 7352 h 573008"/>
                <a:gd name="connsiteX672" fmla="*/ 2741016 w 3047942"/>
                <a:gd name="connsiteY672" fmla="*/ 14355 h 573008"/>
                <a:gd name="connsiteX673" fmla="*/ 2703438 w 3047942"/>
                <a:gd name="connsiteY673" fmla="*/ 14355 h 573008"/>
                <a:gd name="connsiteX674" fmla="*/ 2690950 w 3047942"/>
                <a:gd name="connsiteY674" fmla="*/ 14355 h 573008"/>
                <a:gd name="connsiteX675" fmla="*/ 2683948 w 3047942"/>
                <a:gd name="connsiteY675" fmla="*/ 7352 h 573008"/>
                <a:gd name="connsiteX676" fmla="*/ 2690950 w 3047942"/>
                <a:gd name="connsiteY676" fmla="*/ 350 h 573008"/>
                <a:gd name="connsiteX677" fmla="*/ 2703438 w 3047942"/>
                <a:gd name="connsiteY677" fmla="*/ 350 h 573008"/>
                <a:gd name="connsiteX678" fmla="*/ 2710440 w 3047942"/>
                <a:gd name="connsiteY678" fmla="*/ 7352 h 573008"/>
                <a:gd name="connsiteX679" fmla="*/ 2703438 w 3047942"/>
                <a:gd name="connsiteY679" fmla="*/ 14355 h 573008"/>
                <a:gd name="connsiteX680" fmla="*/ 2665976 w 3047942"/>
                <a:gd name="connsiteY680" fmla="*/ 14355 h 573008"/>
                <a:gd name="connsiteX681" fmla="*/ 2653489 w 3047942"/>
                <a:gd name="connsiteY681" fmla="*/ 14355 h 573008"/>
                <a:gd name="connsiteX682" fmla="*/ 2646487 w 3047942"/>
                <a:gd name="connsiteY682" fmla="*/ 7352 h 573008"/>
                <a:gd name="connsiteX683" fmla="*/ 2653489 w 3047942"/>
                <a:gd name="connsiteY683" fmla="*/ 350 h 573008"/>
                <a:gd name="connsiteX684" fmla="*/ 2665976 w 3047942"/>
                <a:gd name="connsiteY684" fmla="*/ 350 h 573008"/>
                <a:gd name="connsiteX685" fmla="*/ 2672978 w 3047942"/>
                <a:gd name="connsiteY685" fmla="*/ 7352 h 573008"/>
                <a:gd name="connsiteX686" fmla="*/ 2665976 w 3047942"/>
                <a:gd name="connsiteY686" fmla="*/ 14355 h 573008"/>
                <a:gd name="connsiteX687" fmla="*/ 2628515 w 3047942"/>
                <a:gd name="connsiteY687" fmla="*/ 14238 h 573008"/>
                <a:gd name="connsiteX688" fmla="*/ 2616028 w 3047942"/>
                <a:gd name="connsiteY688" fmla="*/ 14238 h 573008"/>
                <a:gd name="connsiteX689" fmla="*/ 2609026 w 3047942"/>
                <a:gd name="connsiteY689" fmla="*/ 7236 h 573008"/>
                <a:gd name="connsiteX690" fmla="*/ 2616028 w 3047942"/>
                <a:gd name="connsiteY690" fmla="*/ 233 h 573008"/>
                <a:gd name="connsiteX691" fmla="*/ 2628515 w 3047942"/>
                <a:gd name="connsiteY691" fmla="*/ 233 h 573008"/>
                <a:gd name="connsiteX692" fmla="*/ 2635517 w 3047942"/>
                <a:gd name="connsiteY692" fmla="*/ 7236 h 573008"/>
                <a:gd name="connsiteX693" fmla="*/ 2628515 w 3047942"/>
                <a:gd name="connsiteY693" fmla="*/ 14238 h 573008"/>
                <a:gd name="connsiteX694" fmla="*/ 2590937 w 3047942"/>
                <a:gd name="connsiteY694" fmla="*/ 14238 h 573008"/>
                <a:gd name="connsiteX695" fmla="*/ 2578450 w 3047942"/>
                <a:gd name="connsiteY695" fmla="*/ 14238 h 573008"/>
                <a:gd name="connsiteX696" fmla="*/ 2571447 w 3047942"/>
                <a:gd name="connsiteY696" fmla="*/ 7236 h 573008"/>
                <a:gd name="connsiteX697" fmla="*/ 2578450 w 3047942"/>
                <a:gd name="connsiteY697" fmla="*/ 233 h 573008"/>
                <a:gd name="connsiteX698" fmla="*/ 2590937 w 3047942"/>
                <a:gd name="connsiteY698" fmla="*/ 233 h 573008"/>
                <a:gd name="connsiteX699" fmla="*/ 2597939 w 3047942"/>
                <a:gd name="connsiteY699" fmla="*/ 7236 h 573008"/>
                <a:gd name="connsiteX700" fmla="*/ 2590937 w 3047942"/>
                <a:gd name="connsiteY700" fmla="*/ 14238 h 573008"/>
                <a:gd name="connsiteX701" fmla="*/ 2553475 w 3047942"/>
                <a:gd name="connsiteY701" fmla="*/ 14238 h 573008"/>
                <a:gd name="connsiteX702" fmla="*/ 2540988 w 3047942"/>
                <a:gd name="connsiteY702" fmla="*/ 14238 h 573008"/>
                <a:gd name="connsiteX703" fmla="*/ 2533986 w 3047942"/>
                <a:gd name="connsiteY703" fmla="*/ 7236 h 573008"/>
                <a:gd name="connsiteX704" fmla="*/ 2540988 w 3047942"/>
                <a:gd name="connsiteY704" fmla="*/ 233 h 573008"/>
                <a:gd name="connsiteX705" fmla="*/ 2553475 w 3047942"/>
                <a:gd name="connsiteY705" fmla="*/ 233 h 573008"/>
                <a:gd name="connsiteX706" fmla="*/ 2560477 w 3047942"/>
                <a:gd name="connsiteY706" fmla="*/ 7236 h 573008"/>
                <a:gd name="connsiteX707" fmla="*/ 2553475 w 3047942"/>
                <a:gd name="connsiteY707" fmla="*/ 14238 h 573008"/>
                <a:gd name="connsiteX708" fmla="*/ 2516014 w 3047942"/>
                <a:gd name="connsiteY708" fmla="*/ 14121 h 573008"/>
                <a:gd name="connsiteX709" fmla="*/ 2503527 w 3047942"/>
                <a:gd name="connsiteY709" fmla="*/ 14121 h 573008"/>
                <a:gd name="connsiteX710" fmla="*/ 2496524 w 3047942"/>
                <a:gd name="connsiteY710" fmla="*/ 7119 h 573008"/>
                <a:gd name="connsiteX711" fmla="*/ 2503527 w 3047942"/>
                <a:gd name="connsiteY711" fmla="*/ 117 h 573008"/>
                <a:gd name="connsiteX712" fmla="*/ 2516014 w 3047942"/>
                <a:gd name="connsiteY712" fmla="*/ 117 h 573008"/>
                <a:gd name="connsiteX713" fmla="*/ 2523016 w 3047942"/>
                <a:gd name="connsiteY713" fmla="*/ 7119 h 573008"/>
                <a:gd name="connsiteX714" fmla="*/ 2516014 w 3047942"/>
                <a:gd name="connsiteY714" fmla="*/ 14121 h 573008"/>
                <a:gd name="connsiteX715" fmla="*/ 2478436 w 3047942"/>
                <a:gd name="connsiteY715" fmla="*/ 14121 h 573008"/>
                <a:gd name="connsiteX716" fmla="*/ 2465948 w 3047942"/>
                <a:gd name="connsiteY716" fmla="*/ 14121 h 573008"/>
                <a:gd name="connsiteX717" fmla="*/ 2458946 w 3047942"/>
                <a:gd name="connsiteY717" fmla="*/ 7119 h 573008"/>
                <a:gd name="connsiteX718" fmla="*/ 2465948 w 3047942"/>
                <a:gd name="connsiteY718" fmla="*/ 117 h 573008"/>
                <a:gd name="connsiteX719" fmla="*/ 2478436 w 3047942"/>
                <a:gd name="connsiteY719" fmla="*/ 117 h 573008"/>
                <a:gd name="connsiteX720" fmla="*/ 2485438 w 3047942"/>
                <a:gd name="connsiteY720" fmla="*/ 7119 h 573008"/>
                <a:gd name="connsiteX721" fmla="*/ 2478436 w 3047942"/>
                <a:gd name="connsiteY721" fmla="*/ 14121 h 573008"/>
                <a:gd name="connsiteX722" fmla="*/ 2440974 w 3047942"/>
                <a:gd name="connsiteY722" fmla="*/ 14121 h 573008"/>
                <a:gd name="connsiteX723" fmla="*/ 2428487 w 3047942"/>
                <a:gd name="connsiteY723" fmla="*/ 14121 h 573008"/>
                <a:gd name="connsiteX724" fmla="*/ 2421485 w 3047942"/>
                <a:gd name="connsiteY724" fmla="*/ 7119 h 573008"/>
                <a:gd name="connsiteX725" fmla="*/ 2428487 w 3047942"/>
                <a:gd name="connsiteY725" fmla="*/ 117 h 573008"/>
                <a:gd name="connsiteX726" fmla="*/ 2440974 w 3047942"/>
                <a:gd name="connsiteY726" fmla="*/ 117 h 573008"/>
                <a:gd name="connsiteX727" fmla="*/ 2447976 w 3047942"/>
                <a:gd name="connsiteY727" fmla="*/ 7119 h 573008"/>
                <a:gd name="connsiteX728" fmla="*/ 2440974 w 3047942"/>
                <a:gd name="connsiteY728" fmla="*/ 14121 h 573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</a:cxnLst>
              <a:rect l="l" t="t" r="r" b="b"/>
              <a:pathLst>
                <a:path w="3047942" h="573008">
                  <a:moveTo>
                    <a:pt x="1472229" y="573008"/>
                  </a:moveTo>
                  <a:lnTo>
                    <a:pt x="1459741" y="573008"/>
                  </a:lnTo>
                  <a:cubicBezTo>
                    <a:pt x="1455890" y="573008"/>
                    <a:pt x="1452739" y="569857"/>
                    <a:pt x="1452739" y="566006"/>
                  </a:cubicBezTo>
                  <a:cubicBezTo>
                    <a:pt x="1452739" y="562155"/>
                    <a:pt x="1455890" y="559004"/>
                    <a:pt x="1459741" y="559004"/>
                  </a:cubicBezTo>
                  <a:lnTo>
                    <a:pt x="1472229" y="559004"/>
                  </a:lnTo>
                  <a:cubicBezTo>
                    <a:pt x="1476080" y="559004"/>
                    <a:pt x="1479231" y="562155"/>
                    <a:pt x="1479231" y="566006"/>
                  </a:cubicBezTo>
                  <a:cubicBezTo>
                    <a:pt x="1479231" y="569857"/>
                    <a:pt x="1476080" y="573008"/>
                    <a:pt x="1472229" y="573008"/>
                  </a:cubicBezTo>
                  <a:close/>
                  <a:moveTo>
                    <a:pt x="1434650" y="572891"/>
                  </a:moveTo>
                  <a:lnTo>
                    <a:pt x="1422163" y="572891"/>
                  </a:lnTo>
                  <a:cubicBezTo>
                    <a:pt x="1418312" y="572891"/>
                    <a:pt x="1415161" y="569741"/>
                    <a:pt x="1415161" y="565889"/>
                  </a:cubicBezTo>
                  <a:cubicBezTo>
                    <a:pt x="1415161" y="562038"/>
                    <a:pt x="1418312" y="558887"/>
                    <a:pt x="1422163" y="558887"/>
                  </a:cubicBezTo>
                  <a:lnTo>
                    <a:pt x="1434650" y="558887"/>
                  </a:lnTo>
                  <a:cubicBezTo>
                    <a:pt x="1438501" y="558887"/>
                    <a:pt x="1441653" y="562038"/>
                    <a:pt x="1441653" y="565889"/>
                  </a:cubicBezTo>
                  <a:cubicBezTo>
                    <a:pt x="1441653" y="569741"/>
                    <a:pt x="1438501" y="572891"/>
                    <a:pt x="1434650" y="572891"/>
                  </a:cubicBezTo>
                  <a:close/>
                  <a:moveTo>
                    <a:pt x="1397189" y="572891"/>
                  </a:moveTo>
                  <a:lnTo>
                    <a:pt x="1384702" y="572891"/>
                  </a:lnTo>
                  <a:cubicBezTo>
                    <a:pt x="1380851" y="572891"/>
                    <a:pt x="1377700" y="569741"/>
                    <a:pt x="1377700" y="565889"/>
                  </a:cubicBezTo>
                  <a:cubicBezTo>
                    <a:pt x="1377700" y="562038"/>
                    <a:pt x="1380851" y="558887"/>
                    <a:pt x="1384702" y="558887"/>
                  </a:cubicBezTo>
                  <a:lnTo>
                    <a:pt x="1397189" y="558887"/>
                  </a:lnTo>
                  <a:cubicBezTo>
                    <a:pt x="1401040" y="558887"/>
                    <a:pt x="1404191" y="562038"/>
                    <a:pt x="1404191" y="565889"/>
                  </a:cubicBezTo>
                  <a:cubicBezTo>
                    <a:pt x="1404191" y="569741"/>
                    <a:pt x="1401040" y="572891"/>
                    <a:pt x="1397189" y="572891"/>
                  </a:cubicBezTo>
                  <a:close/>
                  <a:moveTo>
                    <a:pt x="1359727" y="572775"/>
                  </a:moveTo>
                  <a:lnTo>
                    <a:pt x="1347241" y="572775"/>
                  </a:lnTo>
                  <a:cubicBezTo>
                    <a:pt x="1343389" y="572775"/>
                    <a:pt x="1340238" y="569624"/>
                    <a:pt x="1340238" y="565773"/>
                  </a:cubicBezTo>
                  <a:cubicBezTo>
                    <a:pt x="1340238" y="561921"/>
                    <a:pt x="1343389" y="558770"/>
                    <a:pt x="1347241" y="558770"/>
                  </a:cubicBezTo>
                  <a:lnTo>
                    <a:pt x="1359727" y="558770"/>
                  </a:lnTo>
                  <a:cubicBezTo>
                    <a:pt x="1363579" y="558770"/>
                    <a:pt x="1366730" y="561921"/>
                    <a:pt x="1366730" y="565773"/>
                  </a:cubicBezTo>
                  <a:cubicBezTo>
                    <a:pt x="1366730" y="569624"/>
                    <a:pt x="1363579" y="572775"/>
                    <a:pt x="1359727" y="572775"/>
                  </a:cubicBezTo>
                  <a:close/>
                  <a:moveTo>
                    <a:pt x="1322149" y="572775"/>
                  </a:moveTo>
                  <a:lnTo>
                    <a:pt x="1309662" y="572775"/>
                  </a:lnTo>
                  <a:cubicBezTo>
                    <a:pt x="1305811" y="572775"/>
                    <a:pt x="1302660" y="569624"/>
                    <a:pt x="1302660" y="565773"/>
                  </a:cubicBezTo>
                  <a:cubicBezTo>
                    <a:pt x="1302660" y="561921"/>
                    <a:pt x="1305811" y="558770"/>
                    <a:pt x="1309662" y="558770"/>
                  </a:cubicBezTo>
                  <a:lnTo>
                    <a:pt x="1322149" y="558770"/>
                  </a:lnTo>
                  <a:cubicBezTo>
                    <a:pt x="1326001" y="558770"/>
                    <a:pt x="1329151" y="561921"/>
                    <a:pt x="1329151" y="565773"/>
                  </a:cubicBezTo>
                  <a:cubicBezTo>
                    <a:pt x="1329151" y="569624"/>
                    <a:pt x="1326001" y="572775"/>
                    <a:pt x="1322149" y="572775"/>
                  </a:cubicBezTo>
                  <a:close/>
                  <a:moveTo>
                    <a:pt x="1287605" y="565773"/>
                  </a:moveTo>
                  <a:cubicBezTo>
                    <a:pt x="1285855" y="565773"/>
                    <a:pt x="1283988" y="565073"/>
                    <a:pt x="1282704" y="563672"/>
                  </a:cubicBezTo>
                  <a:lnTo>
                    <a:pt x="1273835" y="554803"/>
                  </a:lnTo>
                  <a:cubicBezTo>
                    <a:pt x="1271150" y="552118"/>
                    <a:pt x="1271150" y="547684"/>
                    <a:pt x="1273835" y="544883"/>
                  </a:cubicBezTo>
                  <a:cubicBezTo>
                    <a:pt x="1276519" y="542082"/>
                    <a:pt x="1280953" y="542199"/>
                    <a:pt x="1283754" y="544883"/>
                  </a:cubicBezTo>
                  <a:lnTo>
                    <a:pt x="1292624" y="553752"/>
                  </a:lnTo>
                  <a:cubicBezTo>
                    <a:pt x="1295308" y="556436"/>
                    <a:pt x="1295308" y="560871"/>
                    <a:pt x="1292624" y="563672"/>
                  </a:cubicBezTo>
                  <a:cubicBezTo>
                    <a:pt x="1291223" y="565073"/>
                    <a:pt x="1289473" y="565656"/>
                    <a:pt x="1287722" y="565656"/>
                  </a:cubicBezTo>
                  <a:close/>
                  <a:moveTo>
                    <a:pt x="1493935" y="565189"/>
                  </a:moveTo>
                  <a:cubicBezTo>
                    <a:pt x="1492185" y="565189"/>
                    <a:pt x="1490317" y="564489"/>
                    <a:pt x="1489034" y="563088"/>
                  </a:cubicBezTo>
                  <a:cubicBezTo>
                    <a:pt x="1486349" y="560404"/>
                    <a:pt x="1486349" y="555970"/>
                    <a:pt x="1489034" y="553169"/>
                  </a:cubicBezTo>
                  <a:lnTo>
                    <a:pt x="1497903" y="544300"/>
                  </a:lnTo>
                  <a:cubicBezTo>
                    <a:pt x="1500587" y="541498"/>
                    <a:pt x="1505022" y="541615"/>
                    <a:pt x="1507823" y="544300"/>
                  </a:cubicBezTo>
                  <a:cubicBezTo>
                    <a:pt x="1510624" y="546983"/>
                    <a:pt x="1510507" y="551418"/>
                    <a:pt x="1507823" y="554219"/>
                  </a:cubicBezTo>
                  <a:lnTo>
                    <a:pt x="1498953" y="563088"/>
                  </a:lnTo>
                  <a:cubicBezTo>
                    <a:pt x="1497553" y="564489"/>
                    <a:pt x="1495802" y="565073"/>
                    <a:pt x="1494052" y="565073"/>
                  </a:cubicBezTo>
                  <a:close/>
                  <a:moveTo>
                    <a:pt x="1261114" y="539165"/>
                  </a:moveTo>
                  <a:cubicBezTo>
                    <a:pt x="1259364" y="539165"/>
                    <a:pt x="1257496" y="538464"/>
                    <a:pt x="1256213" y="537064"/>
                  </a:cubicBezTo>
                  <a:lnTo>
                    <a:pt x="1247343" y="528195"/>
                  </a:lnTo>
                  <a:cubicBezTo>
                    <a:pt x="1244659" y="525510"/>
                    <a:pt x="1244659" y="521076"/>
                    <a:pt x="1247343" y="518275"/>
                  </a:cubicBezTo>
                  <a:cubicBezTo>
                    <a:pt x="1250027" y="515474"/>
                    <a:pt x="1254462" y="515590"/>
                    <a:pt x="1257263" y="518275"/>
                  </a:cubicBezTo>
                  <a:lnTo>
                    <a:pt x="1266132" y="527144"/>
                  </a:lnTo>
                  <a:cubicBezTo>
                    <a:pt x="1268817" y="529828"/>
                    <a:pt x="1268817" y="534263"/>
                    <a:pt x="1266132" y="537064"/>
                  </a:cubicBezTo>
                  <a:cubicBezTo>
                    <a:pt x="1264732" y="538464"/>
                    <a:pt x="1262981" y="539048"/>
                    <a:pt x="1261231" y="539048"/>
                  </a:cubicBezTo>
                  <a:close/>
                  <a:moveTo>
                    <a:pt x="1520543" y="538698"/>
                  </a:moveTo>
                  <a:cubicBezTo>
                    <a:pt x="1518793" y="538698"/>
                    <a:pt x="1516925" y="537997"/>
                    <a:pt x="1515642" y="536597"/>
                  </a:cubicBezTo>
                  <a:cubicBezTo>
                    <a:pt x="1512958" y="533913"/>
                    <a:pt x="1512958" y="529478"/>
                    <a:pt x="1515642" y="526677"/>
                  </a:cubicBezTo>
                  <a:lnTo>
                    <a:pt x="1524511" y="517808"/>
                  </a:lnTo>
                  <a:cubicBezTo>
                    <a:pt x="1527195" y="515007"/>
                    <a:pt x="1531630" y="515124"/>
                    <a:pt x="1534431" y="517808"/>
                  </a:cubicBezTo>
                  <a:cubicBezTo>
                    <a:pt x="1537232" y="520492"/>
                    <a:pt x="1537115" y="524927"/>
                    <a:pt x="1534431" y="527728"/>
                  </a:cubicBezTo>
                  <a:lnTo>
                    <a:pt x="1525562" y="536597"/>
                  </a:lnTo>
                  <a:cubicBezTo>
                    <a:pt x="1524161" y="537997"/>
                    <a:pt x="1522410" y="538581"/>
                    <a:pt x="1520660" y="538581"/>
                  </a:cubicBezTo>
                  <a:close/>
                  <a:moveTo>
                    <a:pt x="1864115" y="523877"/>
                  </a:moveTo>
                  <a:lnTo>
                    <a:pt x="1851628" y="523877"/>
                  </a:lnTo>
                  <a:cubicBezTo>
                    <a:pt x="1847776" y="523877"/>
                    <a:pt x="1844626" y="520725"/>
                    <a:pt x="1844626" y="516874"/>
                  </a:cubicBezTo>
                  <a:cubicBezTo>
                    <a:pt x="1844626" y="513023"/>
                    <a:pt x="1847776" y="509872"/>
                    <a:pt x="1851628" y="509872"/>
                  </a:cubicBezTo>
                  <a:lnTo>
                    <a:pt x="1864115" y="509872"/>
                  </a:lnTo>
                  <a:cubicBezTo>
                    <a:pt x="1867966" y="509872"/>
                    <a:pt x="1871117" y="513023"/>
                    <a:pt x="1871117" y="516874"/>
                  </a:cubicBezTo>
                  <a:cubicBezTo>
                    <a:pt x="1871117" y="520725"/>
                    <a:pt x="1867966" y="523877"/>
                    <a:pt x="1864115" y="523877"/>
                  </a:cubicBezTo>
                  <a:close/>
                  <a:moveTo>
                    <a:pt x="1826653" y="523877"/>
                  </a:moveTo>
                  <a:lnTo>
                    <a:pt x="1814166" y="523877"/>
                  </a:lnTo>
                  <a:cubicBezTo>
                    <a:pt x="1810315" y="523877"/>
                    <a:pt x="1807164" y="520725"/>
                    <a:pt x="1807164" y="516874"/>
                  </a:cubicBezTo>
                  <a:cubicBezTo>
                    <a:pt x="1807164" y="513023"/>
                    <a:pt x="1810315" y="509872"/>
                    <a:pt x="1814166" y="509872"/>
                  </a:cubicBezTo>
                  <a:lnTo>
                    <a:pt x="1826653" y="509872"/>
                  </a:lnTo>
                  <a:cubicBezTo>
                    <a:pt x="1830505" y="509872"/>
                    <a:pt x="1833656" y="513023"/>
                    <a:pt x="1833656" y="516874"/>
                  </a:cubicBezTo>
                  <a:cubicBezTo>
                    <a:pt x="1833656" y="520725"/>
                    <a:pt x="1830505" y="523877"/>
                    <a:pt x="1826653" y="523877"/>
                  </a:cubicBezTo>
                  <a:close/>
                  <a:moveTo>
                    <a:pt x="1789192" y="523760"/>
                  </a:moveTo>
                  <a:lnTo>
                    <a:pt x="1776705" y="523760"/>
                  </a:lnTo>
                  <a:cubicBezTo>
                    <a:pt x="1772854" y="523760"/>
                    <a:pt x="1769703" y="520609"/>
                    <a:pt x="1769703" y="516758"/>
                  </a:cubicBezTo>
                  <a:cubicBezTo>
                    <a:pt x="1769703" y="512907"/>
                    <a:pt x="1772854" y="509755"/>
                    <a:pt x="1776705" y="509755"/>
                  </a:cubicBezTo>
                  <a:lnTo>
                    <a:pt x="1789192" y="509755"/>
                  </a:lnTo>
                  <a:cubicBezTo>
                    <a:pt x="1793043" y="509755"/>
                    <a:pt x="1796194" y="512907"/>
                    <a:pt x="1796194" y="516758"/>
                  </a:cubicBezTo>
                  <a:cubicBezTo>
                    <a:pt x="1796194" y="520609"/>
                    <a:pt x="1793043" y="523760"/>
                    <a:pt x="1789192" y="523760"/>
                  </a:cubicBezTo>
                  <a:close/>
                  <a:moveTo>
                    <a:pt x="1751614" y="523643"/>
                  </a:moveTo>
                  <a:lnTo>
                    <a:pt x="1739127" y="523643"/>
                  </a:lnTo>
                  <a:cubicBezTo>
                    <a:pt x="1735276" y="523643"/>
                    <a:pt x="1732124" y="520492"/>
                    <a:pt x="1732124" y="516641"/>
                  </a:cubicBezTo>
                  <a:cubicBezTo>
                    <a:pt x="1732124" y="512790"/>
                    <a:pt x="1735276" y="509639"/>
                    <a:pt x="1739127" y="509639"/>
                  </a:cubicBezTo>
                  <a:lnTo>
                    <a:pt x="1751614" y="509639"/>
                  </a:lnTo>
                  <a:cubicBezTo>
                    <a:pt x="1755465" y="509639"/>
                    <a:pt x="1758616" y="512790"/>
                    <a:pt x="1758616" y="516641"/>
                  </a:cubicBezTo>
                  <a:cubicBezTo>
                    <a:pt x="1758616" y="520492"/>
                    <a:pt x="1755465" y="523643"/>
                    <a:pt x="1751614" y="523643"/>
                  </a:cubicBezTo>
                  <a:close/>
                  <a:moveTo>
                    <a:pt x="1714153" y="523643"/>
                  </a:moveTo>
                  <a:lnTo>
                    <a:pt x="1701665" y="523643"/>
                  </a:lnTo>
                  <a:cubicBezTo>
                    <a:pt x="1697814" y="523643"/>
                    <a:pt x="1694663" y="520492"/>
                    <a:pt x="1694663" y="516641"/>
                  </a:cubicBezTo>
                  <a:cubicBezTo>
                    <a:pt x="1694663" y="512790"/>
                    <a:pt x="1697814" y="509639"/>
                    <a:pt x="1701665" y="509639"/>
                  </a:cubicBezTo>
                  <a:lnTo>
                    <a:pt x="1714153" y="509639"/>
                  </a:lnTo>
                  <a:cubicBezTo>
                    <a:pt x="1718004" y="509639"/>
                    <a:pt x="1721154" y="512790"/>
                    <a:pt x="1721154" y="516641"/>
                  </a:cubicBezTo>
                  <a:cubicBezTo>
                    <a:pt x="1721154" y="520492"/>
                    <a:pt x="1718004" y="523643"/>
                    <a:pt x="1714153" y="523643"/>
                  </a:cubicBezTo>
                  <a:close/>
                  <a:moveTo>
                    <a:pt x="1676691" y="523527"/>
                  </a:moveTo>
                  <a:lnTo>
                    <a:pt x="1664204" y="523527"/>
                  </a:lnTo>
                  <a:cubicBezTo>
                    <a:pt x="1660353" y="523527"/>
                    <a:pt x="1657202" y="520375"/>
                    <a:pt x="1657202" y="516524"/>
                  </a:cubicBezTo>
                  <a:cubicBezTo>
                    <a:pt x="1657202" y="512673"/>
                    <a:pt x="1660353" y="509522"/>
                    <a:pt x="1664204" y="509522"/>
                  </a:cubicBezTo>
                  <a:lnTo>
                    <a:pt x="1676691" y="509522"/>
                  </a:lnTo>
                  <a:cubicBezTo>
                    <a:pt x="1680542" y="509522"/>
                    <a:pt x="1683693" y="512673"/>
                    <a:pt x="1683693" y="516524"/>
                  </a:cubicBezTo>
                  <a:cubicBezTo>
                    <a:pt x="1683693" y="520375"/>
                    <a:pt x="1680542" y="523527"/>
                    <a:pt x="1676691" y="523527"/>
                  </a:cubicBezTo>
                  <a:close/>
                  <a:moveTo>
                    <a:pt x="1639113" y="523527"/>
                  </a:moveTo>
                  <a:lnTo>
                    <a:pt x="1626626" y="523527"/>
                  </a:lnTo>
                  <a:cubicBezTo>
                    <a:pt x="1622774" y="523527"/>
                    <a:pt x="1619624" y="520375"/>
                    <a:pt x="1619624" y="516524"/>
                  </a:cubicBezTo>
                  <a:cubicBezTo>
                    <a:pt x="1619624" y="512673"/>
                    <a:pt x="1622774" y="509522"/>
                    <a:pt x="1626626" y="509522"/>
                  </a:cubicBezTo>
                  <a:lnTo>
                    <a:pt x="1639113" y="509522"/>
                  </a:lnTo>
                  <a:cubicBezTo>
                    <a:pt x="1642964" y="509522"/>
                    <a:pt x="1646115" y="512673"/>
                    <a:pt x="1646115" y="516524"/>
                  </a:cubicBezTo>
                  <a:cubicBezTo>
                    <a:pt x="1646115" y="520375"/>
                    <a:pt x="1642964" y="523527"/>
                    <a:pt x="1639113" y="523527"/>
                  </a:cubicBezTo>
                  <a:close/>
                  <a:moveTo>
                    <a:pt x="1601651" y="523410"/>
                  </a:moveTo>
                  <a:lnTo>
                    <a:pt x="1589164" y="523410"/>
                  </a:lnTo>
                  <a:cubicBezTo>
                    <a:pt x="1585313" y="523410"/>
                    <a:pt x="1582162" y="520259"/>
                    <a:pt x="1582162" y="516407"/>
                  </a:cubicBezTo>
                  <a:cubicBezTo>
                    <a:pt x="1582162" y="512556"/>
                    <a:pt x="1585313" y="509405"/>
                    <a:pt x="1589164" y="509405"/>
                  </a:cubicBezTo>
                  <a:lnTo>
                    <a:pt x="1601651" y="509405"/>
                  </a:lnTo>
                  <a:cubicBezTo>
                    <a:pt x="1605503" y="509405"/>
                    <a:pt x="1608654" y="512556"/>
                    <a:pt x="1608654" y="516407"/>
                  </a:cubicBezTo>
                  <a:cubicBezTo>
                    <a:pt x="1608654" y="520259"/>
                    <a:pt x="1605503" y="523410"/>
                    <a:pt x="1601651" y="523410"/>
                  </a:cubicBezTo>
                  <a:close/>
                  <a:moveTo>
                    <a:pt x="1564190" y="523410"/>
                  </a:moveTo>
                  <a:lnTo>
                    <a:pt x="1551703" y="523410"/>
                  </a:lnTo>
                  <a:cubicBezTo>
                    <a:pt x="1547852" y="523410"/>
                    <a:pt x="1544701" y="520259"/>
                    <a:pt x="1544701" y="516407"/>
                  </a:cubicBezTo>
                  <a:cubicBezTo>
                    <a:pt x="1544701" y="512556"/>
                    <a:pt x="1547852" y="509405"/>
                    <a:pt x="1551703" y="509405"/>
                  </a:cubicBezTo>
                  <a:lnTo>
                    <a:pt x="1564190" y="509405"/>
                  </a:lnTo>
                  <a:cubicBezTo>
                    <a:pt x="1568041" y="509405"/>
                    <a:pt x="1571192" y="512556"/>
                    <a:pt x="1571192" y="516407"/>
                  </a:cubicBezTo>
                  <a:cubicBezTo>
                    <a:pt x="1571192" y="520259"/>
                    <a:pt x="1568041" y="523410"/>
                    <a:pt x="1564190" y="523410"/>
                  </a:cubicBezTo>
                  <a:close/>
                  <a:moveTo>
                    <a:pt x="1888039" y="521309"/>
                  </a:moveTo>
                  <a:cubicBezTo>
                    <a:pt x="1886288" y="521309"/>
                    <a:pt x="1884421" y="520609"/>
                    <a:pt x="1883137" y="519208"/>
                  </a:cubicBezTo>
                  <a:cubicBezTo>
                    <a:pt x="1880453" y="516524"/>
                    <a:pt x="1880453" y="512090"/>
                    <a:pt x="1883137" y="509289"/>
                  </a:cubicBezTo>
                  <a:lnTo>
                    <a:pt x="1892007" y="500419"/>
                  </a:lnTo>
                  <a:cubicBezTo>
                    <a:pt x="1894807" y="497619"/>
                    <a:pt x="1899242" y="497735"/>
                    <a:pt x="1901926" y="500419"/>
                  </a:cubicBezTo>
                  <a:cubicBezTo>
                    <a:pt x="1904610" y="503104"/>
                    <a:pt x="1904610" y="507538"/>
                    <a:pt x="1901926" y="510339"/>
                  </a:cubicBezTo>
                  <a:lnTo>
                    <a:pt x="1893057" y="519208"/>
                  </a:lnTo>
                  <a:cubicBezTo>
                    <a:pt x="1891657" y="520609"/>
                    <a:pt x="1889906" y="521192"/>
                    <a:pt x="1888155" y="521192"/>
                  </a:cubicBezTo>
                  <a:close/>
                  <a:moveTo>
                    <a:pt x="1234623" y="512673"/>
                  </a:moveTo>
                  <a:cubicBezTo>
                    <a:pt x="1232872" y="512673"/>
                    <a:pt x="1231005" y="511973"/>
                    <a:pt x="1229721" y="510572"/>
                  </a:cubicBezTo>
                  <a:lnTo>
                    <a:pt x="1220852" y="501703"/>
                  </a:lnTo>
                  <a:cubicBezTo>
                    <a:pt x="1218168" y="498902"/>
                    <a:pt x="1218168" y="494467"/>
                    <a:pt x="1220852" y="491783"/>
                  </a:cubicBezTo>
                  <a:cubicBezTo>
                    <a:pt x="1223653" y="488982"/>
                    <a:pt x="1228087" y="489099"/>
                    <a:pt x="1230772" y="491783"/>
                  </a:cubicBezTo>
                  <a:lnTo>
                    <a:pt x="1239641" y="500653"/>
                  </a:lnTo>
                  <a:cubicBezTo>
                    <a:pt x="1242325" y="503454"/>
                    <a:pt x="1242325" y="507888"/>
                    <a:pt x="1239641" y="510572"/>
                  </a:cubicBezTo>
                  <a:cubicBezTo>
                    <a:pt x="1238240" y="511973"/>
                    <a:pt x="1236490" y="512556"/>
                    <a:pt x="1234739" y="512556"/>
                  </a:cubicBezTo>
                  <a:close/>
                  <a:moveTo>
                    <a:pt x="1914647" y="494818"/>
                  </a:moveTo>
                  <a:cubicBezTo>
                    <a:pt x="1912896" y="494818"/>
                    <a:pt x="1911029" y="494117"/>
                    <a:pt x="1909745" y="492717"/>
                  </a:cubicBezTo>
                  <a:cubicBezTo>
                    <a:pt x="1907061" y="490033"/>
                    <a:pt x="1907061" y="485598"/>
                    <a:pt x="1909745" y="482797"/>
                  </a:cubicBezTo>
                  <a:lnTo>
                    <a:pt x="1918615" y="473928"/>
                  </a:lnTo>
                  <a:cubicBezTo>
                    <a:pt x="1921299" y="471244"/>
                    <a:pt x="1925733" y="471244"/>
                    <a:pt x="1928535" y="473928"/>
                  </a:cubicBezTo>
                  <a:cubicBezTo>
                    <a:pt x="1931335" y="476612"/>
                    <a:pt x="1931218" y="481047"/>
                    <a:pt x="1928535" y="483847"/>
                  </a:cubicBezTo>
                  <a:lnTo>
                    <a:pt x="1919665" y="492717"/>
                  </a:lnTo>
                  <a:cubicBezTo>
                    <a:pt x="1918265" y="494117"/>
                    <a:pt x="1916514" y="494701"/>
                    <a:pt x="1914764" y="494701"/>
                  </a:cubicBezTo>
                  <a:close/>
                  <a:moveTo>
                    <a:pt x="1208131" y="486065"/>
                  </a:moveTo>
                  <a:cubicBezTo>
                    <a:pt x="1206381" y="486065"/>
                    <a:pt x="1204513" y="485365"/>
                    <a:pt x="1203230" y="483964"/>
                  </a:cubicBezTo>
                  <a:lnTo>
                    <a:pt x="1194360" y="475095"/>
                  </a:lnTo>
                  <a:cubicBezTo>
                    <a:pt x="1191676" y="472294"/>
                    <a:pt x="1191676" y="467859"/>
                    <a:pt x="1194360" y="465175"/>
                  </a:cubicBezTo>
                  <a:cubicBezTo>
                    <a:pt x="1197045" y="462374"/>
                    <a:pt x="1201479" y="462491"/>
                    <a:pt x="1204280" y="465175"/>
                  </a:cubicBezTo>
                  <a:lnTo>
                    <a:pt x="1213150" y="474045"/>
                  </a:lnTo>
                  <a:cubicBezTo>
                    <a:pt x="1215834" y="476846"/>
                    <a:pt x="1215834" y="481280"/>
                    <a:pt x="1213150" y="483964"/>
                  </a:cubicBezTo>
                  <a:cubicBezTo>
                    <a:pt x="1211749" y="485365"/>
                    <a:pt x="1209999" y="485948"/>
                    <a:pt x="1208248" y="485948"/>
                  </a:cubicBezTo>
                  <a:close/>
                  <a:moveTo>
                    <a:pt x="1941138" y="468326"/>
                  </a:moveTo>
                  <a:cubicBezTo>
                    <a:pt x="1939388" y="468326"/>
                    <a:pt x="1937520" y="467626"/>
                    <a:pt x="1936237" y="466226"/>
                  </a:cubicBezTo>
                  <a:cubicBezTo>
                    <a:pt x="1933553" y="463425"/>
                    <a:pt x="1933553" y="458990"/>
                    <a:pt x="1936237" y="456306"/>
                  </a:cubicBezTo>
                  <a:lnTo>
                    <a:pt x="1945106" y="447436"/>
                  </a:lnTo>
                  <a:cubicBezTo>
                    <a:pt x="1947790" y="444636"/>
                    <a:pt x="1952225" y="444752"/>
                    <a:pt x="1955026" y="447436"/>
                  </a:cubicBezTo>
                  <a:cubicBezTo>
                    <a:pt x="1957710" y="450238"/>
                    <a:pt x="1957710" y="454672"/>
                    <a:pt x="1955026" y="457356"/>
                  </a:cubicBezTo>
                  <a:lnTo>
                    <a:pt x="1946156" y="466226"/>
                  </a:lnTo>
                  <a:cubicBezTo>
                    <a:pt x="1944756" y="467626"/>
                    <a:pt x="1943006" y="468209"/>
                    <a:pt x="1941255" y="468209"/>
                  </a:cubicBezTo>
                  <a:close/>
                  <a:moveTo>
                    <a:pt x="1181640" y="459457"/>
                  </a:moveTo>
                  <a:cubicBezTo>
                    <a:pt x="1179889" y="459457"/>
                    <a:pt x="1178022" y="458757"/>
                    <a:pt x="1176738" y="457356"/>
                  </a:cubicBezTo>
                  <a:lnTo>
                    <a:pt x="1167869" y="448487"/>
                  </a:lnTo>
                  <a:cubicBezTo>
                    <a:pt x="1165185" y="445686"/>
                    <a:pt x="1165185" y="441251"/>
                    <a:pt x="1167869" y="438567"/>
                  </a:cubicBezTo>
                  <a:cubicBezTo>
                    <a:pt x="1170553" y="435766"/>
                    <a:pt x="1174988" y="435883"/>
                    <a:pt x="1177789" y="438567"/>
                  </a:cubicBezTo>
                  <a:lnTo>
                    <a:pt x="1186658" y="447436"/>
                  </a:lnTo>
                  <a:cubicBezTo>
                    <a:pt x="1189342" y="450238"/>
                    <a:pt x="1189342" y="454672"/>
                    <a:pt x="1186658" y="457356"/>
                  </a:cubicBezTo>
                  <a:cubicBezTo>
                    <a:pt x="1185258" y="458757"/>
                    <a:pt x="1183507" y="459340"/>
                    <a:pt x="1181757" y="459340"/>
                  </a:cubicBezTo>
                  <a:close/>
                  <a:moveTo>
                    <a:pt x="1967746" y="441835"/>
                  </a:moveTo>
                  <a:cubicBezTo>
                    <a:pt x="1965996" y="441835"/>
                    <a:pt x="1964129" y="441135"/>
                    <a:pt x="1962845" y="439734"/>
                  </a:cubicBezTo>
                  <a:cubicBezTo>
                    <a:pt x="1960161" y="436933"/>
                    <a:pt x="1960161" y="432499"/>
                    <a:pt x="1962845" y="429815"/>
                  </a:cubicBezTo>
                  <a:lnTo>
                    <a:pt x="1971714" y="420945"/>
                  </a:lnTo>
                  <a:cubicBezTo>
                    <a:pt x="1974398" y="418144"/>
                    <a:pt x="1978833" y="418261"/>
                    <a:pt x="1981634" y="420945"/>
                  </a:cubicBezTo>
                  <a:cubicBezTo>
                    <a:pt x="1984318" y="423746"/>
                    <a:pt x="1984318" y="428181"/>
                    <a:pt x="1981634" y="430865"/>
                  </a:cubicBezTo>
                  <a:lnTo>
                    <a:pt x="1972764" y="439734"/>
                  </a:lnTo>
                  <a:cubicBezTo>
                    <a:pt x="1971364" y="441135"/>
                    <a:pt x="1969614" y="441718"/>
                    <a:pt x="1967863" y="441718"/>
                  </a:cubicBezTo>
                  <a:close/>
                  <a:moveTo>
                    <a:pt x="663365" y="436350"/>
                  </a:moveTo>
                  <a:lnTo>
                    <a:pt x="650878" y="436350"/>
                  </a:lnTo>
                  <a:cubicBezTo>
                    <a:pt x="647027" y="436350"/>
                    <a:pt x="643876" y="433199"/>
                    <a:pt x="643876" y="429348"/>
                  </a:cubicBezTo>
                  <a:cubicBezTo>
                    <a:pt x="643876" y="425496"/>
                    <a:pt x="647027" y="422346"/>
                    <a:pt x="650878" y="422346"/>
                  </a:cubicBezTo>
                  <a:lnTo>
                    <a:pt x="663365" y="422346"/>
                  </a:lnTo>
                  <a:cubicBezTo>
                    <a:pt x="667216" y="422346"/>
                    <a:pt x="670367" y="425496"/>
                    <a:pt x="670367" y="429348"/>
                  </a:cubicBezTo>
                  <a:cubicBezTo>
                    <a:pt x="670367" y="433199"/>
                    <a:pt x="667216" y="436350"/>
                    <a:pt x="663365" y="436350"/>
                  </a:cubicBezTo>
                  <a:close/>
                  <a:moveTo>
                    <a:pt x="625787" y="436233"/>
                  </a:moveTo>
                  <a:lnTo>
                    <a:pt x="613300" y="436233"/>
                  </a:lnTo>
                  <a:cubicBezTo>
                    <a:pt x="609448" y="436233"/>
                    <a:pt x="606298" y="433082"/>
                    <a:pt x="606298" y="429231"/>
                  </a:cubicBezTo>
                  <a:cubicBezTo>
                    <a:pt x="606298" y="425380"/>
                    <a:pt x="609448" y="422229"/>
                    <a:pt x="613300" y="422229"/>
                  </a:cubicBezTo>
                  <a:lnTo>
                    <a:pt x="625787" y="422229"/>
                  </a:lnTo>
                  <a:cubicBezTo>
                    <a:pt x="629638" y="422229"/>
                    <a:pt x="632789" y="425380"/>
                    <a:pt x="632789" y="429231"/>
                  </a:cubicBezTo>
                  <a:cubicBezTo>
                    <a:pt x="632789" y="433082"/>
                    <a:pt x="629638" y="436233"/>
                    <a:pt x="625787" y="436233"/>
                  </a:cubicBezTo>
                  <a:close/>
                  <a:moveTo>
                    <a:pt x="588325" y="436116"/>
                  </a:moveTo>
                  <a:lnTo>
                    <a:pt x="575838" y="436116"/>
                  </a:lnTo>
                  <a:cubicBezTo>
                    <a:pt x="571987" y="436116"/>
                    <a:pt x="568836" y="432965"/>
                    <a:pt x="568836" y="429114"/>
                  </a:cubicBezTo>
                  <a:cubicBezTo>
                    <a:pt x="568836" y="425263"/>
                    <a:pt x="571987" y="422112"/>
                    <a:pt x="575838" y="422112"/>
                  </a:cubicBezTo>
                  <a:lnTo>
                    <a:pt x="588325" y="422112"/>
                  </a:lnTo>
                  <a:cubicBezTo>
                    <a:pt x="592177" y="422112"/>
                    <a:pt x="595328" y="425263"/>
                    <a:pt x="595328" y="429114"/>
                  </a:cubicBezTo>
                  <a:cubicBezTo>
                    <a:pt x="595328" y="432965"/>
                    <a:pt x="592177" y="436116"/>
                    <a:pt x="588325" y="436116"/>
                  </a:cubicBezTo>
                  <a:close/>
                  <a:moveTo>
                    <a:pt x="550864" y="436116"/>
                  </a:moveTo>
                  <a:lnTo>
                    <a:pt x="538377" y="436116"/>
                  </a:lnTo>
                  <a:cubicBezTo>
                    <a:pt x="534526" y="436116"/>
                    <a:pt x="531375" y="432965"/>
                    <a:pt x="531375" y="429114"/>
                  </a:cubicBezTo>
                  <a:cubicBezTo>
                    <a:pt x="531375" y="425263"/>
                    <a:pt x="534526" y="422112"/>
                    <a:pt x="538377" y="422112"/>
                  </a:cubicBezTo>
                  <a:lnTo>
                    <a:pt x="550864" y="422112"/>
                  </a:lnTo>
                  <a:cubicBezTo>
                    <a:pt x="554715" y="422112"/>
                    <a:pt x="557866" y="425263"/>
                    <a:pt x="557866" y="429114"/>
                  </a:cubicBezTo>
                  <a:cubicBezTo>
                    <a:pt x="557866" y="432965"/>
                    <a:pt x="554715" y="436116"/>
                    <a:pt x="550864" y="436116"/>
                  </a:cubicBezTo>
                  <a:close/>
                  <a:moveTo>
                    <a:pt x="513286" y="436000"/>
                  </a:moveTo>
                  <a:lnTo>
                    <a:pt x="500799" y="436000"/>
                  </a:lnTo>
                  <a:cubicBezTo>
                    <a:pt x="496947" y="436000"/>
                    <a:pt x="493797" y="432849"/>
                    <a:pt x="493797" y="428998"/>
                  </a:cubicBezTo>
                  <a:cubicBezTo>
                    <a:pt x="493797" y="425146"/>
                    <a:pt x="496947" y="421995"/>
                    <a:pt x="500799" y="421995"/>
                  </a:cubicBezTo>
                  <a:lnTo>
                    <a:pt x="513286" y="421995"/>
                  </a:lnTo>
                  <a:cubicBezTo>
                    <a:pt x="517137" y="421995"/>
                    <a:pt x="520288" y="425146"/>
                    <a:pt x="520288" y="428998"/>
                  </a:cubicBezTo>
                  <a:cubicBezTo>
                    <a:pt x="520288" y="432849"/>
                    <a:pt x="517137" y="436000"/>
                    <a:pt x="513286" y="436000"/>
                  </a:cubicBezTo>
                  <a:close/>
                  <a:moveTo>
                    <a:pt x="475824" y="436000"/>
                  </a:moveTo>
                  <a:lnTo>
                    <a:pt x="463337" y="436000"/>
                  </a:lnTo>
                  <a:cubicBezTo>
                    <a:pt x="459486" y="436000"/>
                    <a:pt x="456335" y="432849"/>
                    <a:pt x="456335" y="428998"/>
                  </a:cubicBezTo>
                  <a:cubicBezTo>
                    <a:pt x="456335" y="425146"/>
                    <a:pt x="459486" y="421995"/>
                    <a:pt x="463337" y="421995"/>
                  </a:cubicBezTo>
                  <a:lnTo>
                    <a:pt x="475824" y="421995"/>
                  </a:lnTo>
                  <a:cubicBezTo>
                    <a:pt x="479676" y="421995"/>
                    <a:pt x="482827" y="425146"/>
                    <a:pt x="482827" y="428998"/>
                  </a:cubicBezTo>
                  <a:cubicBezTo>
                    <a:pt x="482827" y="432849"/>
                    <a:pt x="479676" y="436000"/>
                    <a:pt x="475824" y="436000"/>
                  </a:cubicBezTo>
                  <a:close/>
                  <a:moveTo>
                    <a:pt x="438363" y="435883"/>
                  </a:moveTo>
                  <a:lnTo>
                    <a:pt x="425876" y="435883"/>
                  </a:lnTo>
                  <a:cubicBezTo>
                    <a:pt x="422025" y="435883"/>
                    <a:pt x="418874" y="432732"/>
                    <a:pt x="418874" y="428881"/>
                  </a:cubicBezTo>
                  <a:cubicBezTo>
                    <a:pt x="418874" y="425030"/>
                    <a:pt x="422025" y="421879"/>
                    <a:pt x="425876" y="421879"/>
                  </a:cubicBezTo>
                  <a:lnTo>
                    <a:pt x="438363" y="421879"/>
                  </a:lnTo>
                  <a:cubicBezTo>
                    <a:pt x="442214" y="421879"/>
                    <a:pt x="445365" y="425030"/>
                    <a:pt x="445365" y="428881"/>
                  </a:cubicBezTo>
                  <a:cubicBezTo>
                    <a:pt x="445365" y="432732"/>
                    <a:pt x="442214" y="435883"/>
                    <a:pt x="438363" y="435883"/>
                  </a:cubicBezTo>
                  <a:close/>
                  <a:moveTo>
                    <a:pt x="400785" y="435883"/>
                  </a:moveTo>
                  <a:lnTo>
                    <a:pt x="388298" y="435883"/>
                  </a:lnTo>
                  <a:cubicBezTo>
                    <a:pt x="384446" y="435883"/>
                    <a:pt x="381296" y="432732"/>
                    <a:pt x="381296" y="428881"/>
                  </a:cubicBezTo>
                  <a:cubicBezTo>
                    <a:pt x="381296" y="425030"/>
                    <a:pt x="384446" y="421879"/>
                    <a:pt x="388298" y="421879"/>
                  </a:cubicBezTo>
                  <a:lnTo>
                    <a:pt x="400785" y="421879"/>
                  </a:lnTo>
                  <a:cubicBezTo>
                    <a:pt x="404636" y="421879"/>
                    <a:pt x="407787" y="425030"/>
                    <a:pt x="407787" y="428881"/>
                  </a:cubicBezTo>
                  <a:cubicBezTo>
                    <a:pt x="407787" y="432732"/>
                    <a:pt x="404636" y="435883"/>
                    <a:pt x="400785" y="435883"/>
                  </a:cubicBezTo>
                  <a:close/>
                  <a:moveTo>
                    <a:pt x="363323" y="435766"/>
                  </a:moveTo>
                  <a:lnTo>
                    <a:pt x="350836" y="435766"/>
                  </a:lnTo>
                  <a:cubicBezTo>
                    <a:pt x="346985" y="435766"/>
                    <a:pt x="343834" y="432615"/>
                    <a:pt x="343834" y="428764"/>
                  </a:cubicBezTo>
                  <a:cubicBezTo>
                    <a:pt x="343834" y="424913"/>
                    <a:pt x="346985" y="421762"/>
                    <a:pt x="350836" y="421762"/>
                  </a:cubicBezTo>
                  <a:lnTo>
                    <a:pt x="363323" y="421762"/>
                  </a:lnTo>
                  <a:cubicBezTo>
                    <a:pt x="367175" y="421762"/>
                    <a:pt x="370326" y="424913"/>
                    <a:pt x="370326" y="428764"/>
                  </a:cubicBezTo>
                  <a:cubicBezTo>
                    <a:pt x="370326" y="432615"/>
                    <a:pt x="367175" y="435766"/>
                    <a:pt x="363323" y="435766"/>
                  </a:cubicBezTo>
                  <a:close/>
                  <a:moveTo>
                    <a:pt x="325862" y="435766"/>
                  </a:moveTo>
                  <a:lnTo>
                    <a:pt x="313375" y="435766"/>
                  </a:lnTo>
                  <a:cubicBezTo>
                    <a:pt x="309524" y="435766"/>
                    <a:pt x="306373" y="432615"/>
                    <a:pt x="306373" y="428764"/>
                  </a:cubicBezTo>
                  <a:cubicBezTo>
                    <a:pt x="306373" y="424913"/>
                    <a:pt x="309524" y="421762"/>
                    <a:pt x="313375" y="421762"/>
                  </a:cubicBezTo>
                  <a:lnTo>
                    <a:pt x="325862" y="421762"/>
                  </a:lnTo>
                  <a:cubicBezTo>
                    <a:pt x="329713" y="421762"/>
                    <a:pt x="332864" y="424913"/>
                    <a:pt x="332864" y="428764"/>
                  </a:cubicBezTo>
                  <a:cubicBezTo>
                    <a:pt x="332864" y="432615"/>
                    <a:pt x="329713" y="435766"/>
                    <a:pt x="325862" y="435766"/>
                  </a:cubicBezTo>
                  <a:close/>
                  <a:moveTo>
                    <a:pt x="288284" y="435650"/>
                  </a:moveTo>
                  <a:lnTo>
                    <a:pt x="275797" y="435650"/>
                  </a:lnTo>
                  <a:cubicBezTo>
                    <a:pt x="271945" y="435650"/>
                    <a:pt x="268795" y="432499"/>
                    <a:pt x="268795" y="428648"/>
                  </a:cubicBezTo>
                  <a:cubicBezTo>
                    <a:pt x="268795" y="424796"/>
                    <a:pt x="271945" y="421645"/>
                    <a:pt x="275797" y="421645"/>
                  </a:cubicBezTo>
                  <a:lnTo>
                    <a:pt x="288284" y="421645"/>
                  </a:lnTo>
                  <a:cubicBezTo>
                    <a:pt x="292135" y="421645"/>
                    <a:pt x="295286" y="424796"/>
                    <a:pt x="295286" y="428648"/>
                  </a:cubicBezTo>
                  <a:cubicBezTo>
                    <a:pt x="295286" y="432499"/>
                    <a:pt x="292135" y="435650"/>
                    <a:pt x="288284" y="435650"/>
                  </a:cubicBezTo>
                  <a:close/>
                  <a:moveTo>
                    <a:pt x="1155148" y="432965"/>
                  </a:moveTo>
                  <a:cubicBezTo>
                    <a:pt x="1153398" y="432965"/>
                    <a:pt x="1151531" y="432265"/>
                    <a:pt x="1150247" y="430865"/>
                  </a:cubicBezTo>
                  <a:lnTo>
                    <a:pt x="1141378" y="421995"/>
                  </a:lnTo>
                  <a:cubicBezTo>
                    <a:pt x="1138693" y="419195"/>
                    <a:pt x="1138693" y="414760"/>
                    <a:pt x="1141378" y="412076"/>
                  </a:cubicBezTo>
                  <a:cubicBezTo>
                    <a:pt x="1144178" y="409275"/>
                    <a:pt x="1148613" y="409392"/>
                    <a:pt x="1151297" y="412076"/>
                  </a:cubicBezTo>
                  <a:lnTo>
                    <a:pt x="1160167" y="420945"/>
                  </a:lnTo>
                  <a:cubicBezTo>
                    <a:pt x="1162851" y="423746"/>
                    <a:pt x="1162851" y="428181"/>
                    <a:pt x="1160167" y="430865"/>
                  </a:cubicBezTo>
                  <a:cubicBezTo>
                    <a:pt x="1158766" y="432265"/>
                    <a:pt x="1157016" y="432849"/>
                    <a:pt x="1155265" y="432849"/>
                  </a:cubicBezTo>
                  <a:close/>
                  <a:moveTo>
                    <a:pt x="254090" y="427831"/>
                  </a:moveTo>
                  <a:cubicBezTo>
                    <a:pt x="252340" y="427831"/>
                    <a:pt x="250472" y="427130"/>
                    <a:pt x="249189" y="425730"/>
                  </a:cubicBezTo>
                  <a:lnTo>
                    <a:pt x="240319" y="416860"/>
                  </a:lnTo>
                  <a:cubicBezTo>
                    <a:pt x="237635" y="414176"/>
                    <a:pt x="237635" y="409742"/>
                    <a:pt x="240319" y="406941"/>
                  </a:cubicBezTo>
                  <a:cubicBezTo>
                    <a:pt x="243003" y="404140"/>
                    <a:pt x="247438" y="404257"/>
                    <a:pt x="250239" y="406941"/>
                  </a:cubicBezTo>
                  <a:lnTo>
                    <a:pt x="259108" y="415810"/>
                  </a:lnTo>
                  <a:cubicBezTo>
                    <a:pt x="261792" y="418494"/>
                    <a:pt x="261792" y="422929"/>
                    <a:pt x="259108" y="425730"/>
                  </a:cubicBezTo>
                  <a:cubicBezTo>
                    <a:pt x="257708" y="427130"/>
                    <a:pt x="255957" y="427714"/>
                    <a:pt x="254207" y="427714"/>
                  </a:cubicBezTo>
                  <a:close/>
                  <a:moveTo>
                    <a:pt x="681921" y="420828"/>
                  </a:moveTo>
                  <a:cubicBezTo>
                    <a:pt x="680170" y="420828"/>
                    <a:pt x="678303" y="420128"/>
                    <a:pt x="677019" y="418728"/>
                  </a:cubicBezTo>
                  <a:cubicBezTo>
                    <a:pt x="674335" y="415927"/>
                    <a:pt x="674335" y="411492"/>
                    <a:pt x="677019" y="408808"/>
                  </a:cubicBezTo>
                  <a:lnTo>
                    <a:pt x="685888" y="399939"/>
                  </a:lnTo>
                  <a:cubicBezTo>
                    <a:pt x="688689" y="397138"/>
                    <a:pt x="693124" y="397255"/>
                    <a:pt x="695808" y="399939"/>
                  </a:cubicBezTo>
                  <a:cubicBezTo>
                    <a:pt x="698492" y="402740"/>
                    <a:pt x="698492" y="407174"/>
                    <a:pt x="695808" y="409858"/>
                  </a:cubicBezTo>
                  <a:lnTo>
                    <a:pt x="686939" y="418728"/>
                  </a:lnTo>
                  <a:cubicBezTo>
                    <a:pt x="685538" y="420128"/>
                    <a:pt x="683788" y="420712"/>
                    <a:pt x="682037" y="420712"/>
                  </a:cubicBezTo>
                  <a:close/>
                  <a:moveTo>
                    <a:pt x="1994354" y="415343"/>
                  </a:moveTo>
                  <a:cubicBezTo>
                    <a:pt x="1992604" y="415343"/>
                    <a:pt x="1990737" y="414643"/>
                    <a:pt x="1989453" y="413243"/>
                  </a:cubicBezTo>
                  <a:cubicBezTo>
                    <a:pt x="1986769" y="410558"/>
                    <a:pt x="1986769" y="406124"/>
                    <a:pt x="1989453" y="403323"/>
                  </a:cubicBezTo>
                  <a:lnTo>
                    <a:pt x="1998322" y="394454"/>
                  </a:lnTo>
                  <a:cubicBezTo>
                    <a:pt x="2001007" y="391770"/>
                    <a:pt x="2005441" y="391770"/>
                    <a:pt x="2008242" y="394454"/>
                  </a:cubicBezTo>
                  <a:cubicBezTo>
                    <a:pt x="2011043" y="397138"/>
                    <a:pt x="2010926" y="401573"/>
                    <a:pt x="2008242" y="404373"/>
                  </a:cubicBezTo>
                  <a:lnTo>
                    <a:pt x="1999373" y="413243"/>
                  </a:lnTo>
                  <a:cubicBezTo>
                    <a:pt x="1997972" y="414643"/>
                    <a:pt x="1996222" y="415227"/>
                    <a:pt x="1994471" y="415227"/>
                  </a:cubicBezTo>
                  <a:close/>
                  <a:moveTo>
                    <a:pt x="1128774" y="406357"/>
                  </a:moveTo>
                  <a:cubicBezTo>
                    <a:pt x="1127023" y="406357"/>
                    <a:pt x="1125156" y="405657"/>
                    <a:pt x="1123872" y="404257"/>
                  </a:cubicBezTo>
                  <a:lnTo>
                    <a:pt x="1115003" y="395387"/>
                  </a:lnTo>
                  <a:cubicBezTo>
                    <a:pt x="1112319" y="392703"/>
                    <a:pt x="1112319" y="388269"/>
                    <a:pt x="1115003" y="385468"/>
                  </a:cubicBezTo>
                  <a:cubicBezTo>
                    <a:pt x="1117687" y="382667"/>
                    <a:pt x="1122122" y="382784"/>
                    <a:pt x="1124923" y="385468"/>
                  </a:cubicBezTo>
                  <a:lnTo>
                    <a:pt x="1133792" y="394337"/>
                  </a:lnTo>
                  <a:cubicBezTo>
                    <a:pt x="1136476" y="397021"/>
                    <a:pt x="1136476" y="401456"/>
                    <a:pt x="1133792" y="404257"/>
                  </a:cubicBezTo>
                  <a:cubicBezTo>
                    <a:pt x="1132392" y="405657"/>
                    <a:pt x="1130641" y="406241"/>
                    <a:pt x="1128890" y="406241"/>
                  </a:cubicBezTo>
                  <a:close/>
                  <a:moveTo>
                    <a:pt x="227599" y="401339"/>
                  </a:moveTo>
                  <a:cubicBezTo>
                    <a:pt x="225848" y="401339"/>
                    <a:pt x="223981" y="400639"/>
                    <a:pt x="222697" y="399238"/>
                  </a:cubicBezTo>
                  <a:lnTo>
                    <a:pt x="213828" y="390369"/>
                  </a:lnTo>
                  <a:cubicBezTo>
                    <a:pt x="211144" y="387685"/>
                    <a:pt x="211144" y="383250"/>
                    <a:pt x="213828" y="380449"/>
                  </a:cubicBezTo>
                  <a:cubicBezTo>
                    <a:pt x="216512" y="377649"/>
                    <a:pt x="220947" y="377765"/>
                    <a:pt x="223748" y="380449"/>
                  </a:cubicBezTo>
                  <a:lnTo>
                    <a:pt x="232617" y="389319"/>
                  </a:lnTo>
                  <a:cubicBezTo>
                    <a:pt x="235301" y="392003"/>
                    <a:pt x="235301" y="396438"/>
                    <a:pt x="232617" y="399238"/>
                  </a:cubicBezTo>
                  <a:cubicBezTo>
                    <a:pt x="231216" y="400639"/>
                    <a:pt x="229466" y="401222"/>
                    <a:pt x="227715" y="401222"/>
                  </a:cubicBezTo>
                  <a:close/>
                  <a:moveTo>
                    <a:pt x="708529" y="394337"/>
                  </a:moveTo>
                  <a:cubicBezTo>
                    <a:pt x="706778" y="394337"/>
                    <a:pt x="704911" y="393637"/>
                    <a:pt x="703627" y="392236"/>
                  </a:cubicBezTo>
                  <a:cubicBezTo>
                    <a:pt x="700943" y="389435"/>
                    <a:pt x="700943" y="385001"/>
                    <a:pt x="703627" y="382317"/>
                  </a:cubicBezTo>
                  <a:lnTo>
                    <a:pt x="712497" y="373447"/>
                  </a:lnTo>
                  <a:cubicBezTo>
                    <a:pt x="715181" y="370646"/>
                    <a:pt x="719615" y="370763"/>
                    <a:pt x="722416" y="373447"/>
                  </a:cubicBezTo>
                  <a:cubicBezTo>
                    <a:pt x="725100" y="376248"/>
                    <a:pt x="725100" y="380683"/>
                    <a:pt x="722416" y="383367"/>
                  </a:cubicBezTo>
                  <a:lnTo>
                    <a:pt x="713547" y="392236"/>
                  </a:lnTo>
                  <a:cubicBezTo>
                    <a:pt x="712147" y="393637"/>
                    <a:pt x="710396" y="394220"/>
                    <a:pt x="708645" y="394220"/>
                  </a:cubicBezTo>
                  <a:close/>
                  <a:moveTo>
                    <a:pt x="2020846" y="388852"/>
                  </a:moveTo>
                  <a:cubicBezTo>
                    <a:pt x="2019095" y="388852"/>
                    <a:pt x="2017228" y="388152"/>
                    <a:pt x="2015944" y="386751"/>
                  </a:cubicBezTo>
                  <a:cubicBezTo>
                    <a:pt x="2013260" y="383950"/>
                    <a:pt x="2013260" y="379516"/>
                    <a:pt x="2015944" y="376832"/>
                  </a:cubicBezTo>
                  <a:lnTo>
                    <a:pt x="2024814" y="367962"/>
                  </a:lnTo>
                  <a:cubicBezTo>
                    <a:pt x="2027615" y="365161"/>
                    <a:pt x="2032049" y="365278"/>
                    <a:pt x="2034734" y="367962"/>
                  </a:cubicBezTo>
                  <a:cubicBezTo>
                    <a:pt x="2037418" y="370763"/>
                    <a:pt x="2037418" y="375198"/>
                    <a:pt x="2034734" y="377882"/>
                  </a:cubicBezTo>
                  <a:lnTo>
                    <a:pt x="2025864" y="386751"/>
                  </a:lnTo>
                  <a:cubicBezTo>
                    <a:pt x="2024464" y="388152"/>
                    <a:pt x="2022713" y="388735"/>
                    <a:pt x="2020963" y="388735"/>
                  </a:cubicBezTo>
                  <a:close/>
                  <a:moveTo>
                    <a:pt x="1102282" y="379866"/>
                  </a:moveTo>
                  <a:cubicBezTo>
                    <a:pt x="1100532" y="379866"/>
                    <a:pt x="1098665" y="379166"/>
                    <a:pt x="1097381" y="377765"/>
                  </a:cubicBezTo>
                  <a:lnTo>
                    <a:pt x="1088511" y="368896"/>
                  </a:lnTo>
                  <a:cubicBezTo>
                    <a:pt x="1085827" y="366212"/>
                    <a:pt x="1085827" y="361777"/>
                    <a:pt x="1088511" y="358976"/>
                  </a:cubicBezTo>
                  <a:cubicBezTo>
                    <a:pt x="1091196" y="356176"/>
                    <a:pt x="1095630" y="356292"/>
                    <a:pt x="1098431" y="358976"/>
                  </a:cubicBezTo>
                  <a:lnTo>
                    <a:pt x="1107300" y="367846"/>
                  </a:lnTo>
                  <a:cubicBezTo>
                    <a:pt x="1109985" y="370530"/>
                    <a:pt x="1109985" y="374964"/>
                    <a:pt x="1107300" y="377765"/>
                  </a:cubicBezTo>
                  <a:cubicBezTo>
                    <a:pt x="1105900" y="379166"/>
                    <a:pt x="1104149" y="379749"/>
                    <a:pt x="1102399" y="379749"/>
                  </a:cubicBezTo>
                  <a:close/>
                  <a:moveTo>
                    <a:pt x="201107" y="374731"/>
                  </a:moveTo>
                  <a:cubicBezTo>
                    <a:pt x="199357" y="374731"/>
                    <a:pt x="197490" y="374031"/>
                    <a:pt x="196206" y="372630"/>
                  </a:cubicBezTo>
                  <a:lnTo>
                    <a:pt x="187336" y="363761"/>
                  </a:lnTo>
                  <a:cubicBezTo>
                    <a:pt x="184652" y="361077"/>
                    <a:pt x="184652" y="356642"/>
                    <a:pt x="187336" y="353841"/>
                  </a:cubicBezTo>
                  <a:cubicBezTo>
                    <a:pt x="190021" y="351041"/>
                    <a:pt x="194455" y="351157"/>
                    <a:pt x="197256" y="353841"/>
                  </a:cubicBezTo>
                  <a:lnTo>
                    <a:pt x="206125" y="362711"/>
                  </a:lnTo>
                  <a:cubicBezTo>
                    <a:pt x="208810" y="365395"/>
                    <a:pt x="208810" y="369829"/>
                    <a:pt x="206125" y="372630"/>
                  </a:cubicBezTo>
                  <a:cubicBezTo>
                    <a:pt x="204725" y="374031"/>
                    <a:pt x="202975" y="374614"/>
                    <a:pt x="201224" y="374614"/>
                  </a:cubicBezTo>
                  <a:close/>
                  <a:moveTo>
                    <a:pt x="735020" y="367962"/>
                  </a:moveTo>
                  <a:cubicBezTo>
                    <a:pt x="733270" y="367962"/>
                    <a:pt x="731402" y="367262"/>
                    <a:pt x="730119" y="365862"/>
                  </a:cubicBezTo>
                  <a:cubicBezTo>
                    <a:pt x="727434" y="363177"/>
                    <a:pt x="727434" y="358743"/>
                    <a:pt x="730119" y="355942"/>
                  </a:cubicBezTo>
                  <a:lnTo>
                    <a:pt x="738988" y="347072"/>
                  </a:lnTo>
                  <a:cubicBezTo>
                    <a:pt x="741672" y="344272"/>
                    <a:pt x="746107" y="344388"/>
                    <a:pt x="748908" y="347072"/>
                  </a:cubicBezTo>
                  <a:cubicBezTo>
                    <a:pt x="751709" y="349757"/>
                    <a:pt x="751592" y="354191"/>
                    <a:pt x="748908" y="356992"/>
                  </a:cubicBezTo>
                  <a:lnTo>
                    <a:pt x="740038" y="365862"/>
                  </a:lnTo>
                  <a:cubicBezTo>
                    <a:pt x="738638" y="367262"/>
                    <a:pt x="736888" y="367846"/>
                    <a:pt x="735137" y="367846"/>
                  </a:cubicBezTo>
                  <a:close/>
                  <a:moveTo>
                    <a:pt x="2047454" y="362361"/>
                  </a:moveTo>
                  <a:cubicBezTo>
                    <a:pt x="2045703" y="362361"/>
                    <a:pt x="2043836" y="361660"/>
                    <a:pt x="2042553" y="360260"/>
                  </a:cubicBezTo>
                  <a:cubicBezTo>
                    <a:pt x="2039868" y="357459"/>
                    <a:pt x="2039868" y="353024"/>
                    <a:pt x="2042553" y="350340"/>
                  </a:cubicBezTo>
                  <a:lnTo>
                    <a:pt x="2051422" y="341471"/>
                  </a:lnTo>
                  <a:cubicBezTo>
                    <a:pt x="2054106" y="338670"/>
                    <a:pt x="2058541" y="338787"/>
                    <a:pt x="2061342" y="341471"/>
                  </a:cubicBezTo>
                  <a:cubicBezTo>
                    <a:pt x="2064026" y="344272"/>
                    <a:pt x="2064026" y="348706"/>
                    <a:pt x="2061342" y="351391"/>
                  </a:cubicBezTo>
                  <a:lnTo>
                    <a:pt x="2052472" y="360260"/>
                  </a:lnTo>
                  <a:cubicBezTo>
                    <a:pt x="2051072" y="361660"/>
                    <a:pt x="2049321" y="362244"/>
                    <a:pt x="2047571" y="362244"/>
                  </a:cubicBezTo>
                  <a:close/>
                  <a:moveTo>
                    <a:pt x="1075791" y="353258"/>
                  </a:moveTo>
                  <a:cubicBezTo>
                    <a:pt x="1074040" y="353258"/>
                    <a:pt x="1072173" y="352557"/>
                    <a:pt x="1070889" y="351157"/>
                  </a:cubicBezTo>
                  <a:lnTo>
                    <a:pt x="1062020" y="342288"/>
                  </a:lnTo>
                  <a:cubicBezTo>
                    <a:pt x="1059336" y="339604"/>
                    <a:pt x="1059336" y="335169"/>
                    <a:pt x="1062020" y="332368"/>
                  </a:cubicBezTo>
                  <a:cubicBezTo>
                    <a:pt x="1064704" y="329567"/>
                    <a:pt x="1069139" y="329684"/>
                    <a:pt x="1071940" y="332368"/>
                  </a:cubicBezTo>
                  <a:lnTo>
                    <a:pt x="1080809" y="341237"/>
                  </a:lnTo>
                  <a:cubicBezTo>
                    <a:pt x="1083493" y="343922"/>
                    <a:pt x="1083493" y="348356"/>
                    <a:pt x="1080809" y="351157"/>
                  </a:cubicBezTo>
                  <a:cubicBezTo>
                    <a:pt x="1079409" y="352557"/>
                    <a:pt x="1077658" y="353141"/>
                    <a:pt x="1075908" y="353141"/>
                  </a:cubicBezTo>
                  <a:close/>
                  <a:moveTo>
                    <a:pt x="174616" y="348240"/>
                  </a:moveTo>
                  <a:cubicBezTo>
                    <a:pt x="172865" y="348240"/>
                    <a:pt x="170998" y="347539"/>
                    <a:pt x="169714" y="346139"/>
                  </a:cubicBezTo>
                  <a:lnTo>
                    <a:pt x="160845" y="337269"/>
                  </a:lnTo>
                  <a:cubicBezTo>
                    <a:pt x="158161" y="334469"/>
                    <a:pt x="158161" y="330034"/>
                    <a:pt x="160845" y="327350"/>
                  </a:cubicBezTo>
                  <a:cubicBezTo>
                    <a:pt x="163529" y="324549"/>
                    <a:pt x="167964" y="324666"/>
                    <a:pt x="170765" y="327350"/>
                  </a:cubicBezTo>
                  <a:lnTo>
                    <a:pt x="179634" y="336219"/>
                  </a:lnTo>
                  <a:cubicBezTo>
                    <a:pt x="182318" y="339020"/>
                    <a:pt x="182318" y="343455"/>
                    <a:pt x="179634" y="346139"/>
                  </a:cubicBezTo>
                  <a:cubicBezTo>
                    <a:pt x="178234" y="347539"/>
                    <a:pt x="176483" y="348123"/>
                    <a:pt x="174732" y="348123"/>
                  </a:cubicBezTo>
                  <a:close/>
                  <a:moveTo>
                    <a:pt x="761628" y="341471"/>
                  </a:moveTo>
                  <a:cubicBezTo>
                    <a:pt x="759878" y="341471"/>
                    <a:pt x="758011" y="340771"/>
                    <a:pt x="756727" y="339370"/>
                  </a:cubicBezTo>
                  <a:cubicBezTo>
                    <a:pt x="754043" y="336569"/>
                    <a:pt x="754043" y="332135"/>
                    <a:pt x="756727" y="329451"/>
                  </a:cubicBezTo>
                  <a:lnTo>
                    <a:pt x="765596" y="320581"/>
                  </a:lnTo>
                  <a:cubicBezTo>
                    <a:pt x="768280" y="317780"/>
                    <a:pt x="772715" y="317897"/>
                    <a:pt x="775516" y="320581"/>
                  </a:cubicBezTo>
                  <a:cubicBezTo>
                    <a:pt x="778200" y="323382"/>
                    <a:pt x="778200" y="327817"/>
                    <a:pt x="775516" y="330501"/>
                  </a:cubicBezTo>
                  <a:lnTo>
                    <a:pt x="766646" y="339370"/>
                  </a:lnTo>
                  <a:cubicBezTo>
                    <a:pt x="765246" y="340771"/>
                    <a:pt x="763496" y="341354"/>
                    <a:pt x="761745" y="341354"/>
                  </a:cubicBezTo>
                  <a:close/>
                  <a:moveTo>
                    <a:pt x="2073945" y="335986"/>
                  </a:moveTo>
                  <a:cubicBezTo>
                    <a:pt x="2072195" y="335986"/>
                    <a:pt x="2070328" y="335286"/>
                    <a:pt x="2069044" y="333885"/>
                  </a:cubicBezTo>
                  <a:cubicBezTo>
                    <a:pt x="2066360" y="331084"/>
                    <a:pt x="2066360" y="326650"/>
                    <a:pt x="2069044" y="323966"/>
                  </a:cubicBezTo>
                  <a:lnTo>
                    <a:pt x="2077913" y="315096"/>
                  </a:lnTo>
                  <a:cubicBezTo>
                    <a:pt x="2080598" y="312295"/>
                    <a:pt x="2085032" y="312412"/>
                    <a:pt x="2087833" y="315096"/>
                  </a:cubicBezTo>
                  <a:cubicBezTo>
                    <a:pt x="2090517" y="317897"/>
                    <a:pt x="2090517" y="322332"/>
                    <a:pt x="2087833" y="325016"/>
                  </a:cubicBezTo>
                  <a:lnTo>
                    <a:pt x="2078964" y="333885"/>
                  </a:lnTo>
                  <a:cubicBezTo>
                    <a:pt x="2077563" y="335286"/>
                    <a:pt x="2075813" y="335869"/>
                    <a:pt x="2074062" y="335869"/>
                  </a:cubicBezTo>
                  <a:close/>
                  <a:moveTo>
                    <a:pt x="1049299" y="326650"/>
                  </a:moveTo>
                  <a:cubicBezTo>
                    <a:pt x="1047549" y="326650"/>
                    <a:pt x="1045682" y="325949"/>
                    <a:pt x="1044398" y="324549"/>
                  </a:cubicBezTo>
                  <a:lnTo>
                    <a:pt x="1035529" y="315680"/>
                  </a:lnTo>
                  <a:cubicBezTo>
                    <a:pt x="1032845" y="312996"/>
                    <a:pt x="1032845" y="308561"/>
                    <a:pt x="1035529" y="305760"/>
                  </a:cubicBezTo>
                  <a:cubicBezTo>
                    <a:pt x="1038213" y="302959"/>
                    <a:pt x="1042647" y="303076"/>
                    <a:pt x="1045448" y="305760"/>
                  </a:cubicBezTo>
                  <a:lnTo>
                    <a:pt x="1054318" y="314629"/>
                  </a:lnTo>
                  <a:cubicBezTo>
                    <a:pt x="1057002" y="317313"/>
                    <a:pt x="1057002" y="321748"/>
                    <a:pt x="1054318" y="324549"/>
                  </a:cubicBezTo>
                  <a:cubicBezTo>
                    <a:pt x="1052917" y="325949"/>
                    <a:pt x="1051167" y="326533"/>
                    <a:pt x="1049416" y="326533"/>
                  </a:cubicBezTo>
                  <a:close/>
                  <a:moveTo>
                    <a:pt x="148124" y="321631"/>
                  </a:moveTo>
                  <a:cubicBezTo>
                    <a:pt x="146374" y="321631"/>
                    <a:pt x="144507" y="320931"/>
                    <a:pt x="143223" y="319531"/>
                  </a:cubicBezTo>
                  <a:lnTo>
                    <a:pt x="134354" y="310661"/>
                  </a:lnTo>
                  <a:cubicBezTo>
                    <a:pt x="131669" y="307977"/>
                    <a:pt x="131669" y="303543"/>
                    <a:pt x="134354" y="300742"/>
                  </a:cubicBezTo>
                  <a:cubicBezTo>
                    <a:pt x="137038" y="297941"/>
                    <a:pt x="141472" y="298058"/>
                    <a:pt x="144273" y="300742"/>
                  </a:cubicBezTo>
                  <a:lnTo>
                    <a:pt x="153143" y="309611"/>
                  </a:lnTo>
                  <a:cubicBezTo>
                    <a:pt x="155827" y="312295"/>
                    <a:pt x="155827" y="316730"/>
                    <a:pt x="153143" y="319531"/>
                  </a:cubicBezTo>
                  <a:cubicBezTo>
                    <a:pt x="151742" y="320931"/>
                    <a:pt x="149992" y="321515"/>
                    <a:pt x="148241" y="321515"/>
                  </a:cubicBezTo>
                  <a:close/>
                  <a:moveTo>
                    <a:pt x="788120" y="314979"/>
                  </a:moveTo>
                  <a:cubicBezTo>
                    <a:pt x="786369" y="314979"/>
                    <a:pt x="784502" y="314279"/>
                    <a:pt x="783218" y="312879"/>
                  </a:cubicBezTo>
                  <a:cubicBezTo>
                    <a:pt x="780534" y="310078"/>
                    <a:pt x="780534" y="305643"/>
                    <a:pt x="783218" y="302959"/>
                  </a:cubicBezTo>
                  <a:lnTo>
                    <a:pt x="792088" y="294090"/>
                  </a:lnTo>
                  <a:cubicBezTo>
                    <a:pt x="794772" y="291289"/>
                    <a:pt x="799206" y="291406"/>
                    <a:pt x="802007" y="294090"/>
                  </a:cubicBezTo>
                  <a:cubicBezTo>
                    <a:pt x="804692" y="296891"/>
                    <a:pt x="804692" y="301325"/>
                    <a:pt x="802007" y="304010"/>
                  </a:cubicBezTo>
                  <a:lnTo>
                    <a:pt x="793138" y="312879"/>
                  </a:lnTo>
                  <a:cubicBezTo>
                    <a:pt x="791738" y="314279"/>
                    <a:pt x="789987" y="314863"/>
                    <a:pt x="788236" y="314863"/>
                  </a:cubicBezTo>
                  <a:close/>
                  <a:moveTo>
                    <a:pt x="2100554" y="309495"/>
                  </a:moveTo>
                  <a:cubicBezTo>
                    <a:pt x="2098803" y="309495"/>
                    <a:pt x="2096936" y="308794"/>
                    <a:pt x="2095652" y="307394"/>
                  </a:cubicBezTo>
                  <a:cubicBezTo>
                    <a:pt x="2092968" y="304710"/>
                    <a:pt x="2092968" y="300275"/>
                    <a:pt x="2095652" y="297474"/>
                  </a:cubicBezTo>
                  <a:lnTo>
                    <a:pt x="2104521" y="288605"/>
                  </a:lnTo>
                  <a:cubicBezTo>
                    <a:pt x="2107206" y="285804"/>
                    <a:pt x="2111641" y="285921"/>
                    <a:pt x="2114441" y="288605"/>
                  </a:cubicBezTo>
                  <a:cubicBezTo>
                    <a:pt x="2117242" y="291289"/>
                    <a:pt x="2117126" y="295723"/>
                    <a:pt x="2114441" y="298525"/>
                  </a:cubicBezTo>
                  <a:lnTo>
                    <a:pt x="2105572" y="307394"/>
                  </a:lnTo>
                  <a:cubicBezTo>
                    <a:pt x="2104171" y="308794"/>
                    <a:pt x="2102421" y="309378"/>
                    <a:pt x="2100670" y="309378"/>
                  </a:cubicBezTo>
                  <a:close/>
                  <a:moveTo>
                    <a:pt x="1022808" y="300158"/>
                  </a:moveTo>
                  <a:cubicBezTo>
                    <a:pt x="1021057" y="300158"/>
                    <a:pt x="1019190" y="299458"/>
                    <a:pt x="1017906" y="298058"/>
                  </a:cubicBezTo>
                  <a:lnTo>
                    <a:pt x="1009037" y="289188"/>
                  </a:lnTo>
                  <a:cubicBezTo>
                    <a:pt x="1006353" y="286504"/>
                    <a:pt x="1006353" y="282070"/>
                    <a:pt x="1009037" y="279268"/>
                  </a:cubicBezTo>
                  <a:cubicBezTo>
                    <a:pt x="1011721" y="276468"/>
                    <a:pt x="1016156" y="276585"/>
                    <a:pt x="1018957" y="279268"/>
                  </a:cubicBezTo>
                  <a:lnTo>
                    <a:pt x="1027826" y="288138"/>
                  </a:lnTo>
                  <a:cubicBezTo>
                    <a:pt x="1030510" y="290822"/>
                    <a:pt x="1030510" y="295257"/>
                    <a:pt x="1027826" y="298058"/>
                  </a:cubicBezTo>
                  <a:cubicBezTo>
                    <a:pt x="1026426" y="299458"/>
                    <a:pt x="1024675" y="300041"/>
                    <a:pt x="1022925" y="300041"/>
                  </a:cubicBezTo>
                  <a:close/>
                  <a:moveTo>
                    <a:pt x="121633" y="295023"/>
                  </a:moveTo>
                  <a:cubicBezTo>
                    <a:pt x="119882" y="295023"/>
                    <a:pt x="118015" y="294323"/>
                    <a:pt x="116732" y="292923"/>
                  </a:cubicBezTo>
                  <a:lnTo>
                    <a:pt x="107862" y="284053"/>
                  </a:lnTo>
                  <a:cubicBezTo>
                    <a:pt x="105178" y="281253"/>
                    <a:pt x="105178" y="276818"/>
                    <a:pt x="107862" y="274133"/>
                  </a:cubicBezTo>
                  <a:cubicBezTo>
                    <a:pt x="110663" y="271333"/>
                    <a:pt x="115098" y="271450"/>
                    <a:pt x="117782" y="274133"/>
                  </a:cubicBezTo>
                  <a:lnTo>
                    <a:pt x="126651" y="283003"/>
                  </a:lnTo>
                  <a:cubicBezTo>
                    <a:pt x="129335" y="285804"/>
                    <a:pt x="129335" y="290238"/>
                    <a:pt x="126651" y="292923"/>
                  </a:cubicBezTo>
                  <a:cubicBezTo>
                    <a:pt x="125251" y="294323"/>
                    <a:pt x="123500" y="294907"/>
                    <a:pt x="121750" y="294907"/>
                  </a:cubicBezTo>
                  <a:close/>
                  <a:moveTo>
                    <a:pt x="814728" y="288488"/>
                  </a:moveTo>
                  <a:cubicBezTo>
                    <a:pt x="812977" y="288488"/>
                    <a:pt x="811110" y="287788"/>
                    <a:pt x="809826" y="286387"/>
                  </a:cubicBezTo>
                  <a:cubicBezTo>
                    <a:pt x="807142" y="283587"/>
                    <a:pt x="807142" y="279152"/>
                    <a:pt x="809826" y="276468"/>
                  </a:cubicBezTo>
                  <a:lnTo>
                    <a:pt x="818696" y="267598"/>
                  </a:lnTo>
                  <a:cubicBezTo>
                    <a:pt x="821497" y="264797"/>
                    <a:pt x="825931" y="264914"/>
                    <a:pt x="828616" y="267598"/>
                  </a:cubicBezTo>
                  <a:cubicBezTo>
                    <a:pt x="831300" y="270399"/>
                    <a:pt x="831300" y="274834"/>
                    <a:pt x="828616" y="277518"/>
                  </a:cubicBezTo>
                  <a:lnTo>
                    <a:pt x="819746" y="286387"/>
                  </a:lnTo>
                  <a:cubicBezTo>
                    <a:pt x="818346" y="287788"/>
                    <a:pt x="816595" y="288371"/>
                    <a:pt x="814845" y="288371"/>
                  </a:cubicBezTo>
                  <a:close/>
                  <a:moveTo>
                    <a:pt x="2127045" y="283003"/>
                  </a:moveTo>
                  <a:cubicBezTo>
                    <a:pt x="2125294" y="283003"/>
                    <a:pt x="2123427" y="282303"/>
                    <a:pt x="2122144" y="280902"/>
                  </a:cubicBezTo>
                  <a:cubicBezTo>
                    <a:pt x="2119459" y="278218"/>
                    <a:pt x="2119459" y="273783"/>
                    <a:pt x="2122144" y="270983"/>
                  </a:cubicBezTo>
                  <a:lnTo>
                    <a:pt x="2131013" y="262113"/>
                  </a:lnTo>
                  <a:cubicBezTo>
                    <a:pt x="2133697" y="259312"/>
                    <a:pt x="2138132" y="259429"/>
                    <a:pt x="2140933" y="262113"/>
                  </a:cubicBezTo>
                  <a:cubicBezTo>
                    <a:pt x="2143734" y="264797"/>
                    <a:pt x="2143617" y="269232"/>
                    <a:pt x="2140933" y="272033"/>
                  </a:cubicBezTo>
                  <a:lnTo>
                    <a:pt x="2132063" y="280902"/>
                  </a:lnTo>
                  <a:cubicBezTo>
                    <a:pt x="2130663" y="282303"/>
                    <a:pt x="2128912" y="282886"/>
                    <a:pt x="2127162" y="282886"/>
                  </a:cubicBezTo>
                  <a:close/>
                  <a:moveTo>
                    <a:pt x="996317" y="273550"/>
                  </a:moveTo>
                  <a:cubicBezTo>
                    <a:pt x="994566" y="273550"/>
                    <a:pt x="992699" y="272850"/>
                    <a:pt x="991415" y="271450"/>
                  </a:cubicBezTo>
                  <a:lnTo>
                    <a:pt x="982546" y="262580"/>
                  </a:lnTo>
                  <a:cubicBezTo>
                    <a:pt x="979862" y="259896"/>
                    <a:pt x="979862" y="255461"/>
                    <a:pt x="982546" y="252660"/>
                  </a:cubicBezTo>
                  <a:cubicBezTo>
                    <a:pt x="985230" y="249860"/>
                    <a:pt x="989665" y="249976"/>
                    <a:pt x="992465" y="252660"/>
                  </a:cubicBezTo>
                  <a:lnTo>
                    <a:pt x="1001335" y="261530"/>
                  </a:lnTo>
                  <a:cubicBezTo>
                    <a:pt x="1004019" y="264214"/>
                    <a:pt x="1004019" y="268649"/>
                    <a:pt x="1001335" y="271450"/>
                  </a:cubicBezTo>
                  <a:cubicBezTo>
                    <a:pt x="999934" y="272850"/>
                    <a:pt x="998184" y="273433"/>
                    <a:pt x="996433" y="273433"/>
                  </a:cubicBezTo>
                  <a:close/>
                  <a:moveTo>
                    <a:pt x="95142" y="268532"/>
                  </a:moveTo>
                  <a:cubicBezTo>
                    <a:pt x="93391" y="268532"/>
                    <a:pt x="91524" y="267832"/>
                    <a:pt x="90240" y="266431"/>
                  </a:cubicBezTo>
                  <a:lnTo>
                    <a:pt x="81371" y="257562"/>
                  </a:lnTo>
                  <a:cubicBezTo>
                    <a:pt x="78687" y="254878"/>
                    <a:pt x="78687" y="250443"/>
                    <a:pt x="81371" y="247642"/>
                  </a:cubicBezTo>
                  <a:cubicBezTo>
                    <a:pt x="84055" y="244841"/>
                    <a:pt x="88489" y="244958"/>
                    <a:pt x="91290" y="247642"/>
                  </a:cubicBezTo>
                  <a:lnTo>
                    <a:pt x="100160" y="256512"/>
                  </a:lnTo>
                  <a:cubicBezTo>
                    <a:pt x="102844" y="259196"/>
                    <a:pt x="102844" y="263630"/>
                    <a:pt x="100160" y="266431"/>
                  </a:cubicBezTo>
                  <a:cubicBezTo>
                    <a:pt x="98759" y="267832"/>
                    <a:pt x="97009" y="268415"/>
                    <a:pt x="95258" y="268415"/>
                  </a:cubicBezTo>
                  <a:close/>
                  <a:moveTo>
                    <a:pt x="841336" y="261997"/>
                  </a:moveTo>
                  <a:cubicBezTo>
                    <a:pt x="839585" y="261997"/>
                    <a:pt x="837718" y="261297"/>
                    <a:pt x="836435" y="259896"/>
                  </a:cubicBezTo>
                  <a:cubicBezTo>
                    <a:pt x="833750" y="257095"/>
                    <a:pt x="833750" y="252660"/>
                    <a:pt x="836435" y="249976"/>
                  </a:cubicBezTo>
                  <a:lnTo>
                    <a:pt x="839819" y="246709"/>
                  </a:lnTo>
                  <a:cubicBezTo>
                    <a:pt x="841103" y="245425"/>
                    <a:pt x="842853" y="244725"/>
                    <a:pt x="844720" y="244725"/>
                  </a:cubicBezTo>
                  <a:lnTo>
                    <a:pt x="852539" y="244725"/>
                  </a:lnTo>
                  <a:cubicBezTo>
                    <a:pt x="856391" y="244725"/>
                    <a:pt x="859542" y="247875"/>
                    <a:pt x="859542" y="251727"/>
                  </a:cubicBezTo>
                  <a:cubicBezTo>
                    <a:pt x="859542" y="255578"/>
                    <a:pt x="856391" y="258729"/>
                    <a:pt x="852539" y="258729"/>
                  </a:cubicBezTo>
                  <a:lnTo>
                    <a:pt x="847638" y="258729"/>
                  </a:lnTo>
                  <a:lnTo>
                    <a:pt x="846354" y="260013"/>
                  </a:lnTo>
                  <a:cubicBezTo>
                    <a:pt x="844954" y="261413"/>
                    <a:pt x="843203" y="261997"/>
                    <a:pt x="841453" y="261997"/>
                  </a:cubicBezTo>
                  <a:close/>
                  <a:moveTo>
                    <a:pt x="964924" y="258846"/>
                  </a:moveTo>
                  <a:lnTo>
                    <a:pt x="952436" y="258846"/>
                  </a:lnTo>
                  <a:cubicBezTo>
                    <a:pt x="948585" y="258846"/>
                    <a:pt x="945434" y="255695"/>
                    <a:pt x="945434" y="251844"/>
                  </a:cubicBezTo>
                  <a:cubicBezTo>
                    <a:pt x="945434" y="247992"/>
                    <a:pt x="948585" y="244841"/>
                    <a:pt x="952436" y="244841"/>
                  </a:cubicBezTo>
                  <a:lnTo>
                    <a:pt x="964924" y="244841"/>
                  </a:lnTo>
                  <a:cubicBezTo>
                    <a:pt x="968775" y="244841"/>
                    <a:pt x="971926" y="247992"/>
                    <a:pt x="971926" y="251844"/>
                  </a:cubicBezTo>
                  <a:cubicBezTo>
                    <a:pt x="971926" y="255695"/>
                    <a:pt x="968775" y="258846"/>
                    <a:pt x="964924" y="258846"/>
                  </a:cubicBezTo>
                  <a:close/>
                  <a:moveTo>
                    <a:pt x="927462" y="258846"/>
                  </a:moveTo>
                  <a:lnTo>
                    <a:pt x="914975" y="258846"/>
                  </a:lnTo>
                  <a:cubicBezTo>
                    <a:pt x="911124" y="258846"/>
                    <a:pt x="907973" y="255695"/>
                    <a:pt x="907973" y="251844"/>
                  </a:cubicBezTo>
                  <a:cubicBezTo>
                    <a:pt x="907973" y="247992"/>
                    <a:pt x="911124" y="244841"/>
                    <a:pt x="914975" y="244841"/>
                  </a:cubicBezTo>
                  <a:lnTo>
                    <a:pt x="927462" y="244841"/>
                  </a:lnTo>
                  <a:cubicBezTo>
                    <a:pt x="931313" y="244841"/>
                    <a:pt x="934464" y="247992"/>
                    <a:pt x="934464" y="251844"/>
                  </a:cubicBezTo>
                  <a:cubicBezTo>
                    <a:pt x="934464" y="255695"/>
                    <a:pt x="931313" y="258846"/>
                    <a:pt x="927462" y="258846"/>
                  </a:cubicBezTo>
                  <a:close/>
                  <a:moveTo>
                    <a:pt x="889884" y="258729"/>
                  </a:moveTo>
                  <a:lnTo>
                    <a:pt x="877397" y="258729"/>
                  </a:lnTo>
                  <a:cubicBezTo>
                    <a:pt x="873546" y="258729"/>
                    <a:pt x="870395" y="255578"/>
                    <a:pt x="870395" y="251727"/>
                  </a:cubicBezTo>
                  <a:cubicBezTo>
                    <a:pt x="870395" y="247875"/>
                    <a:pt x="873546" y="244725"/>
                    <a:pt x="877397" y="244725"/>
                  </a:cubicBezTo>
                  <a:lnTo>
                    <a:pt x="889884" y="244725"/>
                  </a:lnTo>
                  <a:cubicBezTo>
                    <a:pt x="893735" y="244725"/>
                    <a:pt x="896886" y="247875"/>
                    <a:pt x="896886" y="251727"/>
                  </a:cubicBezTo>
                  <a:cubicBezTo>
                    <a:pt x="896886" y="255578"/>
                    <a:pt x="893735" y="258729"/>
                    <a:pt x="889884" y="258729"/>
                  </a:cubicBezTo>
                  <a:close/>
                  <a:moveTo>
                    <a:pt x="2153653" y="256512"/>
                  </a:moveTo>
                  <a:cubicBezTo>
                    <a:pt x="2151903" y="256512"/>
                    <a:pt x="2150035" y="255812"/>
                    <a:pt x="2148752" y="254411"/>
                  </a:cubicBezTo>
                  <a:cubicBezTo>
                    <a:pt x="2146067" y="251727"/>
                    <a:pt x="2146067" y="247292"/>
                    <a:pt x="2148752" y="244491"/>
                  </a:cubicBezTo>
                  <a:lnTo>
                    <a:pt x="2157621" y="235622"/>
                  </a:lnTo>
                  <a:cubicBezTo>
                    <a:pt x="2160305" y="232938"/>
                    <a:pt x="2164740" y="232938"/>
                    <a:pt x="2167541" y="235622"/>
                  </a:cubicBezTo>
                  <a:cubicBezTo>
                    <a:pt x="2170342" y="238306"/>
                    <a:pt x="2170225" y="242741"/>
                    <a:pt x="2167541" y="245542"/>
                  </a:cubicBezTo>
                  <a:lnTo>
                    <a:pt x="2158672" y="254411"/>
                  </a:lnTo>
                  <a:cubicBezTo>
                    <a:pt x="2157271" y="255812"/>
                    <a:pt x="2155520" y="256395"/>
                    <a:pt x="2153770" y="256395"/>
                  </a:cubicBezTo>
                  <a:close/>
                  <a:moveTo>
                    <a:pt x="68767" y="241924"/>
                  </a:moveTo>
                  <a:cubicBezTo>
                    <a:pt x="67016" y="241924"/>
                    <a:pt x="65149" y="241224"/>
                    <a:pt x="63865" y="239823"/>
                  </a:cubicBezTo>
                  <a:lnTo>
                    <a:pt x="54996" y="230954"/>
                  </a:lnTo>
                  <a:cubicBezTo>
                    <a:pt x="52312" y="228270"/>
                    <a:pt x="52312" y="223835"/>
                    <a:pt x="54996" y="221034"/>
                  </a:cubicBezTo>
                  <a:cubicBezTo>
                    <a:pt x="57680" y="218233"/>
                    <a:pt x="62115" y="218350"/>
                    <a:pt x="64916" y="221034"/>
                  </a:cubicBezTo>
                  <a:lnTo>
                    <a:pt x="73785" y="229904"/>
                  </a:lnTo>
                  <a:cubicBezTo>
                    <a:pt x="76469" y="232588"/>
                    <a:pt x="76469" y="237022"/>
                    <a:pt x="73785" y="239823"/>
                  </a:cubicBezTo>
                  <a:cubicBezTo>
                    <a:pt x="72385" y="241224"/>
                    <a:pt x="70634" y="241807"/>
                    <a:pt x="68884" y="241807"/>
                  </a:cubicBezTo>
                  <a:close/>
                  <a:moveTo>
                    <a:pt x="2180262" y="230020"/>
                  </a:moveTo>
                  <a:cubicBezTo>
                    <a:pt x="2178511" y="230020"/>
                    <a:pt x="2176643" y="229320"/>
                    <a:pt x="2175360" y="227919"/>
                  </a:cubicBezTo>
                  <a:cubicBezTo>
                    <a:pt x="2172676" y="225119"/>
                    <a:pt x="2172676" y="220684"/>
                    <a:pt x="2175360" y="218000"/>
                  </a:cubicBezTo>
                  <a:lnTo>
                    <a:pt x="2184229" y="209131"/>
                  </a:lnTo>
                  <a:cubicBezTo>
                    <a:pt x="2186913" y="206330"/>
                    <a:pt x="2191348" y="206446"/>
                    <a:pt x="2194149" y="209131"/>
                  </a:cubicBezTo>
                  <a:cubicBezTo>
                    <a:pt x="2196833" y="211931"/>
                    <a:pt x="2196833" y="216366"/>
                    <a:pt x="2194149" y="219050"/>
                  </a:cubicBezTo>
                  <a:lnTo>
                    <a:pt x="2185280" y="227919"/>
                  </a:lnTo>
                  <a:cubicBezTo>
                    <a:pt x="2183879" y="229320"/>
                    <a:pt x="2182128" y="229904"/>
                    <a:pt x="2180378" y="229904"/>
                  </a:cubicBezTo>
                  <a:close/>
                  <a:moveTo>
                    <a:pt x="42275" y="215432"/>
                  </a:moveTo>
                  <a:cubicBezTo>
                    <a:pt x="40525" y="215432"/>
                    <a:pt x="38658" y="214732"/>
                    <a:pt x="37374" y="213332"/>
                  </a:cubicBezTo>
                  <a:lnTo>
                    <a:pt x="28505" y="204463"/>
                  </a:lnTo>
                  <a:cubicBezTo>
                    <a:pt x="25820" y="201778"/>
                    <a:pt x="25820" y="197344"/>
                    <a:pt x="28505" y="194543"/>
                  </a:cubicBezTo>
                  <a:cubicBezTo>
                    <a:pt x="31189" y="191742"/>
                    <a:pt x="35740" y="191859"/>
                    <a:pt x="38424" y="194543"/>
                  </a:cubicBezTo>
                  <a:lnTo>
                    <a:pt x="47294" y="203412"/>
                  </a:lnTo>
                  <a:cubicBezTo>
                    <a:pt x="49978" y="206096"/>
                    <a:pt x="49978" y="210531"/>
                    <a:pt x="47294" y="213332"/>
                  </a:cubicBezTo>
                  <a:cubicBezTo>
                    <a:pt x="45893" y="214732"/>
                    <a:pt x="44143" y="215316"/>
                    <a:pt x="42392" y="215316"/>
                  </a:cubicBezTo>
                  <a:close/>
                  <a:moveTo>
                    <a:pt x="2206753" y="203529"/>
                  </a:moveTo>
                  <a:cubicBezTo>
                    <a:pt x="2205002" y="203529"/>
                    <a:pt x="2203135" y="202829"/>
                    <a:pt x="2201851" y="201428"/>
                  </a:cubicBezTo>
                  <a:cubicBezTo>
                    <a:pt x="2199167" y="198744"/>
                    <a:pt x="2199167" y="194309"/>
                    <a:pt x="2201851" y="191508"/>
                  </a:cubicBezTo>
                  <a:lnTo>
                    <a:pt x="2210721" y="182639"/>
                  </a:lnTo>
                  <a:cubicBezTo>
                    <a:pt x="2213405" y="179838"/>
                    <a:pt x="2217839" y="179955"/>
                    <a:pt x="2220640" y="182639"/>
                  </a:cubicBezTo>
                  <a:cubicBezTo>
                    <a:pt x="2223324" y="185323"/>
                    <a:pt x="2223324" y="189758"/>
                    <a:pt x="2220640" y="192559"/>
                  </a:cubicBezTo>
                  <a:lnTo>
                    <a:pt x="2211771" y="201428"/>
                  </a:lnTo>
                  <a:cubicBezTo>
                    <a:pt x="2210371" y="202829"/>
                    <a:pt x="2208620" y="203412"/>
                    <a:pt x="2206870" y="203412"/>
                  </a:cubicBezTo>
                  <a:close/>
                  <a:moveTo>
                    <a:pt x="15784" y="188824"/>
                  </a:moveTo>
                  <a:cubicBezTo>
                    <a:pt x="14034" y="188824"/>
                    <a:pt x="12166" y="188124"/>
                    <a:pt x="10883" y="186724"/>
                  </a:cubicBezTo>
                  <a:lnTo>
                    <a:pt x="2013" y="177854"/>
                  </a:lnTo>
                  <a:cubicBezTo>
                    <a:pt x="-671" y="175053"/>
                    <a:pt x="-671" y="170619"/>
                    <a:pt x="2013" y="167935"/>
                  </a:cubicBezTo>
                  <a:cubicBezTo>
                    <a:pt x="4697" y="165134"/>
                    <a:pt x="9132" y="165250"/>
                    <a:pt x="11933" y="167935"/>
                  </a:cubicBezTo>
                  <a:lnTo>
                    <a:pt x="20802" y="176804"/>
                  </a:lnTo>
                  <a:cubicBezTo>
                    <a:pt x="23486" y="179605"/>
                    <a:pt x="23486" y="184040"/>
                    <a:pt x="20802" y="186724"/>
                  </a:cubicBezTo>
                  <a:cubicBezTo>
                    <a:pt x="19402" y="188124"/>
                    <a:pt x="17651" y="188708"/>
                    <a:pt x="15901" y="188708"/>
                  </a:cubicBezTo>
                  <a:close/>
                  <a:moveTo>
                    <a:pt x="2233361" y="177037"/>
                  </a:moveTo>
                  <a:cubicBezTo>
                    <a:pt x="2231610" y="177037"/>
                    <a:pt x="2229743" y="176337"/>
                    <a:pt x="2228459" y="174937"/>
                  </a:cubicBezTo>
                  <a:cubicBezTo>
                    <a:pt x="2225775" y="172136"/>
                    <a:pt x="2225775" y="167701"/>
                    <a:pt x="2228459" y="165017"/>
                  </a:cubicBezTo>
                  <a:lnTo>
                    <a:pt x="2237329" y="156148"/>
                  </a:lnTo>
                  <a:cubicBezTo>
                    <a:pt x="2240013" y="153347"/>
                    <a:pt x="2244448" y="153463"/>
                    <a:pt x="2247248" y="156148"/>
                  </a:cubicBezTo>
                  <a:cubicBezTo>
                    <a:pt x="2249932" y="158948"/>
                    <a:pt x="2249932" y="163383"/>
                    <a:pt x="2247248" y="166067"/>
                  </a:cubicBezTo>
                  <a:lnTo>
                    <a:pt x="2238379" y="174937"/>
                  </a:lnTo>
                  <a:cubicBezTo>
                    <a:pt x="2236979" y="176337"/>
                    <a:pt x="2235228" y="176921"/>
                    <a:pt x="2233478" y="176921"/>
                  </a:cubicBezTo>
                  <a:close/>
                  <a:moveTo>
                    <a:pt x="2259852" y="150546"/>
                  </a:moveTo>
                  <a:cubicBezTo>
                    <a:pt x="2258102" y="150546"/>
                    <a:pt x="2256234" y="149846"/>
                    <a:pt x="2254951" y="148445"/>
                  </a:cubicBezTo>
                  <a:cubicBezTo>
                    <a:pt x="2252267" y="145645"/>
                    <a:pt x="2252267" y="141210"/>
                    <a:pt x="2254951" y="138526"/>
                  </a:cubicBezTo>
                  <a:lnTo>
                    <a:pt x="2263820" y="129656"/>
                  </a:lnTo>
                  <a:cubicBezTo>
                    <a:pt x="2266504" y="126855"/>
                    <a:pt x="2270939" y="126972"/>
                    <a:pt x="2273740" y="129656"/>
                  </a:cubicBezTo>
                  <a:cubicBezTo>
                    <a:pt x="2276424" y="132457"/>
                    <a:pt x="2276424" y="136892"/>
                    <a:pt x="2273740" y="139576"/>
                  </a:cubicBezTo>
                  <a:lnTo>
                    <a:pt x="2264871" y="148445"/>
                  </a:lnTo>
                  <a:cubicBezTo>
                    <a:pt x="2263470" y="149846"/>
                    <a:pt x="2261719" y="150429"/>
                    <a:pt x="2259969" y="150429"/>
                  </a:cubicBezTo>
                  <a:close/>
                  <a:moveTo>
                    <a:pt x="2286460" y="124171"/>
                  </a:moveTo>
                  <a:cubicBezTo>
                    <a:pt x="2284710" y="124171"/>
                    <a:pt x="2282843" y="123471"/>
                    <a:pt x="2281559" y="122071"/>
                  </a:cubicBezTo>
                  <a:cubicBezTo>
                    <a:pt x="2278875" y="119270"/>
                    <a:pt x="2278875" y="114835"/>
                    <a:pt x="2281559" y="112151"/>
                  </a:cubicBezTo>
                  <a:lnTo>
                    <a:pt x="2290428" y="103282"/>
                  </a:lnTo>
                  <a:cubicBezTo>
                    <a:pt x="2293229" y="100481"/>
                    <a:pt x="2297664" y="100597"/>
                    <a:pt x="2300348" y="103282"/>
                  </a:cubicBezTo>
                  <a:cubicBezTo>
                    <a:pt x="2303032" y="106082"/>
                    <a:pt x="2303032" y="110517"/>
                    <a:pt x="2300348" y="113201"/>
                  </a:cubicBezTo>
                  <a:lnTo>
                    <a:pt x="2291479" y="122071"/>
                  </a:lnTo>
                  <a:cubicBezTo>
                    <a:pt x="2290078" y="123471"/>
                    <a:pt x="2288328" y="124055"/>
                    <a:pt x="2286577" y="124055"/>
                  </a:cubicBezTo>
                  <a:close/>
                  <a:moveTo>
                    <a:pt x="2312952" y="97680"/>
                  </a:moveTo>
                  <a:cubicBezTo>
                    <a:pt x="2311201" y="97680"/>
                    <a:pt x="2309334" y="96980"/>
                    <a:pt x="2308050" y="95579"/>
                  </a:cubicBezTo>
                  <a:cubicBezTo>
                    <a:pt x="2305366" y="92778"/>
                    <a:pt x="2305366" y="88344"/>
                    <a:pt x="2308050" y="85660"/>
                  </a:cubicBezTo>
                  <a:lnTo>
                    <a:pt x="2316920" y="76790"/>
                  </a:lnTo>
                  <a:cubicBezTo>
                    <a:pt x="2319604" y="73989"/>
                    <a:pt x="2324038" y="74106"/>
                    <a:pt x="2326840" y="76790"/>
                  </a:cubicBezTo>
                  <a:cubicBezTo>
                    <a:pt x="2329523" y="79591"/>
                    <a:pt x="2329523" y="84026"/>
                    <a:pt x="2326840" y="86710"/>
                  </a:cubicBezTo>
                  <a:lnTo>
                    <a:pt x="2317970" y="95579"/>
                  </a:lnTo>
                  <a:cubicBezTo>
                    <a:pt x="2316570" y="96980"/>
                    <a:pt x="2314819" y="97563"/>
                    <a:pt x="2313068" y="97563"/>
                  </a:cubicBezTo>
                  <a:close/>
                  <a:moveTo>
                    <a:pt x="2339560" y="71188"/>
                  </a:moveTo>
                  <a:cubicBezTo>
                    <a:pt x="2337810" y="71188"/>
                    <a:pt x="2335942" y="70488"/>
                    <a:pt x="2334658" y="69088"/>
                  </a:cubicBezTo>
                  <a:cubicBezTo>
                    <a:pt x="2331974" y="66404"/>
                    <a:pt x="2331974" y="61969"/>
                    <a:pt x="2334658" y="59168"/>
                  </a:cubicBezTo>
                  <a:lnTo>
                    <a:pt x="2343528" y="50299"/>
                  </a:lnTo>
                  <a:cubicBezTo>
                    <a:pt x="2346212" y="47615"/>
                    <a:pt x="2350647" y="47615"/>
                    <a:pt x="2353448" y="50299"/>
                  </a:cubicBezTo>
                  <a:cubicBezTo>
                    <a:pt x="2356248" y="52983"/>
                    <a:pt x="2356132" y="57417"/>
                    <a:pt x="2353448" y="60218"/>
                  </a:cubicBezTo>
                  <a:lnTo>
                    <a:pt x="2344578" y="69088"/>
                  </a:lnTo>
                  <a:cubicBezTo>
                    <a:pt x="2343178" y="70488"/>
                    <a:pt x="2341427" y="71072"/>
                    <a:pt x="2339677" y="71072"/>
                  </a:cubicBezTo>
                  <a:close/>
                  <a:moveTo>
                    <a:pt x="2366168" y="44697"/>
                  </a:moveTo>
                  <a:cubicBezTo>
                    <a:pt x="2364418" y="44697"/>
                    <a:pt x="2362550" y="43997"/>
                    <a:pt x="2361266" y="42596"/>
                  </a:cubicBezTo>
                  <a:cubicBezTo>
                    <a:pt x="2358583" y="39912"/>
                    <a:pt x="2358583" y="35478"/>
                    <a:pt x="2361266" y="32677"/>
                  </a:cubicBezTo>
                  <a:lnTo>
                    <a:pt x="2370136" y="23807"/>
                  </a:lnTo>
                  <a:cubicBezTo>
                    <a:pt x="2372820" y="21006"/>
                    <a:pt x="2377255" y="21123"/>
                    <a:pt x="2380056" y="23807"/>
                  </a:cubicBezTo>
                  <a:cubicBezTo>
                    <a:pt x="2382856" y="26491"/>
                    <a:pt x="2382740" y="30926"/>
                    <a:pt x="2380056" y="33727"/>
                  </a:cubicBezTo>
                  <a:lnTo>
                    <a:pt x="2371186" y="42596"/>
                  </a:lnTo>
                  <a:cubicBezTo>
                    <a:pt x="2369786" y="43997"/>
                    <a:pt x="2368035" y="44580"/>
                    <a:pt x="2366285" y="44580"/>
                  </a:cubicBezTo>
                  <a:close/>
                  <a:moveTo>
                    <a:pt x="2392659" y="18206"/>
                  </a:moveTo>
                  <a:cubicBezTo>
                    <a:pt x="2390909" y="18206"/>
                    <a:pt x="2389042" y="17505"/>
                    <a:pt x="2387758" y="16105"/>
                  </a:cubicBezTo>
                  <a:cubicBezTo>
                    <a:pt x="2385074" y="13421"/>
                    <a:pt x="2385074" y="8986"/>
                    <a:pt x="2387758" y="6185"/>
                  </a:cubicBezTo>
                  <a:lnTo>
                    <a:pt x="2391959" y="1984"/>
                  </a:lnTo>
                  <a:cubicBezTo>
                    <a:pt x="2393243" y="700"/>
                    <a:pt x="2394994" y="0"/>
                    <a:pt x="2396861" y="0"/>
                  </a:cubicBezTo>
                  <a:lnTo>
                    <a:pt x="2403513" y="0"/>
                  </a:lnTo>
                  <a:cubicBezTo>
                    <a:pt x="2407364" y="0"/>
                    <a:pt x="2410515" y="3151"/>
                    <a:pt x="2410515" y="7002"/>
                  </a:cubicBezTo>
                  <a:cubicBezTo>
                    <a:pt x="2410515" y="10853"/>
                    <a:pt x="2407364" y="14004"/>
                    <a:pt x="2403513" y="14004"/>
                  </a:cubicBezTo>
                  <a:lnTo>
                    <a:pt x="2399778" y="14004"/>
                  </a:lnTo>
                  <a:lnTo>
                    <a:pt x="2397678" y="16105"/>
                  </a:lnTo>
                  <a:cubicBezTo>
                    <a:pt x="2396277" y="17505"/>
                    <a:pt x="2394527" y="18089"/>
                    <a:pt x="2392776" y="18089"/>
                  </a:cubicBezTo>
                  <a:close/>
                  <a:moveTo>
                    <a:pt x="3040941" y="14705"/>
                  </a:moveTo>
                  <a:lnTo>
                    <a:pt x="3028454" y="14705"/>
                  </a:lnTo>
                  <a:cubicBezTo>
                    <a:pt x="3024602" y="14705"/>
                    <a:pt x="3021451" y="11554"/>
                    <a:pt x="3021451" y="7702"/>
                  </a:cubicBezTo>
                  <a:cubicBezTo>
                    <a:pt x="3021451" y="3851"/>
                    <a:pt x="3024602" y="700"/>
                    <a:pt x="3028454" y="700"/>
                  </a:cubicBezTo>
                  <a:lnTo>
                    <a:pt x="3040941" y="700"/>
                  </a:lnTo>
                  <a:cubicBezTo>
                    <a:pt x="3044792" y="700"/>
                    <a:pt x="3047943" y="3851"/>
                    <a:pt x="3047943" y="7702"/>
                  </a:cubicBezTo>
                  <a:cubicBezTo>
                    <a:pt x="3047943" y="11554"/>
                    <a:pt x="3044792" y="14705"/>
                    <a:pt x="3040941" y="14705"/>
                  </a:cubicBezTo>
                  <a:close/>
                  <a:moveTo>
                    <a:pt x="3003479" y="14588"/>
                  </a:moveTo>
                  <a:lnTo>
                    <a:pt x="2990992" y="14588"/>
                  </a:lnTo>
                  <a:cubicBezTo>
                    <a:pt x="2987141" y="14588"/>
                    <a:pt x="2983990" y="11437"/>
                    <a:pt x="2983990" y="7586"/>
                  </a:cubicBezTo>
                  <a:cubicBezTo>
                    <a:pt x="2983990" y="3735"/>
                    <a:pt x="2987141" y="584"/>
                    <a:pt x="2990992" y="584"/>
                  </a:cubicBezTo>
                  <a:lnTo>
                    <a:pt x="3003479" y="584"/>
                  </a:lnTo>
                  <a:cubicBezTo>
                    <a:pt x="3007331" y="584"/>
                    <a:pt x="3010481" y="3735"/>
                    <a:pt x="3010481" y="7586"/>
                  </a:cubicBezTo>
                  <a:cubicBezTo>
                    <a:pt x="3010481" y="11437"/>
                    <a:pt x="3007331" y="14588"/>
                    <a:pt x="3003479" y="14588"/>
                  </a:cubicBezTo>
                  <a:close/>
                  <a:moveTo>
                    <a:pt x="2966018" y="14588"/>
                  </a:moveTo>
                  <a:lnTo>
                    <a:pt x="2953531" y="14588"/>
                  </a:lnTo>
                  <a:cubicBezTo>
                    <a:pt x="2949680" y="14588"/>
                    <a:pt x="2946528" y="11437"/>
                    <a:pt x="2946528" y="7586"/>
                  </a:cubicBezTo>
                  <a:cubicBezTo>
                    <a:pt x="2946528" y="3735"/>
                    <a:pt x="2949680" y="584"/>
                    <a:pt x="2953531" y="584"/>
                  </a:cubicBezTo>
                  <a:lnTo>
                    <a:pt x="2966018" y="584"/>
                  </a:lnTo>
                  <a:cubicBezTo>
                    <a:pt x="2969869" y="584"/>
                    <a:pt x="2973020" y="3735"/>
                    <a:pt x="2973020" y="7586"/>
                  </a:cubicBezTo>
                  <a:cubicBezTo>
                    <a:pt x="2973020" y="11437"/>
                    <a:pt x="2969869" y="14588"/>
                    <a:pt x="2966018" y="14588"/>
                  </a:cubicBezTo>
                  <a:close/>
                  <a:moveTo>
                    <a:pt x="2928440" y="14588"/>
                  </a:moveTo>
                  <a:lnTo>
                    <a:pt x="2915952" y="14588"/>
                  </a:lnTo>
                  <a:cubicBezTo>
                    <a:pt x="2912101" y="14588"/>
                    <a:pt x="2908950" y="11437"/>
                    <a:pt x="2908950" y="7586"/>
                  </a:cubicBezTo>
                  <a:cubicBezTo>
                    <a:pt x="2908950" y="3735"/>
                    <a:pt x="2912101" y="584"/>
                    <a:pt x="2915952" y="584"/>
                  </a:cubicBezTo>
                  <a:lnTo>
                    <a:pt x="2928440" y="584"/>
                  </a:lnTo>
                  <a:cubicBezTo>
                    <a:pt x="2932291" y="584"/>
                    <a:pt x="2935442" y="3735"/>
                    <a:pt x="2935442" y="7586"/>
                  </a:cubicBezTo>
                  <a:cubicBezTo>
                    <a:pt x="2935442" y="11437"/>
                    <a:pt x="2932291" y="14588"/>
                    <a:pt x="2928440" y="14588"/>
                  </a:cubicBezTo>
                  <a:close/>
                  <a:moveTo>
                    <a:pt x="2890978" y="14471"/>
                  </a:moveTo>
                  <a:lnTo>
                    <a:pt x="2878491" y="14471"/>
                  </a:lnTo>
                  <a:cubicBezTo>
                    <a:pt x="2874640" y="14471"/>
                    <a:pt x="2871489" y="11320"/>
                    <a:pt x="2871489" y="7469"/>
                  </a:cubicBezTo>
                  <a:cubicBezTo>
                    <a:pt x="2871489" y="3618"/>
                    <a:pt x="2874640" y="467"/>
                    <a:pt x="2878491" y="467"/>
                  </a:cubicBezTo>
                  <a:lnTo>
                    <a:pt x="2890978" y="467"/>
                  </a:lnTo>
                  <a:cubicBezTo>
                    <a:pt x="2894829" y="467"/>
                    <a:pt x="2897981" y="3618"/>
                    <a:pt x="2897981" y="7469"/>
                  </a:cubicBezTo>
                  <a:cubicBezTo>
                    <a:pt x="2897981" y="11320"/>
                    <a:pt x="2894829" y="14471"/>
                    <a:pt x="2890978" y="14471"/>
                  </a:cubicBezTo>
                  <a:close/>
                  <a:moveTo>
                    <a:pt x="2853517" y="14471"/>
                  </a:moveTo>
                  <a:lnTo>
                    <a:pt x="2841030" y="14471"/>
                  </a:lnTo>
                  <a:cubicBezTo>
                    <a:pt x="2837178" y="14471"/>
                    <a:pt x="2834028" y="11320"/>
                    <a:pt x="2834028" y="7469"/>
                  </a:cubicBezTo>
                  <a:cubicBezTo>
                    <a:pt x="2834028" y="3618"/>
                    <a:pt x="2837178" y="467"/>
                    <a:pt x="2841030" y="467"/>
                  </a:cubicBezTo>
                  <a:lnTo>
                    <a:pt x="2853517" y="467"/>
                  </a:lnTo>
                  <a:cubicBezTo>
                    <a:pt x="2857368" y="467"/>
                    <a:pt x="2860519" y="3618"/>
                    <a:pt x="2860519" y="7469"/>
                  </a:cubicBezTo>
                  <a:cubicBezTo>
                    <a:pt x="2860519" y="11320"/>
                    <a:pt x="2857368" y="14471"/>
                    <a:pt x="2853517" y="14471"/>
                  </a:cubicBezTo>
                  <a:close/>
                  <a:moveTo>
                    <a:pt x="2815938" y="14471"/>
                  </a:moveTo>
                  <a:lnTo>
                    <a:pt x="2803452" y="14471"/>
                  </a:lnTo>
                  <a:cubicBezTo>
                    <a:pt x="2799600" y="14471"/>
                    <a:pt x="2796449" y="11320"/>
                    <a:pt x="2796449" y="7469"/>
                  </a:cubicBezTo>
                  <a:cubicBezTo>
                    <a:pt x="2796449" y="3618"/>
                    <a:pt x="2799600" y="467"/>
                    <a:pt x="2803452" y="467"/>
                  </a:cubicBezTo>
                  <a:lnTo>
                    <a:pt x="2815938" y="467"/>
                  </a:lnTo>
                  <a:cubicBezTo>
                    <a:pt x="2819790" y="467"/>
                    <a:pt x="2822941" y="3618"/>
                    <a:pt x="2822941" y="7469"/>
                  </a:cubicBezTo>
                  <a:cubicBezTo>
                    <a:pt x="2822941" y="11320"/>
                    <a:pt x="2819790" y="14471"/>
                    <a:pt x="2815938" y="14471"/>
                  </a:cubicBezTo>
                  <a:close/>
                  <a:moveTo>
                    <a:pt x="2778477" y="14471"/>
                  </a:moveTo>
                  <a:lnTo>
                    <a:pt x="2765990" y="14471"/>
                  </a:lnTo>
                  <a:cubicBezTo>
                    <a:pt x="2762139" y="14471"/>
                    <a:pt x="2758988" y="11320"/>
                    <a:pt x="2758988" y="7469"/>
                  </a:cubicBezTo>
                  <a:cubicBezTo>
                    <a:pt x="2758988" y="3618"/>
                    <a:pt x="2762139" y="467"/>
                    <a:pt x="2765990" y="467"/>
                  </a:cubicBezTo>
                  <a:lnTo>
                    <a:pt x="2778477" y="467"/>
                  </a:lnTo>
                  <a:cubicBezTo>
                    <a:pt x="2782329" y="467"/>
                    <a:pt x="2785479" y="3618"/>
                    <a:pt x="2785479" y="7469"/>
                  </a:cubicBezTo>
                  <a:cubicBezTo>
                    <a:pt x="2785479" y="11320"/>
                    <a:pt x="2782329" y="14471"/>
                    <a:pt x="2778477" y="14471"/>
                  </a:cubicBezTo>
                  <a:close/>
                  <a:moveTo>
                    <a:pt x="2741016" y="14355"/>
                  </a:moveTo>
                  <a:lnTo>
                    <a:pt x="2728529" y="14355"/>
                  </a:lnTo>
                  <a:cubicBezTo>
                    <a:pt x="2724678" y="14355"/>
                    <a:pt x="2721526" y="11203"/>
                    <a:pt x="2721526" y="7352"/>
                  </a:cubicBezTo>
                  <a:cubicBezTo>
                    <a:pt x="2721526" y="3501"/>
                    <a:pt x="2724678" y="350"/>
                    <a:pt x="2728529" y="350"/>
                  </a:cubicBezTo>
                  <a:lnTo>
                    <a:pt x="2741016" y="350"/>
                  </a:lnTo>
                  <a:cubicBezTo>
                    <a:pt x="2744867" y="350"/>
                    <a:pt x="2748018" y="3501"/>
                    <a:pt x="2748018" y="7352"/>
                  </a:cubicBezTo>
                  <a:cubicBezTo>
                    <a:pt x="2748018" y="11203"/>
                    <a:pt x="2744867" y="14355"/>
                    <a:pt x="2741016" y="14355"/>
                  </a:cubicBezTo>
                  <a:close/>
                  <a:moveTo>
                    <a:pt x="2703438" y="14355"/>
                  </a:moveTo>
                  <a:lnTo>
                    <a:pt x="2690950" y="14355"/>
                  </a:lnTo>
                  <a:cubicBezTo>
                    <a:pt x="2687099" y="14355"/>
                    <a:pt x="2683948" y="11203"/>
                    <a:pt x="2683948" y="7352"/>
                  </a:cubicBezTo>
                  <a:cubicBezTo>
                    <a:pt x="2683948" y="3501"/>
                    <a:pt x="2687099" y="350"/>
                    <a:pt x="2690950" y="350"/>
                  </a:cubicBezTo>
                  <a:lnTo>
                    <a:pt x="2703438" y="350"/>
                  </a:lnTo>
                  <a:cubicBezTo>
                    <a:pt x="2707289" y="350"/>
                    <a:pt x="2710440" y="3501"/>
                    <a:pt x="2710440" y="7352"/>
                  </a:cubicBezTo>
                  <a:cubicBezTo>
                    <a:pt x="2710440" y="11203"/>
                    <a:pt x="2707289" y="14355"/>
                    <a:pt x="2703438" y="14355"/>
                  </a:cubicBezTo>
                  <a:close/>
                  <a:moveTo>
                    <a:pt x="2665976" y="14355"/>
                  </a:moveTo>
                  <a:lnTo>
                    <a:pt x="2653489" y="14355"/>
                  </a:lnTo>
                  <a:cubicBezTo>
                    <a:pt x="2649638" y="14355"/>
                    <a:pt x="2646487" y="11203"/>
                    <a:pt x="2646487" y="7352"/>
                  </a:cubicBezTo>
                  <a:cubicBezTo>
                    <a:pt x="2646487" y="3501"/>
                    <a:pt x="2649638" y="350"/>
                    <a:pt x="2653489" y="350"/>
                  </a:cubicBezTo>
                  <a:lnTo>
                    <a:pt x="2665976" y="350"/>
                  </a:lnTo>
                  <a:cubicBezTo>
                    <a:pt x="2669827" y="350"/>
                    <a:pt x="2672978" y="3501"/>
                    <a:pt x="2672978" y="7352"/>
                  </a:cubicBezTo>
                  <a:cubicBezTo>
                    <a:pt x="2672978" y="11203"/>
                    <a:pt x="2669827" y="14355"/>
                    <a:pt x="2665976" y="14355"/>
                  </a:cubicBezTo>
                  <a:close/>
                  <a:moveTo>
                    <a:pt x="2628515" y="14238"/>
                  </a:moveTo>
                  <a:lnTo>
                    <a:pt x="2616028" y="14238"/>
                  </a:lnTo>
                  <a:cubicBezTo>
                    <a:pt x="2612176" y="14238"/>
                    <a:pt x="2609026" y="11087"/>
                    <a:pt x="2609026" y="7236"/>
                  </a:cubicBezTo>
                  <a:cubicBezTo>
                    <a:pt x="2609026" y="3384"/>
                    <a:pt x="2612176" y="233"/>
                    <a:pt x="2616028" y="233"/>
                  </a:cubicBezTo>
                  <a:lnTo>
                    <a:pt x="2628515" y="233"/>
                  </a:lnTo>
                  <a:cubicBezTo>
                    <a:pt x="2632366" y="233"/>
                    <a:pt x="2635517" y="3384"/>
                    <a:pt x="2635517" y="7236"/>
                  </a:cubicBezTo>
                  <a:cubicBezTo>
                    <a:pt x="2635517" y="11087"/>
                    <a:pt x="2632366" y="14238"/>
                    <a:pt x="2628515" y="14238"/>
                  </a:cubicBezTo>
                  <a:close/>
                  <a:moveTo>
                    <a:pt x="2590937" y="14238"/>
                  </a:moveTo>
                  <a:lnTo>
                    <a:pt x="2578450" y="14238"/>
                  </a:lnTo>
                  <a:cubicBezTo>
                    <a:pt x="2574598" y="14238"/>
                    <a:pt x="2571447" y="11087"/>
                    <a:pt x="2571447" y="7236"/>
                  </a:cubicBezTo>
                  <a:cubicBezTo>
                    <a:pt x="2571447" y="3384"/>
                    <a:pt x="2574598" y="233"/>
                    <a:pt x="2578450" y="233"/>
                  </a:cubicBezTo>
                  <a:lnTo>
                    <a:pt x="2590937" y="233"/>
                  </a:lnTo>
                  <a:cubicBezTo>
                    <a:pt x="2594788" y="233"/>
                    <a:pt x="2597939" y="3384"/>
                    <a:pt x="2597939" y="7236"/>
                  </a:cubicBezTo>
                  <a:cubicBezTo>
                    <a:pt x="2597939" y="11087"/>
                    <a:pt x="2594788" y="14238"/>
                    <a:pt x="2590937" y="14238"/>
                  </a:cubicBezTo>
                  <a:close/>
                  <a:moveTo>
                    <a:pt x="2553475" y="14238"/>
                  </a:moveTo>
                  <a:lnTo>
                    <a:pt x="2540988" y="14238"/>
                  </a:lnTo>
                  <a:cubicBezTo>
                    <a:pt x="2537137" y="14238"/>
                    <a:pt x="2533986" y="11087"/>
                    <a:pt x="2533986" y="7236"/>
                  </a:cubicBezTo>
                  <a:cubicBezTo>
                    <a:pt x="2533986" y="3384"/>
                    <a:pt x="2537137" y="233"/>
                    <a:pt x="2540988" y="233"/>
                  </a:cubicBezTo>
                  <a:lnTo>
                    <a:pt x="2553475" y="233"/>
                  </a:lnTo>
                  <a:cubicBezTo>
                    <a:pt x="2557327" y="233"/>
                    <a:pt x="2560477" y="3384"/>
                    <a:pt x="2560477" y="7236"/>
                  </a:cubicBezTo>
                  <a:cubicBezTo>
                    <a:pt x="2560477" y="11087"/>
                    <a:pt x="2557327" y="14238"/>
                    <a:pt x="2553475" y="14238"/>
                  </a:cubicBezTo>
                  <a:close/>
                  <a:moveTo>
                    <a:pt x="2516014" y="14121"/>
                  </a:moveTo>
                  <a:lnTo>
                    <a:pt x="2503527" y="14121"/>
                  </a:lnTo>
                  <a:cubicBezTo>
                    <a:pt x="2499676" y="14121"/>
                    <a:pt x="2496524" y="10970"/>
                    <a:pt x="2496524" y="7119"/>
                  </a:cubicBezTo>
                  <a:cubicBezTo>
                    <a:pt x="2496524" y="3268"/>
                    <a:pt x="2499676" y="117"/>
                    <a:pt x="2503527" y="117"/>
                  </a:cubicBezTo>
                  <a:lnTo>
                    <a:pt x="2516014" y="117"/>
                  </a:lnTo>
                  <a:cubicBezTo>
                    <a:pt x="2519865" y="117"/>
                    <a:pt x="2523016" y="3268"/>
                    <a:pt x="2523016" y="7119"/>
                  </a:cubicBezTo>
                  <a:cubicBezTo>
                    <a:pt x="2523016" y="10970"/>
                    <a:pt x="2519865" y="14121"/>
                    <a:pt x="2516014" y="14121"/>
                  </a:cubicBezTo>
                  <a:close/>
                  <a:moveTo>
                    <a:pt x="2478436" y="14121"/>
                  </a:moveTo>
                  <a:lnTo>
                    <a:pt x="2465948" y="14121"/>
                  </a:lnTo>
                  <a:cubicBezTo>
                    <a:pt x="2462097" y="14121"/>
                    <a:pt x="2458946" y="10970"/>
                    <a:pt x="2458946" y="7119"/>
                  </a:cubicBezTo>
                  <a:cubicBezTo>
                    <a:pt x="2458946" y="3268"/>
                    <a:pt x="2462097" y="117"/>
                    <a:pt x="2465948" y="117"/>
                  </a:cubicBezTo>
                  <a:lnTo>
                    <a:pt x="2478436" y="117"/>
                  </a:lnTo>
                  <a:cubicBezTo>
                    <a:pt x="2482287" y="117"/>
                    <a:pt x="2485438" y="3268"/>
                    <a:pt x="2485438" y="7119"/>
                  </a:cubicBezTo>
                  <a:cubicBezTo>
                    <a:pt x="2485438" y="10970"/>
                    <a:pt x="2482287" y="14121"/>
                    <a:pt x="2478436" y="14121"/>
                  </a:cubicBezTo>
                  <a:close/>
                  <a:moveTo>
                    <a:pt x="2440974" y="14121"/>
                  </a:moveTo>
                  <a:lnTo>
                    <a:pt x="2428487" y="14121"/>
                  </a:lnTo>
                  <a:cubicBezTo>
                    <a:pt x="2424636" y="14121"/>
                    <a:pt x="2421485" y="10970"/>
                    <a:pt x="2421485" y="7119"/>
                  </a:cubicBezTo>
                  <a:cubicBezTo>
                    <a:pt x="2421485" y="3268"/>
                    <a:pt x="2424636" y="117"/>
                    <a:pt x="2428487" y="117"/>
                  </a:cubicBezTo>
                  <a:lnTo>
                    <a:pt x="2440974" y="117"/>
                  </a:lnTo>
                  <a:cubicBezTo>
                    <a:pt x="2444825" y="117"/>
                    <a:pt x="2447976" y="3268"/>
                    <a:pt x="2447976" y="7119"/>
                  </a:cubicBezTo>
                  <a:cubicBezTo>
                    <a:pt x="2447976" y="10970"/>
                    <a:pt x="2444825" y="14121"/>
                    <a:pt x="2440974" y="14121"/>
                  </a:cubicBezTo>
                  <a:close/>
                </a:path>
              </a:pathLst>
            </a:custGeom>
            <a:solidFill>
              <a:srgbClr val="000000"/>
            </a:solidFill>
            <a:ln w="11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9" name="Free-form: Shape 98">
              <a:extLst>
                <a:ext uri="{FF2B5EF4-FFF2-40B4-BE49-F238E27FC236}">
                  <a16:creationId xmlns:a16="http://schemas.microsoft.com/office/drawing/2014/main" id="{2B2A4665-1303-8903-3573-C628F472ECE0}"/>
                </a:ext>
              </a:extLst>
            </p:cNvPr>
            <p:cNvSpPr/>
            <p:nvPr/>
          </p:nvSpPr>
          <p:spPr>
            <a:xfrm>
              <a:off x="3519447" y="3557844"/>
              <a:ext cx="2438144" cy="512906"/>
            </a:xfrm>
            <a:custGeom>
              <a:avLst/>
              <a:gdLst>
                <a:gd name="connsiteX0" fmla="*/ 1242646 w 2438144"/>
                <a:gd name="connsiteY0" fmla="*/ 512906 h 512906"/>
                <a:gd name="connsiteX1" fmla="*/ 1237161 w 2438144"/>
                <a:gd name="connsiteY1" fmla="*/ 512906 h 512906"/>
                <a:gd name="connsiteX2" fmla="*/ 1230159 w 2438144"/>
                <a:gd name="connsiteY2" fmla="*/ 505904 h 512906"/>
                <a:gd name="connsiteX3" fmla="*/ 1237161 w 2438144"/>
                <a:gd name="connsiteY3" fmla="*/ 498902 h 512906"/>
                <a:gd name="connsiteX4" fmla="*/ 1239729 w 2438144"/>
                <a:gd name="connsiteY4" fmla="*/ 498902 h 512906"/>
                <a:gd name="connsiteX5" fmla="*/ 1242646 w 2438144"/>
                <a:gd name="connsiteY5" fmla="*/ 495985 h 512906"/>
                <a:gd name="connsiteX6" fmla="*/ 1252565 w 2438144"/>
                <a:gd name="connsiteY6" fmla="*/ 495985 h 512906"/>
                <a:gd name="connsiteX7" fmla="*/ 1252565 w 2438144"/>
                <a:gd name="connsiteY7" fmla="*/ 505904 h 512906"/>
                <a:gd name="connsiteX8" fmla="*/ 1247547 w 2438144"/>
                <a:gd name="connsiteY8" fmla="*/ 510806 h 512906"/>
                <a:gd name="connsiteX9" fmla="*/ 1242646 w 2438144"/>
                <a:gd name="connsiteY9" fmla="*/ 512790 h 512906"/>
                <a:gd name="connsiteX10" fmla="*/ 1212070 w 2438144"/>
                <a:gd name="connsiteY10" fmla="*/ 512906 h 512906"/>
                <a:gd name="connsiteX11" fmla="*/ 1199583 w 2438144"/>
                <a:gd name="connsiteY11" fmla="*/ 512906 h 512906"/>
                <a:gd name="connsiteX12" fmla="*/ 1192581 w 2438144"/>
                <a:gd name="connsiteY12" fmla="*/ 505904 h 512906"/>
                <a:gd name="connsiteX13" fmla="*/ 1199583 w 2438144"/>
                <a:gd name="connsiteY13" fmla="*/ 498902 h 512906"/>
                <a:gd name="connsiteX14" fmla="*/ 1212070 w 2438144"/>
                <a:gd name="connsiteY14" fmla="*/ 498902 h 512906"/>
                <a:gd name="connsiteX15" fmla="*/ 1219072 w 2438144"/>
                <a:gd name="connsiteY15" fmla="*/ 505904 h 512906"/>
                <a:gd name="connsiteX16" fmla="*/ 1212070 w 2438144"/>
                <a:gd name="connsiteY16" fmla="*/ 512906 h 512906"/>
                <a:gd name="connsiteX17" fmla="*/ 1174608 w 2438144"/>
                <a:gd name="connsiteY17" fmla="*/ 512906 h 512906"/>
                <a:gd name="connsiteX18" fmla="*/ 1162121 w 2438144"/>
                <a:gd name="connsiteY18" fmla="*/ 512906 h 512906"/>
                <a:gd name="connsiteX19" fmla="*/ 1155119 w 2438144"/>
                <a:gd name="connsiteY19" fmla="*/ 505904 h 512906"/>
                <a:gd name="connsiteX20" fmla="*/ 1162121 w 2438144"/>
                <a:gd name="connsiteY20" fmla="*/ 498902 h 512906"/>
                <a:gd name="connsiteX21" fmla="*/ 1174608 w 2438144"/>
                <a:gd name="connsiteY21" fmla="*/ 498902 h 512906"/>
                <a:gd name="connsiteX22" fmla="*/ 1181611 w 2438144"/>
                <a:gd name="connsiteY22" fmla="*/ 505904 h 512906"/>
                <a:gd name="connsiteX23" fmla="*/ 1174608 w 2438144"/>
                <a:gd name="connsiteY23" fmla="*/ 512906 h 512906"/>
                <a:gd name="connsiteX24" fmla="*/ 1137147 w 2438144"/>
                <a:gd name="connsiteY24" fmla="*/ 512906 h 512906"/>
                <a:gd name="connsiteX25" fmla="*/ 1124660 w 2438144"/>
                <a:gd name="connsiteY25" fmla="*/ 512906 h 512906"/>
                <a:gd name="connsiteX26" fmla="*/ 1117658 w 2438144"/>
                <a:gd name="connsiteY26" fmla="*/ 505904 h 512906"/>
                <a:gd name="connsiteX27" fmla="*/ 1124660 w 2438144"/>
                <a:gd name="connsiteY27" fmla="*/ 498902 h 512906"/>
                <a:gd name="connsiteX28" fmla="*/ 1137147 w 2438144"/>
                <a:gd name="connsiteY28" fmla="*/ 498902 h 512906"/>
                <a:gd name="connsiteX29" fmla="*/ 1144149 w 2438144"/>
                <a:gd name="connsiteY29" fmla="*/ 505904 h 512906"/>
                <a:gd name="connsiteX30" fmla="*/ 1137147 w 2438144"/>
                <a:gd name="connsiteY30" fmla="*/ 512906 h 512906"/>
                <a:gd name="connsiteX31" fmla="*/ 1099569 w 2438144"/>
                <a:gd name="connsiteY31" fmla="*/ 512906 h 512906"/>
                <a:gd name="connsiteX32" fmla="*/ 1087082 w 2438144"/>
                <a:gd name="connsiteY32" fmla="*/ 512906 h 512906"/>
                <a:gd name="connsiteX33" fmla="*/ 1080080 w 2438144"/>
                <a:gd name="connsiteY33" fmla="*/ 505904 h 512906"/>
                <a:gd name="connsiteX34" fmla="*/ 1087082 w 2438144"/>
                <a:gd name="connsiteY34" fmla="*/ 498902 h 512906"/>
                <a:gd name="connsiteX35" fmla="*/ 1099569 w 2438144"/>
                <a:gd name="connsiteY35" fmla="*/ 498902 h 512906"/>
                <a:gd name="connsiteX36" fmla="*/ 1106571 w 2438144"/>
                <a:gd name="connsiteY36" fmla="*/ 505904 h 512906"/>
                <a:gd name="connsiteX37" fmla="*/ 1099569 w 2438144"/>
                <a:gd name="connsiteY37" fmla="*/ 512906 h 512906"/>
                <a:gd name="connsiteX38" fmla="*/ 1062108 w 2438144"/>
                <a:gd name="connsiteY38" fmla="*/ 512906 h 512906"/>
                <a:gd name="connsiteX39" fmla="*/ 1049620 w 2438144"/>
                <a:gd name="connsiteY39" fmla="*/ 512906 h 512906"/>
                <a:gd name="connsiteX40" fmla="*/ 1042618 w 2438144"/>
                <a:gd name="connsiteY40" fmla="*/ 505904 h 512906"/>
                <a:gd name="connsiteX41" fmla="*/ 1049620 w 2438144"/>
                <a:gd name="connsiteY41" fmla="*/ 498902 h 512906"/>
                <a:gd name="connsiteX42" fmla="*/ 1062108 w 2438144"/>
                <a:gd name="connsiteY42" fmla="*/ 498902 h 512906"/>
                <a:gd name="connsiteX43" fmla="*/ 1069109 w 2438144"/>
                <a:gd name="connsiteY43" fmla="*/ 505904 h 512906"/>
                <a:gd name="connsiteX44" fmla="*/ 1062108 w 2438144"/>
                <a:gd name="connsiteY44" fmla="*/ 512906 h 512906"/>
                <a:gd name="connsiteX45" fmla="*/ 1024646 w 2438144"/>
                <a:gd name="connsiteY45" fmla="*/ 512906 h 512906"/>
                <a:gd name="connsiteX46" fmla="*/ 1012159 w 2438144"/>
                <a:gd name="connsiteY46" fmla="*/ 512906 h 512906"/>
                <a:gd name="connsiteX47" fmla="*/ 1005157 w 2438144"/>
                <a:gd name="connsiteY47" fmla="*/ 505904 h 512906"/>
                <a:gd name="connsiteX48" fmla="*/ 1012159 w 2438144"/>
                <a:gd name="connsiteY48" fmla="*/ 498902 h 512906"/>
                <a:gd name="connsiteX49" fmla="*/ 1024646 w 2438144"/>
                <a:gd name="connsiteY49" fmla="*/ 498902 h 512906"/>
                <a:gd name="connsiteX50" fmla="*/ 1031648 w 2438144"/>
                <a:gd name="connsiteY50" fmla="*/ 505904 h 512906"/>
                <a:gd name="connsiteX51" fmla="*/ 1024646 w 2438144"/>
                <a:gd name="connsiteY51" fmla="*/ 512906 h 512906"/>
                <a:gd name="connsiteX52" fmla="*/ 987068 w 2438144"/>
                <a:gd name="connsiteY52" fmla="*/ 512906 h 512906"/>
                <a:gd name="connsiteX53" fmla="*/ 974581 w 2438144"/>
                <a:gd name="connsiteY53" fmla="*/ 512906 h 512906"/>
                <a:gd name="connsiteX54" fmla="*/ 967579 w 2438144"/>
                <a:gd name="connsiteY54" fmla="*/ 505904 h 512906"/>
                <a:gd name="connsiteX55" fmla="*/ 974581 w 2438144"/>
                <a:gd name="connsiteY55" fmla="*/ 498902 h 512906"/>
                <a:gd name="connsiteX56" fmla="*/ 987068 w 2438144"/>
                <a:gd name="connsiteY56" fmla="*/ 498902 h 512906"/>
                <a:gd name="connsiteX57" fmla="*/ 994070 w 2438144"/>
                <a:gd name="connsiteY57" fmla="*/ 505904 h 512906"/>
                <a:gd name="connsiteX58" fmla="*/ 987068 w 2438144"/>
                <a:gd name="connsiteY58" fmla="*/ 512906 h 512906"/>
                <a:gd name="connsiteX59" fmla="*/ 949606 w 2438144"/>
                <a:gd name="connsiteY59" fmla="*/ 512906 h 512906"/>
                <a:gd name="connsiteX60" fmla="*/ 937119 w 2438144"/>
                <a:gd name="connsiteY60" fmla="*/ 512906 h 512906"/>
                <a:gd name="connsiteX61" fmla="*/ 930117 w 2438144"/>
                <a:gd name="connsiteY61" fmla="*/ 505904 h 512906"/>
                <a:gd name="connsiteX62" fmla="*/ 937119 w 2438144"/>
                <a:gd name="connsiteY62" fmla="*/ 498902 h 512906"/>
                <a:gd name="connsiteX63" fmla="*/ 949606 w 2438144"/>
                <a:gd name="connsiteY63" fmla="*/ 498902 h 512906"/>
                <a:gd name="connsiteX64" fmla="*/ 956609 w 2438144"/>
                <a:gd name="connsiteY64" fmla="*/ 505904 h 512906"/>
                <a:gd name="connsiteX65" fmla="*/ 949606 w 2438144"/>
                <a:gd name="connsiteY65" fmla="*/ 512906 h 512906"/>
                <a:gd name="connsiteX66" fmla="*/ 912145 w 2438144"/>
                <a:gd name="connsiteY66" fmla="*/ 512906 h 512906"/>
                <a:gd name="connsiteX67" fmla="*/ 899658 w 2438144"/>
                <a:gd name="connsiteY67" fmla="*/ 512906 h 512906"/>
                <a:gd name="connsiteX68" fmla="*/ 892656 w 2438144"/>
                <a:gd name="connsiteY68" fmla="*/ 505904 h 512906"/>
                <a:gd name="connsiteX69" fmla="*/ 899658 w 2438144"/>
                <a:gd name="connsiteY69" fmla="*/ 498902 h 512906"/>
                <a:gd name="connsiteX70" fmla="*/ 912145 w 2438144"/>
                <a:gd name="connsiteY70" fmla="*/ 498902 h 512906"/>
                <a:gd name="connsiteX71" fmla="*/ 919147 w 2438144"/>
                <a:gd name="connsiteY71" fmla="*/ 505904 h 512906"/>
                <a:gd name="connsiteX72" fmla="*/ 912145 w 2438144"/>
                <a:gd name="connsiteY72" fmla="*/ 512906 h 512906"/>
                <a:gd name="connsiteX73" fmla="*/ 874567 w 2438144"/>
                <a:gd name="connsiteY73" fmla="*/ 512906 h 512906"/>
                <a:gd name="connsiteX74" fmla="*/ 862080 w 2438144"/>
                <a:gd name="connsiteY74" fmla="*/ 512906 h 512906"/>
                <a:gd name="connsiteX75" fmla="*/ 855078 w 2438144"/>
                <a:gd name="connsiteY75" fmla="*/ 505904 h 512906"/>
                <a:gd name="connsiteX76" fmla="*/ 862080 w 2438144"/>
                <a:gd name="connsiteY76" fmla="*/ 498902 h 512906"/>
                <a:gd name="connsiteX77" fmla="*/ 874567 w 2438144"/>
                <a:gd name="connsiteY77" fmla="*/ 498902 h 512906"/>
                <a:gd name="connsiteX78" fmla="*/ 881569 w 2438144"/>
                <a:gd name="connsiteY78" fmla="*/ 505904 h 512906"/>
                <a:gd name="connsiteX79" fmla="*/ 874567 w 2438144"/>
                <a:gd name="connsiteY79" fmla="*/ 512906 h 512906"/>
                <a:gd name="connsiteX80" fmla="*/ 837106 w 2438144"/>
                <a:gd name="connsiteY80" fmla="*/ 512906 h 512906"/>
                <a:gd name="connsiteX81" fmla="*/ 824618 w 2438144"/>
                <a:gd name="connsiteY81" fmla="*/ 512906 h 512906"/>
                <a:gd name="connsiteX82" fmla="*/ 817616 w 2438144"/>
                <a:gd name="connsiteY82" fmla="*/ 505904 h 512906"/>
                <a:gd name="connsiteX83" fmla="*/ 824618 w 2438144"/>
                <a:gd name="connsiteY83" fmla="*/ 498902 h 512906"/>
                <a:gd name="connsiteX84" fmla="*/ 837106 w 2438144"/>
                <a:gd name="connsiteY84" fmla="*/ 498902 h 512906"/>
                <a:gd name="connsiteX85" fmla="*/ 844107 w 2438144"/>
                <a:gd name="connsiteY85" fmla="*/ 505904 h 512906"/>
                <a:gd name="connsiteX86" fmla="*/ 837106 w 2438144"/>
                <a:gd name="connsiteY86" fmla="*/ 512906 h 512906"/>
                <a:gd name="connsiteX87" fmla="*/ 799644 w 2438144"/>
                <a:gd name="connsiteY87" fmla="*/ 512906 h 512906"/>
                <a:gd name="connsiteX88" fmla="*/ 787157 w 2438144"/>
                <a:gd name="connsiteY88" fmla="*/ 512906 h 512906"/>
                <a:gd name="connsiteX89" fmla="*/ 780155 w 2438144"/>
                <a:gd name="connsiteY89" fmla="*/ 505904 h 512906"/>
                <a:gd name="connsiteX90" fmla="*/ 787157 w 2438144"/>
                <a:gd name="connsiteY90" fmla="*/ 498902 h 512906"/>
                <a:gd name="connsiteX91" fmla="*/ 799644 w 2438144"/>
                <a:gd name="connsiteY91" fmla="*/ 498902 h 512906"/>
                <a:gd name="connsiteX92" fmla="*/ 806646 w 2438144"/>
                <a:gd name="connsiteY92" fmla="*/ 505904 h 512906"/>
                <a:gd name="connsiteX93" fmla="*/ 799644 w 2438144"/>
                <a:gd name="connsiteY93" fmla="*/ 512906 h 512906"/>
                <a:gd name="connsiteX94" fmla="*/ 762066 w 2438144"/>
                <a:gd name="connsiteY94" fmla="*/ 512906 h 512906"/>
                <a:gd name="connsiteX95" fmla="*/ 749579 w 2438144"/>
                <a:gd name="connsiteY95" fmla="*/ 512906 h 512906"/>
                <a:gd name="connsiteX96" fmla="*/ 742577 w 2438144"/>
                <a:gd name="connsiteY96" fmla="*/ 505904 h 512906"/>
                <a:gd name="connsiteX97" fmla="*/ 749579 w 2438144"/>
                <a:gd name="connsiteY97" fmla="*/ 498902 h 512906"/>
                <a:gd name="connsiteX98" fmla="*/ 762066 w 2438144"/>
                <a:gd name="connsiteY98" fmla="*/ 498902 h 512906"/>
                <a:gd name="connsiteX99" fmla="*/ 769068 w 2438144"/>
                <a:gd name="connsiteY99" fmla="*/ 505904 h 512906"/>
                <a:gd name="connsiteX100" fmla="*/ 762066 w 2438144"/>
                <a:gd name="connsiteY100" fmla="*/ 512906 h 512906"/>
                <a:gd name="connsiteX101" fmla="*/ 724604 w 2438144"/>
                <a:gd name="connsiteY101" fmla="*/ 512906 h 512906"/>
                <a:gd name="connsiteX102" fmla="*/ 715035 w 2438144"/>
                <a:gd name="connsiteY102" fmla="*/ 512906 h 512906"/>
                <a:gd name="connsiteX103" fmla="*/ 710133 w 2438144"/>
                <a:gd name="connsiteY103" fmla="*/ 510806 h 512906"/>
                <a:gd name="connsiteX104" fmla="*/ 708033 w 2438144"/>
                <a:gd name="connsiteY104" fmla="*/ 508705 h 512906"/>
                <a:gd name="connsiteX105" fmla="*/ 708033 w 2438144"/>
                <a:gd name="connsiteY105" fmla="*/ 498785 h 512906"/>
                <a:gd name="connsiteX106" fmla="*/ 717952 w 2438144"/>
                <a:gd name="connsiteY106" fmla="*/ 498785 h 512906"/>
                <a:gd name="connsiteX107" fmla="*/ 717952 w 2438144"/>
                <a:gd name="connsiteY107" fmla="*/ 498785 h 512906"/>
                <a:gd name="connsiteX108" fmla="*/ 724604 w 2438144"/>
                <a:gd name="connsiteY108" fmla="*/ 498785 h 512906"/>
                <a:gd name="connsiteX109" fmla="*/ 731607 w 2438144"/>
                <a:gd name="connsiteY109" fmla="*/ 505788 h 512906"/>
                <a:gd name="connsiteX110" fmla="*/ 724604 w 2438144"/>
                <a:gd name="connsiteY110" fmla="*/ 512790 h 512906"/>
                <a:gd name="connsiteX111" fmla="*/ 695312 w 2438144"/>
                <a:gd name="connsiteY111" fmla="*/ 493067 h 512906"/>
                <a:gd name="connsiteX112" fmla="*/ 690294 w 2438144"/>
                <a:gd name="connsiteY112" fmla="*/ 490966 h 512906"/>
                <a:gd name="connsiteX113" fmla="*/ 681424 w 2438144"/>
                <a:gd name="connsiteY113" fmla="*/ 482097 h 512906"/>
                <a:gd name="connsiteX114" fmla="*/ 681424 w 2438144"/>
                <a:gd name="connsiteY114" fmla="*/ 472177 h 512906"/>
                <a:gd name="connsiteX115" fmla="*/ 691344 w 2438144"/>
                <a:gd name="connsiteY115" fmla="*/ 472177 h 512906"/>
                <a:gd name="connsiteX116" fmla="*/ 700214 w 2438144"/>
                <a:gd name="connsiteY116" fmla="*/ 481047 h 512906"/>
                <a:gd name="connsiteX117" fmla="*/ 700214 w 2438144"/>
                <a:gd name="connsiteY117" fmla="*/ 490966 h 512906"/>
                <a:gd name="connsiteX118" fmla="*/ 695312 w 2438144"/>
                <a:gd name="connsiteY118" fmla="*/ 492950 h 512906"/>
                <a:gd name="connsiteX119" fmla="*/ 1265286 w 2438144"/>
                <a:gd name="connsiteY119" fmla="*/ 490266 h 512906"/>
                <a:gd name="connsiteX120" fmla="*/ 1260385 w 2438144"/>
                <a:gd name="connsiteY120" fmla="*/ 488165 h 512906"/>
                <a:gd name="connsiteX121" fmla="*/ 1260385 w 2438144"/>
                <a:gd name="connsiteY121" fmla="*/ 478246 h 512906"/>
                <a:gd name="connsiteX122" fmla="*/ 1269254 w 2438144"/>
                <a:gd name="connsiteY122" fmla="*/ 469376 h 512906"/>
                <a:gd name="connsiteX123" fmla="*/ 1279174 w 2438144"/>
                <a:gd name="connsiteY123" fmla="*/ 469376 h 512906"/>
                <a:gd name="connsiteX124" fmla="*/ 1279174 w 2438144"/>
                <a:gd name="connsiteY124" fmla="*/ 479296 h 512906"/>
                <a:gd name="connsiteX125" fmla="*/ 1270304 w 2438144"/>
                <a:gd name="connsiteY125" fmla="*/ 488165 h 512906"/>
                <a:gd name="connsiteX126" fmla="*/ 1265403 w 2438144"/>
                <a:gd name="connsiteY126" fmla="*/ 490149 h 512906"/>
                <a:gd name="connsiteX127" fmla="*/ 668938 w 2438144"/>
                <a:gd name="connsiteY127" fmla="*/ 466459 h 512906"/>
                <a:gd name="connsiteX128" fmla="*/ 663919 w 2438144"/>
                <a:gd name="connsiteY128" fmla="*/ 464358 h 512906"/>
                <a:gd name="connsiteX129" fmla="*/ 655050 w 2438144"/>
                <a:gd name="connsiteY129" fmla="*/ 455489 h 512906"/>
                <a:gd name="connsiteX130" fmla="*/ 655050 w 2438144"/>
                <a:gd name="connsiteY130" fmla="*/ 445569 h 512906"/>
                <a:gd name="connsiteX131" fmla="*/ 664970 w 2438144"/>
                <a:gd name="connsiteY131" fmla="*/ 445569 h 512906"/>
                <a:gd name="connsiteX132" fmla="*/ 673839 w 2438144"/>
                <a:gd name="connsiteY132" fmla="*/ 454439 h 512906"/>
                <a:gd name="connsiteX133" fmla="*/ 673839 w 2438144"/>
                <a:gd name="connsiteY133" fmla="*/ 464358 h 512906"/>
                <a:gd name="connsiteX134" fmla="*/ 668938 w 2438144"/>
                <a:gd name="connsiteY134" fmla="*/ 466342 h 512906"/>
                <a:gd name="connsiteX135" fmla="*/ 1291894 w 2438144"/>
                <a:gd name="connsiteY135" fmla="*/ 463775 h 512906"/>
                <a:gd name="connsiteX136" fmla="*/ 1286993 w 2438144"/>
                <a:gd name="connsiteY136" fmla="*/ 461674 h 512906"/>
                <a:gd name="connsiteX137" fmla="*/ 1286993 w 2438144"/>
                <a:gd name="connsiteY137" fmla="*/ 451754 h 512906"/>
                <a:gd name="connsiteX138" fmla="*/ 1295862 w 2438144"/>
                <a:gd name="connsiteY138" fmla="*/ 442885 h 512906"/>
                <a:gd name="connsiteX139" fmla="*/ 1305782 w 2438144"/>
                <a:gd name="connsiteY139" fmla="*/ 442885 h 512906"/>
                <a:gd name="connsiteX140" fmla="*/ 1305782 w 2438144"/>
                <a:gd name="connsiteY140" fmla="*/ 452805 h 512906"/>
                <a:gd name="connsiteX141" fmla="*/ 1296913 w 2438144"/>
                <a:gd name="connsiteY141" fmla="*/ 461674 h 512906"/>
                <a:gd name="connsiteX142" fmla="*/ 1292011 w 2438144"/>
                <a:gd name="connsiteY142" fmla="*/ 463658 h 512906"/>
                <a:gd name="connsiteX143" fmla="*/ 642446 w 2438144"/>
                <a:gd name="connsiteY143" fmla="*/ 439851 h 512906"/>
                <a:gd name="connsiteX144" fmla="*/ 637545 w 2438144"/>
                <a:gd name="connsiteY144" fmla="*/ 437750 h 512906"/>
                <a:gd name="connsiteX145" fmla="*/ 628675 w 2438144"/>
                <a:gd name="connsiteY145" fmla="*/ 428881 h 512906"/>
                <a:gd name="connsiteX146" fmla="*/ 628675 w 2438144"/>
                <a:gd name="connsiteY146" fmla="*/ 418961 h 512906"/>
                <a:gd name="connsiteX147" fmla="*/ 638595 w 2438144"/>
                <a:gd name="connsiteY147" fmla="*/ 418961 h 512906"/>
                <a:gd name="connsiteX148" fmla="*/ 647464 w 2438144"/>
                <a:gd name="connsiteY148" fmla="*/ 427831 h 512906"/>
                <a:gd name="connsiteX149" fmla="*/ 647464 w 2438144"/>
                <a:gd name="connsiteY149" fmla="*/ 437750 h 512906"/>
                <a:gd name="connsiteX150" fmla="*/ 642563 w 2438144"/>
                <a:gd name="connsiteY150" fmla="*/ 439734 h 512906"/>
                <a:gd name="connsiteX151" fmla="*/ 1318503 w 2438144"/>
                <a:gd name="connsiteY151" fmla="*/ 437400 h 512906"/>
                <a:gd name="connsiteX152" fmla="*/ 1313601 w 2438144"/>
                <a:gd name="connsiteY152" fmla="*/ 435299 h 512906"/>
                <a:gd name="connsiteX153" fmla="*/ 1313601 w 2438144"/>
                <a:gd name="connsiteY153" fmla="*/ 425380 h 512906"/>
                <a:gd name="connsiteX154" fmla="*/ 1322470 w 2438144"/>
                <a:gd name="connsiteY154" fmla="*/ 416510 h 512906"/>
                <a:gd name="connsiteX155" fmla="*/ 1332390 w 2438144"/>
                <a:gd name="connsiteY155" fmla="*/ 416510 h 512906"/>
                <a:gd name="connsiteX156" fmla="*/ 1332390 w 2438144"/>
                <a:gd name="connsiteY156" fmla="*/ 426430 h 512906"/>
                <a:gd name="connsiteX157" fmla="*/ 1323521 w 2438144"/>
                <a:gd name="connsiteY157" fmla="*/ 435299 h 512906"/>
                <a:gd name="connsiteX158" fmla="*/ 1318619 w 2438144"/>
                <a:gd name="connsiteY158" fmla="*/ 437283 h 512906"/>
                <a:gd name="connsiteX159" fmla="*/ 615955 w 2438144"/>
                <a:gd name="connsiteY159" fmla="*/ 413359 h 512906"/>
                <a:gd name="connsiteX160" fmla="*/ 611053 w 2438144"/>
                <a:gd name="connsiteY160" fmla="*/ 411259 h 512906"/>
                <a:gd name="connsiteX161" fmla="*/ 602184 w 2438144"/>
                <a:gd name="connsiteY161" fmla="*/ 402389 h 512906"/>
                <a:gd name="connsiteX162" fmla="*/ 602184 w 2438144"/>
                <a:gd name="connsiteY162" fmla="*/ 392470 h 512906"/>
                <a:gd name="connsiteX163" fmla="*/ 612103 w 2438144"/>
                <a:gd name="connsiteY163" fmla="*/ 392470 h 512906"/>
                <a:gd name="connsiteX164" fmla="*/ 620973 w 2438144"/>
                <a:gd name="connsiteY164" fmla="*/ 401339 h 512906"/>
                <a:gd name="connsiteX165" fmla="*/ 620973 w 2438144"/>
                <a:gd name="connsiteY165" fmla="*/ 411259 h 512906"/>
                <a:gd name="connsiteX166" fmla="*/ 616071 w 2438144"/>
                <a:gd name="connsiteY166" fmla="*/ 413243 h 512906"/>
                <a:gd name="connsiteX167" fmla="*/ 1344994 w 2438144"/>
                <a:gd name="connsiteY167" fmla="*/ 410909 h 512906"/>
                <a:gd name="connsiteX168" fmla="*/ 1340092 w 2438144"/>
                <a:gd name="connsiteY168" fmla="*/ 408808 h 512906"/>
                <a:gd name="connsiteX169" fmla="*/ 1340092 w 2438144"/>
                <a:gd name="connsiteY169" fmla="*/ 398888 h 512906"/>
                <a:gd name="connsiteX170" fmla="*/ 1348962 w 2438144"/>
                <a:gd name="connsiteY170" fmla="*/ 390019 h 512906"/>
                <a:gd name="connsiteX171" fmla="*/ 1358881 w 2438144"/>
                <a:gd name="connsiteY171" fmla="*/ 390019 h 512906"/>
                <a:gd name="connsiteX172" fmla="*/ 1358881 w 2438144"/>
                <a:gd name="connsiteY172" fmla="*/ 399939 h 512906"/>
                <a:gd name="connsiteX173" fmla="*/ 1350012 w 2438144"/>
                <a:gd name="connsiteY173" fmla="*/ 408808 h 512906"/>
                <a:gd name="connsiteX174" fmla="*/ 1345111 w 2438144"/>
                <a:gd name="connsiteY174" fmla="*/ 410792 h 512906"/>
                <a:gd name="connsiteX175" fmla="*/ 589580 w 2438144"/>
                <a:gd name="connsiteY175" fmla="*/ 386751 h 512906"/>
                <a:gd name="connsiteX176" fmla="*/ 584679 w 2438144"/>
                <a:gd name="connsiteY176" fmla="*/ 384651 h 512906"/>
                <a:gd name="connsiteX177" fmla="*/ 575809 w 2438144"/>
                <a:gd name="connsiteY177" fmla="*/ 375781 h 512906"/>
                <a:gd name="connsiteX178" fmla="*/ 575809 w 2438144"/>
                <a:gd name="connsiteY178" fmla="*/ 365862 h 512906"/>
                <a:gd name="connsiteX179" fmla="*/ 585729 w 2438144"/>
                <a:gd name="connsiteY179" fmla="*/ 365862 h 512906"/>
                <a:gd name="connsiteX180" fmla="*/ 594598 w 2438144"/>
                <a:gd name="connsiteY180" fmla="*/ 374731 h 512906"/>
                <a:gd name="connsiteX181" fmla="*/ 594598 w 2438144"/>
                <a:gd name="connsiteY181" fmla="*/ 384651 h 512906"/>
                <a:gd name="connsiteX182" fmla="*/ 589697 w 2438144"/>
                <a:gd name="connsiteY182" fmla="*/ 386635 h 512906"/>
                <a:gd name="connsiteX183" fmla="*/ 1371602 w 2438144"/>
                <a:gd name="connsiteY183" fmla="*/ 384417 h 512906"/>
                <a:gd name="connsiteX184" fmla="*/ 1366584 w 2438144"/>
                <a:gd name="connsiteY184" fmla="*/ 382316 h 512906"/>
                <a:gd name="connsiteX185" fmla="*/ 1366584 w 2438144"/>
                <a:gd name="connsiteY185" fmla="*/ 372397 h 512906"/>
                <a:gd name="connsiteX186" fmla="*/ 1375453 w 2438144"/>
                <a:gd name="connsiteY186" fmla="*/ 363527 h 512906"/>
                <a:gd name="connsiteX187" fmla="*/ 1385373 w 2438144"/>
                <a:gd name="connsiteY187" fmla="*/ 363527 h 512906"/>
                <a:gd name="connsiteX188" fmla="*/ 1385373 w 2438144"/>
                <a:gd name="connsiteY188" fmla="*/ 373447 h 512906"/>
                <a:gd name="connsiteX189" fmla="*/ 1376504 w 2438144"/>
                <a:gd name="connsiteY189" fmla="*/ 382316 h 512906"/>
                <a:gd name="connsiteX190" fmla="*/ 1371602 w 2438144"/>
                <a:gd name="connsiteY190" fmla="*/ 384300 h 512906"/>
                <a:gd name="connsiteX191" fmla="*/ 563089 w 2438144"/>
                <a:gd name="connsiteY191" fmla="*/ 360143 h 512906"/>
                <a:gd name="connsiteX192" fmla="*/ 558070 w 2438144"/>
                <a:gd name="connsiteY192" fmla="*/ 358042 h 512906"/>
                <a:gd name="connsiteX193" fmla="*/ 549318 w 2438144"/>
                <a:gd name="connsiteY193" fmla="*/ 349173 h 512906"/>
                <a:gd name="connsiteX194" fmla="*/ 549318 w 2438144"/>
                <a:gd name="connsiteY194" fmla="*/ 339254 h 512906"/>
                <a:gd name="connsiteX195" fmla="*/ 559237 w 2438144"/>
                <a:gd name="connsiteY195" fmla="*/ 339254 h 512906"/>
                <a:gd name="connsiteX196" fmla="*/ 567990 w 2438144"/>
                <a:gd name="connsiteY196" fmla="*/ 348123 h 512906"/>
                <a:gd name="connsiteX197" fmla="*/ 567990 w 2438144"/>
                <a:gd name="connsiteY197" fmla="*/ 358042 h 512906"/>
                <a:gd name="connsiteX198" fmla="*/ 563089 w 2438144"/>
                <a:gd name="connsiteY198" fmla="*/ 360027 h 512906"/>
                <a:gd name="connsiteX199" fmla="*/ 1398210 w 2438144"/>
                <a:gd name="connsiteY199" fmla="*/ 358042 h 512906"/>
                <a:gd name="connsiteX200" fmla="*/ 1393308 w 2438144"/>
                <a:gd name="connsiteY200" fmla="*/ 355942 h 512906"/>
                <a:gd name="connsiteX201" fmla="*/ 1393308 w 2438144"/>
                <a:gd name="connsiteY201" fmla="*/ 346022 h 512906"/>
                <a:gd name="connsiteX202" fmla="*/ 1402178 w 2438144"/>
                <a:gd name="connsiteY202" fmla="*/ 337153 h 512906"/>
                <a:gd name="connsiteX203" fmla="*/ 1412098 w 2438144"/>
                <a:gd name="connsiteY203" fmla="*/ 337153 h 512906"/>
                <a:gd name="connsiteX204" fmla="*/ 1412098 w 2438144"/>
                <a:gd name="connsiteY204" fmla="*/ 347072 h 512906"/>
                <a:gd name="connsiteX205" fmla="*/ 1403228 w 2438144"/>
                <a:gd name="connsiteY205" fmla="*/ 355942 h 512906"/>
                <a:gd name="connsiteX206" fmla="*/ 1398327 w 2438144"/>
                <a:gd name="connsiteY206" fmla="*/ 357926 h 512906"/>
                <a:gd name="connsiteX207" fmla="*/ 536597 w 2438144"/>
                <a:gd name="connsiteY207" fmla="*/ 333535 h 512906"/>
                <a:gd name="connsiteX208" fmla="*/ 531579 w 2438144"/>
                <a:gd name="connsiteY208" fmla="*/ 331434 h 512906"/>
                <a:gd name="connsiteX209" fmla="*/ 522709 w 2438144"/>
                <a:gd name="connsiteY209" fmla="*/ 322565 h 512906"/>
                <a:gd name="connsiteX210" fmla="*/ 522709 w 2438144"/>
                <a:gd name="connsiteY210" fmla="*/ 312645 h 512906"/>
                <a:gd name="connsiteX211" fmla="*/ 532629 w 2438144"/>
                <a:gd name="connsiteY211" fmla="*/ 312645 h 512906"/>
                <a:gd name="connsiteX212" fmla="*/ 541499 w 2438144"/>
                <a:gd name="connsiteY212" fmla="*/ 321515 h 512906"/>
                <a:gd name="connsiteX213" fmla="*/ 541499 w 2438144"/>
                <a:gd name="connsiteY213" fmla="*/ 331434 h 512906"/>
                <a:gd name="connsiteX214" fmla="*/ 536597 w 2438144"/>
                <a:gd name="connsiteY214" fmla="*/ 333418 h 512906"/>
                <a:gd name="connsiteX215" fmla="*/ 1424701 w 2438144"/>
                <a:gd name="connsiteY215" fmla="*/ 331551 h 512906"/>
                <a:gd name="connsiteX216" fmla="*/ 1419800 w 2438144"/>
                <a:gd name="connsiteY216" fmla="*/ 329450 h 512906"/>
                <a:gd name="connsiteX217" fmla="*/ 1419800 w 2438144"/>
                <a:gd name="connsiteY217" fmla="*/ 319531 h 512906"/>
                <a:gd name="connsiteX218" fmla="*/ 1428670 w 2438144"/>
                <a:gd name="connsiteY218" fmla="*/ 310661 h 512906"/>
                <a:gd name="connsiteX219" fmla="*/ 1438589 w 2438144"/>
                <a:gd name="connsiteY219" fmla="*/ 310661 h 512906"/>
                <a:gd name="connsiteX220" fmla="*/ 1438589 w 2438144"/>
                <a:gd name="connsiteY220" fmla="*/ 320581 h 512906"/>
                <a:gd name="connsiteX221" fmla="*/ 1429720 w 2438144"/>
                <a:gd name="connsiteY221" fmla="*/ 329450 h 512906"/>
                <a:gd name="connsiteX222" fmla="*/ 1424818 w 2438144"/>
                <a:gd name="connsiteY222" fmla="*/ 331434 h 512906"/>
                <a:gd name="connsiteX223" fmla="*/ 510106 w 2438144"/>
                <a:gd name="connsiteY223" fmla="*/ 307044 h 512906"/>
                <a:gd name="connsiteX224" fmla="*/ 505087 w 2438144"/>
                <a:gd name="connsiteY224" fmla="*/ 304943 h 512906"/>
                <a:gd name="connsiteX225" fmla="*/ 496218 w 2438144"/>
                <a:gd name="connsiteY225" fmla="*/ 296074 h 512906"/>
                <a:gd name="connsiteX226" fmla="*/ 496218 w 2438144"/>
                <a:gd name="connsiteY226" fmla="*/ 286154 h 512906"/>
                <a:gd name="connsiteX227" fmla="*/ 506138 w 2438144"/>
                <a:gd name="connsiteY227" fmla="*/ 286154 h 512906"/>
                <a:gd name="connsiteX228" fmla="*/ 515007 w 2438144"/>
                <a:gd name="connsiteY228" fmla="*/ 295023 h 512906"/>
                <a:gd name="connsiteX229" fmla="*/ 515007 w 2438144"/>
                <a:gd name="connsiteY229" fmla="*/ 304943 h 512906"/>
                <a:gd name="connsiteX230" fmla="*/ 510106 w 2438144"/>
                <a:gd name="connsiteY230" fmla="*/ 306927 h 512906"/>
                <a:gd name="connsiteX231" fmla="*/ 1451309 w 2438144"/>
                <a:gd name="connsiteY231" fmla="*/ 305060 h 512906"/>
                <a:gd name="connsiteX232" fmla="*/ 1446408 w 2438144"/>
                <a:gd name="connsiteY232" fmla="*/ 302959 h 512906"/>
                <a:gd name="connsiteX233" fmla="*/ 1446408 w 2438144"/>
                <a:gd name="connsiteY233" fmla="*/ 293039 h 512906"/>
                <a:gd name="connsiteX234" fmla="*/ 1455278 w 2438144"/>
                <a:gd name="connsiteY234" fmla="*/ 284170 h 512906"/>
                <a:gd name="connsiteX235" fmla="*/ 1465197 w 2438144"/>
                <a:gd name="connsiteY235" fmla="*/ 284170 h 512906"/>
                <a:gd name="connsiteX236" fmla="*/ 1465197 w 2438144"/>
                <a:gd name="connsiteY236" fmla="*/ 294089 h 512906"/>
                <a:gd name="connsiteX237" fmla="*/ 1456328 w 2438144"/>
                <a:gd name="connsiteY237" fmla="*/ 302959 h 512906"/>
                <a:gd name="connsiteX238" fmla="*/ 1451426 w 2438144"/>
                <a:gd name="connsiteY238" fmla="*/ 304943 h 512906"/>
                <a:gd name="connsiteX239" fmla="*/ 483731 w 2438144"/>
                <a:gd name="connsiteY239" fmla="*/ 280436 h 512906"/>
                <a:gd name="connsiteX240" fmla="*/ 478713 w 2438144"/>
                <a:gd name="connsiteY240" fmla="*/ 278335 h 512906"/>
                <a:gd name="connsiteX241" fmla="*/ 469960 w 2438144"/>
                <a:gd name="connsiteY241" fmla="*/ 269465 h 512906"/>
                <a:gd name="connsiteX242" fmla="*/ 469960 w 2438144"/>
                <a:gd name="connsiteY242" fmla="*/ 259546 h 512906"/>
                <a:gd name="connsiteX243" fmla="*/ 479880 w 2438144"/>
                <a:gd name="connsiteY243" fmla="*/ 259546 h 512906"/>
                <a:gd name="connsiteX244" fmla="*/ 488632 w 2438144"/>
                <a:gd name="connsiteY244" fmla="*/ 268415 h 512906"/>
                <a:gd name="connsiteX245" fmla="*/ 488632 w 2438144"/>
                <a:gd name="connsiteY245" fmla="*/ 278335 h 512906"/>
                <a:gd name="connsiteX246" fmla="*/ 483731 w 2438144"/>
                <a:gd name="connsiteY246" fmla="*/ 280319 h 512906"/>
                <a:gd name="connsiteX247" fmla="*/ 1477918 w 2438144"/>
                <a:gd name="connsiteY247" fmla="*/ 278568 h 512906"/>
                <a:gd name="connsiteX248" fmla="*/ 1472899 w 2438144"/>
                <a:gd name="connsiteY248" fmla="*/ 276468 h 512906"/>
                <a:gd name="connsiteX249" fmla="*/ 1472899 w 2438144"/>
                <a:gd name="connsiteY249" fmla="*/ 266548 h 512906"/>
                <a:gd name="connsiteX250" fmla="*/ 1481769 w 2438144"/>
                <a:gd name="connsiteY250" fmla="*/ 257795 h 512906"/>
                <a:gd name="connsiteX251" fmla="*/ 1491689 w 2438144"/>
                <a:gd name="connsiteY251" fmla="*/ 257795 h 512906"/>
                <a:gd name="connsiteX252" fmla="*/ 1491689 w 2438144"/>
                <a:gd name="connsiteY252" fmla="*/ 267715 h 512906"/>
                <a:gd name="connsiteX253" fmla="*/ 1482819 w 2438144"/>
                <a:gd name="connsiteY253" fmla="*/ 276468 h 512906"/>
                <a:gd name="connsiteX254" fmla="*/ 1477918 w 2438144"/>
                <a:gd name="connsiteY254" fmla="*/ 278451 h 512906"/>
                <a:gd name="connsiteX255" fmla="*/ 457239 w 2438144"/>
                <a:gd name="connsiteY255" fmla="*/ 253827 h 512906"/>
                <a:gd name="connsiteX256" fmla="*/ 452338 w 2438144"/>
                <a:gd name="connsiteY256" fmla="*/ 251727 h 512906"/>
                <a:gd name="connsiteX257" fmla="*/ 443469 w 2438144"/>
                <a:gd name="connsiteY257" fmla="*/ 242857 h 512906"/>
                <a:gd name="connsiteX258" fmla="*/ 443469 w 2438144"/>
                <a:gd name="connsiteY258" fmla="*/ 232938 h 512906"/>
                <a:gd name="connsiteX259" fmla="*/ 453388 w 2438144"/>
                <a:gd name="connsiteY259" fmla="*/ 232938 h 512906"/>
                <a:gd name="connsiteX260" fmla="*/ 462258 w 2438144"/>
                <a:gd name="connsiteY260" fmla="*/ 241807 h 512906"/>
                <a:gd name="connsiteX261" fmla="*/ 462258 w 2438144"/>
                <a:gd name="connsiteY261" fmla="*/ 251727 h 512906"/>
                <a:gd name="connsiteX262" fmla="*/ 457356 w 2438144"/>
                <a:gd name="connsiteY262" fmla="*/ 253711 h 512906"/>
                <a:gd name="connsiteX263" fmla="*/ 1504409 w 2438144"/>
                <a:gd name="connsiteY263" fmla="*/ 252193 h 512906"/>
                <a:gd name="connsiteX264" fmla="*/ 1499508 w 2438144"/>
                <a:gd name="connsiteY264" fmla="*/ 250093 h 512906"/>
                <a:gd name="connsiteX265" fmla="*/ 1499508 w 2438144"/>
                <a:gd name="connsiteY265" fmla="*/ 240173 h 512906"/>
                <a:gd name="connsiteX266" fmla="*/ 1508377 w 2438144"/>
                <a:gd name="connsiteY266" fmla="*/ 231304 h 512906"/>
                <a:gd name="connsiteX267" fmla="*/ 1518297 w 2438144"/>
                <a:gd name="connsiteY267" fmla="*/ 231304 h 512906"/>
                <a:gd name="connsiteX268" fmla="*/ 1518297 w 2438144"/>
                <a:gd name="connsiteY268" fmla="*/ 241223 h 512906"/>
                <a:gd name="connsiteX269" fmla="*/ 1509427 w 2438144"/>
                <a:gd name="connsiteY269" fmla="*/ 250093 h 512906"/>
                <a:gd name="connsiteX270" fmla="*/ 1504526 w 2438144"/>
                <a:gd name="connsiteY270" fmla="*/ 252077 h 512906"/>
                <a:gd name="connsiteX271" fmla="*/ 430748 w 2438144"/>
                <a:gd name="connsiteY271" fmla="*/ 227219 h 512906"/>
                <a:gd name="connsiteX272" fmla="*/ 425847 w 2438144"/>
                <a:gd name="connsiteY272" fmla="*/ 225118 h 512906"/>
                <a:gd name="connsiteX273" fmla="*/ 425030 w 2438144"/>
                <a:gd name="connsiteY273" fmla="*/ 224185 h 512906"/>
                <a:gd name="connsiteX274" fmla="*/ 419545 w 2438144"/>
                <a:gd name="connsiteY274" fmla="*/ 224185 h 512906"/>
                <a:gd name="connsiteX275" fmla="*/ 412543 w 2438144"/>
                <a:gd name="connsiteY275" fmla="*/ 217183 h 512906"/>
                <a:gd name="connsiteX276" fmla="*/ 419545 w 2438144"/>
                <a:gd name="connsiteY276" fmla="*/ 210181 h 512906"/>
                <a:gd name="connsiteX277" fmla="*/ 427947 w 2438144"/>
                <a:gd name="connsiteY277" fmla="*/ 210181 h 512906"/>
                <a:gd name="connsiteX278" fmla="*/ 432849 w 2438144"/>
                <a:gd name="connsiteY278" fmla="*/ 212281 h 512906"/>
                <a:gd name="connsiteX279" fmla="*/ 435766 w 2438144"/>
                <a:gd name="connsiteY279" fmla="*/ 215199 h 512906"/>
                <a:gd name="connsiteX280" fmla="*/ 435766 w 2438144"/>
                <a:gd name="connsiteY280" fmla="*/ 225118 h 512906"/>
                <a:gd name="connsiteX281" fmla="*/ 430865 w 2438144"/>
                <a:gd name="connsiteY281" fmla="*/ 227102 h 512906"/>
                <a:gd name="connsiteX282" fmla="*/ 1531017 w 2438144"/>
                <a:gd name="connsiteY282" fmla="*/ 225702 h 512906"/>
                <a:gd name="connsiteX283" fmla="*/ 1526116 w 2438144"/>
                <a:gd name="connsiteY283" fmla="*/ 223602 h 512906"/>
                <a:gd name="connsiteX284" fmla="*/ 1526116 w 2438144"/>
                <a:gd name="connsiteY284" fmla="*/ 213682 h 512906"/>
                <a:gd name="connsiteX285" fmla="*/ 1534985 w 2438144"/>
                <a:gd name="connsiteY285" fmla="*/ 204812 h 512906"/>
                <a:gd name="connsiteX286" fmla="*/ 1544905 w 2438144"/>
                <a:gd name="connsiteY286" fmla="*/ 204812 h 512906"/>
                <a:gd name="connsiteX287" fmla="*/ 1544905 w 2438144"/>
                <a:gd name="connsiteY287" fmla="*/ 214732 h 512906"/>
                <a:gd name="connsiteX288" fmla="*/ 1536035 w 2438144"/>
                <a:gd name="connsiteY288" fmla="*/ 223602 h 512906"/>
                <a:gd name="connsiteX289" fmla="*/ 1531134 w 2438144"/>
                <a:gd name="connsiteY289" fmla="*/ 225585 h 512906"/>
                <a:gd name="connsiteX290" fmla="*/ 394454 w 2438144"/>
                <a:gd name="connsiteY290" fmla="*/ 224302 h 512906"/>
                <a:gd name="connsiteX291" fmla="*/ 381967 w 2438144"/>
                <a:gd name="connsiteY291" fmla="*/ 224302 h 512906"/>
                <a:gd name="connsiteX292" fmla="*/ 374964 w 2438144"/>
                <a:gd name="connsiteY292" fmla="*/ 217300 h 512906"/>
                <a:gd name="connsiteX293" fmla="*/ 381967 w 2438144"/>
                <a:gd name="connsiteY293" fmla="*/ 210297 h 512906"/>
                <a:gd name="connsiteX294" fmla="*/ 394454 w 2438144"/>
                <a:gd name="connsiteY294" fmla="*/ 210297 h 512906"/>
                <a:gd name="connsiteX295" fmla="*/ 401456 w 2438144"/>
                <a:gd name="connsiteY295" fmla="*/ 217300 h 512906"/>
                <a:gd name="connsiteX296" fmla="*/ 394454 w 2438144"/>
                <a:gd name="connsiteY296" fmla="*/ 224302 h 512906"/>
                <a:gd name="connsiteX297" fmla="*/ 356992 w 2438144"/>
                <a:gd name="connsiteY297" fmla="*/ 224302 h 512906"/>
                <a:gd name="connsiteX298" fmla="*/ 344505 w 2438144"/>
                <a:gd name="connsiteY298" fmla="*/ 224302 h 512906"/>
                <a:gd name="connsiteX299" fmla="*/ 337503 w 2438144"/>
                <a:gd name="connsiteY299" fmla="*/ 217300 h 512906"/>
                <a:gd name="connsiteX300" fmla="*/ 344505 w 2438144"/>
                <a:gd name="connsiteY300" fmla="*/ 210297 h 512906"/>
                <a:gd name="connsiteX301" fmla="*/ 356992 w 2438144"/>
                <a:gd name="connsiteY301" fmla="*/ 210297 h 512906"/>
                <a:gd name="connsiteX302" fmla="*/ 363994 w 2438144"/>
                <a:gd name="connsiteY302" fmla="*/ 217300 h 512906"/>
                <a:gd name="connsiteX303" fmla="*/ 356992 w 2438144"/>
                <a:gd name="connsiteY303" fmla="*/ 224302 h 512906"/>
                <a:gd name="connsiteX304" fmla="*/ 319531 w 2438144"/>
                <a:gd name="connsiteY304" fmla="*/ 224302 h 512906"/>
                <a:gd name="connsiteX305" fmla="*/ 307044 w 2438144"/>
                <a:gd name="connsiteY305" fmla="*/ 224302 h 512906"/>
                <a:gd name="connsiteX306" fmla="*/ 300041 w 2438144"/>
                <a:gd name="connsiteY306" fmla="*/ 217300 h 512906"/>
                <a:gd name="connsiteX307" fmla="*/ 307044 w 2438144"/>
                <a:gd name="connsiteY307" fmla="*/ 210297 h 512906"/>
                <a:gd name="connsiteX308" fmla="*/ 319531 w 2438144"/>
                <a:gd name="connsiteY308" fmla="*/ 210297 h 512906"/>
                <a:gd name="connsiteX309" fmla="*/ 326533 w 2438144"/>
                <a:gd name="connsiteY309" fmla="*/ 217300 h 512906"/>
                <a:gd name="connsiteX310" fmla="*/ 319531 w 2438144"/>
                <a:gd name="connsiteY310" fmla="*/ 224302 h 512906"/>
                <a:gd name="connsiteX311" fmla="*/ 281953 w 2438144"/>
                <a:gd name="connsiteY311" fmla="*/ 224302 h 512906"/>
                <a:gd name="connsiteX312" fmla="*/ 269466 w 2438144"/>
                <a:gd name="connsiteY312" fmla="*/ 224302 h 512906"/>
                <a:gd name="connsiteX313" fmla="*/ 262464 w 2438144"/>
                <a:gd name="connsiteY313" fmla="*/ 217300 h 512906"/>
                <a:gd name="connsiteX314" fmla="*/ 269466 w 2438144"/>
                <a:gd name="connsiteY314" fmla="*/ 210297 h 512906"/>
                <a:gd name="connsiteX315" fmla="*/ 281953 w 2438144"/>
                <a:gd name="connsiteY315" fmla="*/ 210297 h 512906"/>
                <a:gd name="connsiteX316" fmla="*/ 288955 w 2438144"/>
                <a:gd name="connsiteY316" fmla="*/ 217300 h 512906"/>
                <a:gd name="connsiteX317" fmla="*/ 281953 w 2438144"/>
                <a:gd name="connsiteY317" fmla="*/ 224302 h 512906"/>
                <a:gd name="connsiteX318" fmla="*/ 244491 w 2438144"/>
                <a:gd name="connsiteY318" fmla="*/ 224302 h 512906"/>
                <a:gd name="connsiteX319" fmla="*/ 232004 w 2438144"/>
                <a:gd name="connsiteY319" fmla="*/ 224302 h 512906"/>
                <a:gd name="connsiteX320" fmla="*/ 225002 w 2438144"/>
                <a:gd name="connsiteY320" fmla="*/ 217300 h 512906"/>
                <a:gd name="connsiteX321" fmla="*/ 232004 w 2438144"/>
                <a:gd name="connsiteY321" fmla="*/ 210297 h 512906"/>
                <a:gd name="connsiteX322" fmla="*/ 244491 w 2438144"/>
                <a:gd name="connsiteY322" fmla="*/ 210297 h 512906"/>
                <a:gd name="connsiteX323" fmla="*/ 251493 w 2438144"/>
                <a:gd name="connsiteY323" fmla="*/ 217300 h 512906"/>
                <a:gd name="connsiteX324" fmla="*/ 244491 w 2438144"/>
                <a:gd name="connsiteY324" fmla="*/ 224302 h 512906"/>
                <a:gd name="connsiteX325" fmla="*/ 207030 w 2438144"/>
                <a:gd name="connsiteY325" fmla="*/ 224302 h 512906"/>
                <a:gd name="connsiteX326" fmla="*/ 194543 w 2438144"/>
                <a:gd name="connsiteY326" fmla="*/ 224302 h 512906"/>
                <a:gd name="connsiteX327" fmla="*/ 187540 w 2438144"/>
                <a:gd name="connsiteY327" fmla="*/ 217300 h 512906"/>
                <a:gd name="connsiteX328" fmla="*/ 194543 w 2438144"/>
                <a:gd name="connsiteY328" fmla="*/ 210297 h 512906"/>
                <a:gd name="connsiteX329" fmla="*/ 207030 w 2438144"/>
                <a:gd name="connsiteY329" fmla="*/ 210297 h 512906"/>
                <a:gd name="connsiteX330" fmla="*/ 214032 w 2438144"/>
                <a:gd name="connsiteY330" fmla="*/ 217300 h 512906"/>
                <a:gd name="connsiteX331" fmla="*/ 207030 w 2438144"/>
                <a:gd name="connsiteY331" fmla="*/ 224302 h 512906"/>
                <a:gd name="connsiteX332" fmla="*/ 169452 w 2438144"/>
                <a:gd name="connsiteY332" fmla="*/ 224302 h 512906"/>
                <a:gd name="connsiteX333" fmla="*/ 156965 w 2438144"/>
                <a:gd name="connsiteY333" fmla="*/ 224302 h 512906"/>
                <a:gd name="connsiteX334" fmla="*/ 149963 w 2438144"/>
                <a:gd name="connsiteY334" fmla="*/ 217300 h 512906"/>
                <a:gd name="connsiteX335" fmla="*/ 156965 w 2438144"/>
                <a:gd name="connsiteY335" fmla="*/ 210297 h 512906"/>
                <a:gd name="connsiteX336" fmla="*/ 169452 w 2438144"/>
                <a:gd name="connsiteY336" fmla="*/ 210297 h 512906"/>
                <a:gd name="connsiteX337" fmla="*/ 176454 w 2438144"/>
                <a:gd name="connsiteY337" fmla="*/ 217300 h 512906"/>
                <a:gd name="connsiteX338" fmla="*/ 169452 w 2438144"/>
                <a:gd name="connsiteY338" fmla="*/ 224302 h 512906"/>
                <a:gd name="connsiteX339" fmla="*/ 131990 w 2438144"/>
                <a:gd name="connsiteY339" fmla="*/ 224302 h 512906"/>
                <a:gd name="connsiteX340" fmla="*/ 119503 w 2438144"/>
                <a:gd name="connsiteY340" fmla="*/ 224302 h 512906"/>
                <a:gd name="connsiteX341" fmla="*/ 112501 w 2438144"/>
                <a:gd name="connsiteY341" fmla="*/ 217300 h 512906"/>
                <a:gd name="connsiteX342" fmla="*/ 119503 w 2438144"/>
                <a:gd name="connsiteY342" fmla="*/ 210297 h 512906"/>
                <a:gd name="connsiteX343" fmla="*/ 131990 w 2438144"/>
                <a:gd name="connsiteY343" fmla="*/ 210297 h 512906"/>
                <a:gd name="connsiteX344" fmla="*/ 138992 w 2438144"/>
                <a:gd name="connsiteY344" fmla="*/ 217300 h 512906"/>
                <a:gd name="connsiteX345" fmla="*/ 131990 w 2438144"/>
                <a:gd name="connsiteY345" fmla="*/ 224302 h 512906"/>
                <a:gd name="connsiteX346" fmla="*/ 94529 w 2438144"/>
                <a:gd name="connsiteY346" fmla="*/ 224302 h 512906"/>
                <a:gd name="connsiteX347" fmla="*/ 82042 w 2438144"/>
                <a:gd name="connsiteY347" fmla="*/ 224302 h 512906"/>
                <a:gd name="connsiteX348" fmla="*/ 75039 w 2438144"/>
                <a:gd name="connsiteY348" fmla="*/ 217300 h 512906"/>
                <a:gd name="connsiteX349" fmla="*/ 82042 w 2438144"/>
                <a:gd name="connsiteY349" fmla="*/ 210297 h 512906"/>
                <a:gd name="connsiteX350" fmla="*/ 94529 w 2438144"/>
                <a:gd name="connsiteY350" fmla="*/ 210297 h 512906"/>
                <a:gd name="connsiteX351" fmla="*/ 101531 w 2438144"/>
                <a:gd name="connsiteY351" fmla="*/ 217300 h 512906"/>
                <a:gd name="connsiteX352" fmla="*/ 94529 w 2438144"/>
                <a:gd name="connsiteY352" fmla="*/ 224302 h 512906"/>
                <a:gd name="connsiteX353" fmla="*/ 56951 w 2438144"/>
                <a:gd name="connsiteY353" fmla="*/ 224302 h 512906"/>
                <a:gd name="connsiteX354" fmla="*/ 44464 w 2438144"/>
                <a:gd name="connsiteY354" fmla="*/ 224302 h 512906"/>
                <a:gd name="connsiteX355" fmla="*/ 37461 w 2438144"/>
                <a:gd name="connsiteY355" fmla="*/ 217300 h 512906"/>
                <a:gd name="connsiteX356" fmla="*/ 44464 w 2438144"/>
                <a:gd name="connsiteY356" fmla="*/ 210297 h 512906"/>
                <a:gd name="connsiteX357" fmla="*/ 56951 w 2438144"/>
                <a:gd name="connsiteY357" fmla="*/ 210297 h 512906"/>
                <a:gd name="connsiteX358" fmla="*/ 63953 w 2438144"/>
                <a:gd name="connsiteY358" fmla="*/ 217300 h 512906"/>
                <a:gd name="connsiteX359" fmla="*/ 56951 w 2438144"/>
                <a:gd name="connsiteY359" fmla="*/ 224302 h 512906"/>
                <a:gd name="connsiteX360" fmla="*/ 19489 w 2438144"/>
                <a:gd name="connsiteY360" fmla="*/ 224302 h 512906"/>
                <a:gd name="connsiteX361" fmla="*/ 7002 w 2438144"/>
                <a:gd name="connsiteY361" fmla="*/ 224302 h 512906"/>
                <a:gd name="connsiteX362" fmla="*/ 0 w 2438144"/>
                <a:gd name="connsiteY362" fmla="*/ 217300 h 512906"/>
                <a:gd name="connsiteX363" fmla="*/ 7002 w 2438144"/>
                <a:gd name="connsiteY363" fmla="*/ 210297 h 512906"/>
                <a:gd name="connsiteX364" fmla="*/ 19489 w 2438144"/>
                <a:gd name="connsiteY364" fmla="*/ 210297 h 512906"/>
                <a:gd name="connsiteX365" fmla="*/ 26491 w 2438144"/>
                <a:gd name="connsiteY365" fmla="*/ 217300 h 512906"/>
                <a:gd name="connsiteX366" fmla="*/ 19489 w 2438144"/>
                <a:gd name="connsiteY366" fmla="*/ 224302 h 512906"/>
                <a:gd name="connsiteX367" fmla="*/ 1557625 w 2438144"/>
                <a:gd name="connsiteY367" fmla="*/ 199211 h 512906"/>
                <a:gd name="connsiteX368" fmla="*/ 1552724 w 2438144"/>
                <a:gd name="connsiteY368" fmla="*/ 197110 h 512906"/>
                <a:gd name="connsiteX369" fmla="*/ 1552724 w 2438144"/>
                <a:gd name="connsiteY369" fmla="*/ 187190 h 512906"/>
                <a:gd name="connsiteX370" fmla="*/ 1561593 w 2438144"/>
                <a:gd name="connsiteY370" fmla="*/ 178321 h 512906"/>
                <a:gd name="connsiteX371" fmla="*/ 1571513 w 2438144"/>
                <a:gd name="connsiteY371" fmla="*/ 178321 h 512906"/>
                <a:gd name="connsiteX372" fmla="*/ 1571513 w 2438144"/>
                <a:gd name="connsiteY372" fmla="*/ 188241 h 512906"/>
                <a:gd name="connsiteX373" fmla="*/ 1562644 w 2438144"/>
                <a:gd name="connsiteY373" fmla="*/ 197110 h 512906"/>
                <a:gd name="connsiteX374" fmla="*/ 1557742 w 2438144"/>
                <a:gd name="connsiteY374" fmla="*/ 199094 h 512906"/>
                <a:gd name="connsiteX375" fmla="*/ 1584234 w 2438144"/>
                <a:gd name="connsiteY375" fmla="*/ 172719 h 512906"/>
                <a:gd name="connsiteX376" fmla="*/ 1579215 w 2438144"/>
                <a:gd name="connsiteY376" fmla="*/ 170619 h 512906"/>
                <a:gd name="connsiteX377" fmla="*/ 1579215 w 2438144"/>
                <a:gd name="connsiteY377" fmla="*/ 160699 h 512906"/>
                <a:gd name="connsiteX378" fmla="*/ 1588085 w 2438144"/>
                <a:gd name="connsiteY378" fmla="*/ 151830 h 512906"/>
                <a:gd name="connsiteX379" fmla="*/ 1598004 w 2438144"/>
                <a:gd name="connsiteY379" fmla="*/ 151830 h 512906"/>
                <a:gd name="connsiteX380" fmla="*/ 1598004 w 2438144"/>
                <a:gd name="connsiteY380" fmla="*/ 161749 h 512906"/>
                <a:gd name="connsiteX381" fmla="*/ 1589135 w 2438144"/>
                <a:gd name="connsiteY381" fmla="*/ 170619 h 512906"/>
                <a:gd name="connsiteX382" fmla="*/ 1584234 w 2438144"/>
                <a:gd name="connsiteY382" fmla="*/ 172603 h 512906"/>
                <a:gd name="connsiteX383" fmla="*/ 1610725 w 2438144"/>
                <a:gd name="connsiteY383" fmla="*/ 146345 h 512906"/>
                <a:gd name="connsiteX384" fmla="*/ 1605824 w 2438144"/>
                <a:gd name="connsiteY384" fmla="*/ 144244 h 512906"/>
                <a:gd name="connsiteX385" fmla="*/ 1605824 w 2438144"/>
                <a:gd name="connsiteY385" fmla="*/ 134324 h 512906"/>
                <a:gd name="connsiteX386" fmla="*/ 1614693 w 2438144"/>
                <a:gd name="connsiteY386" fmla="*/ 125455 h 512906"/>
                <a:gd name="connsiteX387" fmla="*/ 1624612 w 2438144"/>
                <a:gd name="connsiteY387" fmla="*/ 125455 h 512906"/>
                <a:gd name="connsiteX388" fmla="*/ 1624612 w 2438144"/>
                <a:gd name="connsiteY388" fmla="*/ 135375 h 512906"/>
                <a:gd name="connsiteX389" fmla="*/ 1615743 w 2438144"/>
                <a:gd name="connsiteY389" fmla="*/ 144244 h 512906"/>
                <a:gd name="connsiteX390" fmla="*/ 1610842 w 2438144"/>
                <a:gd name="connsiteY390" fmla="*/ 146228 h 512906"/>
                <a:gd name="connsiteX391" fmla="*/ 1637333 w 2438144"/>
                <a:gd name="connsiteY391" fmla="*/ 119853 h 512906"/>
                <a:gd name="connsiteX392" fmla="*/ 1632432 w 2438144"/>
                <a:gd name="connsiteY392" fmla="*/ 117753 h 512906"/>
                <a:gd name="connsiteX393" fmla="*/ 1632432 w 2438144"/>
                <a:gd name="connsiteY393" fmla="*/ 107833 h 512906"/>
                <a:gd name="connsiteX394" fmla="*/ 1641301 w 2438144"/>
                <a:gd name="connsiteY394" fmla="*/ 98963 h 512906"/>
                <a:gd name="connsiteX395" fmla="*/ 1651221 w 2438144"/>
                <a:gd name="connsiteY395" fmla="*/ 98963 h 512906"/>
                <a:gd name="connsiteX396" fmla="*/ 1651221 w 2438144"/>
                <a:gd name="connsiteY396" fmla="*/ 108883 h 512906"/>
                <a:gd name="connsiteX397" fmla="*/ 1642351 w 2438144"/>
                <a:gd name="connsiteY397" fmla="*/ 117753 h 512906"/>
                <a:gd name="connsiteX398" fmla="*/ 1637450 w 2438144"/>
                <a:gd name="connsiteY398" fmla="*/ 119736 h 512906"/>
                <a:gd name="connsiteX399" fmla="*/ 1663941 w 2438144"/>
                <a:gd name="connsiteY399" fmla="*/ 93362 h 512906"/>
                <a:gd name="connsiteX400" fmla="*/ 1659040 w 2438144"/>
                <a:gd name="connsiteY400" fmla="*/ 91261 h 512906"/>
                <a:gd name="connsiteX401" fmla="*/ 1659040 w 2438144"/>
                <a:gd name="connsiteY401" fmla="*/ 81341 h 512906"/>
                <a:gd name="connsiteX402" fmla="*/ 1667909 w 2438144"/>
                <a:gd name="connsiteY402" fmla="*/ 72472 h 512906"/>
                <a:gd name="connsiteX403" fmla="*/ 1677829 w 2438144"/>
                <a:gd name="connsiteY403" fmla="*/ 72472 h 512906"/>
                <a:gd name="connsiteX404" fmla="*/ 1677829 w 2438144"/>
                <a:gd name="connsiteY404" fmla="*/ 82392 h 512906"/>
                <a:gd name="connsiteX405" fmla="*/ 1668959 w 2438144"/>
                <a:gd name="connsiteY405" fmla="*/ 91261 h 512906"/>
                <a:gd name="connsiteX406" fmla="*/ 1664058 w 2438144"/>
                <a:gd name="connsiteY406" fmla="*/ 93245 h 512906"/>
                <a:gd name="connsiteX407" fmla="*/ 1690433 w 2438144"/>
                <a:gd name="connsiteY407" fmla="*/ 66987 h 512906"/>
                <a:gd name="connsiteX408" fmla="*/ 1685415 w 2438144"/>
                <a:gd name="connsiteY408" fmla="*/ 64886 h 512906"/>
                <a:gd name="connsiteX409" fmla="*/ 1685415 w 2438144"/>
                <a:gd name="connsiteY409" fmla="*/ 54967 h 512906"/>
                <a:gd name="connsiteX410" fmla="*/ 1694284 w 2438144"/>
                <a:gd name="connsiteY410" fmla="*/ 46097 h 512906"/>
                <a:gd name="connsiteX411" fmla="*/ 1704203 w 2438144"/>
                <a:gd name="connsiteY411" fmla="*/ 46097 h 512906"/>
                <a:gd name="connsiteX412" fmla="*/ 1704203 w 2438144"/>
                <a:gd name="connsiteY412" fmla="*/ 56017 h 512906"/>
                <a:gd name="connsiteX413" fmla="*/ 1695334 w 2438144"/>
                <a:gd name="connsiteY413" fmla="*/ 64886 h 512906"/>
                <a:gd name="connsiteX414" fmla="*/ 1690433 w 2438144"/>
                <a:gd name="connsiteY414" fmla="*/ 66870 h 512906"/>
                <a:gd name="connsiteX415" fmla="*/ 1717041 w 2438144"/>
                <a:gd name="connsiteY415" fmla="*/ 40496 h 512906"/>
                <a:gd name="connsiteX416" fmla="*/ 1712139 w 2438144"/>
                <a:gd name="connsiteY416" fmla="*/ 38395 h 512906"/>
                <a:gd name="connsiteX417" fmla="*/ 1712139 w 2438144"/>
                <a:gd name="connsiteY417" fmla="*/ 28475 h 512906"/>
                <a:gd name="connsiteX418" fmla="*/ 1721009 w 2438144"/>
                <a:gd name="connsiteY418" fmla="*/ 19606 h 512906"/>
                <a:gd name="connsiteX419" fmla="*/ 1730928 w 2438144"/>
                <a:gd name="connsiteY419" fmla="*/ 19606 h 512906"/>
                <a:gd name="connsiteX420" fmla="*/ 1730928 w 2438144"/>
                <a:gd name="connsiteY420" fmla="*/ 29526 h 512906"/>
                <a:gd name="connsiteX421" fmla="*/ 1722059 w 2438144"/>
                <a:gd name="connsiteY421" fmla="*/ 38395 h 512906"/>
                <a:gd name="connsiteX422" fmla="*/ 1717157 w 2438144"/>
                <a:gd name="connsiteY422" fmla="*/ 40379 h 512906"/>
                <a:gd name="connsiteX423" fmla="*/ 2431142 w 2438144"/>
                <a:gd name="connsiteY423" fmla="*/ 14821 h 512906"/>
                <a:gd name="connsiteX424" fmla="*/ 2418655 w 2438144"/>
                <a:gd name="connsiteY424" fmla="*/ 14821 h 512906"/>
                <a:gd name="connsiteX425" fmla="*/ 2411653 w 2438144"/>
                <a:gd name="connsiteY425" fmla="*/ 7819 h 512906"/>
                <a:gd name="connsiteX426" fmla="*/ 2418655 w 2438144"/>
                <a:gd name="connsiteY426" fmla="*/ 817 h 512906"/>
                <a:gd name="connsiteX427" fmla="*/ 2431142 w 2438144"/>
                <a:gd name="connsiteY427" fmla="*/ 817 h 512906"/>
                <a:gd name="connsiteX428" fmla="*/ 2438144 w 2438144"/>
                <a:gd name="connsiteY428" fmla="*/ 7819 h 512906"/>
                <a:gd name="connsiteX429" fmla="*/ 2431142 w 2438144"/>
                <a:gd name="connsiteY429" fmla="*/ 14821 h 512906"/>
                <a:gd name="connsiteX430" fmla="*/ 2393680 w 2438144"/>
                <a:gd name="connsiteY430" fmla="*/ 14821 h 512906"/>
                <a:gd name="connsiteX431" fmla="*/ 2381194 w 2438144"/>
                <a:gd name="connsiteY431" fmla="*/ 14821 h 512906"/>
                <a:gd name="connsiteX432" fmla="*/ 2374191 w 2438144"/>
                <a:gd name="connsiteY432" fmla="*/ 7819 h 512906"/>
                <a:gd name="connsiteX433" fmla="*/ 2381194 w 2438144"/>
                <a:gd name="connsiteY433" fmla="*/ 817 h 512906"/>
                <a:gd name="connsiteX434" fmla="*/ 2393680 w 2438144"/>
                <a:gd name="connsiteY434" fmla="*/ 817 h 512906"/>
                <a:gd name="connsiteX435" fmla="*/ 2400683 w 2438144"/>
                <a:gd name="connsiteY435" fmla="*/ 7819 h 512906"/>
                <a:gd name="connsiteX436" fmla="*/ 2393680 w 2438144"/>
                <a:gd name="connsiteY436" fmla="*/ 14821 h 512906"/>
                <a:gd name="connsiteX437" fmla="*/ 2356219 w 2438144"/>
                <a:gd name="connsiteY437" fmla="*/ 14704 h 512906"/>
                <a:gd name="connsiteX438" fmla="*/ 2343732 w 2438144"/>
                <a:gd name="connsiteY438" fmla="*/ 14704 h 512906"/>
                <a:gd name="connsiteX439" fmla="*/ 2336730 w 2438144"/>
                <a:gd name="connsiteY439" fmla="*/ 7702 h 512906"/>
                <a:gd name="connsiteX440" fmla="*/ 2343732 w 2438144"/>
                <a:gd name="connsiteY440" fmla="*/ 700 h 512906"/>
                <a:gd name="connsiteX441" fmla="*/ 2356219 w 2438144"/>
                <a:gd name="connsiteY441" fmla="*/ 700 h 512906"/>
                <a:gd name="connsiteX442" fmla="*/ 2363221 w 2438144"/>
                <a:gd name="connsiteY442" fmla="*/ 7702 h 512906"/>
                <a:gd name="connsiteX443" fmla="*/ 2356219 w 2438144"/>
                <a:gd name="connsiteY443" fmla="*/ 14704 h 512906"/>
                <a:gd name="connsiteX444" fmla="*/ 2318641 w 2438144"/>
                <a:gd name="connsiteY444" fmla="*/ 14704 h 512906"/>
                <a:gd name="connsiteX445" fmla="*/ 2306154 w 2438144"/>
                <a:gd name="connsiteY445" fmla="*/ 14704 h 512906"/>
                <a:gd name="connsiteX446" fmla="*/ 2299152 w 2438144"/>
                <a:gd name="connsiteY446" fmla="*/ 7702 h 512906"/>
                <a:gd name="connsiteX447" fmla="*/ 2306154 w 2438144"/>
                <a:gd name="connsiteY447" fmla="*/ 700 h 512906"/>
                <a:gd name="connsiteX448" fmla="*/ 2318641 w 2438144"/>
                <a:gd name="connsiteY448" fmla="*/ 700 h 512906"/>
                <a:gd name="connsiteX449" fmla="*/ 2325643 w 2438144"/>
                <a:gd name="connsiteY449" fmla="*/ 7702 h 512906"/>
                <a:gd name="connsiteX450" fmla="*/ 2318641 w 2438144"/>
                <a:gd name="connsiteY450" fmla="*/ 14704 h 512906"/>
                <a:gd name="connsiteX451" fmla="*/ 2281180 w 2438144"/>
                <a:gd name="connsiteY451" fmla="*/ 14588 h 512906"/>
                <a:gd name="connsiteX452" fmla="*/ 2268692 w 2438144"/>
                <a:gd name="connsiteY452" fmla="*/ 14588 h 512906"/>
                <a:gd name="connsiteX453" fmla="*/ 2261690 w 2438144"/>
                <a:gd name="connsiteY453" fmla="*/ 7586 h 512906"/>
                <a:gd name="connsiteX454" fmla="*/ 2268692 w 2438144"/>
                <a:gd name="connsiteY454" fmla="*/ 583 h 512906"/>
                <a:gd name="connsiteX455" fmla="*/ 2281180 w 2438144"/>
                <a:gd name="connsiteY455" fmla="*/ 583 h 512906"/>
                <a:gd name="connsiteX456" fmla="*/ 2288182 w 2438144"/>
                <a:gd name="connsiteY456" fmla="*/ 7586 h 512906"/>
                <a:gd name="connsiteX457" fmla="*/ 2281180 w 2438144"/>
                <a:gd name="connsiteY457" fmla="*/ 14588 h 512906"/>
                <a:gd name="connsiteX458" fmla="*/ 2243718 w 2438144"/>
                <a:gd name="connsiteY458" fmla="*/ 14588 h 512906"/>
                <a:gd name="connsiteX459" fmla="*/ 2231231 w 2438144"/>
                <a:gd name="connsiteY459" fmla="*/ 14588 h 512906"/>
                <a:gd name="connsiteX460" fmla="*/ 2224229 w 2438144"/>
                <a:gd name="connsiteY460" fmla="*/ 7586 h 512906"/>
                <a:gd name="connsiteX461" fmla="*/ 2231231 w 2438144"/>
                <a:gd name="connsiteY461" fmla="*/ 583 h 512906"/>
                <a:gd name="connsiteX462" fmla="*/ 2243718 w 2438144"/>
                <a:gd name="connsiteY462" fmla="*/ 583 h 512906"/>
                <a:gd name="connsiteX463" fmla="*/ 2250720 w 2438144"/>
                <a:gd name="connsiteY463" fmla="*/ 7586 h 512906"/>
                <a:gd name="connsiteX464" fmla="*/ 2243718 w 2438144"/>
                <a:gd name="connsiteY464" fmla="*/ 14588 h 512906"/>
                <a:gd name="connsiteX465" fmla="*/ 2206140 w 2438144"/>
                <a:gd name="connsiteY465" fmla="*/ 14588 h 512906"/>
                <a:gd name="connsiteX466" fmla="*/ 2193653 w 2438144"/>
                <a:gd name="connsiteY466" fmla="*/ 14588 h 512906"/>
                <a:gd name="connsiteX467" fmla="*/ 2186651 w 2438144"/>
                <a:gd name="connsiteY467" fmla="*/ 7586 h 512906"/>
                <a:gd name="connsiteX468" fmla="*/ 2193653 w 2438144"/>
                <a:gd name="connsiteY468" fmla="*/ 583 h 512906"/>
                <a:gd name="connsiteX469" fmla="*/ 2206140 w 2438144"/>
                <a:gd name="connsiteY469" fmla="*/ 583 h 512906"/>
                <a:gd name="connsiteX470" fmla="*/ 2213142 w 2438144"/>
                <a:gd name="connsiteY470" fmla="*/ 7586 h 512906"/>
                <a:gd name="connsiteX471" fmla="*/ 2206140 w 2438144"/>
                <a:gd name="connsiteY471" fmla="*/ 14588 h 512906"/>
                <a:gd name="connsiteX472" fmla="*/ 2168678 w 2438144"/>
                <a:gd name="connsiteY472" fmla="*/ 14471 h 512906"/>
                <a:gd name="connsiteX473" fmla="*/ 2156192 w 2438144"/>
                <a:gd name="connsiteY473" fmla="*/ 14471 h 512906"/>
                <a:gd name="connsiteX474" fmla="*/ 2149189 w 2438144"/>
                <a:gd name="connsiteY474" fmla="*/ 7469 h 512906"/>
                <a:gd name="connsiteX475" fmla="*/ 2156192 w 2438144"/>
                <a:gd name="connsiteY475" fmla="*/ 467 h 512906"/>
                <a:gd name="connsiteX476" fmla="*/ 2168678 w 2438144"/>
                <a:gd name="connsiteY476" fmla="*/ 467 h 512906"/>
                <a:gd name="connsiteX477" fmla="*/ 2175681 w 2438144"/>
                <a:gd name="connsiteY477" fmla="*/ 7469 h 512906"/>
                <a:gd name="connsiteX478" fmla="*/ 2168678 w 2438144"/>
                <a:gd name="connsiteY478" fmla="*/ 14471 h 512906"/>
                <a:gd name="connsiteX479" fmla="*/ 2131217 w 2438144"/>
                <a:gd name="connsiteY479" fmla="*/ 14471 h 512906"/>
                <a:gd name="connsiteX480" fmla="*/ 2118730 w 2438144"/>
                <a:gd name="connsiteY480" fmla="*/ 14471 h 512906"/>
                <a:gd name="connsiteX481" fmla="*/ 2111728 w 2438144"/>
                <a:gd name="connsiteY481" fmla="*/ 7469 h 512906"/>
                <a:gd name="connsiteX482" fmla="*/ 2118730 w 2438144"/>
                <a:gd name="connsiteY482" fmla="*/ 467 h 512906"/>
                <a:gd name="connsiteX483" fmla="*/ 2131217 w 2438144"/>
                <a:gd name="connsiteY483" fmla="*/ 467 h 512906"/>
                <a:gd name="connsiteX484" fmla="*/ 2138219 w 2438144"/>
                <a:gd name="connsiteY484" fmla="*/ 7469 h 512906"/>
                <a:gd name="connsiteX485" fmla="*/ 2131217 w 2438144"/>
                <a:gd name="connsiteY485" fmla="*/ 14471 h 512906"/>
                <a:gd name="connsiteX486" fmla="*/ 2093639 w 2438144"/>
                <a:gd name="connsiteY486" fmla="*/ 14471 h 512906"/>
                <a:gd name="connsiteX487" fmla="*/ 2081152 w 2438144"/>
                <a:gd name="connsiteY487" fmla="*/ 14471 h 512906"/>
                <a:gd name="connsiteX488" fmla="*/ 2074150 w 2438144"/>
                <a:gd name="connsiteY488" fmla="*/ 7469 h 512906"/>
                <a:gd name="connsiteX489" fmla="*/ 2081152 w 2438144"/>
                <a:gd name="connsiteY489" fmla="*/ 467 h 512906"/>
                <a:gd name="connsiteX490" fmla="*/ 2093639 w 2438144"/>
                <a:gd name="connsiteY490" fmla="*/ 467 h 512906"/>
                <a:gd name="connsiteX491" fmla="*/ 2100641 w 2438144"/>
                <a:gd name="connsiteY491" fmla="*/ 7469 h 512906"/>
                <a:gd name="connsiteX492" fmla="*/ 2093639 w 2438144"/>
                <a:gd name="connsiteY492" fmla="*/ 14471 h 512906"/>
                <a:gd name="connsiteX493" fmla="*/ 2056178 w 2438144"/>
                <a:gd name="connsiteY493" fmla="*/ 14354 h 512906"/>
                <a:gd name="connsiteX494" fmla="*/ 2043690 w 2438144"/>
                <a:gd name="connsiteY494" fmla="*/ 14354 h 512906"/>
                <a:gd name="connsiteX495" fmla="*/ 2036688 w 2438144"/>
                <a:gd name="connsiteY495" fmla="*/ 7352 h 512906"/>
                <a:gd name="connsiteX496" fmla="*/ 2043690 w 2438144"/>
                <a:gd name="connsiteY496" fmla="*/ 350 h 512906"/>
                <a:gd name="connsiteX497" fmla="*/ 2056178 w 2438144"/>
                <a:gd name="connsiteY497" fmla="*/ 350 h 512906"/>
                <a:gd name="connsiteX498" fmla="*/ 2063180 w 2438144"/>
                <a:gd name="connsiteY498" fmla="*/ 7352 h 512906"/>
                <a:gd name="connsiteX499" fmla="*/ 2056178 w 2438144"/>
                <a:gd name="connsiteY499" fmla="*/ 14354 h 512906"/>
                <a:gd name="connsiteX500" fmla="*/ 2018716 w 2438144"/>
                <a:gd name="connsiteY500" fmla="*/ 14354 h 512906"/>
                <a:gd name="connsiteX501" fmla="*/ 2006229 w 2438144"/>
                <a:gd name="connsiteY501" fmla="*/ 14354 h 512906"/>
                <a:gd name="connsiteX502" fmla="*/ 1999227 w 2438144"/>
                <a:gd name="connsiteY502" fmla="*/ 7352 h 512906"/>
                <a:gd name="connsiteX503" fmla="*/ 2006229 w 2438144"/>
                <a:gd name="connsiteY503" fmla="*/ 350 h 512906"/>
                <a:gd name="connsiteX504" fmla="*/ 2018716 w 2438144"/>
                <a:gd name="connsiteY504" fmla="*/ 350 h 512906"/>
                <a:gd name="connsiteX505" fmla="*/ 2025718 w 2438144"/>
                <a:gd name="connsiteY505" fmla="*/ 7352 h 512906"/>
                <a:gd name="connsiteX506" fmla="*/ 2018716 w 2438144"/>
                <a:gd name="connsiteY506" fmla="*/ 14354 h 512906"/>
                <a:gd name="connsiteX507" fmla="*/ 1981138 w 2438144"/>
                <a:gd name="connsiteY507" fmla="*/ 14354 h 512906"/>
                <a:gd name="connsiteX508" fmla="*/ 1968651 w 2438144"/>
                <a:gd name="connsiteY508" fmla="*/ 14354 h 512906"/>
                <a:gd name="connsiteX509" fmla="*/ 1961649 w 2438144"/>
                <a:gd name="connsiteY509" fmla="*/ 7352 h 512906"/>
                <a:gd name="connsiteX510" fmla="*/ 1968651 w 2438144"/>
                <a:gd name="connsiteY510" fmla="*/ 350 h 512906"/>
                <a:gd name="connsiteX511" fmla="*/ 1981138 w 2438144"/>
                <a:gd name="connsiteY511" fmla="*/ 350 h 512906"/>
                <a:gd name="connsiteX512" fmla="*/ 1988140 w 2438144"/>
                <a:gd name="connsiteY512" fmla="*/ 7352 h 512906"/>
                <a:gd name="connsiteX513" fmla="*/ 1981138 w 2438144"/>
                <a:gd name="connsiteY513" fmla="*/ 14354 h 512906"/>
                <a:gd name="connsiteX514" fmla="*/ 1943676 w 2438144"/>
                <a:gd name="connsiteY514" fmla="*/ 14238 h 512906"/>
                <a:gd name="connsiteX515" fmla="*/ 1931190 w 2438144"/>
                <a:gd name="connsiteY515" fmla="*/ 14238 h 512906"/>
                <a:gd name="connsiteX516" fmla="*/ 1924187 w 2438144"/>
                <a:gd name="connsiteY516" fmla="*/ 7235 h 512906"/>
                <a:gd name="connsiteX517" fmla="*/ 1931190 w 2438144"/>
                <a:gd name="connsiteY517" fmla="*/ 233 h 512906"/>
                <a:gd name="connsiteX518" fmla="*/ 1943676 w 2438144"/>
                <a:gd name="connsiteY518" fmla="*/ 233 h 512906"/>
                <a:gd name="connsiteX519" fmla="*/ 1950679 w 2438144"/>
                <a:gd name="connsiteY519" fmla="*/ 7235 h 512906"/>
                <a:gd name="connsiteX520" fmla="*/ 1943676 w 2438144"/>
                <a:gd name="connsiteY520" fmla="*/ 14238 h 512906"/>
                <a:gd name="connsiteX521" fmla="*/ 1906098 w 2438144"/>
                <a:gd name="connsiteY521" fmla="*/ 14238 h 512906"/>
                <a:gd name="connsiteX522" fmla="*/ 1893611 w 2438144"/>
                <a:gd name="connsiteY522" fmla="*/ 14238 h 512906"/>
                <a:gd name="connsiteX523" fmla="*/ 1886609 w 2438144"/>
                <a:gd name="connsiteY523" fmla="*/ 7235 h 512906"/>
                <a:gd name="connsiteX524" fmla="*/ 1893611 w 2438144"/>
                <a:gd name="connsiteY524" fmla="*/ 233 h 512906"/>
                <a:gd name="connsiteX525" fmla="*/ 1906098 w 2438144"/>
                <a:gd name="connsiteY525" fmla="*/ 233 h 512906"/>
                <a:gd name="connsiteX526" fmla="*/ 1913100 w 2438144"/>
                <a:gd name="connsiteY526" fmla="*/ 7235 h 512906"/>
                <a:gd name="connsiteX527" fmla="*/ 1906098 w 2438144"/>
                <a:gd name="connsiteY527" fmla="*/ 14238 h 512906"/>
                <a:gd name="connsiteX528" fmla="*/ 1868637 w 2438144"/>
                <a:gd name="connsiteY528" fmla="*/ 14238 h 512906"/>
                <a:gd name="connsiteX529" fmla="*/ 1856150 w 2438144"/>
                <a:gd name="connsiteY529" fmla="*/ 14238 h 512906"/>
                <a:gd name="connsiteX530" fmla="*/ 1849148 w 2438144"/>
                <a:gd name="connsiteY530" fmla="*/ 7235 h 512906"/>
                <a:gd name="connsiteX531" fmla="*/ 1856150 w 2438144"/>
                <a:gd name="connsiteY531" fmla="*/ 233 h 512906"/>
                <a:gd name="connsiteX532" fmla="*/ 1868637 w 2438144"/>
                <a:gd name="connsiteY532" fmla="*/ 233 h 512906"/>
                <a:gd name="connsiteX533" fmla="*/ 1875639 w 2438144"/>
                <a:gd name="connsiteY533" fmla="*/ 7235 h 512906"/>
                <a:gd name="connsiteX534" fmla="*/ 1868637 w 2438144"/>
                <a:gd name="connsiteY534" fmla="*/ 14238 h 512906"/>
                <a:gd name="connsiteX535" fmla="*/ 1831176 w 2438144"/>
                <a:gd name="connsiteY535" fmla="*/ 14121 h 512906"/>
                <a:gd name="connsiteX536" fmla="*/ 1818688 w 2438144"/>
                <a:gd name="connsiteY536" fmla="*/ 14121 h 512906"/>
                <a:gd name="connsiteX537" fmla="*/ 1811686 w 2438144"/>
                <a:gd name="connsiteY537" fmla="*/ 7119 h 512906"/>
                <a:gd name="connsiteX538" fmla="*/ 1818688 w 2438144"/>
                <a:gd name="connsiteY538" fmla="*/ 117 h 512906"/>
                <a:gd name="connsiteX539" fmla="*/ 1831176 w 2438144"/>
                <a:gd name="connsiteY539" fmla="*/ 117 h 512906"/>
                <a:gd name="connsiteX540" fmla="*/ 1838178 w 2438144"/>
                <a:gd name="connsiteY540" fmla="*/ 7119 h 512906"/>
                <a:gd name="connsiteX541" fmla="*/ 1831176 w 2438144"/>
                <a:gd name="connsiteY541" fmla="*/ 14121 h 512906"/>
                <a:gd name="connsiteX542" fmla="*/ 1793714 w 2438144"/>
                <a:gd name="connsiteY542" fmla="*/ 14121 h 512906"/>
                <a:gd name="connsiteX543" fmla="*/ 1781227 w 2438144"/>
                <a:gd name="connsiteY543" fmla="*/ 14121 h 512906"/>
                <a:gd name="connsiteX544" fmla="*/ 1774225 w 2438144"/>
                <a:gd name="connsiteY544" fmla="*/ 7119 h 512906"/>
                <a:gd name="connsiteX545" fmla="*/ 1781227 w 2438144"/>
                <a:gd name="connsiteY545" fmla="*/ 117 h 512906"/>
                <a:gd name="connsiteX546" fmla="*/ 1793714 w 2438144"/>
                <a:gd name="connsiteY546" fmla="*/ 117 h 512906"/>
                <a:gd name="connsiteX547" fmla="*/ 1800716 w 2438144"/>
                <a:gd name="connsiteY547" fmla="*/ 7119 h 512906"/>
                <a:gd name="connsiteX548" fmla="*/ 1793714 w 2438144"/>
                <a:gd name="connsiteY548" fmla="*/ 14121 h 512906"/>
                <a:gd name="connsiteX549" fmla="*/ 1756136 w 2438144"/>
                <a:gd name="connsiteY549" fmla="*/ 14004 h 512906"/>
                <a:gd name="connsiteX550" fmla="*/ 1743649 w 2438144"/>
                <a:gd name="connsiteY550" fmla="*/ 14004 h 512906"/>
                <a:gd name="connsiteX551" fmla="*/ 1736647 w 2438144"/>
                <a:gd name="connsiteY551" fmla="*/ 7002 h 512906"/>
                <a:gd name="connsiteX552" fmla="*/ 1743649 w 2438144"/>
                <a:gd name="connsiteY552" fmla="*/ 0 h 512906"/>
                <a:gd name="connsiteX553" fmla="*/ 1756136 w 2438144"/>
                <a:gd name="connsiteY553" fmla="*/ 0 h 512906"/>
                <a:gd name="connsiteX554" fmla="*/ 1763138 w 2438144"/>
                <a:gd name="connsiteY554" fmla="*/ 7002 h 512906"/>
                <a:gd name="connsiteX555" fmla="*/ 1756136 w 2438144"/>
                <a:gd name="connsiteY555" fmla="*/ 14004 h 512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</a:cxnLst>
              <a:rect l="l" t="t" r="r" b="b"/>
              <a:pathLst>
                <a:path w="2438144" h="512906">
                  <a:moveTo>
                    <a:pt x="1242646" y="512906"/>
                  </a:moveTo>
                  <a:lnTo>
                    <a:pt x="1237161" y="512906"/>
                  </a:lnTo>
                  <a:cubicBezTo>
                    <a:pt x="1233310" y="512906"/>
                    <a:pt x="1230159" y="509755"/>
                    <a:pt x="1230159" y="505904"/>
                  </a:cubicBezTo>
                  <a:cubicBezTo>
                    <a:pt x="1230159" y="502053"/>
                    <a:pt x="1233310" y="498902"/>
                    <a:pt x="1237161" y="498902"/>
                  </a:cubicBezTo>
                  <a:lnTo>
                    <a:pt x="1239729" y="498902"/>
                  </a:lnTo>
                  <a:lnTo>
                    <a:pt x="1242646" y="495985"/>
                  </a:lnTo>
                  <a:cubicBezTo>
                    <a:pt x="1245330" y="493184"/>
                    <a:pt x="1249765" y="493300"/>
                    <a:pt x="1252565" y="495985"/>
                  </a:cubicBezTo>
                  <a:cubicBezTo>
                    <a:pt x="1255250" y="498669"/>
                    <a:pt x="1255250" y="503103"/>
                    <a:pt x="1252565" y="505904"/>
                  </a:cubicBezTo>
                  <a:lnTo>
                    <a:pt x="1247547" y="510806"/>
                  </a:lnTo>
                  <a:cubicBezTo>
                    <a:pt x="1246264" y="512090"/>
                    <a:pt x="1244513" y="512790"/>
                    <a:pt x="1242646" y="512790"/>
                  </a:cubicBezTo>
                  <a:close/>
                  <a:moveTo>
                    <a:pt x="1212070" y="512906"/>
                  </a:moveTo>
                  <a:lnTo>
                    <a:pt x="1199583" y="512906"/>
                  </a:lnTo>
                  <a:cubicBezTo>
                    <a:pt x="1195732" y="512906"/>
                    <a:pt x="1192581" y="509755"/>
                    <a:pt x="1192581" y="505904"/>
                  </a:cubicBezTo>
                  <a:cubicBezTo>
                    <a:pt x="1192581" y="502053"/>
                    <a:pt x="1195732" y="498902"/>
                    <a:pt x="1199583" y="498902"/>
                  </a:cubicBezTo>
                  <a:lnTo>
                    <a:pt x="1212070" y="498902"/>
                  </a:lnTo>
                  <a:cubicBezTo>
                    <a:pt x="1215921" y="498902"/>
                    <a:pt x="1219072" y="502053"/>
                    <a:pt x="1219072" y="505904"/>
                  </a:cubicBezTo>
                  <a:cubicBezTo>
                    <a:pt x="1219072" y="509755"/>
                    <a:pt x="1215921" y="512906"/>
                    <a:pt x="1212070" y="512906"/>
                  </a:cubicBezTo>
                  <a:close/>
                  <a:moveTo>
                    <a:pt x="1174608" y="512906"/>
                  </a:moveTo>
                  <a:lnTo>
                    <a:pt x="1162121" y="512906"/>
                  </a:lnTo>
                  <a:cubicBezTo>
                    <a:pt x="1158270" y="512906"/>
                    <a:pt x="1155119" y="509755"/>
                    <a:pt x="1155119" y="505904"/>
                  </a:cubicBezTo>
                  <a:cubicBezTo>
                    <a:pt x="1155119" y="502053"/>
                    <a:pt x="1158270" y="498902"/>
                    <a:pt x="1162121" y="498902"/>
                  </a:cubicBezTo>
                  <a:lnTo>
                    <a:pt x="1174608" y="498902"/>
                  </a:lnTo>
                  <a:cubicBezTo>
                    <a:pt x="1178460" y="498902"/>
                    <a:pt x="1181611" y="502053"/>
                    <a:pt x="1181611" y="505904"/>
                  </a:cubicBezTo>
                  <a:cubicBezTo>
                    <a:pt x="1181611" y="509755"/>
                    <a:pt x="1178460" y="512906"/>
                    <a:pt x="1174608" y="512906"/>
                  </a:cubicBezTo>
                  <a:close/>
                  <a:moveTo>
                    <a:pt x="1137147" y="512906"/>
                  </a:moveTo>
                  <a:lnTo>
                    <a:pt x="1124660" y="512906"/>
                  </a:lnTo>
                  <a:cubicBezTo>
                    <a:pt x="1120809" y="512906"/>
                    <a:pt x="1117658" y="509755"/>
                    <a:pt x="1117658" y="505904"/>
                  </a:cubicBezTo>
                  <a:cubicBezTo>
                    <a:pt x="1117658" y="502053"/>
                    <a:pt x="1120809" y="498902"/>
                    <a:pt x="1124660" y="498902"/>
                  </a:cubicBezTo>
                  <a:lnTo>
                    <a:pt x="1137147" y="498902"/>
                  </a:lnTo>
                  <a:cubicBezTo>
                    <a:pt x="1140998" y="498902"/>
                    <a:pt x="1144149" y="502053"/>
                    <a:pt x="1144149" y="505904"/>
                  </a:cubicBezTo>
                  <a:cubicBezTo>
                    <a:pt x="1144149" y="509755"/>
                    <a:pt x="1140998" y="512906"/>
                    <a:pt x="1137147" y="512906"/>
                  </a:cubicBezTo>
                  <a:close/>
                  <a:moveTo>
                    <a:pt x="1099569" y="512906"/>
                  </a:moveTo>
                  <a:lnTo>
                    <a:pt x="1087082" y="512906"/>
                  </a:lnTo>
                  <a:cubicBezTo>
                    <a:pt x="1083231" y="512906"/>
                    <a:pt x="1080080" y="509755"/>
                    <a:pt x="1080080" y="505904"/>
                  </a:cubicBezTo>
                  <a:cubicBezTo>
                    <a:pt x="1080080" y="502053"/>
                    <a:pt x="1083231" y="498902"/>
                    <a:pt x="1087082" y="498902"/>
                  </a:cubicBezTo>
                  <a:lnTo>
                    <a:pt x="1099569" y="498902"/>
                  </a:lnTo>
                  <a:cubicBezTo>
                    <a:pt x="1103420" y="498902"/>
                    <a:pt x="1106571" y="502053"/>
                    <a:pt x="1106571" y="505904"/>
                  </a:cubicBezTo>
                  <a:cubicBezTo>
                    <a:pt x="1106571" y="509755"/>
                    <a:pt x="1103420" y="512906"/>
                    <a:pt x="1099569" y="512906"/>
                  </a:cubicBezTo>
                  <a:close/>
                  <a:moveTo>
                    <a:pt x="1062108" y="512906"/>
                  </a:moveTo>
                  <a:lnTo>
                    <a:pt x="1049620" y="512906"/>
                  </a:lnTo>
                  <a:cubicBezTo>
                    <a:pt x="1045769" y="512906"/>
                    <a:pt x="1042618" y="509755"/>
                    <a:pt x="1042618" y="505904"/>
                  </a:cubicBezTo>
                  <a:cubicBezTo>
                    <a:pt x="1042618" y="502053"/>
                    <a:pt x="1045769" y="498902"/>
                    <a:pt x="1049620" y="498902"/>
                  </a:cubicBezTo>
                  <a:lnTo>
                    <a:pt x="1062108" y="498902"/>
                  </a:lnTo>
                  <a:cubicBezTo>
                    <a:pt x="1065959" y="498902"/>
                    <a:pt x="1069109" y="502053"/>
                    <a:pt x="1069109" y="505904"/>
                  </a:cubicBezTo>
                  <a:cubicBezTo>
                    <a:pt x="1069109" y="509755"/>
                    <a:pt x="1065959" y="512906"/>
                    <a:pt x="1062108" y="512906"/>
                  </a:cubicBezTo>
                  <a:close/>
                  <a:moveTo>
                    <a:pt x="1024646" y="512906"/>
                  </a:moveTo>
                  <a:lnTo>
                    <a:pt x="1012159" y="512906"/>
                  </a:lnTo>
                  <a:cubicBezTo>
                    <a:pt x="1008308" y="512906"/>
                    <a:pt x="1005157" y="509755"/>
                    <a:pt x="1005157" y="505904"/>
                  </a:cubicBezTo>
                  <a:cubicBezTo>
                    <a:pt x="1005157" y="502053"/>
                    <a:pt x="1008308" y="498902"/>
                    <a:pt x="1012159" y="498902"/>
                  </a:cubicBezTo>
                  <a:lnTo>
                    <a:pt x="1024646" y="498902"/>
                  </a:lnTo>
                  <a:cubicBezTo>
                    <a:pt x="1028497" y="498902"/>
                    <a:pt x="1031648" y="502053"/>
                    <a:pt x="1031648" y="505904"/>
                  </a:cubicBezTo>
                  <a:cubicBezTo>
                    <a:pt x="1031648" y="509755"/>
                    <a:pt x="1028497" y="512906"/>
                    <a:pt x="1024646" y="512906"/>
                  </a:cubicBezTo>
                  <a:close/>
                  <a:moveTo>
                    <a:pt x="987068" y="512906"/>
                  </a:moveTo>
                  <a:lnTo>
                    <a:pt x="974581" y="512906"/>
                  </a:lnTo>
                  <a:cubicBezTo>
                    <a:pt x="970730" y="512906"/>
                    <a:pt x="967579" y="509755"/>
                    <a:pt x="967579" y="505904"/>
                  </a:cubicBezTo>
                  <a:cubicBezTo>
                    <a:pt x="967579" y="502053"/>
                    <a:pt x="970730" y="498902"/>
                    <a:pt x="974581" y="498902"/>
                  </a:cubicBezTo>
                  <a:lnTo>
                    <a:pt x="987068" y="498902"/>
                  </a:lnTo>
                  <a:cubicBezTo>
                    <a:pt x="990919" y="498902"/>
                    <a:pt x="994070" y="502053"/>
                    <a:pt x="994070" y="505904"/>
                  </a:cubicBezTo>
                  <a:cubicBezTo>
                    <a:pt x="994070" y="509755"/>
                    <a:pt x="990919" y="512906"/>
                    <a:pt x="987068" y="512906"/>
                  </a:cubicBezTo>
                  <a:close/>
                  <a:moveTo>
                    <a:pt x="949606" y="512906"/>
                  </a:moveTo>
                  <a:lnTo>
                    <a:pt x="937119" y="512906"/>
                  </a:lnTo>
                  <a:cubicBezTo>
                    <a:pt x="933268" y="512906"/>
                    <a:pt x="930117" y="509755"/>
                    <a:pt x="930117" y="505904"/>
                  </a:cubicBezTo>
                  <a:cubicBezTo>
                    <a:pt x="930117" y="502053"/>
                    <a:pt x="933268" y="498902"/>
                    <a:pt x="937119" y="498902"/>
                  </a:cubicBezTo>
                  <a:lnTo>
                    <a:pt x="949606" y="498902"/>
                  </a:lnTo>
                  <a:cubicBezTo>
                    <a:pt x="953458" y="498902"/>
                    <a:pt x="956609" y="502053"/>
                    <a:pt x="956609" y="505904"/>
                  </a:cubicBezTo>
                  <a:cubicBezTo>
                    <a:pt x="956609" y="509755"/>
                    <a:pt x="953458" y="512906"/>
                    <a:pt x="949606" y="512906"/>
                  </a:cubicBezTo>
                  <a:close/>
                  <a:moveTo>
                    <a:pt x="912145" y="512906"/>
                  </a:moveTo>
                  <a:lnTo>
                    <a:pt x="899658" y="512906"/>
                  </a:lnTo>
                  <a:cubicBezTo>
                    <a:pt x="895807" y="512906"/>
                    <a:pt x="892656" y="509755"/>
                    <a:pt x="892656" y="505904"/>
                  </a:cubicBezTo>
                  <a:cubicBezTo>
                    <a:pt x="892656" y="502053"/>
                    <a:pt x="895807" y="498902"/>
                    <a:pt x="899658" y="498902"/>
                  </a:cubicBezTo>
                  <a:lnTo>
                    <a:pt x="912145" y="498902"/>
                  </a:lnTo>
                  <a:cubicBezTo>
                    <a:pt x="915996" y="498902"/>
                    <a:pt x="919147" y="502053"/>
                    <a:pt x="919147" y="505904"/>
                  </a:cubicBezTo>
                  <a:cubicBezTo>
                    <a:pt x="919147" y="509755"/>
                    <a:pt x="915996" y="512906"/>
                    <a:pt x="912145" y="512906"/>
                  </a:cubicBezTo>
                  <a:close/>
                  <a:moveTo>
                    <a:pt x="874567" y="512906"/>
                  </a:moveTo>
                  <a:lnTo>
                    <a:pt x="862080" y="512906"/>
                  </a:lnTo>
                  <a:cubicBezTo>
                    <a:pt x="858229" y="512906"/>
                    <a:pt x="855078" y="509755"/>
                    <a:pt x="855078" y="505904"/>
                  </a:cubicBezTo>
                  <a:cubicBezTo>
                    <a:pt x="855078" y="502053"/>
                    <a:pt x="858229" y="498902"/>
                    <a:pt x="862080" y="498902"/>
                  </a:cubicBezTo>
                  <a:lnTo>
                    <a:pt x="874567" y="498902"/>
                  </a:lnTo>
                  <a:cubicBezTo>
                    <a:pt x="878418" y="498902"/>
                    <a:pt x="881569" y="502053"/>
                    <a:pt x="881569" y="505904"/>
                  </a:cubicBezTo>
                  <a:cubicBezTo>
                    <a:pt x="881569" y="509755"/>
                    <a:pt x="878418" y="512906"/>
                    <a:pt x="874567" y="512906"/>
                  </a:cubicBezTo>
                  <a:close/>
                  <a:moveTo>
                    <a:pt x="837106" y="512906"/>
                  </a:moveTo>
                  <a:lnTo>
                    <a:pt x="824618" y="512906"/>
                  </a:lnTo>
                  <a:cubicBezTo>
                    <a:pt x="820767" y="512906"/>
                    <a:pt x="817616" y="509755"/>
                    <a:pt x="817616" y="505904"/>
                  </a:cubicBezTo>
                  <a:cubicBezTo>
                    <a:pt x="817616" y="502053"/>
                    <a:pt x="820767" y="498902"/>
                    <a:pt x="824618" y="498902"/>
                  </a:cubicBezTo>
                  <a:lnTo>
                    <a:pt x="837106" y="498902"/>
                  </a:lnTo>
                  <a:cubicBezTo>
                    <a:pt x="840957" y="498902"/>
                    <a:pt x="844107" y="502053"/>
                    <a:pt x="844107" y="505904"/>
                  </a:cubicBezTo>
                  <a:cubicBezTo>
                    <a:pt x="844107" y="509755"/>
                    <a:pt x="840957" y="512906"/>
                    <a:pt x="837106" y="512906"/>
                  </a:cubicBezTo>
                  <a:close/>
                  <a:moveTo>
                    <a:pt x="799644" y="512906"/>
                  </a:moveTo>
                  <a:lnTo>
                    <a:pt x="787157" y="512906"/>
                  </a:lnTo>
                  <a:cubicBezTo>
                    <a:pt x="783306" y="512906"/>
                    <a:pt x="780155" y="509755"/>
                    <a:pt x="780155" y="505904"/>
                  </a:cubicBezTo>
                  <a:cubicBezTo>
                    <a:pt x="780155" y="502053"/>
                    <a:pt x="783306" y="498902"/>
                    <a:pt x="787157" y="498902"/>
                  </a:cubicBezTo>
                  <a:lnTo>
                    <a:pt x="799644" y="498902"/>
                  </a:lnTo>
                  <a:cubicBezTo>
                    <a:pt x="803495" y="498902"/>
                    <a:pt x="806646" y="502053"/>
                    <a:pt x="806646" y="505904"/>
                  </a:cubicBezTo>
                  <a:cubicBezTo>
                    <a:pt x="806646" y="509755"/>
                    <a:pt x="803495" y="512906"/>
                    <a:pt x="799644" y="512906"/>
                  </a:cubicBezTo>
                  <a:close/>
                  <a:moveTo>
                    <a:pt x="762066" y="512906"/>
                  </a:moveTo>
                  <a:lnTo>
                    <a:pt x="749579" y="512906"/>
                  </a:lnTo>
                  <a:cubicBezTo>
                    <a:pt x="745728" y="512906"/>
                    <a:pt x="742577" y="509755"/>
                    <a:pt x="742577" y="505904"/>
                  </a:cubicBezTo>
                  <a:cubicBezTo>
                    <a:pt x="742577" y="502053"/>
                    <a:pt x="745728" y="498902"/>
                    <a:pt x="749579" y="498902"/>
                  </a:cubicBezTo>
                  <a:lnTo>
                    <a:pt x="762066" y="498902"/>
                  </a:lnTo>
                  <a:cubicBezTo>
                    <a:pt x="765917" y="498902"/>
                    <a:pt x="769068" y="502053"/>
                    <a:pt x="769068" y="505904"/>
                  </a:cubicBezTo>
                  <a:cubicBezTo>
                    <a:pt x="769068" y="509755"/>
                    <a:pt x="765917" y="512906"/>
                    <a:pt x="762066" y="512906"/>
                  </a:cubicBezTo>
                  <a:close/>
                  <a:moveTo>
                    <a:pt x="724604" y="512906"/>
                  </a:moveTo>
                  <a:lnTo>
                    <a:pt x="715035" y="512906"/>
                  </a:lnTo>
                  <a:cubicBezTo>
                    <a:pt x="713167" y="512906"/>
                    <a:pt x="711417" y="512206"/>
                    <a:pt x="710133" y="510806"/>
                  </a:cubicBezTo>
                  <a:lnTo>
                    <a:pt x="708033" y="508705"/>
                  </a:lnTo>
                  <a:cubicBezTo>
                    <a:pt x="705349" y="506021"/>
                    <a:pt x="705349" y="501586"/>
                    <a:pt x="708033" y="498785"/>
                  </a:cubicBezTo>
                  <a:cubicBezTo>
                    <a:pt x="710717" y="496101"/>
                    <a:pt x="715152" y="496101"/>
                    <a:pt x="717952" y="498785"/>
                  </a:cubicBezTo>
                  <a:lnTo>
                    <a:pt x="717952" y="498785"/>
                  </a:lnTo>
                  <a:cubicBezTo>
                    <a:pt x="717952" y="498785"/>
                    <a:pt x="724604" y="498785"/>
                    <a:pt x="724604" y="498785"/>
                  </a:cubicBezTo>
                  <a:cubicBezTo>
                    <a:pt x="728456" y="498785"/>
                    <a:pt x="731607" y="501936"/>
                    <a:pt x="731607" y="505788"/>
                  </a:cubicBezTo>
                  <a:cubicBezTo>
                    <a:pt x="731607" y="509639"/>
                    <a:pt x="728456" y="512790"/>
                    <a:pt x="724604" y="512790"/>
                  </a:cubicBezTo>
                  <a:close/>
                  <a:moveTo>
                    <a:pt x="695312" y="493067"/>
                  </a:moveTo>
                  <a:cubicBezTo>
                    <a:pt x="693562" y="493067"/>
                    <a:pt x="691694" y="492367"/>
                    <a:pt x="690294" y="490966"/>
                  </a:cubicBezTo>
                  <a:lnTo>
                    <a:pt x="681424" y="482097"/>
                  </a:lnTo>
                  <a:cubicBezTo>
                    <a:pt x="678741" y="479413"/>
                    <a:pt x="678741" y="474978"/>
                    <a:pt x="681424" y="472177"/>
                  </a:cubicBezTo>
                  <a:cubicBezTo>
                    <a:pt x="684109" y="469493"/>
                    <a:pt x="688543" y="469493"/>
                    <a:pt x="691344" y="472177"/>
                  </a:cubicBezTo>
                  <a:lnTo>
                    <a:pt x="700214" y="481047"/>
                  </a:lnTo>
                  <a:cubicBezTo>
                    <a:pt x="702898" y="483731"/>
                    <a:pt x="702898" y="488165"/>
                    <a:pt x="700214" y="490966"/>
                  </a:cubicBezTo>
                  <a:cubicBezTo>
                    <a:pt x="698813" y="492367"/>
                    <a:pt x="697063" y="492950"/>
                    <a:pt x="695312" y="492950"/>
                  </a:cubicBezTo>
                  <a:close/>
                  <a:moveTo>
                    <a:pt x="1265286" y="490266"/>
                  </a:moveTo>
                  <a:cubicBezTo>
                    <a:pt x="1263536" y="490266"/>
                    <a:pt x="1261668" y="489566"/>
                    <a:pt x="1260385" y="488165"/>
                  </a:cubicBezTo>
                  <a:cubicBezTo>
                    <a:pt x="1257700" y="485365"/>
                    <a:pt x="1257700" y="480930"/>
                    <a:pt x="1260385" y="478246"/>
                  </a:cubicBezTo>
                  <a:lnTo>
                    <a:pt x="1269254" y="469376"/>
                  </a:lnTo>
                  <a:cubicBezTo>
                    <a:pt x="1271938" y="466575"/>
                    <a:pt x="1276373" y="466692"/>
                    <a:pt x="1279174" y="469376"/>
                  </a:cubicBezTo>
                  <a:cubicBezTo>
                    <a:pt x="1281858" y="472177"/>
                    <a:pt x="1281858" y="476612"/>
                    <a:pt x="1279174" y="479296"/>
                  </a:cubicBezTo>
                  <a:lnTo>
                    <a:pt x="1270304" y="488165"/>
                  </a:lnTo>
                  <a:cubicBezTo>
                    <a:pt x="1268904" y="489566"/>
                    <a:pt x="1267153" y="490149"/>
                    <a:pt x="1265403" y="490149"/>
                  </a:cubicBezTo>
                  <a:close/>
                  <a:moveTo>
                    <a:pt x="668938" y="466459"/>
                  </a:moveTo>
                  <a:cubicBezTo>
                    <a:pt x="667187" y="466459"/>
                    <a:pt x="665320" y="465759"/>
                    <a:pt x="663919" y="464358"/>
                  </a:cubicBezTo>
                  <a:lnTo>
                    <a:pt x="655050" y="455489"/>
                  </a:lnTo>
                  <a:cubicBezTo>
                    <a:pt x="652366" y="452805"/>
                    <a:pt x="652366" y="448370"/>
                    <a:pt x="655050" y="445569"/>
                  </a:cubicBezTo>
                  <a:cubicBezTo>
                    <a:pt x="657734" y="442885"/>
                    <a:pt x="662169" y="442885"/>
                    <a:pt x="664970" y="445569"/>
                  </a:cubicBezTo>
                  <a:lnTo>
                    <a:pt x="673839" y="454439"/>
                  </a:lnTo>
                  <a:cubicBezTo>
                    <a:pt x="676523" y="457123"/>
                    <a:pt x="676523" y="461557"/>
                    <a:pt x="673839" y="464358"/>
                  </a:cubicBezTo>
                  <a:cubicBezTo>
                    <a:pt x="672439" y="465759"/>
                    <a:pt x="670688" y="466342"/>
                    <a:pt x="668938" y="466342"/>
                  </a:cubicBezTo>
                  <a:close/>
                  <a:moveTo>
                    <a:pt x="1291894" y="463775"/>
                  </a:moveTo>
                  <a:cubicBezTo>
                    <a:pt x="1290144" y="463775"/>
                    <a:pt x="1288276" y="463074"/>
                    <a:pt x="1286993" y="461674"/>
                  </a:cubicBezTo>
                  <a:cubicBezTo>
                    <a:pt x="1284309" y="458873"/>
                    <a:pt x="1284309" y="454439"/>
                    <a:pt x="1286993" y="451754"/>
                  </a:cubicBezTo>
                  <a:lnTo>
                    <a:pt x="1295862" y="442885"/>
                  </a:lnTo>
                  <a:cubicBezTo>
                    <a:pt x="1298546" y="440084"/>
                    <a:pt x="1302981" y="440201"/>
                    <a:pt x="1305782" y="442885"/>
                  </a:cubicBezTo>
                  <a:cubicBezTo>
                    <a:pt x="1308466" y="445686"/>
                    <a:pt x="1308466" y="450121"/>
                    <a:pt x="1305782" y="452805"/>
                  </a:cubicBezTo>
                  <a:lnTo>
                    <a:pt x="1296913" y="461674"/>
                  </a:lnTo>
                  <a:cubicBezTo>
                    <a:pt x="1295512" y="463074"/>
                    <a:pt x="1293761" y="463658"/>
                    <a:pt x="1292011" y="463658"/>
                  </a:cubicBezTo>
                  <a:close/>
                  <a:moveTo>
                    <a:pt x="642446" y="439851"/>
                  </a:moveTo>
                  <a:cubicBezTo>
                    <a:pt x="640695" y="439851"/>
                    <a:pt x="638828" y="439151"/>
                    <a:pt x="637545" y="437750"/>
                  </a:cubicBezTo>
                  <a:lnTo>
                    <a:pt x="628675" y="428881"/>
                  </a:lnTo>
                  <a:cubicBezTo>
                    <a:pt x="625991" y="426080"/>
                    <a:pt x="625991" y="421645"/>
                    <a:pt x="628675" y="418961"/>
                  </a:cubicBezTo>
                  <a:cubicBezTo>
                    <a:pt x="631359" y="416160"/>
                    <a:pt x="635794" y="416277"/>
                    <a:pt x="638595" y="418961"/>
                  </a:cubicBezTo>
                  <a:lnTo>
                    <a:pt x="647464" y="427831"/>
                  </a:lnTo>
                  <a:cubicBezTo>
                    <a:pt x="650148" y="430631"/>
                    <a:pt x="650148" y="435066"/>
                    <a:pt x="647464" y="437750"/>
                  </a:cubicBezTo>
                  <a:cubicBezTo>
                    <a:pt x="646064" y="439151"/>
                    <a:pt x="644313" y="439734"/>
                    <a:pt x="642563" y="439734"/>
                  </a:cubicBezTo>
                  <a:close/>
                  <a:moveTo>
                    <a:pt x="1318503" y="437400"/>
                  </a:moveTo>
                  <a:cubicBezTo>
                    <a:pt x="1316752" y="437400"/>
                    <a:pt x="1314885" y="436700"/>
                    <a:pt x="1313601" y="435299"/>
                  </a:cubicBezTo>
                  <a:cubicBezTo>
                    <a:pt x="1310917" y="432499"/>
                    <a:pt x="1310917" y="428064"/>
                    <a:pt x="1313601" y="425380"/>
                  </a:cubicBezTo>
                  <a:lnTo>
                    <a:pt x="1322470" y="416510"/>
                  </a:lnTo>
                  <a:cubicBezTo>
                    <a:pt x="1325154" y="413709"/>
                    <a:pt x="1329589" y="413826"/>
                    <a:pt x="1332390" y="416510"/>
                  </a:cubicBezTo>
                  <a:cubicBezTo>
                    <a:pt x="1335074" y="419311"/>
                    <a:pt x="1335074" y="423746"/>
                    <a:pt x="1332390" y="426430"/>
                  </a:cubicBezTo>
                  <a:lnTo>
                    <a:pt x="1323521" y="435299"/>
                  </a:lnTo>
                  <a:cubicBezTo>
                    <a:pt x="1322120" y="436700"/>
                    <a:pt x="1320369" y="437283"/>
                    <a:pt x="1318619" y="437283"/>
                  </a:cubicBezTo>
                  <a:close/>
                  <a:moveTo>
                    <a:pt x="615955" y="413359"/>
                  </a:moveTo>
                  <a:cubicBezTo>
                    <a:pt x="614204" y="413359"/>
                    <a:pt x="612337" y="412659"/>
                    <a:pt x="611053" y="411259"/>
                  </a:cubicBezTo>
                  <a:lnTo>
                    <a:pt x="602184" y="402389"/>
                  </a:lnTo>
                  <a:cubicBezTo>
                    <a:pt x="599500" y="399588"/>
                    <a:pt x="599500" y="395154"/>
                    <a:pt x="602184" y="392470"/>
                  </a:cubicBezTo>
                  <a:cubicBezTo>
                    <a:pt x="604985" y="389669"/>
                    <a:pt x="609419" y="389785"/>
                    <a:pt x="612103" y="392470"/>
                  </a:cubicBezTo>
                  <a:lnTo>
                    <a:pt x="620973" y="401339"/>
                  </a:lnTo>
                  <a:cubicBezTo>
                    <a:pt x="623657" y="404140"/>
                    <a:pt x="623657" y="408574"/>
                    <a:pt x="620973" y="411259"/>
                  </a:cubicBezTo>
                  <a:cubicBezTo>
                    <a:pt x="619572" y="412659"/>
                    <a:pt x="617822" y="413243"/>
                    <a:pt x="616071" y="413243"/>
                  </a:cubicBezTo>
                  <a:close/>
                  <a:moveTo>
                    <a:pt x="1344994" y="410909"/>
                  </a:moveTo>
                  <a:cubicBezTo>
                    <a:pt x="1343243" y="410909"/>
                    <a:pt x="1341376" y="410208"/>
                    <a:pt x="1340092" y="408808"/>
                  </a:cubicBezTo>
                  <a:cubicBezTo>
                    <a:pt x="1337408" y="406007"/>
                    <a:pt x="1337408" y="401573"/>
                    <a:pt x="1340092" y="398888"/>
                  </a:cubicBezTo>
                  <a:lnTo>
                    <a:pt x="1348962" y="390019"/>
                  </a:lnTo>
                  <a:cubicBezTo>
                    <a:pt x="1351762" y="387218"/>
                    <a:pt x="1356197" y="387335"/>
                    <a:pt x="1358881" y="390019"/>
                  </a:cubicBezTo>
                  <a:cubicBezTo>
                    <a:pt x="1361566" y="392820"/>
                    <a:pt x="1361566" y="397254"/>
                    <a:pt x="1358881" y="399939"/>
                  </a:cubicBezTo>
                  <a:lnTo>
                    <a:pt x="1350012" y="408808"/>
                  </a:lnTo>
                  <a:cubicBezTo>
                    <a:pt x="1348612" y="410208"/>
                    <a:pt x="1346861" y="410792"/>
                    <a:pt x="1345111" y="410792"/>
                  </a:cubicBezTo>
                  <a:close/>
                  <a:moveTo>
                    <a:pt x="589580" y="386751"/>
                  </a:moveTo>
                  <a:cubicBezTo>
                    <a:pt x="587829" y="386751"/>
                    <a:pt x="585962" y="386051"/>
                    <a:pt x="584679" y="384651"/>
                  </a:cubicBezTo>
                  <a:lnTo>
                    <a:pt x="575809" y="375781"/>
                  </a:lnTo>
                  <a:cubicBezTo>
                    <a:pt x="573125" y="372980"/>
                    <a:pt x="573125" y="368546"/>
                    <a:pt x="575809" y="365862"/>
                  </a:cubicBezTo>
                  <a:cubicBezTo>
                    <a:pt x="578493" y="363061"/>
                    <a:pt x="582928" y="363177"/>
                    <a:pt x="585729" y="365862"/>
                  </a:cubicBezTo>
                  <a:lnTo>
                    <a:pt x="594598" y="374731"/>
                  </a:lnTo>
                  <a:cubicBezTo>
                    <a:pt x="597282" y="377532"/>
                    <a:pt x="597282" y="381966"/>
                    <a:pt x="594598" y="384651"/>
                  </a:cubicBezTo>
                  <a:cubicBezTo>
                    <a:pt x="593198" y="386051"/>
                    <a:pt x="591447" y="386635"/>
                    <a:pt x="589697" y="386635"/>
                  </a:cubicBezTo>
                  <a:close/>
                  <a:moveTo>
                    <a:pt x="1371602" y="384417"/>
                  </a:moveTo>
                  <a:cubicBezTo>
                    <a:pt x="1369851" y="384417"/>
                    <a:pt x="1367984" y="383717"/>
                    <a:pt x="1366584" y="382316"/>
                  </a:cubicBezTo>
                  <a:cubicBezTo>
                    <a:pt x="1363900" y="379632"/>
                    <a:pt x="1363900" y="375198"/>
                    <a:pt x="1366584" y="372397"/>
                  </a:cubicBezTo>
                  <a:lnTo>
                    <a:pt x="1375453" y="363527"/>
                  </a:lnTo>
                  <a:cubicBezTo>
                    <a:pt x="1378137" y="360843"/>
                    <a:pt x="1382572" y="360843"/>
                    <a:pt x="1385373" y="363527"/>
                  </a:cubicBezTo>
                  <a:cubicBezTo>
                    <a:pt x="1388057" y="366212"/>
                    <a:pt x="1388057" y="370646"/>
                    <a:pt x="1385373" y="373447"/>
                  </a:cubicBezTo>
                  <a:lnTo>
                    <a:pt x="1376504" y="382316"/>
                  </a:lnTo>
                  <a:cubicBezTo>
                    <a:pt x="1375103" y="383717"/>
                    <a:pt x="1373352" y="384300"/>
                    <a:pt x="1371602" y="384300"/>
                  </a:cubicBezTo>
                  <a:close/>
                  <a:moveTo>
                    <a:pt x="563089" y="360143"/>
                  </a:moveTo>
                  <a:cubicBezTo>
                    <a:pt x="561338" y="360143"/>
                    <a:pt x="559471" y="359443"/>
                    <a:pt x="558070" y="358042"/>
                  </a:cubicBezTo>
                  <a:lnTo>
                    <a:pt x="549318" y="349173"/>
                  </a:lnTo>
                  <a:cubicBezTo>
                    <a:pt x="546633" y="346372"/>
                    <a:pt x="546633" y="341937"/>
                    <a:pt x="549318" y="339254"/>
                  </a:cubicBezTo>
                  <a:cubicBezTo>
                    <a:pt x="552002" y="336569"/>
                    <a:pt x="556436" y="336569"/>
                    <a:pt x="559237" y="339254"/>
                  </a:cubicBezTo>
                  <a:lnTo>
                    <a:pt x="567990" y="348123"/>
                  </a:lnTo>
                  <a:cubicBezTo>
                    <a:pt x="570674" y="350924"/>
                    <a:pt x="570674" y="355358"/>
                    <a:pt x="567990" y="358042"/>
                  </a:cubicBezTo>
                  <a:cubicBezTo>
                    <a:pt x="566590" y="359443"/>
                    <a:pt x="564839" y="360027"/>
                    <a:pt x="563089" y="360027"/>
                  </a:cubicBezTo>
                  <a:close/>
                  <a:moveTo>
                    <a:pt x="1398210" y="358042"/>
                  </a:moveTo>
                  <a:cubicBezTo>
                    <a:pt x="1396460" y="358042"/>
                    <a:pt x="1394592" y="357342"/>
                    <a:pt x="1393308" y="355942"/>
                  </a:cubicBezTo>
                  <a:cubicBezTo>
                    <a:pt x="1390624" y="353141"/>
                    <a:pt x="1390624" y="348706"/>
                    <a:pt x="1393308" y="346022"/>
                  </a:cubicBezTo>
                  <a:lnTo>
                    <a:pt x="1402178" y="337153"/>
                  </a:lnTo>
                  <a:cubicBezTo>
                    <a:pt x="1404979" y="334352"/>
                    <a:pt x="1409297" y="334469"/>
                    <a:pt x="1412098" y="337153"/>
                  </a:cubicBezTo>
                  <a:cubicBezTo>
                    <a:pt x="1414782" y="339954"/>
                    <a:pt x="1414782" y="344388"/>
                    <a:pt x="1412098" y="347072"/>
                  </a:cubicBezTo>
                  <a:lnTo>
                    <a:pt x="1403228" y="355942"/>
                  </a:lnTo>
                  <a:cubicBezTo>
                    <a:pt x="1401828" y="357342"/>
                    <a:pt x="1400077" y="357926"/>
                    <a:pt x="1398327" y="357926"/>
                  </a:cubicBezTo>
                  <a:close/>
                  <a:moveTo>
                    <a:pt x="536597" y="333535"/>
                  </a:moveTo>
                  <a:cubicBezTo>
                    <a:pt x="534847" y="333535"/>
                    <a:pt x="532979" y="332835"/>
                    <a:pt x="531579" y="331434"/>
                  </a:cubicBezTo>
                  <a:lnTo>
                    <a:pt x="522709" y="322565"/>
                  </a:lnTo>
                  <a:cubicBezTo>
                    <a:pt x="520025" y="319881"/>
                    <a:pt x="520025" y="315446"/>
                    <a:pt x="522709" y="312645"/>
                  </a:cubicBezTo>
                  <a:cubicBezTo>
                    <a:pt x="525510" y="309961"/>
                    <a:pt x="529828" y="309961"/>
                    <a:pt x="532629" y="312645"/>
                  </a:cubicBezTo>
                  <a:lnTo>
                    <a:pt x="541499" y="321515"/>
                  </a:lnTo>
                  <a:cubicBezTo>
                    <a:pt x="544183" y="324199"/>
                    <a:pt x="544183" y="328634"/>
                    <a:pt x="541499" y="331434"/>
                  </a:cubicBezTo>
                  <a:cubicBezTo>
                    <a:pt x="540098" y="332835"/>
                    <a:pt x="538348" y="333418"/>
                    <a:pt x="536597" y="333418"/>
                  </a:cubicBezTo>
                  <a:close/>
                  <a:moveTo>
                    <a:pt x="1424701" y="331551"/>
                  </a:moveTo>
                  <a:cubicBezTo>
                    <a:pt x="1422951" y="331551"/>
                    <a:pt x="1421084" y="330851"/>
                    <a:pt x="1419800" y="329450"/>
                  </a:cubicBezTo>
                  <a:cubicBezTo>
                    <a:pt x="1417116" y="326650"/>
                    <a:pt x="1417116" y="322215"/>
                    <a:pt x="1419800" y="319531"/>
                  </a:cubicBezTo>
                  <a:lnTo>
                    <a:pt x="1428670" y="310661"/>
                  </a:lnTo>
                  <a:cubicBezTo>
                    <a:pt x="1431353" y="307861"/>
                    <a:pt x="1435788" y="307977"/>
                    <a:pt x="1438589" y="310661"/>
                  </a:cubicBezTo>
                  <a:cubicBezTo>
                    <a:pt x="1441273" y="313462"/>
                    <a:pt x="1441273" y="317897"/>
                    <a:pt x="1438589" y="320581"/>
                  </a:cubicBezTo>
                  <a:lnTo>
                    <a:pt x="1429720" y="329450"/>
                  </a:lnTo>
                  <a:cubicBezTo>
                    <a:pt x="1428319" y="330851"/>
                    <a:pt x="1426569" y="331434"/>
                    <a:pt x="1424818" y="331434"/>
                  </a:cubicBezTo>
                  <a:close/>
                  <a:moveTo>
                    <a:pt x="510106" y="307044"/>
                  </a:moveTo>
                  <a:cubicBezTo>
                    <a:pt x="508355" y="307044"/>
                    <a:pt x="506488" y="306343"/>
                    <a:pt x="505087" y="304943"/>
                  </a:cubicBezTo>
                  <a:lnTo>
                    <a:pt x="496218" y="296074"/>
                  </a:lnTo>
                  <a:cubicBezTo>
                    <a:pt x="493534" y="293389"/>
                    <a:pt x="493534" y="288955"/>
                    <a:pt x="496218" y="286154"/>
                  </a:cubicBezTo>
                  <a:cubicBezTo>
                    <a:pt x="498902" y="283470"/>
                    <a:pt x="503337" y="283470"/>
                    <a:pt x="506138" y="286154"/>
                  </a:cubicBezTo>
                  <a:lnTo>
                    <a:pt x="515007" y="295023"/>
                  </a:lnTo>
                  <a:cubicBezTo>
                    <a:pt x="517691" y="297707"/>
                    <a:pt x="517691" y="302142"/>
                    <a:pt x="515007" y="304943"/>
                  </a:cubicBezTo>
                  <a:cubicBezTo>
                    <a:pt x="513607" y="306343"/>
                    <a:pt x="511856" y="306927"/>
                    <a:pt x="510106" y="306927"/>
                  </a:cubicBezTo>
                  <a:close/>
                  <a:moveTo>
                    <a:pt x="1451309" y="305060"/>
                  </a:moveTo>
                  <a:cubicBezTo>
                    <a:pt x="1449559" y="305060"/>
                    <a:pt x="1447692" y="304359"/>
                    <a:pt x="1446408" y="302959"/>
                  </a:cubicBezTo>
                  <a:cubicBezTo>
                    <a:pt x="1443724" y="300158"/>
                    <a:pt x="1443724" y="295723"/>
                    <a:pt x="1446408" y="293039"/>
                  </a:cubicBezTo>
                  <a:lnTo>
                    <a:pt x="1455278" y="284170"/>
                  </a:lnTo>
                  <a:cubicBezTo>
                    <a:pt x="1457962" y="281369"/>
                    <a:pt x="1462396" y="281486"/>
                    <a:pt x="1465197" y="284170"/>
                  </a:cubicBezTo>
                  <a:cubicBezTo>
                    <a:pt x="1467881" y="286971"/>
                    <a:pt x="1467881" y="291406"/>
                    <a:pt x="1465197" y="294089"/>
                  </a:cubicBezTo>
                  <a:lnTo>
                    <a:pt x="1456328" y="302959"/>
                  </a:lnTo>
                  <a:cubicBezTo>
                    <a:pt x="1454928" y="304359"/>
                    <a:pt x="1453177" y="304943"/>
                    <a:pt x="1451426" y="304943"/>
                  </a:cubicBezTo>
                  <a:close/>
                  <a:moveTo>
                    <a:pt x="483731" y="280436"/>
                  </a:moveTo>
                  <a:cubicBezTo>
                    <a:pt x="481980" y="280436"/>
                    <a:pt x="480113" y="279735"/>
                    <a:pt x="478713" y="278335"/>
                  </a:cubicBezTo>
                  <a:lnTo>
                    <a:pt x="469960" y="269465"/>
                  </a:lnTo>
                  <a:cubicBezTo>
                    <a:pt x="467276" y="266781"/>
                    <a:pt x="467276" y="262346"/>
                    <a:pt x="469960" y="259546"/>
                  </a:cubicBezTo>
                  <a:cubicBezTo>
                    <a:pt x="472644" y="256861"/>
                    <a:pt x="477079" y="256861"/>
                    <a:pt x="479880" y="259546"/>
                  </a:cubicBezTo>
                  <a:lnTo>
                    <a:pt x="488632" y="268415"/>
                  </a:lnTo>
                  <a:cubicBezTo>
                    <a:pt x="491317" y="271099"/>
                    <a:pt x="491317" y="275534"/>
                    <a:pt x="488632" y="278335"/>
                  </a:cubicBezTo>
                  <a:cubicBezTo>
                    <a:pt x="487232" y="279735"/>
                    <a:pt x="485482" y="280319"/>
                    <a:pt x="483731" y="280319"/>
                  </a:cubicBezTo>
                  <a:close/>
                  <a:moveTo>
                    <a:pt x="1477918" y="278568"/>
                  </a:moveTo>
                  <a:cubicBezTo>
                    <a:pt x="1476167" y="278568"/>
                    <a:pt x="1474300" y="277868"/>
                    <a:pt x="1472899" y="276468"/>
                  </a:cubicBezTo>
                  <a:cubicBezTo>
                    <a:pt x="1470216" y="273667"/>
                    <a:pt x="1470216" y="269232"/>
                    <a:pt x="1472899" y="266548"/>
                  </a:cubicBezTo>
                  <a:lnTo>
                    <a:pt x="1481769" y="257795"/>
                  </a:lnTo>
                  <a:cubicBezTo>
                    <a:pt x="1484570" y="255111"/>
                    <a:pt x="1489004" y="255111"/>
                    <a:pt x="1491689" y="257795"/>
                  </a:cubicBezTo>
                  <a:cubicBezTo>
                    <a:pt x="1494373" y="260596"/>
                    <a:pt x="1494373" y="265031"/>
                    <a:pt x="1491689" y="267715"/>
                  </a:cubicBezTo>
                  <a:lnTo>
                    <a:pt x="1482819" y="276468"/>
                  </a:lnTo>
                  <a:cubicBezTo>
                    <a:pt x="1481419" y="277868"/>
                    <a:pt x="1479668" y="278451"/>
                    <a:pt x="1477918" y="278451"/>
                  </a:cubicBezTo>
                  <a:close/>
                  <a:moveTo>
                    <a:pt x="457239" y="253827"/>
                  </a:moveTo>
                  <a:cubicBezTo>
                    <a:pt x="455489" y="253827"/>
                    <a:pt x="453622" y="253127"/>
                    <a:pt x="452338" y="251727"/>
                  </a:cubicBezTo>
                  <a:lnTo>
                    <a:pt x="443469" y="242857"/>
                  </a:lnTo>
                  <a:cubicBezTo>
                    <a:pt x="440785" y="240057"/>
                    <a:pt x="440785" y="235622"/>
                    <a:pt x="443469" y="232938"/>
                  </a:cubicBezTo>
                  <a:cubicBezTo>
                    <a:pt x="446153" y="230137"/>
                    <a:pt x="450588" y="230253"/>
                    <a:pt x="453388" y="232938"/>
                  </a:cubicBezTo>
                  <a:lnTo>
                    <a:pt x="462258" y="241807"/>
                  </a:lnTo>
                  <a:cubicBezTo>
                    <a:pt x="464942" y="244608"/>
                    <a:pt x="464942" y="249043"/>
                    <a:pt x="462258" y="251727"/>
                  </a:cubicBezTo>
                  <a:cubicBezTo>
                    <a:pt x="460857" y="253127"/>
                    <a:pt x="459107" y="253711"/>
                    <a:pt x="457356" y="253711"/>
                  </a:cubicBezTo>
                  <a:close/>
                  <a:moveTo>
                    <a:pt x="1504409" y="252193"/>
                  </a:moveTo>
                  <a:cubicBezTo>
                    <a:pt x="1502659" y="252193"/>
                    <a:pt x="1500791" y="251493"/>
                    <a:pt x="1499508" y="250093"/>
                  </a:cubicBezTo>
                  <a:cubicBezTo>
                    <a:pt x="1496824" y="247292"/>
                    <a:pt x="1496824" y="242857"/>
                    <a:pt x="1499508" y="240173"/>
                  </a:cubicBezTo>
                  <a:lnTo>
                    <a:pt x="1508377" y="231304"/>
                  </a:lnTo>
                  <a:cubicBezTo>
                    <a:pt x="1511061" y="228503"/>
                    <a:pt x="1515496" y="228620"/>
                    <a:pt x="1518297" y="231304"/>
                  </a:cubicBezTo>
                  <a:cubicBezTo>
                    <a:pt x="1520981" y="234105"/>
                    <a:pt x="1520981" y="238539"/>
                    <a:pt x="1518297" y="241223"/>
                  </a:cubicBezTo>
                  <a:lnTo>
                    <a:pt x="1509427" y="250093"/>
                  </a:lnTo>
                  <a:cubicBezTo>
                    <a:pt x="1508027" y="251493"/>
                    <a:pt x="1506276" y="252077"/>
                    <a:pt x="1504526" y="252077"/>
                  </a:cubicBezTo>
                  <a:close/>
                  <a:moveTo>
                    <a:pt x="430748" y="227219"/>
                  </a:moveTo>
                  <a:cubicBezTo>
                    <a:pt x="428998" y="227219"/>
                    <a:pt x="427130" y="226519"/>
                    <a:pt x="425847" y="225118"/>
                  </a:cubicBezTo>
                  <a:lnTo>
                    <a:pt x="425030" y="224185"/>
                  </a:lnTo>
                  <a:lnTo>
                    <a:pt x="419545" y="224185"/>
                  </a:lnTo>
                  <a:cubicBezTo>
                    <a:pt x="415693" y="224185"/>
                    <a:pt x="412543" y="221034"/>
                    <a:pt x="412543" y="217183"/>
                  </a:cubicBezTo>
                  <a:cubicBezTo>
                    <a:pt x="412543" y="213332"/>
                    <a:pt x="415693" y="210181"/>
                    <a:pt x="419545" y="210181"/>
                  </a:cubicBezTo>
                  <a:lnTo>
                    <a:pt x="427947" y="210181"/>
                  </a:lnTo>
                  <a:cubicBezTo>
                    <a:pt x="429815" y="210181"/>
                    <a:pt x="431565" y="210881"/>
                    <a:pt x="432849" y="212281"/>
                  </a:cubicBezTo>
                  <a:lnTo>
                    <a:pt x="435766" y="215199"/>
                  </a:lnTo>
                  <a:cubicBezTo>
                    <a:pt x="438450" y="218000"/>
                    <a:pt x="438450" y="222434"/>
                    <a:pt x="435766" y="225118"/>
                  </a:cubicBezTo>
                  <a:cubicBezTo>
                    <a:pt x="434366" y="226519"/>
                    <a:pt x="432615" y="227102"/>
                    <a:pt x="430865" y="227102"/>
                  </a:cubicBezTo>
                  <a:close/>
                  <a:moveTo>
                    <a:pt x="1531017" y="225702"/>
                  </a:moveTo>
                  <a:cubicBezTo>
                    <a:pt x="1529267" y="225702"/>
                    <a:pt x="1527400" y="225002"/>
                    <a:pt x="1526116" y="223602"/>
                  </a:cubicBezTo>
                  <a:cubicBezTo>
                    <a:pt x="1523432" y="220800"/>
                    <a:pt x="1523432" y="216366"/>
                    <a:pt x="1526116" y="213682"/>
                  </a:cubicBezTo>
                  <a:lnTo>
                    <a:pt x="1534985" y="204812"/>
                  </a:lnTo>
                  <a:cubicBezTo>
                    <a:pt x="1537786" y="202012"/>
                    <a:pt x="1542221" y="202128"/>
                    <a:pt x="1544905" y="204812"/>
                  </a:cubicBezTo>
                  <a:cubicBezTo>
                    <a:pt x="1547589" y="207613"/>
                    <a:pt x="1547589" y="212048"/>
                    <a:pt x="1544905" y="214732"/>
                  </a:cubicBezTo>
                  <a:lnTo>
                    <a:pt x="1536035" y="223602"/>
                  </a:lnTo>
                  <a:cubicBezTo>
                    <a:pt x="1534635" y="225002"/>
                    <a:pt x="1532885" y="225585"/>
                    <a:pt x="1531134" y="225585"/>
                  </a:cubicBezTo>
                  <a:close/>
                  <a:moveTo>
                    <a:pt x="394454" y="224302"/>
                  </a:moveTo>
                  <a:lnTo>
                    <a:pt x="381967" y="224302"/>
                  </a:lnTo>
                  <a:cubicBezTo>
                    <a:pt x="378115" y="224302"/>
                    <a:pt x="374964" y="221151"/>
                    <a:pt x="374964" y="217300"/>
                  </a:cubicBezTo>
                  <a:cubicBezTo>
                    <a:pt x="374964" y="213448"/>
                    <a:pt x="378115" y="210297"/>
                    <a:pt x="381967" y="210297"/>
                  </a:cubicBezTo>
                  <a:lnTo>
                    <a:pt x="394454" y="210297"/>
                  </a:lnTo>
                  <a:cubicBezTo>
                    <a:pt x="398305" y="210297"/>
                    <a:pt x="401456" y="213448"/>
                    <a:pt x="401456" y="217300"/>
                  </a:cubicBezTo>
                  <a:cubicBezTo>
                    <a:pt x="401456" y="221151"/>
                    <a:pt x="398305" y="224302"/>
                    <a:pt x="394454" y="224302"/>
                  </a:cubicBezTo>
                  <a:close/>
                  <a:moveTo>
                    <a:pt x="356992" y="224302"/>
                  </a:moveTo>
                  <a:lnTo>
                    <a:pt x="344505" y="224302"/>
                  </a:lnTo>
                  <a:cubicBezTo>
                    <a:pt x="340654" y="224302"/>
                    <a:pt x="337503" y="221151"/>
                    <a:pt x="337503" y="217300"/>
                  </a:cubicBezTo>
                  <a:cubicBezTo>
                    <a:pt x="337503" y="213448"/>
                    <a:pt x="340654" y="210297"/>
                    <a:pt x="344505" y="210297"/>
                  </a:cubicBezTo>
                  <a:lnTo>
                    <a:pt x="356992" y="210297"/>
                  </a:lnTo>
                  <a:cubicBezTo>
                    <a:pt x="360843" y="210297"/>
                    <a:pt x="363994" y="213448"/>
                    <a:pt x="363994" y="217300"/>
                  </a:cubicBezTo>
                  <a:cubicBezTo>
                    <a:pt x="363994" y="221151"/>
                    <a:pt x="360843" y="224302"/>
                    <a:pt x="356992" y="224302"/>
                  </a:cubicBezTo>
                  <a:close/>
                  <a:moveTo>
                    <a:pt x="319531" y="224302"/>
                  </a:moveTo>
                  <a:lnTo>
                    <a:pt x="307044" y="224302"/>
                  </a:lnTo>
                  <a:cubicBezTo>
                    <a:pt x="303192" y="224302"/>
                    <a:pt x="300041" y="221151"/>
                    <a:pt x="300041" y="217300"/>
                  </a:cubicBezTo>
                  <a:cubicBezTo>
                    <a:pt x="300041" y="213448"/>
                    <a:pt x="303192" y="210297"/>
                    <a:pt x="307044" y="210297"/>
                  </a:cubicBezTo>
                  <a:lnTo>
                    <a:pt x="319531" y="210297"/>
                  </a:lnTo>
                  <a:cubicBezTo>
                    <a:pt x="323382" y="210297"/>
                    <a:pt x="326533" y="213448"/>
                    <a:pt x="326533" y="217300"/>
                  </a:cubicBezTo>
                  <a:cubicBezTo>
                    <a:pt x="326533" y="221151"/>
                    <a:pt x="323382" y="224302"/>
                    <a:pt x="319531" y="224302"/>
                  </a:cubicBezTo>
                  <a:close/>
                  <a:moveTo>
                    <a:pt x="281953" y="224302"/>
                  </a:moveTo>
                  <a:lnTo>
                    <a:pt x="269466" y="224302"/>
                  </a:lnTo>
                  <a:cubicBezTo>
                    <a:pt x="265614" y="224302"/>
                    <a:pt x="262464" y="221151"/>
                    <a:pt x="262464" y="217300"/>
                  </a:cubicBezTo>
                  <a:cubicBezTo>
                    <a:pt x="262464" y="213448"/>
                    <a:pt x="265614" y="210297"/>
                    <a:pt x="269466" y="210297"/>
                  </a:cubicBezTo>
                  <a:lnTo>
                    <a:pt x="281953" y="210297"/>
                  </a:lnTo>
                  <a:cubicBezTo>
                    <a:pt x="285804" y="210297"/>
                    <a:pt x="288955" y="213448"/>
                    <a:pt x="288955" y="217300"/>
                  </a:cubicBezTo>
                  <a:cubicBezTo>
                    <a:pt x="288955" y="221151"/>
                    <a:pt x="285804" y="224302"/>
                    <a:pt x="281953" y="224302"/>
                  </a:cubicBezTo>
                  <a:close/>
                  <a:moveTo>
                    <a:pt x="244491" y="224302"/>
                  </a:moveTo>
                  <a:lnTo>
                    <a:pt x="232004" y="224302"/>
                  </a:lnTo>
                  <a:cubicBezTo>
                    <a:pt x="228153" y="224302"/>
                    <a:pt x="225002" y="221151"/>
                    <a:pt x="225002" y="217300"/>
                  </a:cubicBezTo>
                  <a:cubicBezTo>
                    <a:pt x="225002" y="213448"/>
                    <a:pt x="228153" y="210297"/>
                    <a:pt x="232004" y="210297"/>
                  </a:cubicBezTo>
                  <a:lnTo>
                    <a:pt x="244491" y="210297"/>
                  </a:lnTo>
                  <a:cubicBezTo>
                    <a:pt x="248342" y="210297"/>
                    <a:pt x="251493" y="213448"/>
                    <a:pt x="251493" y="217300"/>
                  </a:cubicBezTo>
                  <a:cubicBezTo>
                    <a:pt x="251493" y="221151"/>
                    <a:pt x="248342" y="224302"/>
                    <a:pt x="244491" y="224302"/>
                  </a:cubicBezTo>
                  <a:close/>
                  <a:moveTo>
                    <a:pt x="207030" y="224302"/>
                  </a:moveTo>
                  <a:lnTo>
                    <a:pt x="194543" y="224302"/>
                  </a:lnTo>
                  <a:cubicBezTo>
                    <a:pt x="190691" y="224302"/>
                    <a:pt x="187540" y="221151"/>
                    <a:pt x="187540" y="217300"/>
                  </a:cubicBezTo>
                  <a:cubicBezTo>
                    <a:pt x="187540" y="213448"/>
                    <a:pt x="190691" y="210297"/>
                    <a:pt x="194543" y="210297"/>
                  </a:cubicBezTo>
                  <a:lnTo>
                    <a:pt x="207030" y="210297"/>
                  </a:lnTo>
                  <a:cubicBezTo>
                    <a:pt x="210881" y="210297"/>
                    <a:pt x="214032" y="213448"/>
                    <a:pt x="214032" y="217300"/>
                  </a:cubicBezTo>
                  <a:cubicBezTo>
                    <a:pt x="214032" y="221151"/>
                    <a:pt x="210881" y="224302"/>
                    <a:pt x="207030" y="224302"/>
                  </a:cubicBezTo>
                  <a:close/>
                  <a:moveTo>
                    <a:pt x="169452" y="224302"/>
                  </a:moveTo>
                  <a:lnTo>
                    <a:pt x="156965" y="224302"/>
                  </a:lnTo>
                  <a:cubicBezTo>
                    <a:pt x="153113" y="224302"/>
                    <a:pt x="149963" y="221151"/>
                    <a:pt x="149963" y="217300"/>
                  </a:cubicBezTo>
                  <a:cubicBezTo>
                    <a:pt x="149963" y="213448"/>
                    <a:pt x="153113" y="210297"/>
                    <a:pt x="156965" y="210297"/>
                  </a:cubicBezTo>
                  <a:lnTo>
                    <a:pt x="169452" y="210297"/>
                  </a:lnTo>
                  <a:cubicBezTo>
                    <a:pt x="173303" y="210297"/>
                    <a:pt x="176454" y="213448"/>
                    <a:pt x="176454" y="217300"/>
                  </a:cubicBezTo>
                  <a:cubicBezTo>
                    <a:pt x="176454" y="221151"/>
                    <a:pt x="173303" y="224302"/>
                    <a:pt x="169452" y="224302"/>
                  </a:cubicBezTo>
                  <a:close/>
                  <a:moveTo>
                    <a:pt x="131990" y="224302"/>
                  </a:moveTo>
                  <a:lnTo>
                    <a:pt x="119503" y="224302"/>
                  </a:lnTo>
                  <a:cubicBezTo>
                    <a:pt x="115652" y="224302"/>
                    <a:pt x="112501" y="221151"/>
                    <a:pt x="112501" y="217300"/>
                  </a:cubicBezTo>
                  <a:cubicBezTo>
                    <a:pt x="112501" y="213448"/>
                    <a:pt x="115652" y="210297"/>
                    <a:pt x="119503" y="210297"/>
                  </a:cubicBezTo>
                  <a:lnTo>
                    <a:pt x="131990" y="210297"/>
                  </a:lnTo>
                  <a:cubicBezTo>
                    <a:pt x="135841" y="210297"/>
                    <a:pt x="138992" y="213448"/>
                    <a:pt x="138992" y="217300"/>
                  </a:cubicBezTo>
                  <a:cubicBezTo>
                    <a:pt x="138992" y="221151"/>
                    <a:pt x="135841" y="224302"/>
                    <a:pt x="131990" y="224302"/>
                  </a:cubicBezTo>
                  <a:close/>
                  <a:moveTo>
                    <a:pt x="94529" y="224302"/>
                  </a:moveTo>
                  <a:lnTo>
                    <a:pt x="82042" y="224302"/>
                  </a:lnTo>
                  <a:cubicBezTo>
                    <a:pt x="78190" y="224302"/>
                    <a:pt x="75039" y="221151"/>
                    <a:pt x="75039" y="217300"/>
                  </a:cubicBezTo>
                  <a:cubicBezTo>
                    <a:pt x="75039" y="213448"/>
                    <a:pt x="78190" y="210297"/>
                    <a:pt x="82042" y="210297"/>
                  </a:cubicBezTo>
                  <a:lnTo>
                    <a:pt x="94529" y="210297"/>
                  </a:lnTo>
                  <a:cubicBezTo>
                    <a:pt x="98380" y="210297"/>
                    <a:pt x="101531" y="213448"/>
                    <a:pt x="101531" y="217300"/>
                  </a:cubicBezTo>
                  <a:cubicBezTo>
                    <a:pt x="101531" y="221151"/>
                    <a:pt x="98380" y="224302"/>
                    <a:pt x="94529" y="224302"/>
                  </a:cubicBezTo>
                  <a:close/>
                  <a:moveTo>
                    <a:pt x="56951" y="224302"/>
                  </a:moveTo>
                  <a:lnTo>
                    <a:pt x="44464" y="224302"/>
                  </a:lnTo>
                  <a:cubicBezTo>
                    <a:pt x="40612" y="224302"/>
                    <a:pt x="37461" y="221151"/>
                    <a:pt x="37461" y="217300"/>
                  </a:cubicBezTo>
                  <a:cubicBezTo>
                    <a:pt x="37461" y="213448"/>
                    <a:pt x="40612" y="210297"/>
                    <a:pt x="44464" y="210297"/>
                  </a:cubicBezTo>
                  <a:lnTo>
                    <a:pt x="56951" y="210297"/>
                  </a:lnTo>
                  <a:cubicBezTo>
                    <a:pt x="60802" y="210297"/>
                    <a:pt x="63953" y="213448"/>
                    <a:pt x="63953" y="217300"/>
                  </a:cubicBezTo>
                  <a:cubicBezTo>
                    <a:pt x="63953" y="221151"/>
                    <a:pt x="60802" y="224302"/>
                    <a:pt x="56951" y="224302"/>
                  </a:cubicBezTo>
                  <a:close/>
                  <a:moveTo>
                    <a:pt x="19489" y="224302"/>
                  </a:moveTo>
                  <a:lnTo>
                    <a:pt x="7002" y="224302"/>
                  </a:lnTo>
                  <a:cubicBezTo>
                    <a:pt x="3151" y="224302"/>
                    <a:pt x="0" y="221151"/>
                    <a:pt x="0" y="217300"/>
                  </a:cubicBezTo>
                  <a:cubicBezTo>
                    <a:pt x="0" y="213448"/>
                    <a:pt x="3151" y="210297"/>
                    <a:pt x="7002" y="210297"/>
                  </a:cubicBezTo>
                  <a:lnTo>
                    <a:pt x="19489" y="210297"/>
                  </a:lnTo>
                  <a:cubicBezTo>
                    <a:pt x="23340" y="210297"/>
                    <a:pt x="26491" y="213448"/>
                    <a:pt x="26491" y="217300"/>
                  </a:cubicBezTo>
                  <a:cubicBezTo>
                    <a:pt x="26491" y="221151"/>
                    <a:pt x="23340" y="224302"/>
                    <a:pt x="19489" y="224302"/>
                  </a:cubicBezTo>
                  <a:close/>
                  <a:moveTo>
                    <a:pt x="1557625" y="199211"/>
                  </a:moveTo>
                  <a:cubicBezTo>
                    <a:pt x="1555875" y="199211"/>
                    <a:pt x="1554008" y="198510"/>
                    <a:pt x="1552724" y="197110"/>
                  </a:cubicBezTo>
                  <a:cubicBezTo>
                    <a:pt x="1550040" y="194309"/>
                    <a:pt x="1550040" y="189874"/>
                    <a:pt x="1552724" y="187190"/>
                  </a:cubicBezTo>
                  <a:lnTo>
                    <a:pt x="1561593" y="178321"/>
                  </a:lnTo>
                  <a:cubicBezTo>
                    <a:pt x="1564278" y="175520"/>
                    <a:pt x="1568712" y="175637"/>
                    <a:pt x="1571513" y="178321"/>
                  </a:cubicBezTo>
                  <a:cubicBezTo>
                    <a:pt x="1574197" y="181122"/>
                    <a:pt x="1574197" y="185557"/>
                    <a:pt x="1571513" y="188241"/>
                  </a:cubicBezTo>
                  <a:lnTo>
                    <a:pt x="1562644" y="197110"/>
                  </a:lnTo>
                  <a:cubicBezTo>
                    <a:pt x="1561243" y="198510"/>
                    <a:pt x="1559493" y="199094"/>
                    <a:pt x="1557742" y="199094"/>
                  </a:cubicBezTo>
                  <a:close/>
                  <a:moveTo>
                    <a:pt x="1584234" y="172719"/>
                  </a:moveTo>
                  <a:cubicBezTo>
                    <a:pt x="1582483" y="172719"/>
                    <a:pt x="1580616" y="172019"/>
                    <a:pt x="1579215" y="170619"/>
                  </a:cubicBezTo>
                  <a:cubicBezTo>
                    <a:pt x="1576531" y="167935"/>
                    <a:pt x="1576531" y="163500"/>
                    <a:pt x="1579215" y="160699"/>
                  </a:cubicBezTo>
                  <a:lnTo>
                    <a:pt x="1588085" y="151830"/>
                  </a:lnTo>
                  <a:cubicBezTo>
                    <a:pt x="1590769" y="149145"/>
                    <a:pt x="1595204" y="149145"/>
                    <a:pt x="1598004" y="151830"/>
                  </a:cubicBezTo>
                  <a:cubicBezTo>
                    <a:pt x="1600689" y="154514"/>
                    <a:pt x="1600689" y="158948"/>
                    <a:pt x="1598004" y="161749"/>
                  </a:cubicBezTo>
                  <a:lnTo>
                    <a:pt x="1589135" y="170619"/>
                  </a:lnTo>
                  <a:cubicBezTo>
                    <a:pt x="1587734" y="172019"/>
                    <a:pt x="1585984" y="172603"/>
                    <a:pt x="1584234" y="172603"/>
                  </a:cubicBezTo>
                  <a:close/>
                  <a:moveTo>
                    <a:pt x="1610725" y="146345"/>
                  </a:moveTo>
                  <a:cubicBezTo>
                    <a:pt x="1608974" y="146345"/>
                    <a:pt x="1607107" y="145644"/>
                    <a:pt x="1605824" y="144244"/>
                  </a:cubicBezTo>
                  <a:cubicBezTo>
                    <a:pt x="1603139" y="141443"/>
                    <a:pt x="1603139" y="137008"/>
                    <a:pt x="1605824" y="134324"/>
                  </a:cubicBezTo>
                  <a:lnTo>
                    <a:pt x="1614693" y="125455"/>
                  </a:lnTo>
                  <a:cubicBezTo>
                    <a:pt x="1617377" y="122654"/>
                    <a:pt x="1621928" y="122771"/>
                    <a:pt x="1624612" y="125455"/>
                  </a:cubicBezTo>
                  <a:cubicBezTo>
                    <a:pt x="1627297" y="128256"/>
                    <a:pt x="1627297" y="132690"/>
                    <a:pt x="1624612" y="135375"/>
                  </a:cubicBezTo>
                  <a:lnTo>
                    <a:pt x="1615743" y="144244"/>
                  </a:lnTo>
                  <a:cubicBezTo>
                    <a:pt x="1614343" y="145644"/>
                    <a:pt x="1612592" y="146228"/>
                    <a:pt x="1610842" y="146228"/>
                  </a:cubicBezTo>
                  <a:close/>
                  <a:moveTo>
                    <a:pt x="1637333" y="119853"/>
                  </a:moveTo>
                  <a:cubicBezTo>
                    <a:pt x="1635582" y="119853"/>
                    <a:pt x="1633715" y="119153"/>
                    <a:pt x="1632432" y="117753"/>
                  </a:cubicBezTo>
                  <a:cubicBezTo>
                    <a:pt x="1629747" y="114952"/>
                    <a:pt x="1629747" y="110517"/>
                    <a:pt x="1632432" y="107833"/>
                  </a:cubicBezTo>
                  <a:lnTo>
                    <a:pt x="1641301" y="98963"/>
                  </a:lnTo>
                  <a:cubicBezTo>
                    <a:pt x="1643985" y="96163"/>
                    <a:pt x="1648420" y="96279"/>
                    <a:pt x="1651221" y="98963"/>
                  </a:cubicBezTo>
                  <a:cubicBezTo>
                    <a:pt x="1653905" y="101764"/>
                    <a:pt x="1653905" y="106199"/>
                    <a:pt x="1651221" y="108883"/>
                  </a:cubicBezTo>
                  <a:lnTo>
                    <a:pt x="1642351" y="117753"/>
                  </a:lnTo>
                  <a:cubicBezTo>
                    <a:pt x="1640951" y="119153"/>
                    <a:pt x="1639200" y="119736"/>
                    <a:pt x="1637450" y="119736"/>
                  </a:cubicBezTo>
                  <a:close/>
                  <a:moveTo>
                    <a:pt x="1663941" y="93362"/>
                  </a:moveTo>
                  <a:cubicBezTo>
                    <a:pt x="1662191" y="93362"/>
                    <a:pt x="1660323" y="92661"/>
                    <a:pt x="1659040" y="91261"/>
                  </a:cubicBezTo>
                  <a:cubicBezTo>
                    <a:pt x="1656355" y="88460"/>
                    <a:pt x="1656355" y="84026"/>
                    <a:pt x="1659040" y="81341"/>
                  </a:cubicBezTo>
                  <a:lnTo>
                    <a:pt x="1667909" y="72472"/>
                  </a:lnTo>
                  <a:cubicBezTo>
                    <a:pt x="1670710" y="69671"/>
                    <a:pt x="1675145" y="69788"/>
                    <a:pt x="1677829" y="72472"/>
                  </a:cubicBezTo>
                  <a:cubicBezTo>
                    <a:pt x="1680513" y="75273"/>
                    <a:pt x="1680513" y="79707"/>
                    <a:pt x="1677829" y="82392"/>
                  </a:cubicBezTo>
                  <a:lnTo>
                    <a:pt x="1668959" y="91261"/>
                  </a:lnTo>
                  <a:cubicBezTo>
                    <a:pt x="1667559" y="92661"/>
                    <a:pt x="1665808" y="93245"/>
                    <a:pt x="1664058" y="93245"/>
                  </a:cubicBezTo>
                  <a:close/>
                  <a:moveTo>
                    <a:pt x="1690433" y="66987"/>
                  </a:moveTo>
                  <a:cubicBezTo>
                    <a:pt x="1688682" y="66987"/>
                    <a:pt x="1686815" y="66287"/>
                    <a:pt x="1685415" y="64886"/>
                  </a:cubicBezTo>
                  <a:cubicBezTo>
                    <a:pt x="1682730" y="62202"/>
                    <a:pt x="1682730" y="57768"/>
                    <a:pt x="1685415" y="54967"/>
                  </a:cubicBezTo>
                  <a:lnTo>
                    <a:pt x="1694284" y="46097"/>
                  </a:lnTo>
                  <a:cubicBezTo>
                    <a:pt x="1696968" y="43413"/>
                    <a:pt x="1701403" y="43413"/>
                    <a:pt x="1704203" y="46097"/>
                  </a:cubicBezTo>
                  <a:cubicBezTo>
                    <a:pt x="1706888" y="48781"/>
                    <a:pt x="1706888" y="53216"/>
                    <a:pt x="1704203" y="56017"/>
                  </a:cubicBezTo>
                  <a:lnTo>
                    <a:pt x="1695334" y="64886"/>
                  </a:lnTo>
                  <a:cubicBezTo>
                    <a:pt x="1693934" y="66287"/>
                    <a:pt x="1692183" y="66870"/>
                    <a:pt x="1690433" y="66870"/>
                  </a:cubicBezTo>
                  <a:close/>
                  <a:moveTo>
                    <a:pt x="1717041" y="40496"/>
                  </a:moveTo>
                  <a:cubicBezTo>
                    <a:pt x="1715290" y="40496"/>
                    <a:pt x="1713423" y="39795"/>
                    <a:pt x="1712139" y="38395"/>
                  </a:cubicBezTo>
                  <a:cubicBezTo>
                    <a:pt x="1709455" y="35594"/>
                    <a:pt x="1709455" y="31159"/>
                    <a:pt x="1712139" y="28475"/>
                  </a:cubicBezTo>
                  <a:lnTo>
                    <a:pt x="1721009" y="19606"/>
                  </a:lnTo>
                  <a:cubicBezTo>
                    <a:pt x="1723693" y="16805"/>
                    <a:pt x="1728127" y="16922"/>
                    <a:pt x="1730928" y="19606"/>
                  </a:cubicBezTo>
                  <a:cubicBezTo>
                    <a:pt x="1733612" y="22407"/>
                    <a:pt x="1733612" y="26841"/>
                    <a:pt x="1730928" y="29526"/>
                  </a:cubicBezTo>
                  <a:lnTo>
                    <a:pt x="1722059" y="38395"/>
                  </a:lnTo>
                  <a:cubicBezTo>
                    <a:pt x="1720659" y="39795"/>
                    <a:pt x="1718908" y="40379"/>
                    <a:pt x="1717157" y="40379"/>
                  </a:cubicBezTo>
                  <a:close/>
                  <a:moveTo>
                    <a:pt x="2431142" y="14821"/>
                  </a:moveTo>
                  <a:lnTo>
                    <a:pt x="2418655" y="14821"/>
                  </a:lnTo>
                  <a:cubicBezTo>
                    <a:pt x="2414804" y="14821"/>
                    <a:pt x="2411653" y="11670"/>
                    <a:pt x="2411653" y="7819"/>
                  </a:cubicBezTo>
                  <a:cubicBezTo>
                    <a:pt x="2411653" y="3968"/>
                    <a:pt x="2414804" y="817"/>
                    <a:pt x="2418655" y="817"/>
                  </a:cubicBezTo>
                  <a:lnTo>
                    <a:pt x="2431142" y="817"/>
                  </a:lnTo>
                  <a:cubicBezTo>
                    <a:pt x="2434993" y="817"/>
                    <a:pt x="2438144" y="3968"/>
                    <a:pt x="2438144" y="7819"/>
                  </a:cubicBezTo>
                  <a:cubicBezTo>
                    <a:pt x="2438144" y="11670"/>
                    <a:pt x="2434993" y="14821"/>
                    <a:pt x="2431142" y="14821"/>
                  </a:cubicBezTo>
                  <a:close/>
                  <a:moveTo>
                    <a:pt x="2393680" y="14821"/>
                  </a:moveTo>
                  <a:lnTo>
                    <a:pt x="2381194" y="14821"/>
                  </a:lnTo>
                  <a:cubicBezTo>
                    <a:pt x="2377342" y="14821"/>
                    <a:pt x="2374191" y="11670"/>
                    <a:pt x="2374191" y="7819"/>
                  </a:cubicBezTo>
                  <a:cubicBezTo>
                    <a:pt x="2374191" y="3968"/>
                    <a:pt x="2377342" y="817"/>
                    <a:pt x="2381194" y="817"/>
                  </a:cubicBezTo>
                  <a:lnTo>
                    <a:pt x="2393680" y="817"/>
                  </a:lnTo>
                  <a:cubicBezTo>
                    <a:pt x="2397532" y="817"/>
                    <a:pt x="2400683" y="3968"/>
                    <a:pt x="2400683" y="7819"/>
                  </a:cubicBezTo>
                  <a:cubicBezTo>
                    <a:pt x="2400683" y="11670"/>
                    <a:pt x="2397532" y="14821"/>
                    <a:pt x="2393680" y="14821"/>
                  </a:cubicBezTo>
                  <a:close/>
                  <a:moveTo>
                    <a:pt x="2356219" y="14704"/>
                  </a:moveTo>
                  <a:lnTo>
                    <a:pt x="2343732" y="14704"/>
                  </a:lnTo>
                  <a:cubicBezTo>
                    <a:pt x="2339881" y="14704"/>
                    <a:pt x="2336730" y="11553"/>
                    <a:pt x="2336730" y="7702"/>
                  </a:cubicBezTo>
                  <a:cubicBezTo>
                    <a:pt x="2336730" y="3851"/>
                    <a:pt x="2339881" y="700"/>
                    <a:pt x="2343732" y="700"/>
                  </a:cubicBezTo>
                  <a:lnTo>
                    <a:pt x="2356219" y="700"/>
                  </a:lnTo>
                  <a:cubicBezTo>
                    <a:pt x="2360070" y="700"/>
                    <a:pt x="2363221" y="3851"/>
                    <a:pt x="2363221" y="7702"/>
                  </a:cubicBezTo>
                  <a:cubicBezTo>
                    <a:pt x="2363221" y="11553"/>
                    <a:pt x="2360070" y="14704"/>
                    <a:pt x="2356219" y="14704"/>
                  </a:cubicBezTo>
                  <a:close/>
                  <a:moveTo>
                    <a:pt x="2318641" y="14704"/>
                  </a:moveTo>
                  <a:lnTo>
                    <a:pt x="2306154" y="14704"/>
                  </a:lnTo>
                  <a:cubicBezTo>
                    <a:pt x="2302303" y="14704"/>
                    <a:pt x="2299152" y="11553"/>
                    <a:pt x="2299152" y="7702"/>
                  </a:cubicBezTo>
                  <a:cubicBezTo>
                    <a:pt x="2299152" y="3851"/>
                    <a:pt x="2302303" y="700"/>
                    <a:pt x="2306154" y="700"/>
                  </a:cubicBezTo>
                  <a:lnTo>
                    <a:pt x="2318641" y="700"/>
                  </a:lnTo>
                  <a:cubicBezTo>
                    <a:pt x="2322492" y="700"/>
                    <a:pt x="2325643" y="3851"/>
                    <a:pt x="2325643" y="7702"/>
                  </a:cubicBezTo>
                  <a:cubicBezTo>
                    <a:pt x="2325643" y="11553"/>
                    <a:pt x="2322492" y="14704"/>
                    <a:pt x="2318641" y="14704"/>
                  </a:cubicBezTo>
                  <a:close/>
                  <a:moveTo>
                    <a:pt x="2281180" y="14588"/>
                  </a:moveTo>
                  <a:lnTo>
                    <a:pt x="2268692" y="14588"/>
                  </a:lnTo>
                  <a:cubicBezTo>
                    <a:pt x="2264841" y="14588"/>
                    <a:pt x="2261690" y="11437"/>
                    <a:pt x="2261690" y="7586"/>
                  </a:cubicBezTo>
                  <a:cubicBezTo>
                    <a:pt x="2261690" y="3734"/>
                    <a:pt x="2264841" y="583"/>
                    <a:pt x="2268692" y="583"/>
                  </a:cubicBezTo>
                  <a:lnTo>
                    <a:pt x="2281180" y="583"/>
                  </a:lnTo>
                  <a:cubicBezTo>
                    <a:pt x="2285031" y="583"/>
                    <a:pt x="2288182" y="3734"/>
                    <a:pt x="2288182" y="7586"/>
                  </a:cubicBezTo>
                  <a:cubicBezTo>
                    <a:pt x="2288182" y="11437"/>
                    <a:pt x="2285031" y="14588"/>
                    <a:pt x="2281180" y="14588"/>
                  </a:cubicBezTo>
                  <a:close/>
                  <a:moveTo>
                    <a:pt x="2243718" y="14588"/>
                  </a:moveTo>
                  <a:lnTo>
                    <a:pt x="2231231" y="14588"/>
                  </a:lnTo>
                  <a:cubicBezTo>
                    <a:pt x="2227380" y="14588"/>
                    <a:pt x="2224229" y="11437"/>
                    <a:pt x="2224229" y="7586"/>
                  </a:cubicBezTo>
                  <a:cubicBezTo>
                    <a:pt x="2224229" y="3734"/>
                    <a:pt x="2227380" y="583"/>
                    <a:pt x="2231231" y="583"/>
                  </a:cubicBezTo>
                  <a:lnTo>
                    <a:pt x="2243718" y="583"/>
                  </a:lnTo>
                  <a:cubicBezTo>
                    <a:pt x="2247569" y="583"/>
                    <a:pt x="2250720" y="3734"/>
                    <a:pt x="2250720" y="7586"/>
                  </a:cubicBezTo>
                  <a:cubicBezTo>
                    <a:pt x="2250720" y="11437"/>
                    <a:pt x="2247569" y="14588"/>
                    <a:pt x="2243718" y="14588"/>
                  </a:cubicBezTo>
                  <a:close/>
                  <a:moveTo>
                    <a:pt x="2206140" y="14588"/>
                  </a:moveTo>
                  <a:lnTo>
                    <a:pt x="2193653" y="14588"/>
                  </a:lnTo>
                  <a:cubicBezTo>
                    <a:pt x="2189802" y="14588"/>
                    <a:pt x="2186651" y="11437"/>
                    <a:pt x="2186651" y="7586"/>
                  </a:cubicBezTo>
                  <a:cubicBezTo>
                    <a:pt x="2186651" y="3734"/>
                    <a:pt x="2189802" y="583"/>
                    <a:pt x="2193653" y="583"/>
                  </a:cubicBezTo>
                  <a:lnTo>
                    <a:pt x="2206140" y="583"/>
                  </a:lnTo>
                  <a:cubicBezTo>
                    <a:pt x="2209991" y="583"/>
                    <a:pt x="2213142" y="3734"/>
                    <a:pt x="2213142" y="7586"/>
                  </a:cubicBezTo>
                  <a:cubicBezTo>
                    <a:pt x="2213142" y="11437"/>
                    <a:pt x="2209991" y="14588"/>
                    <a:pt x="2206140" y="14588"/>
                  </a:cubicBezTo>
                  <a:close/>
                  <a:moveTo>
                    <a:pt x="2168678" y="14471"/>
                  </a:moveTo>
                  <a:lnTo>
                    <a:pt x="2156192" y="14471"/>
                  </a:lnTo>
                  <a:cubicBezTo>
                    <a:pt x="2152340" y="14471"/>
                    <a:pt x="2149189" y="11320"/>
                    <a:pt x="2149189" y="7469"/>
                  </a:cubicBezTo>
                  <a:cubicBezTo>
                    <a:pt x="2149189" y="3618"/>
                    <a:pt x="2152340" y="467"/>
                    <a:pt x="2156192" y="467"/>
                  </a:cubicBezTo>
                  <a:lnTo>
                    <a:pt x="2168678" y="467"/>
                  </a:lnTo>
                  <a:cubicBezTo>
                    <a:pt x="2172530" y="467"/>
                    <a:pt x="2175681" y="3618"/>
                    <a:pt x="2175681" y="7469"/>
                  </a:cubicBezTo>
                  <a:cubicBezTo>
                    <a:pt x="2175681" y="11320"/>
                    <a:pt x="2172530" y="14471"/>
                    <a:pt x="2168678" y="14471"/>
                  </a:cubicBezTo>
                  <a:close/>
                  <a:moveTo>
                    <a:pt x="2131217" y="14471"/>
                  </a:moveTo>
                  <a:lnTo>
                    <a:pt x="2118730" y="14471"/>
                  </a:lnTo>
                  <a:cubicBezTo>
                    <a:pt x="2114879" y="14471"/>
                    <a:pt x="2111728" y="11320"/>
                    <a:pt x="2111728" y="7469"/>
                  </a:cubicBezTo>
                  <a:cubicBezTo>
                    <a:pt x="2111728" y="3618"/>
                    <a:pt x="2114879" y="467"/>
                    <a:pt x="2118730" y="467"/>
                  </a:cubicBezTo>
                  <a:lnTo>
                    <a:pt x="2131217" y="467"/>
                  </a:lnTo>
                  <a:cubicBezTo>
                    <a:pt x="2135068" y="467"/>
                    <a:pt x="2138219" y="3618"/>
                    <a:pt x="2138219" y="7469"/>
                  </a:cubicBezTo>
                  <a:cubicBezTo>
                    <a:pt x="2138219" y="11320"/>
                    <a:pt x="2135068" y="14471"/>
                    <a:pt x="2131217" y="14471"/>
                  </a:cubicBezTo>
                  <a:close/>
                  <a:moveTo>
                    <a:pt x="2093639" y="14471"/>
                  </a:moveTo>
                  <a:lnTo>
                    <a:pt x="2081152" y="14471"/>
                  </a:lnTo>
                  <a:cubicBezTo>
                    <a:pt x="2077301" y="14471"/>
                    <a:pt x="2074150" y="11320"/>
                    <a:pt x="2074150" y="7469"/>
                  </a:cubicBezTo>
                  <a:cubicBezTo>
                    <a:pt x="2074150" y="3618"/>
                    <a:pt x="2077301" y="467"/>
                    <a:pt x="2081152" y="467"/>
                  </a:cubicBezTo>
                  <a:lnTo>
                    <a:pt x="2093639" y="467"/>
                  </a:lnTo>
                  <a:cubicBezTo>
                    <a:pt x="2097490" y="467"/>
                    <a:pt x="2100641" y="3618"/>
                    <a:pt x="2100641" y="7469"/>
                  </a:cubicBezTo>
                  <a:cubicBezTo>
                    <a:pt x="2100641" y="11320"/>
                    <a:pt x="2097490" y="14471"/>
                    <a:pt x="2093639" y="14471"/>
                  </a:cubicBezTo>
                  <a:close/>
                  <a:moveTo>
                    <a:pt x="2056178" y="14354"/>
                  </a:moveTo>
                  <a:lnTo>
                    <a:pt x="2043690" y="14354"/>
                  </a:lnTo>
                  <a:cubicBezTo>
                    <a:pt x="2039839" y="14354"/>
                    <a:pt x="2036688" y="11203"/>
                    <a:pt x="2036688" y="7352"/>
                  </a:cubicBezTo>
                  <a:cubicBezTo>
                    <a:pt x="2036688" y="3501"/>
                    <a:pt x="2039839" y="350"/>
                    <a:pt x="2043690" y="350"/>
                  </a:cubicBezTo>
                  <a:lnTo>
                    <a:pt x="2056178" y="350"/>
                  </a:lnTo>
                  <a:cubicBezTo>
                    <a:pt x="2060029" y="350"/>
                    <a:pt x="2063180" y="3501"/>
                    <a:pt x="2063180" y="7352"/>
                  </a:cubicBezTo>
                  <a:cubicBezTo>
                    <a:pt x="2063180" y="11203"/>
                    <a:pt x="2060029" y="14354"/>
                    <a:pt x="2056178" y="14354"/>
                  </a:cubicBezTo>
                  <a:close/>
                  <a:moveTo>
                    <a:pt x="2018716" y="14354"/>
                  </a:moveTo>
                  <a:lnTo>
                    <a:pt x="2006229" y="14354"/>
                  </a:lnTo>
                  <a:cubicBezTo>
                    <a:pt x="2002378" y="14354"/>
                    <a:pt x="1999227" y="11203"/>
                    <a:pt x="1999227" y="7352"/>
                  </a:cubicBezTo>
                  <a:cubicBezTo>
                    <a:pt x="1999227" y="3501"/>
                    <a:pt x="2002378" y="350"/>
                    <a:pt x="2006229" y="350"/>
                  </a:cubicBezTo>
                  <a:lnTo>
                    <a:pt x="2018716" y="350"/>
                  </a:lnTo>
                  <a:cubicBezTo>
                    <a:pt x="2022567" y="350"/>
                    <a:pt x="2025718" y="3501"/>
                    <a:pt x="2025718" y="7352"/>
                  </a:cubicBezTo>
                  <a:cubicBezTo>
                    <a:pt x="2025718" y="11203"/>
                    <a:pt x="2022567" y="14354"/>
                    <a:pt x="2018716" y="14354"/>
                  </a:cubicBezTo>
                  <a:close/>
                  <a:moveTo>
                    <a:pt x="1981138" y="14354"/>
                  </a:moveTo>
                  <a:lnTo>
                    <a:pt x="1968651" y="14354"/>
                  </a:lnTo>
                  <a:cubicBezTo>
                    <a:pt x="1964799" y="14354"/>
                    <a:pt x="1961649" y="11203"/>
                    <a:pt x="1961649" y="7352"/>
                  </a:cubicBezTo>
                  <a:cubicBezTo>
                    <a:pt x="1961649" y="3501"/>
                    <a:pt x="1964799" y="350"/>
                    <a:pt x="1968651" y="350"/>
                  </a:cubicBezTo>
                  <a:lnTo>
                    <a:pt x="1981138" y="350"/>
                  </a:lnTo>
                  <a:cubicBezTo>
                    <a:pt x="1984989" y="350"/>
                    <a:pt x="1988140" y="3501"/>
                    <a:pt x="1988140" y="7352"/>
                  </a:cubicBezTo>
                  <a:cubicBezTo>
                    <a:pt x="1988140" y="11203"/>
                    <a:pt x="1984989" y="14354"/>
                    <a:pt x="1981138" y="14354"/>
                  </a:cubicBezTo>
                  <a:close/>
                  <a:moveTo>
                    <a:pt x="1943676" y="14238"/>
                  </a:moveTo>
                  <a:lnTo>
                    <a:pt x="1931190" y="14238"/>
                  </a:lnTo>
                  <a:cubicBezTo>
                    <a:pt x="1927338" y="14238"/>
                    <a:pt x="1924187" y="11087"/>
                    <a:pt x="1924187" y="7235"/>
                  </a:cubicBezTo>
                  <a:cubicBezTo>
                    <a:pt x="1924187" y="3384"/>
                    <a:pt x="1927338" y="233"/>
                    <a:pt x="1931190" y="233"/>
                  </a:cubicBezTo>
                  <a:lnTo>
                    <a:pt x="1943676" y="233"/>
                  </a:lnTo>
                  <a:cubicBezTo>
                    <a:pt x="1947528" y="233"/>
                    <a:pt x="1950679" y="3384"/>
                    <a:pt x="1950679" y="7235"/>
                  </a:cubicBezTo>
                  <a:cubicBezTo>
                    <a:pt x="1950679" y="11087"/>
                    <a:pt x="1947528" y="14238"/>
                    <a:pt x="1943676" y="14238"/>
                  </a:cubicBezTo>
                  <a:close/>
                  <a:moveTo>
                    <a:pt x="1906098" y="14238"/>
                  </a:moveTo>
                  <a:lnTo>
                    <a:pt x="1893611" y="14238"/>
                  </a:lnTo>
                  <a:cubicBezTo>
                    <a:pt x="1889760" y="14238"/>
                    <a:pt x="1886609" y="11087"/>
                    <a:pt x="1886609" y="7235"/>
                  </a:cubicBezTo>
                  <a:cubicBezTo>
                    <a:pt x="1886609" y="3384"/>
                    <a:pt x="1889760" y="233"/>
                    <a:pt x="1893611" y="233"/>
                  </a:cubicBezTo>
                  <a:lnTo>
                    <a:pt x="1906098" y="233"/>
                  </a:lnTo>
                  <a:cubicBezTo>
                    <a:pt x="1909950" y="233"/>
                    <a:pt x="1913100" y="3384"/>
                    <a:pt x="1913100" y="7235"/>
                  </a:cubicBezTo>
                  <a:cubicBezTo>
                    <a:pt x="1913100" y="11087"/>
                    <a:pt x="1909950" y="14238"/>
                    <a:pt x="1906098" y="14238"/>
                  </a:cubicBezTo>
                  <a:close/>
                  <a:moveTo>
                    <a:pt x="1868637" y="14238"/>
                  </a:moveTo>
                  <a:lnTo>
                    <a:pt x="1856150" y="14238"/>
                  </a:lnTo>
                  <a:cubicBezTo>
                    <a:pt x="1852299" y="14238"/>
                    <a:pt x="1849148" y="11087"/>
                    <a:pt x="1849148" y="7235"/>
                  </a:cubicBezTo>
                  <a:cubicBezTo>
                    <a:pt x="1849148" y="3384"/>
                    <a:pt x="1852299" y="233"/>
                    <a:pt x="1856150" y="233"/>
                  </a:cubicBezTo>
                  <a:lnTo>
                    <a:pt x="1868637" y="233"/>
                  </a:lnTo>
                  <a:cubicBezTo>
                    <a:pt x="1872488" y="233"/>
                    <a:pt x="1875639" y="3384"/>
                    <a:pt x="1875639" y="7235"/>
                  </a:cubicBezTo>
                  <a:cubicBezTo>
                    <a:pt x="1875639" y="11087"/>
                    <a:pt x="1872488" y="14238"/>
                    <a:pt x="1868637" y="14238"/>
                  </a:cubicBezTo>
                  <a:close/>
                  <a:moveTo>
                    <a:pt x="1831176" y="14121"/>
                  </a:moveTo>
                  <a:lnTo>
                    <a:pt x="1818688" y="14121"/>
                  </a:lnTo>
                  <a:cubicBezTo>
                    <a:pt x="1814837" y="14121"/>
                    <a:pt x="1811686" y="10970"/>
                    <a:pt x="1811686" y="7119"/>
                  </a:cubicBezTo>
                  <a:cubicBezTo>
                    <a:pt x="1811686" y="3268"/>
                    <a:pt x="1814837" y="117"/>
                    <a:pt x="1818688" y="117"/>
                  </a:cubicBezTo>
                  <a:lnTo>
                    <a:pt x="1831176" y="117"/>
                  </a:lnTo>
                  <a:cubicBezTo>
                    <a:pt x="1835027" y="117"/>
                    <a:pt x="1838178" y="3268"/>
                    <a:pt x="1838178" y="7119"/>
                  </a:cubicBezTo>
                  <a:cubicBezTo>
                    <a:pt x="1838178" y="10970"/>
                    <a:pt x="1835027" y="14121"/>
                    <a:pt x="1831176" y="14121"/>
                  </a:cubicBezTo>
                  <a:close/>
                  <a:moveTo>
                    <a:pt x="1793714" y="14121"/>
                  </a:moveTo>
                  <a:lnTo>
                    <a:pt x="1781227" y="14121"/>
                  </a:lnTo>
                  <a:cubicBezTo>
                    <a:pt x="1777376" y="14121"/>
                    <a:pt x="1774225" y="10970"/>
                    <a:pt x="1774225" y="7119"/>
                  </a:cubicBezTo>
                  <a:cubicBezTo>
                    <a:pt x="1774225" y="3268"/>
                    <a:pt x="1777376" y="117"/>
                    <a:pt x="1781227" y="117"/>
                  </a:cubicBezTo>
                  <a:lnTo>
                    <a:pt x="1793714" y="117"/>
                  </a:lnTo>
                  <a:cubicBezTo>
                    <a:pt x="1797565" y="117"/>
                    <a:pt x="1800716" y="3268"/>
                    <a:pt x="1800716" y="7119"/>
                  </a:cubicBezTo>
                  <a:cubicBezTo>
                    <a:pt x="1800716" y="10970"/>
                    <a:pt x="1797565" y="14121"/>
                    <a:pt x="1793714" y="14121"/>
                  </a:cubicBezTo>
                  <a:close/>
                  <a:moveTo>
                    <a:pt x="1756136" y="14004"/>
                  </a:moveTo>
                  <a:lnTo>
                    <a:pt x="1743649" y="14004"/>
                  </a:lnTo>
                  <a:cubicBezTo>
                    <a:pt x="1739798" y="14004"/>
                    <a:pt x="1736647" y="10853"/>
                    <a:pt x="1736647" y="7002"/>
                  </a:cubicBezTo>
                  <a:cubicBezTo>
                    <a:pt x="1736647" y="3151"/>
                    <a:pt x="1739798" y="0"/>
                    <a:pt x="1743649" y="0"/>
                  </a:cubicBezTo>
                  <a:lnTo>
                    <a:pt x="1756136" y="0"/>
                  </a:lnTo>
                  <a:cubicBezTo>
                    <a:pt x="1759987" y="0"/>
                    <a:pt x="1763138" y="3151"/>
                    <a:pt x="1763138" y="7002"/>
                  </a:cubicBezTo>
                  <a:cubicBezTo>
                    <a:pt x="1763138" y="10853"/>
                    <a:pt x="1759987" y="14004"/>
                    <a:pt x="1756136" y="14004"/>
                  </a:cubicBezTo>
                  <a:close/>
                </a:path>
              </a:pathLst>
            </a:custGeom>
            <a:solidFill>
              <a:srgbClr val="000000"/>
            </a:solidFill>
            <a:ln w="11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0" name="Free-form: Shape 99">
              <a:extLst>
                <a:ext uri="{FF2B5EF4-FFF2-40B4-BE49-F238E27FC236}">
                  <a16:creationId xmlns:a16="http://schemas.microsoft.com/office/drawing/2014/main" id="{28596EA3-774D-2D1D-81EC-B14B27AA212E}"/>
                </a:ext>
              </a:extLst>
            </p:cNvPr>
            <p:cNvSpPr/>
            <p:nvPr/>
          </p:nvSpPr>
          <p:spPr>
            <a:xfrm>
              <a:off x="2499906" y="3035951"/>
              <a:ext cx="3463869" cy="354308"/>
            </a:xfrm>
            <a:custGeom>
              <a:avLst/>
              <a:gdLst>
                <a:gd name="connsiteX0" fmla="*/ 1223069 w 3463869"/>
                <a:gd name="connsiteY0" fmla="*/ 354308 h 354308"/>
                <a:gd name="connsiteX1" fmla="*/ 1210582 w 3463869"/>
                <a:gd name="connsiteY1" fmla="*/ 354308 h 354308"/>
                <a:gd name="connsiteX2" fmla="*/ 1203580 w 3463869"/>
                <a:gd name="connsiteY2" fmla="*/ 347306 h 354308"/>
                <a:gd name="connsiteX3" fmla="*/ 1210582 w 3463869"/>
                <a:gd name="connsiteY3" fmla="*/ 340304 h 354308"/>
                <a:gd name="connsiteX4" fmla="*/ 1223069 w 3463869"/>
                <a:gd name="connsiteY4" fmla="*/ 340304 h 354308"/>
                <a:gd name="connsiteX5" fmla="*/ 1230071 w 3463869"/>
                <a:gd name="connsiteY5" fmla="*/ 347306 h 354308"/>
                <a:gd name="connsiteX6" fmla="*/ 1223069 w 3463869"/>
                <a:gd name="connsiteY6" fmla="*/ 354308 h 354308"/>
                <a:gd name="connsiteX7" fmla="*/ 1248043 w 3463869"/>
                <a:gd name="connsiteY7" fmla="*/ 354308 h 354308"/>
                <a:gd name="connsiteX8" fmla="*/ 1243142 w 3463869"/>
                <a:gd name="connsiteY8" fmla="*/ 352207 h 354308"/>
                <a:gd name="connsiteX9" fmla="*/ 1243142 w 3463869"/>
                <a:gd name="connsiteY9" fmla="*/ 342288 h 354308"/>
                <a:gd name="connsiteX10" fmla="*/ 1252011 w 3463869"/>
                <a:gd name="connsiteY10" fmla="*/ 333418 h 354308"/>
                <a:gd name="connsiteX11" fmla="*/ 1261931 w 3463869"/>
                <a:gd name="connsiteY11" fmla="*/ 333418 h 354308"/>
                <a:gd name="connsiteX12" fmla="*/ 1261931 w 3463869"/>
                <a:gd name="connsiteY12" fmla="*/ 343338 h 354308"/>
                <a:gd name="connsiteX13" fmla="*/ 1253062 w 3463869"/>
                <a:gd name="connsiteY13" fmla="*/ 352207 h 354308"/>
                <a:gd name="connsiteX14" fmla="*/ 1248160 w 3463869"/>
                <a:gd name="connsiteY14" fmla="*/ 354191 h 354308"/>
                <a:gd name="connsiteX15" fmla="*/ 1185608 w 3463869"/>
                <a:gd name="connsiteY15" fmla="*/ 354308 h 354308"/>
                <a:gd name="connsiteX16" fmla="*/ 1173121 w 3463869"/>
                <a:gd name="connsiteY16" fmla="*/ 354308 h 354308"/>
                <a:gd name="connsiteX17" fmla="*/ 1166118 w 3463869"/>
                <a:gd name="connsiteY17" fmla="*/ 347306 h 354308"/>
                <a:gd name="connsiteX18" fmla="*/ 1173121 w 3463869"/>
                <a:gd name="connsiteY18" fmla="*/ 340304 h 354308"/>
                <a:gd name="connsiteX19" fmla="*/ 1185608 w 3463869"/>
                <a:gd name="connsiteY19" fmla="*/ 340304 h 354308"/>
                <a:gd name="connsiteX20" fmla="*/ 1192610 w 3463869"/>
                <a:gd name="connsiteY20" fmla="*/ 347306 h 354308"/>
                <a:gd name="connsiteX21" fmla="*/ 1185608 w 3463869"/>
                <a:gd name="connsiteY21" fmla="*/ 354308 h 354308"/>
                <a:gd name="connsiteX22" fmla="*/ 1148146 w 3463869"/>
                <a:gd name="connsiteY22" fmla="*/ 354191 h 354308"/>
                <a:gd name="connsiteX23" fmla="*/ 1135659 w 3463869"/>
                <a:gd name="connsiteY23" fmla="*/ 354191 h 354308"/>
                <a:gd name="connsiteX24" fmla="*/ 1128657 w 3463869"/>
                <a:gd name="connsiteY24" fmla="*/ 347189 h 354308"/>
                <a:gd name="connsiteX25" fmla="*/ 1135659 w 3463869"/>
                <a:gd name="connsiteY25" fmla="*/ 340187 h 354308"/>
                <a:gd name="connsiteX26" fmla="*/ 1148146 w 3463869"/>
                <a:gd name="connsiteY26" fmla="*/ 340187 h 354308"/>
                <a:gd name="connsiteX27" fmla="*/ 1155148 w 3463869"/>
                <a:gd name="connsiteY27" fmla="*/ 347189 h 354308"/>
                <a:gd name="connsiteX28" fmla="*/ 1148146 w 3463869"/>
                <a:gd name="connsiteY28" fmla="*/ 354191 h 354308"/>
                <a:gd name="connsiteX29" fmla="*/ 1110568 w 3463869"/>
                <a:gd name="connsiteY29" fmla="*/ 354191 h 354308"/>
                <a:gd name="connsiteX30" fmla="*/ 1098081 w 3463869"/>
                <a:gd name="connsiteY30" fmla="*/ 354191 h 354308"/>
                <a:gd name="connsiteX31" fmla="*/ 1091079 w 3463869"/>
                <a:gd name="connsiteY31" fmla="*/ 347189 h 354308"/>
                <a:gd name="connsiteX32" fmla="*/ 1098081 w 3463869"/>
                <a:gd name="connsiteY32" fmla="*/ 340187 h 354308"/>
                <a:gd name="connsiteX33" fmla="*/ 1110568 w 3463869"/>
                <a:gd name="connsiteY33" fmla="*/ 340187 h 354308"/>
                <a:gd name="connsiteX34" fmla="*/ 1117570 w 3463869"/>
                <a:gd name="connsiteY34" fmla="*/ 347189 h 354308"/>
                <a:gd name="connsiteX35" fmla="*/ 1110568 w 3463869"/>
                <a:gd name="connsiteY35" fmla="*/ 354191 h 354308"/>
                <a:gd name="connsiteX36" fmla="*/ 1073107 w 3463869"/>
                <a:gd name="connsiteY36" fmla="*/ 354075 h 354308"/>
                <a:gd name="connsiteX37" fmla="*/ 1060620 w 3463869"/>
                <a:gd name="connsiteY37" fmla="*/ 354075 h 354308"/>
                <a:gd name="connsiteX38" fmla="*/ 1053617 w 3463869"/>
                <a:gd name="connsiteY38" fmla="*/ 347072 h 354308"/>
                <a:gd name="connsiteX39" fmla="*/ 1060620 w 3463869"/>
                <a:gd name="connsiteY39" fmla="*/ 340070 h 354308"/>
                <a:gd name="connsiteX40" fmla="*/ 1073107 w 3463869"/>
                <a:gd name="connsiteY40" fmla="*/ 340070 h 354308"/>
                <a:gd name="connsiteX41" fmla="*/ 1080109 w 3463869"/>
                <a:gd name="connsiteY41" fmla="*/ 347072 h 354308"/>
                <a:gd name="connsiteX42" fmla="*/ 1073107 w 3463869"/>
                <a:gd name="connsiteY42" fmla="*/ 354075 h 354308"/>
                <a:gd name="connsiteX43" fmla="*/ 1035528 w 3463869"/>
                <a:gd name="connsiteY43" fmla="*/ 354075 h 354308"/>
                <a:gd name="connsiteX44" fmla="*/ 1023041 w 3463869"/>
                <a:gd name="connsiteY44" fmla="*/ 354075 h 354308"/>
                <a:gd name="connsiteX45" fmla="*/ 1016039 w 3463869"/>
                <a:gd name="connsiteY45" fmla="*/ 347072 h 354308"/>
                <a:gd name="connsiteX46" fmla="*/ 1023041 w 3463869"/>
                <a:gd name="connsiteY46" fmla="*/ 340070 h 354308"/>
                <a:gd name="connsiteX47" fmla="*/ 1035528 w 3463869"/>
                <a:gd name="connsiteY47" fmla="*/ 340070 h 354308"/>
                <a:gd name="connsiteX48" fmla="*/ 1042531 w 3463869"/>
                <a:gd name="connsiteY48" fmla="*/ 347072 h 354308"/>
                <a:gd name="connsiteX49" fmla="*/ 1035528 w 3463869"/>
                <a:gd name="connsiteY49" fmla="*/ 354075 h 354308"/>
                <a:gd name="connsiteX50" fmla="*/ 998067 w 3463869"/>
                <a:gd name="connsiteY50" fmla="*/ 353958 h 354308"/>
                <a:gd name="connsiteX51" fmla="*/ 985580 w 3463869"/>
                <a:gd name="connsiteY51" fmla="*/ 353958 h 354308"/>
                <a:gd name="connsiteX52" fmla="*/ 978578 w 3463869"/>
                <a:gd name="connsiteY52" fmla="*/ 346956 h 354308"/>
                <a:gd name="connsiteX53" fmla="*/ 985580 w 3463869"/>
                <a:gd name="connsiteY53" fmla="*/ 339954 h 354308"/>
                <a:gd name="connsiteX54" fmla="*/ 998067 w 3463869"/>
                <a:gd name="connsiteY54" fmla="*/ 339954 h 354308"/>
                <a:gd name="connsiteX55" fmla="*/ 1005069 w 3463869"/>
                <a:gd name="connsiteY55" fmla="*/ 346956 h 354308"/>
                <a:gd name="connsiteX56" fmla="*/ 998067 w 3463869"/>
                <a:gd name="connsiteY56" fmla="*/ 353958 h 354308"/>
                <a:gd name="connsiteX57" fmla="*/ 960606 w 3463869"/>
                <a:gd name="connsiteY57" fmla="*/ 353958 h 354308"/>
                <a:gd name="connsiteX58" fmla="*/ 948119 w 3463869"/>
                <a:gd name="connsiteY58" fmla="*/ 353958 h 354308"/>
                <a:gd name="connsiteX59" fmla="*/ 941116 w 3463869"/>
                <a:gd name="connsiteY59" fmla="*/ 346956 h 354308"/>
                <a:gd name="connsiteX60" fmla="*/ 948119 w 3463869"/>
                <a:gd name="connsiteY60" fmla="*/ 339954 h 354308"/>
                <a:gd name="connsiteX61" fmla="*/ 960606 w 3463869"/>
                <a:gd name="connsiteY61" fmla="*/ 339954 h 354308"/>
                <a:gd name="connsiteX62" fmla="*/ 967608 w 3463869"/>
                <a:gd name="connsiteY62" fmla="*/ 346956 h 354308"/>
                <a:gd name="connsiteX63" fmla="*/ 960606 w 3463869"/>
                <a:gd name="connsiteY63" fmla="*/ 353958 h 354308"/>
                <a:gd name="connsiteX64" fmla="*/ 923144 w 3463869"/>
                <a:gd name="connsiteY64" fmla="*/ 353841 h 354308"/>
                <a:gd name="connsiteX65" fmla="*/ 910657 w 3463869"/>
                <a:gd name="connsiteY65" fmla="*/ 353841 h 354308"/>
                <a:gd name="connsiteX66" fmla="*/ 903655 w 3463869"/>
                <a:gd name="connsiteY66" fmla="*/ 346839 h 354308"/>
                <a:gd name="connsiteX67" fmla="*/ 910657 w 3463869"/>
                <a:gd name="connsiteY67" fmla="*/ 339837 h 354308"/>
                <a:gd name="connsiteX68" fmla="*/ 923144 w 3463869"/>
                <a:gd name="connsiteY68" fmla="*/ 339837 h 354308"/>
                <a:gd name="connsiteX69" fmla="*/ 930146 w 3463869"/>
                <a:gd name="connsiteY69" fmla="*/ 346839 h 354308"/>
                <a:gd name="connsiteX70" fmla="*/ 923144 w 3463869"/>
                <a:gd name="connsiteY70" fmla="*/ 353841 h 354308"/>
                <a:gd name="connsiteX71" fmla="*/ 885566 w 3463869"/>
                <a:gd name="connsiteY71" fmla="*/ 353841 h 354308"/>
                <a:gd name="connsiteX72" fmla="*/ 873079 w 3463869"/>
                <a:gd name="connsiteY72" fmla="*/ 353841 h 354308"/>
                <a:gd name="connsiteX73" fmla="*/ 866077 w 3463869"/>
                <a:gd name="connsiteY73" fmla="*/ 346839 h 354308"/>
                <a:gd name="connsiteX74" fmla="*/ 873079 w 3463869"/>
                <a:gd name="connsiteY74" fmla="*/ 339837 h 354308"/>
                <a:gd name="connsiteX75" fmla="*/ 885566 w 3463869"/>
                <a:gd name="connsiteY75" fmla="*/ 339837 h 354308"/>
                <a:gd name="connsiteX76" fmla="*/ 892568 w 3463869"/>
                <a:gd name="connsiteY76" fmla="*/ 346839 h 354308"/>
                <a:gd name="connsiteX77" fmla="*/ 885566 w 3463869"/>
                <a:gd name="connsiteY77" fmla="*/ 353841 h 354308"/>
                <a:gd name="connsiteX78" fmla="*/ 848105 w 3463869"/>
                <a:gd name="connsiteY78" fmla="*/ 353725 h 354308"/>
                <a:gd name="connsiteX79" fmla="*/ 835618 w 3463869"/>
                <a:gd name="connsiteY79" fmla="*/ 353725 h 354308"/>
                <a:gd name="connsiteX80" fmla="*/ 828615 w 3463869"/>
                <a:gd name="connsiteY80" fmla="*/ 346722 h 354308"/>
                <a:gd name="connsiteX81" fmla="*/ 835618 w 3463869"/>
                <a:gd name="connsiteY81" fmla="*/ 339720 h 354308"/>
                <a:gd name="connsiteX82" fmla="*/ 848105 w 3463869"/>
                <a:gd name="connsiteY82" fmla="*/ 339720 h 354308"/>
                <a:gd name="connsiteX83" fmla="*/ 855107 w 3463869"/>
                <a:gd name="connsiteY83" fmla="*/ 346722 h 354308"/>
                <a:gd name="connsiteX84" fmla="*/ 848105 w 3463869"/>
                <a:gd name="connsiteY84" fmla="*/ 353725 h 354308"/>
                <a:gd name="connsiteX85" fmla="*/ 810526 w 3463869"/>
                <a:gd name="connsiteY85" fmla="*/ 353725 h 354308"/>
                <a:gd name="connsiteX86" fmla="*/ 798039 w 3463869"/>
                <a:gd name="connsiteY86" fmla="*/ 353725 h 354308"/>
                <a:gd name="connsiteX87" fmla="*/ 791037 w 3463869"/>
                <a:gd name="connsiteY87" fmla="*/ 346722 h 354308"/>
                <a:gd name="connsiteX88" fmla="*/ 798039 w 3463869"/>
                <a:gd name="connsiteY88" fmla="*/ 339720 h 354308"/>
                <a:gd name="connsiteX89" fmla="*/ 810526 w 3463869"/>
                <a:gd name="connsiteY89" fmla="*/ 339720 h 354308"/>
                <a:gd name="connsiteX90" fmla="*/ 817529 w 3463869"/>
                <a:gd name="connsiteY90" fmla="*/ 346722 h 354308"/>
                <a:gd name="connsiteX91" fmla="*/ 810526 w 3463869"/>
                <a:gd name="connsiteY91" fmla="*/ 353725 h 354308"/>
                <a:gd name="connsiteX92" fmla="*/ 773065 w 3463869"/>
                <a:gd name="connsiteY92" fmla="*/ 353608 h 354308"/>
                <a:gd name="connsiteX93" fmla="*/ 760578 w 3463869"/>
                <a:gd name="connsiteY93" fmla="*/ 353608 h 354308"/>
                <a:gd name="connsiteX94" fmla="*/ 753576 w 3463869"/>
                <a:gd name="connsiteY94" fmla="*/ 346606 h 354308"/>
                <a:gd name="connsiteX95" fmla="*/ 760578 w 3463869"/>
                <a:gd name="connsiteY95" fmla="*/ 339603 h 354308"/>
                <a:gd name="connsiteX96" fmla="*/ 773065 w 3463869"/>
                <a:gd name="connsiteY96" fmla="*/ 339603 h 354308"/>
                <a:gd name="connsiteX97" fmla="*/ 780067 w 3463869"/>
                <a:gd name="connsiteY97" fmla="*/ 346606 h 354308"/>
                <a:gd name="connsiteX98" fmla="*/ 773065 w 3463869"/>
                <a:gd name="connsiteY98" fmla="*/ 353608 h 354308"/>
                <a:gd name="connsiteX99" fmla="*/ 742839 w 3463869"/>
                <a:gd name="connsiteY99" fmla="*/ 336102 h 354308"/>
                <a:gd name="connsiteX100" fmla="*/ 737938 w 3463869"/>
                <a:gd name="connsiteY100" fmla="*/ 334002 h 354308"/>
                <a:gd name="connsiteX101" fmla="*/ 729068 w 3463869"/>
                <a:gd name="connsiteY101" fmla="*/ 325133 h 354308"/>
                <a:gd name="connsiteX102" fmla="*/ 729068 w 3463869"/>
                <a:gd name="connsiteY102" fmla="*/ 315213 h 354308"/>
                <a:gd name="connsiteX103" fmla="*/ 738988 w 3463869"/>
                <a:gd name="connsiteY103" fmla="*/ 315213 h 354308"/>
                <a:gd name="connsiteX104" fmla="*/ 747857 w 3463869"/>
                <a:gd name="connsiteY104" fmla="*/ 324082 h 354308"/>
                <a:gd name="connsiteX105" fmla="*/ 747857 w 3463869"/>
                <a:gd name="connsiteY105" fmla="*/ 334002 h 354308"/>
                <a:gd name="connsiteX106" fmla="*/ 742956 w 3463869"/>
                <a:gd name="connsiteY106" fmla="*/ 335986 h 354308"/>
                <a:gd name="connsiteX107" fmla="*/ 1274652 w 3463869"/>
                <a:gd name="connsiteY107" fmla="*/ 327817 h 354308"/>
                <a:gd name="connsiteX108" fmla="*/ 1269750 w 3463869"/>
                <a:gd name="connsiteY108" fmla="*/ 325716 h 354308"/>
                <a:gd name="connsiteX109" fmla="*/ 1269750 w 3463869"/>
                <a:gd name="connsiteY109" fmla="*/ 315796 h 354308"/>
                <a:gd name="connsiteX110" fmla="*/ 1278619 w 3463869"/>
                <a:gd name="connsiteY110" fmla="*/ 306927 h 354308"/>
                <a:gd name="connsiteX111" fmla="*/ 1288539 w 3463869"/>
                <a:gd name="connsiteY111" fmla="*/ 306927 h 354308"/>
                <a:gd name="connsiteX112" fmla="*/ 1288539 w 3463869"/>
                <a:gd name="connsiteY112" fmla="*/ 316847 h 354308"/>
                <a:gd name="connsiteX113" fmla="*/ 1279670 w 3463869"/>
                <a:gd name="connsiteY113" fmla="*/ 325716 h 354308"/>
                <a:gd name="connsiteX114" fmla="*/ 1274768 w 3463869"/>
                <a:gd name="connsiteY114" fmla="*/ 327700 h 354308"/>
                <a:gd name="connsiteX115" fmla="*/ 6915 w 3463869"/>
                <a:gd name="connsiteY115" fmla="*/ 314162 h 354308"/>
                <a:gd name="connsiteX116" fmla="*/ 2013 w 3463869"/>
                <a:gd name="connsiteY116" fmla="*/ 312062 h 354308"/>
                <a:gd name="connsiteX117" fmla="*/ 2013 w 3463869"/>
                <a:gd name="connsiteY117" fmla="*/ 302142 h 354308"/>
                <a:gd name="connsiteX118" fmla="*/ 10882 w 3463869"/>
                <a:gd name="connsiteY118" fmla="*/ 293273 h 354308"/>
                <a:gd name="connsiteX119" fmla="*/ 20802 w 3463869"/>
                <a:gd name="connsiteY119" fmla="*/ 293273 h 354308"/>
                <a:gd name="connsiteX120" fmla="*/ 20802 w 3463869"/>
                <a:gd name="connsiteY120" fmla="*/ 303192 h 354308"/>
                <a:gd name="connsiteX121" fmla="*/ 11933 w 3463869"/>
                <a:gd name="connsiteY121" fmla="*/ 312062 h 354308"/>
                <a:gd name="connsiteX122" fmla="*/ 7031 w 3463869"/>
                <a:gd name="connsiteY122" fmla="*/ 314046 h 354308"/>
                <a:gd name="connsiteX123" fmla="*/ 716348 w 3463869"/>
                <a:gd name="connsiteY123" fmla="*/ 309611 h 354308"/>
                <a:gd name="connsiteX124" fmla="*/ 711446 w 3463869"/>
                <a:gd name="connsiteY124" fmla="*/ 307510 h 354308"/>
                <a:gd name="connsiteX125" fmla="*/ 702577 w 3463869"/>
                <a:gd name="connsiteY125" fmla="*/ 298641 h 354308"/>
                <a:gd name="connsiteX126" fmla="*/ 702577 w 3463869"/>
                <a:gd name="connsiteY126" fmla="*/ 288721 h 354308"/>
                <a:gd name="connsiteX127" fmla="*/ 712497 w 3463869"/>
                <a:gd name="connsiteY127" fmla="*/ 288721 h 354308"/>
                <a:gd name="connsiteX128" fmla="*/ 721366 w 3463869"/>
                <a:gd name="connsiteY128" fmla="*/ 297591 h 354308"/>
                <a:gd name="connsiteX129" fmla="*/ 721366 w 3463869"/>
                <a:gd name="connsiteY129" fmla="*/ 307510 h 354308"/>
                <a:gd name="connsiteX130" fmla="*/ 716464 w 3463869"/>
                <a:gd name="connsiteY130" fmla="*/ 309494 h 354308"/>
                <a:gd name="connsiteX131" fmla="*/ 1301143 w 3463869"/>
                <a:gd name="connsiteY131" fmla="*/ 301325 h 354308"/>
                <a:gd name="connsiteX132" fmla="*/ 1296241 w 3463869"/>
                <a:gd name="connsiteY132" fmla="*/ 299225 h 354308"/>
                <a:gd name="connsiteX133" fmla="*/ 1296241 w 3463869"/>
                <a:gd name="connsiteY133" fmla="*/ 289305 h 354308"/>
                <a:gd name="connsiteX134" fmla="*/ 1305111 w 3463869"/>
                <a:gd name="connsiteY134" fmla="*/ 280436 h 354308"/>
                <a:gd name="connsiteX135" fmla="*/ 1315030 w 3463869"/>
                <a:gd name="connsiteY135" fmla="*/ 280436 h 354308"/>
                <a:gd name="connsiteX136" fmla="*/ 1315030 w 3463869"/>
                <a:gd name="connsiteY136" fmla="*/ 290355 h 354308"/>
                <a:gd name="connsiteX137" fmla="*/ 1306161 w 3463869"/>
                <a:gd name="connsiteY137" fmla="*/ 299225 h 354308"/>
                <a:gd name="connsiteX138" fmla="*/ 1301260 w 3463869"/>
                <a:gd name="connsiteY138" fmla="*/ 301209 h 354308"/>
                <a:gd name="connsiteX139" fmla="*/ 33523 w 3463869"/>
                <a:gd name="connsiteY139" fmla="*/ 287788 h 354308"/>
                <a:gd name="connsiteX140" fmla="*/ 28621 w 3463869"/>
                <a:gd name="connsiteY140" fmla="*/ 285687 h 354308"/>
                <a:gd name="connsiteX141" fmla="*/ 28621 w 3463869"/>
                <a:gd name="connsiteY141" fmla="*/ 275767 h 354308"/>
                <a:gd name="connsiteX142" fmla="*/ 37491 w 3463869"/>
                <a:gd name="connsiteY142" fmla="*/ 266898 h 354308"/>
                <a:gd name="connsiteX143" fmla="*/ 47410 w 3463869"/>
                <a:gd name="connsiteY143" fmla="*/ 266898 h 354308"/>
                <a:gd name="connsiteX144" fmla="*/ 47410 w 3463869"/>
                <a:gd name="connsiteY144" fmla="*/ 276818 h 354308"/>
                <a:gd name="connsiteX145" fmla="*/ 38541 w 3463869"/>
                <a:gd name="connsiteY145" fmla="*/ 285687 h 354308"/>
                <a:gd name="connsiteX146" fmla="*/ 33639 w 3463869"/>
                <a:gd name="connsiteY146" fmla="*/ 287671 h 354308"/>
                <a:gd name="connsiteX147" fmla="*/ 689856 w 3463869"/>
                <a:gd name="connsiteY147" fmla="*/ 283003 h 354308"/>
                <a:gd name="connsiteX148" fmla="*/ 684955 w 3463869"/>
                <a:gd name="connsiteY148" fmla="*/ 280902 h 354308"/>
                <a:gd name="connsiteX149" fmla="*/ 676085 w 3463869"/>
                <a:gd name="connsiteY149" fmla="*/ 272033 h 354308"/>
                <a:gd name="connsiteX150" fmla="*/ 676085 w 3463869"/>
                <a:gd name="connsiteY150" fmla="*/ 262113 h 354308"/>
                <a:gd name="connsiteX151" fmla="*/ 686005 w 3463869"/>
                <a:gd name="connsiteY151" fmla="*/ 262113 h 354308"/>
                <a:gd name="connsiteX152" fmla="*/ 694874 w 3463869"/>
                <a:gd name="connsiteY152" fmla="*/ 270983 h 354308"/>
                <a:gd name="connsiteX153" fmla="*/ 694874 w 3463869"/>
                <a:gd name="connsiteY153" fmla="*/ 280902 h 354308"/>
                <a:gd name="connsiteX154" fmla="*/ 689973 w 3463869"/>
                <a:gd name="connsiteY154" fmla="*/ 282886 h 354308"/>
                <a:gd name="connsiteX155" fmla="*/ 1327751 w 3463869"/>
                <a:gd name="connsiteY155" fmla="*/ 274951 h 354308"/>
                <a:gd name="connsiteX156" fmla="*/ 1322850 w 3463869"/>
                <a:gd name="connsiteY156" fmla="*/ 272850 h 354308"/>
                <a:gd name="connsiteX157" fmla="*/ 1322850 w 3463869"/>
                <a:gd name="connsiteY157" fmla="*/ 262930 h 354308"/>
                <a:gd name="connsiteX158" fmla="*/ 1331719 w 3463869"/>
                <a:gd name="connsiteY158" fmla="*/ 254061 h 354308"/>
                <a:gd name="connsiteX159" fmla="*/ 1341639 w 3463869"/>
                <a:gd name="connsiteY159" fmla="*/ 254061 h 354308"/>
                <a:gd name="connsiteX160" fmla="*/ 1341639 w 3463869"/>
                <a:gd name="connsiteY160" fmla="*/ 263980 h 354308"/>
                <a:gd name="connsiteX161" fmla="*/ 1332769 w 3463869"/>
                <a:gd name="connsiteY161" fmla="*/ 272850 h 354308"/>
                <a:gd name="connsiteX162" fmla="*/ 1327868 w 3463869"/>
                <a:gd name="connsiteY162" fmla="*/ 274834 h 354308"/>
                <a:gd name="connsiteX163" fmla="*/ 60014 w 3463869"/>
                <a:gd name="connsiteY163" fmla="*/ 261296 h 354308"/>
                <a:gd name="connsiteX164" fmla="*/ 55113 w 3463869"/>
                <a:gd name="connsiteY164" fmla="*/ 259196 h 354308"/>
                <a:gd name="connsiteX165" fmla="*/ 55113 w 3463869"/>
                <a:gd name="connsiteY165" fmla="*/ 249276 h 354308"/>
                <a:gd name="connsiteX166" fmla="*/ 63982 w 3463869"/>
                <a:gd name="connsiteY166" fmla="*/ 240407 h 354308"/>
                <a:gd name="connsiteX167" fmla="*/ 73902 w 3463869"/>
                <a:gd name="connsiteY167" fmla="*/ 240407 h 354308"/>
                <a:gd name="connsiteX168" fmla="*/ 73902 w 3463869"/>
                <a:gd name="connsiteY168" fmla="*/ 250326 h 354308"/>
                <a:gd name="connsiteX169" fmla="*/ 65032 w 3463869"/>
                <a:gd name="connsiteY169" fmla="*/ 259196 h 354308"/>
                <a:gd name="connsiteX170" fmla="*/ 60131 w 3463869"/>
                <a:gd name="connsiteY170" fmla="*/ 261180 h 354308"/>
                <a:gd name="connsiteX171" fmla="*/ 663365 w 3463869"/>
                <a:gd name="connsiteY171" fmla="*/ 256395 h 354308"/>
                <a:gd name="connsiteX172" fmla="*/ 658463 w 3463869"/>
                <a:gd name="connsiteY172" fmla="*/ 254294 h 354308"/>
                <a:gd name="connsiteX173" fmla="*/ 649594 w 3463869"/>
                <a:gd name="connsiteY173" fmla="*/ 245425 h 354308"/>
                <a:gd name="connsiteX174" fmla="*/ 649594 w 3463869"/>
                <a:gd name="connsiteY174" fmla="*/ 235505 h 354308"/>
                <a:gd name="connsiteX175" fmla="*/ 659514 w 3463869"/>
                <a:gd name="connsiteY175" fmla="*/ 235505 h 354308"/>
                <a:gd name="connsiteX176" fmla="*/ 668383 w 3463869"/>
                <a:gd name="connsiteY176" fmla="*/ 244374 h 354308"/>
                <a:gd name="connsiteX177" fmla="*/ 668383 w 3463869"/>
                <a:gd name="connsiteY177" fmla="*/ 254294 h 354308"/>
                <a:gd name="connsiteX178" fmla="*/ 663482 w 3463869"/>
                <a:gd name="connsiteY178" fmla="*/ 256278 h 354308"/>
                <a:gd name="connsiteX179" fmla="*/ 1354359 w 3463869"/>
                <a:gd name="connsiteY179" fmla="*/ 248459 h 354308"/>
                <a:gd name="connsiteX180" fmla="*/ 1349458 w 3463869"/>
                <a:gd name="connsiteY180" fmla="*/ 246358 h 354308"/>
                <a:gd name="connsiteX181" fmla="*/ 1349458 w 3463869"/>
                <a:gd name="connsiteY181" fmla="*/ 236439 h 354308"/>
                <a:gd name="connsiteX182" fmla="*/ 1358327 w 3463869"/>
                <a:gd name="connsiteY182" fmla="*/ 227569 h 354308"/>
                <a:gd name="connsiteX183" fmla="*/ 1368247 w 3463869"/>
                <a:gd name="connsiteY183" fmla="*/ 227569 h 354308"/>
                <a:gd name="connsiteX184" fmla="*/ 1368247 w 3463869"/>
                <a:gd name="connsiteY184" fmla="*/ 237489 h 354308"/>
                <a:gd name="connsiteX185" fmla="*/ 1359377 w 3463869"/>
                <a:gd name="connsiteY185" fmla="*/ 246358 h 354308"/>
                <a:gd name="connsiteX186" fmla="*/ 1354476 w 3463869"/>
                <a:gd name="connsiteY186" fmla="*/ 248342 h 354308"/>
                <a:gd name="connsiteX187" fmla="*/ 86622 w 3463869"/>
                <a:gd name="connsiteY187" fmla="*/ 234805 h 354308"/>
                <a:gd name="connsiteX188" fmla="*/ 81721 w 3463869"/>
                <a:gd name="connsiteY188" fmla="*/ 232704 h 354308"/>
                <a:gd name="connsiteX189" fmla="*/ 81721 w 3463869"/>
                <a:gd name="connsiteY189" fmla="*/ 222785 h 354308"/>
                <a:gd name="connsiteX190" fmla="*/ 90590 w 3463869"/>
                <a:gd name="connsiteY190" fmla="*/ 213915 h 354308"/>
                <a:gd name="connsiteX191" fmla="*/ 100510 w 3463869"/>
                <a:gd name="connsiteY191" fmla="*/ 213915 h 354308"/>
                <a:gd name="connsiteX192" fmla="*/ 100510 w 3463869"/>
                <a:gd name="connsiteY192" fmla="*/ 223835 h 354308"/>
                <a:gd name="connsiteX193" fmla="*/ 91640 w 3463869"/>
                <a:gd name="connsiteY193" fmla="*/ 232704 h 354308"/>
                <a:gd name="connsiteX194" fmla="*/ 86739 w 3463869"/>
                <a:gd name="connsiteY194" fmla="*/ 234688 h 354308"/>
                <a:gd name="connsiteX195" fmla="*/ 636990 w 3463869"/>
                <a:gd name="connsiteY195" fmla="*/ 229903 h 354308"/>
                <a:gd name="connsiteX196" fmla="*/ 632089 w 3463869"/>
                <a:gd name="connsiteY196" fmla="*/ 227803 h 354308"/>
                <a:gd name="connsiteX197" fmla="*/ 623219 w 3463869"/>
                <a:gd name="connsiteY197" fmla="*/ 218933 h 354308"/>
                <a:gd name="connsiteX198" fmla="*/ 623219 w 3463869"/>
                <a:gd name="connsiteY198" fmla="*/ 209014 h 354308"/>
                <a:gd name="connsiteX199" fmla="*/ 633139 w 3463869"/>
                <a:gd name="connsiteY199" fmla="*/ 209014 h 354308"/>
                <a:gd name="connsiteX200" fmla="*/ 642008 w 3463869"/>
                <a:gd name="connsiteY200" fmla="*/ 217883 h 354308"/>
                <a:gd name="connsiteX201" fmla="*/ 642008 w 3463869"/>
                <a:gd name="connsiteY201" fmla="*/ 227803 h 354308"/>
                <a:gd name="connsiteX202" fmla="*/ 637107 w 3463869"/>
                <a:gd name="connsiteY202" fmla="*/ 229787 h 354308"/>
                <a:gd name="connsiteX203" fmla="*/ 1380851 w 3463869"/>
                <a:gd name="connsiteY203" fmla="*/ 221968 h 354308"/>
                <a:gd name="connsiteX204" fmla="*/ 1375949 w 3463869"/>
                <a:gd name="connsiteY204" fmla="*/ 219867 h 354308"/>
                <a:gd name="connsiteX205" fmla="*/ 1375949 w 3463869"/>
                <a:gd name="connsiteY205" fmla="*/ 209947 h 354308"/>
                <a:gd name="connsiteX206" fmla="*/ 1384819 w 3463869"/>
                <a:gd name="connsiteY206" fmla="*/ 201078 h 354308"/>
                <a:gd name="connsiteX207" fmla="*/ 1394738 w 3463869"/>
                <a:gd name="connsiteY207" fmla="*/ 201078 h 354308"/>
                <a:gd name="connsiteX208" fmla="*/ 1394738 w 3463869"/>
                <a:gd name="connsiteY208" fmla="*/ 210998 h 354308"/>
                <a:gd name="connsiteX209" fmla="*/ 1385869 w 3463869"/>
                <a:gd name="connsiteY209" fmla="*/ 219867 h 354308"/>
                <a:gd name="connsiteX210" fmla="*/ 1380967 w 3463869"/>
                <a:gd name="connsiteY210" fmla="*/ 221851 h 354308"/>
                <a:gd name="connsiteX211" fmla="*/ 113230 w 3463869"/>
                <a:gd name="connsiteY211" fmla="*/ 208313 h 354308"/>
                <a:gd name="connsiteX212" fmla="*/ 108329 w 3463869"/>
                <a:gd name="connsiteY212" fmla="*/ 206213 h 354308"/>
                <a:gd name="connsiteX213" fmla="*/ 108329 w 3463869"/>
                <a:gd name="connsiteY213" fmla="*/ 196293 h 354308"/>
                <a:gd name="connsiteX214" fmla="*/ 117198 w 3463869"/>
                <a:gd name="connsiteY214" fmla="*/ 187424 h 354308"/>
                <a:gd name="connsiteX215" fmla="*/ 127118 w 3463869"/>
                <a:gd name="connsiteY215" fmla="*/ 187424 h 354308"/>
                <a:gd name="connsiteX216" fmla="*/ 127118 w 3463869"/>
                <a:gd name="connsiteY216" fmla="*/ 197343 h 354308"/>
                <a:gd name="connsiteX217" fmla="*/ 118249 w 3463869"/>
                <a:gd name="connsiteY217" fmla="*/ 206213 h 354308"/>
                <a:gd name="connsiteX218" fmla="*/ 113347 w 3463869"/>
                <a:gd name="connsiteY218" fmla="*/ 208197 h 354308"/>
                <a:gd name="connsiteX219" fmla="*/ 610499 w 3463869"/>
                <a:gd name="connsiteY219" fmla="*/ 203295 h 354308"/>
                <a:gd name="connsiteX220" fmla="*/ 605597 w 3463869"/>
                <a:gd name="connsiteY220" fmla="*/ 201195 h 354308"/>
                <a:gd name="connsiteX221" fmla="*/ 596728 w 3463869"/>
                <a:gd name="connsiteY221" fmla="*/ 192325 h 354308"/>
                <a:gd name="connsiteX222" fmla="*/ 596728 w 3463869"/>
                <a:gd name="connsiteY222" fmla="*/ 182406 h 354308"/>
                <a:gd name="connsiteX223" fmla="*/ 606648 w 3463869"/>
                <a:gd name="connsiteY223" fmla="*/ 182406 h 354308"/>
                <a:gd name="connsiteX224" fmla="*/ 615517 w 3463869"/>
                <a:gd name="connsiteY224" fmla="*/ 191275 h 354308"/>
                <a:gd name="connsiteX225" fmla="*/ 615517 w 3463869"/>
                <a:gd name="connsiteY225" fmla="*/ 201195 h 354308"/>
                <a:gd name="connsiteX226" fmla="*/ 610615 w 3463869"/>
                <a:gd name="connsiteY226" fmla="*/ 203178 h 354308"/>
                <a:gd name="connsiteX227" fmla="*/ 1407459 w 3463869"/>
                <a:gd name="connsiteY227" fmla="*/ 195476 h 354308"/>
                <a:gd name="connsiteX228" fmla="*/ 1402557 w 3463869"/>
                <a:gd name="connsiteY228" fmla="*/ 193376 h 354308"/>
                <a:gd name="connsiteX229" fmla="*/ 1402557 w 3463869"/>
                <a:gd name="connsiteY229" fmla="*/ 183456 h 354308"/>
                <a:gd name="connsiteX230" fmla="*/ 1411427 w 3463869"/>
                <a:gd name="connsiteY230" fmla="*/ 174586 h 354308"/>
                <a:gd name="connsiteX231" fmla="*/ 1421346 w 3463869"/>
                <a:gd name="connsiteY231" fmla="*/ 174586 h 354308"/>
                <a:gd name="connsiteX232" fmla="*/ 1421346 w 3463869"/>
                <a:gd name="connsiteY232" fmla="*/ 184506 h 354308"/>
                <a:gd name="connsiteX233" fmla="*/ 1412477 w 3463869"/>
                <a:gd name="connsiteY233" fmla="*/ 193376 h 354308"/>
                <a:gd name="connsiteX234" fmla="*/ 1407575 w 3463869"/>
                <a:gd name="connsiteY234" fmla="*/ 195359 h 354308"/>
                <a:gd name="connsiteX235" fmla="*/ 139722 w 3463869"/>
                <a:gd name="connsiteY235" fmla="*/ 181822 h 354308"/>
                <a:gd name="connsiteX236" fmla="*/ 134820 w 3463869"/>
                <a:gd name="connsiteY236" fmla="*/ 179721 h 354308"/>
                <a:gd name="connsiteX237" fmla="*/ 134820 w 3463869"/>
                <a:gd name="connsiteY237" fmla="*/ 169802 h 354308"/>
                <a:gd name="connsiteX238" fmla="*/ 143690 w 3463869"/>
                <a:gd name="connsiteY238" fmla="*/ 160932 h 354308"/>
                <a:gd name="connsiteX239" fmla="*/ 153609 w 3463869"/>
                <a:gd name="connsiteY239" fmla="*/ 160932 h 354308"/>
                <a:gd name="connsiteX240" fmla="*/ 153609 w 3463869"/>
                <a:gd name="connsiteY240" fmla="*/ 170852 h 354308"/>
                <a:gd name="connsiteX241" fmla="*/ 144740 w 3463869"/>
                <a:gd name="connsiteY241" fmla="*/ 179721 h 354308"/>
                <a:gd name="connsiteX242" fmla="*/ 139838 w 3463869"/>
                <a:gd name="connsiteY242" fmla="*/ 181705 h 354308"/>
                <a:gd name="connsiteX243" fmla="*/ 584007 w 3463869"/>
                <a:gd name="connsiteY243" fmla="*/ 176804 h 354308"/>
                <a:gd name="connsiteX244" fmla="*/ 579106 w 3463869"/>
                <a:gd name="connsiteY244" fmla="*/ 174703 h 354308"/>
                <a:gd name="connsiteX245" fmla="*/ 570237 w 3463869"/>
                <a:gd name="connsiteY245" fmla="*/ 165834 h 354308"/>
                <a:gd name="connsiteX246" fmla="*/ 570237 w 3463869"/>
                <a:gd name="connsiteY246" fmla="*/ 155914 h 354308"/>
                <a:gd name="connsiteX247" fmla="*/ 580156 w 3463869"/>
                <a:gd name="connsiteY247" fmla="*/ 155914 h 354308"/>
                <a:gd name="connsiteX248" fmla="*/ 589026 w 3463869"/>
                <a:gd name="connsiteY248" fmla="*/ 164784 h 354308"/>
                <a:gd name="connsiteX249" fmla="*/ 589026 w 3463869"/>
                <a:gd name="connsiteY249" fmla="*/ 174703 h 354308"/>
                <a:gd name="connsiteX250" fmla="*/ 584124 w 3463869"/>
                <a:gd name="connsiteY250" fmla="*/ 176687 h 354308"/>
                <a:gd name="connsiteX251" fmla="*/ 1433950 w 3463869"/>
                <a:gd name="connsiteY251" fmla="*/ 168985 h 354308"/>
                <a:gd name="connsiteX252" fmla="*/ 1429049 w 3463869"/>
                <a:gd name="connsiteY252" fmla="*/ 166884 h 354308"/>
                <a:gd name="connsiteX253" fmla="*/ 1429049 w 3463869"/>
                <a:gd name="connsiteY253" fmla="*/ 156965 h 354308"/>
                <a:gd name="connsiteX254" fmla="*/ 1437918 w 3463869"/>
                <a:gd name="connsiteY254" fmla="*/ 148095 h 354308"/>
                <a:gd name="connsiteX255" fmla="*/ 1447838 w 3463869"/>
                <a:gd name="connsiteY255" fmla="*/ 148095 h 354308"/>
                <a:gd name="connsiteX256" fmla="*/ 1447838 w 3463869"/>
                <a:gd name="connsiteY256" fmla="*/ 158015 h 354308"/>
                <a:gd name="connsiteX257" fmla="*/ 1438968 w 3463869"/>
                <a:gd name="connsiteY257" fmla="*/ 166884 h 354308"/>
                <a:gd name="connsiteX258" fmla="*/ 1434067 w 3463869"/>
                <a:gd name="connsiteY258" fmla="*/ 168868 h 354308"/>
                <a:gd name="connsiteX259" fmla="*/ 3456868 w 3463869"/>
                <a:gd name="connsiteY259" fmla="*/ 164317 h 354308"/>
                <a:gd name="connsiteX260" fmla="*/ 3444380 w 3463869"/>
                <a:gd name="connsiteY260" fmla="*/ 164317 h 354308"/>
                <a:gd name="connsiteX261" fmla="*/ 3437378 w 3463869"/>
                <a:gd name="connsiteY261" fmla="*/ 157315 h 354308"/>
                <a:gd name="connsiteX262" fmla="*/ 3444380 w 3463869"/>
                <a:gd name="connsiteY262" fmla="*/ 150312 h 354308"/>
                <a:gd name="connsiteX263" fmla="*/ 3456868 w 3463869"/>
                <a:gd name="connsiteY263" fmla="*/ 150312 h 354308"/>
                <a:gd name="connsiteX264" fmla="*/ 3463870 w 3463869"/>
                <a:gd name="connsiteY264" fmla="*/ 157315 h 354308"/>
                <a:gd name="connsiteX265" fmla="*/ 3456868 w 3463869"/>
                <a:gd name="connsiteY265" fmla="*/ 164317 h 354308"/>
                <a:gd name="connsiteX266" fmla="*/ 3419289 w 3463869"/>
                <a:gd name="connsiteY266" fmla="*/ 164317 h 354308"/>
                <a:gd name="connsiteX267" fmla="*/ 3406802 w 3463869"/>
                <a:gd name="connsiteY267" fmla="*/ 164317 h 354308"/>
                <a:gd name="connsiteX268" fmla="*/ 3399800 w 3463869"/>
                <a:gd name="connsiteY268" fmla="*/ 157315 h 354308"/>
                <a:gd name="connsiteX269" fmla="*/ 3406802 w 3463869"/>
                <a:gd name="connsiteY269" fmla="*/ 150312 h 354308"/>
                <a:gd name="connsiteX270" fmla="*/ 3419289 w 3463869"/>
                <a:gd name="connsiteY270" fmla="*/ 150312 h 354308"/>
                <a:gd name="connsiteX271" fmla="*/ 3426292 w 3463869"/>
                <a:gd name="connsiteY271" fmla="*/ 157315 h 354308"/>
                <a:gd name="connsiteX272" fmla="*/ 3419289 w 3463869"/>
                <a:gd name="connsiteY272" fmla="*/ 164317 h 354308"/>
                <a:gd name="connsiteX273" fmla="*/ 3381828 w 3463869"/>
                <a:gd name="connsiteY273" fmla="*/ 164317 h 354308"/>
                <a:gd name="connsiteX274" fmla="*/ 3369341 w 3463869"/>
                <a:gd name="connsiteY274" fmla="*/ 164317 h 354308"/>
                <a:gd name="connsiteX275" fmla="*/ 3362339 w 3463869"/>
                <a:gd name="connsiteY275" fmla="*/ 157315 h 354308"/>
                <a:gd name="connsiteX276" fmla="*/ 3369341 w 3463869"/>
                <a:gd name="connsiteY276" fmla="*/ 150312 h 354308"/>
                <a:gd name="connsiteX277" fmla="*/ 3381828 w 3463869"/>
                <a:gd name="connsiteY277" fmla="*/ 150312 h 354308"/>
                <a:gd name="connsiteX278" fmla="*/ 3388830 w 3463869"/>
                <a:gd name="connsiteY278" fmla="*/ 157315 h 354308"/>
                <a:gd name="connsiteX279" fmla="*/ 3381828 w 3463869"/>
                <a:gd name="connsiteY279" fmla="*/ 164317 h 354308"/>
                <a:gd name="connsiteX280" fmla="*/ 3344366 w 3463869"/>
                <a:gd name="connsiteY280" fmla="*/ 164317 h 354308"/>
                <a:gd name="connsiteX281" fmla="*/ 3339232 w 3463869"/>
                <a:gd name="connsiteY281" fmla="*/ 164317 h 354308"/>
                <a:gd name="connsiteX282" fmla="*/ 3334213 w 3463869"/>
                <a:gd name="connsiteY282" fmla="*/ 162216 h 354308"/>
                <a:gd name="connsiteX283" fmla="*/ 3329078 w 3463869"/>
                <a:gd name="connsiteY283" fmla="*/ 156965 h 354308"/>
                <a:gd name="connsiteX284" fmla="*/ 3329078 w 3463869"/>
                <a:gd name="connsiteY284" fmla="*/ 147045 h 354308"/>
                <a:gd name="connsiteX285" fmla="*/ 3338998 w 3463869"/>
                <a:gd name="connsiteY285" fmla="*/ 147045 h 354308"/>
                <a:gd name="connsiteX286" fmla="*/ 3342149 w 3463869"/>
                <a:gd name="connsiteY286" fmla="*/ 150196 h 354308"/>
                <a:gd name="connsiteX287" fmla="*/ 3344366 w 3463869"/>
                <a:gd name="connsiteY287" fmla="*/ 150196 h 354308"/>
                <a:gd name="connsiteX288" fmla="*/ 3351369 w 3463869"/>
                <a:gd name="connsiteY288" fmla="*/ 157198 h 354308"/>
                <a:gd name="connsiteX289" fmla="*/ 3344366 w 3463869"/>
                <a:gd name="connsiteY289" fmla="*/ 164200 h 354308"/>
                <a:gd name="connsiteX290" fmla="*/ 2106389 w 3463869"/>
                <a:gd name="connsiteY290" fmla="*/ 156731 h 354308"/>
                <a:gd name="connsiteX291" fmla="*/ 2103588 w 3463869"/>
                <a:gd name="connsiteY291" fmla="*/ 156731 h 354308"/>
                <a:gd name="connsiteX292" fmla="*/ 2096586 w 3463869"/>
                <a:gd name="connsiteY292" fmla="*/ 149729 h 354308"/>
                <a:gd name="connsiteX293" fmla="*/ 2103471 w 3463869"/>
                <a:gd name="connsiteY293" fmla="*/ 142727 h 354308"/>
                <a:gd name="connsiteX294" fmla="*/ 2108256 w 3463869"/>
                <a:gd name="connsiteY294" fmla="*/ 137942 h 354308"/>
                <a:gd name="connsiteX295" fmla="*/ 2118175 w 3463869"/>
                <a:gd name="connsiteY295" fmla="*/ 137942 h 354308"/>
                <a:gd name="connsiteX296" fmla="*/ 2118175 w 3463869"/>
                <a:gd name="connsiteY296" fmla="*/ 147862 h 354308"/>
                <a:gd name="connsiteX297" fmla="*/ 2111290 w 3463869"/>
                <a:gd name="connsiteY297" fmla="*/ 154630 h 354308"/>
                <a:gd name="connsiteX298" fmla="*/ 2106389 w 3463869"/>
                <a:gd name="connsiteY298" fmla="*/ 156614 h 354308"/>
                <a:gd name="connsiteX299" fmla="*/ 2078497 w 3463869"/>
                <a:gd name="connsiteY299" fmla="*/ 156731 h 354308"/>
                <a:gd name="connsiteX300" fmla="*/ 2066010 w 3463869"/>
                <a:gd name="connsiteY300" fmla="*/ 156731 h 354308"/>
                <a:gd name="connsiteX301" fmla="*/ 2059008 w 3463869"/>
                <a:gd name="connsiteY301" fmla="*/ 149729 h 354308"/>
                <a:gd name="connsiteX302" fmla="*/ 2066010 w 3463869"/>
                <a:gd name="connsiteY302" fmla="*/ 142727 h 354308"/>
                <a:gd name="connsiteX303" fmla="*/ 2078497 w 3463869"/>
                <a:gd name="connsiteY303" fmla="*/ 142727 h 354308"/>
                <a:gd name="connsiteX304" fmla="*/ 2085499 w 3463869"/>
                <a:gd name="connsiteY304" fmla="*/ 149729 h 354308"/>
                <a:gd name="connsiteX305" fmla="*/ 2078497 w 3463869"/>
                <a:gd name="connsiteY305" fmla="*/ 156731 h 354308"/>
                <a:gd name="connsiteX306" fmla="*/ 2041035 w 3463869"/>
                <a:gd name="connsiteY306" fmla="*/ 156731 h 354308"/>
                <a:gd name="connsiteX307" fmla="*/ 2028548 w 3463869"/>
                <a:gd name="connsiteY307" fmla="*/ 156731 h 354308"/>
                <a:gd name="connsiteX308" fmla="*/ 2021546 w 3463869"/>
                <a:gd name="connsiteY308" fmla="*/ 149729 h 354308"/>
                <a:gd name="connsiteX309" fmla="*/ 2028548 w 3463869"/>
                <a:gd name="connsiteY309" fmla="*/ 142727 h 354308"/>
                <a:gd name="connsiteX310" fmla="*/ 2041035 w 3463869"/>
                <a:gd name="connsiteY310" fmla="*/ 142727 h 354308"/>
                <a:gd name="connsiteX311" fmla="*/ 2048038 w 3463869"/>
                <a:gd name="connsiteY311" fmla="*/ 149729 h 354308"/>
                <a:gd name="connsiteX312" fmla="*/ 2041035 w 3463869"/>
                <a:gd name="connsiteY312" fmla="*/ 156731 h 354308"/>
                <a:gd name="connsiteX313" fmla="*/ 2003574 w 3463869"/>
                <a:gd name="connsiteY313" fmla="*/ 156614 h 354308"/>
                <a:gd name="connsiteX314" fmla="*/ 1991087 w 3463869"/>
                <a:gd name="connsiteY314" fmla="*/ 156614 h 354308"/>
                <a:gd name="connsiteX315" fmla="*/ 1984085 w 3463869"/>
                <a:gd name="connsiteY315" fmla="*/ 149612 h 354308"/>
                <a:gd name="connsiteX316" fmla="*/ 1991087 w 3463869"/>
                <a:gd name="connsiteY316" fmla="*/ 142610 h 354308"/>
                <a:gd name="connsiteX317" fmla="*/ 2003574 w 3463869"/>
                <a:gd name="connsiteY317" fmla="*/ 142610 h 354308"/>
                <a:gd name="connsiteX318" fmla="*/ 2010576 w 3463869"/>
                <a:gd name="connsiteY318" fmla="*/ 149612 h 354308"/>
                <a:gd name="connsiteX319" fmla="*/ 2003574 w 3463869"/>
                <a:gd name="connsiteY319" fmla="*/ 156614 h 354308"/>
                <a:gd name="connsiteX320" fmla="*/ 1965996 w 3463869"/>
                <a:gd name="connsiteY320" fmla="*/ 156614 h 354308"/>
                <a:gd name="connsiteX321" fmla="*/ 1953509 w 3463869"/>
                <a:gd name="connsiteY321" fmla="*/ 156614 h 354308"/>
                <a:gd name="connsiteX322" fmla="*/ 1946506 w 3463869"/>
                <a:gd name="connsiteY322" fmla="*/ 149612 h 354308"/>
                <a:gd name="connsiteX323" fmla="*/ 1953509 w 3463869"/>
                <a:gd name="connsiteY323" fmla="*/ 142610 h 354308"/>
                <a:gd name="connsiteX324" fmla="*/ 1965996 w 3463869"/>
                <a:gd name="connsiteY324" fmla="*/ 142610 h 354308"/>
                <a:gd name="connsiteX325" fmla="*/ 1972998 w 3463869"/>
                <a:gd name="connsiteY325" fmla="*/ 149612 h 354308"/>
                <a:gd name="connsiteX326" fmla="*/ 1965996 w 3463869"/>
                <a:gd name="connsiteY326" fmla="*/ 156614 h 354308"/>
                <a:gd name="connsiteX327" fmla="*/ 1928534 w 3463869"/>
                <a:gd name="connsiteY327" fmla="*/ 156498 h 354308"/>
                <a:gd name="connsiteX328" fmla="*/ 1916047 w 3463869"/>
                <a:gd name="connsiteY328" fmla="*/ 156498 h 354308"/>
                <a:gd name="connsiteX329" fmla="*/ 1909045 w 3463869"/>
                <a:gd name="connsiteY329" fmla="*/ 149496 h 354308"/>
                <a:gd name="connsiteX330" fmla="*/ 1916047 w 3463869"/>
                <a:gd name="connsiteY330" fmla="*/ 142493 h 354308"/>
                <a:gd name="connsiteX331" fmla="*/ 1928534 w 3463869"/>
                <a:gd name="connsiteY331" fmla="*/ 142493 h 354308"/>
                <a:gd name="connsiteX332" fmla="*/ 1935536 w 3463869"/>
                <a:gd name="connsiteY332" fmla="*/ 149496 h 354308"/>
                <a:gd name="connsiteX333" fmla="*/ 1928534 w 3463869"/>
                <a:gd name="connsiteY333" fmla="*/ 156498 h 354308"/>
                <a:gd name="connsiteX334" fmla="*/ 1890956 w 3463869"/>
                <a:gd name="connsiteY334" fmla="*/ 156498 h 354308"/>
                <a:gd name="connsiteX335" fmla="*/ 1878469 w 3463869"/>
                <a:gd name="connsiteY335" fmla="*/ 156498 h 354308"/>
                <a:gd name="connsiteX336" fmla="*/ 1871467 w 3463869"/>
                <a:gd name="connsiteY336" fmla="*/ 149496 h 354308"/>
                <a:gd name="connsiteX337" fmla="*/ 1878469 w 3463869"/>
                <a:gd name="connsiteY337" fmla="*/ 142493 h 354308"/>
                <a:gd name="connsiteX338" fmla="*/ 1890956 w 3463869"/>
                <a:gd name="connsiteY338" fmla="*/ 142493 h 354308"/>
                <a:gd name="connsiteX339" fmla="*/ 1897958 w 3463869"/>
                <a:gd name="connsiteY339" fmla="*/ 149496 h 354308"/>
                <a:gd name="connsiteX340" fmla="*/ 1890956 w 3463869"/>
                <a:gd name="connsiteY340" fmla="*/ 156498 h 354308"/>
                <a:gd name="connsiteX341" fmla="*/ 1853495 w 3463869"/>
                <a:gd name="connsiteY341" fmla="*/ 156381 h 354308"/>
                <a:gd name="connsiteX342" fmla="*/ 1841008 w 3463869"/>
                <a:gd name="connsiteY342" fmla="*/ 156381 h 354308"/>
                <a:gd name="connsiteX343" fmla="*/ 1834006 w 3463869"/>
                <a:gd name="connsiteY343" fmla="*/ 149379 h 354308"/>
                <a:gd name="connsiteX344" fmla="*/ 1841008 w 3463869"/>
                <a:gd name="connsiteY344" fmla="*/ 142377 h 354308"/>
                <a:gd name="connsiteX345" fmla="*/ 1853495 w 3463869"/>
                <a:gd name="connsiteY345" fmla="*/ 142377 h 354308"/>
                <a:gd name="connsiteX346" fmla="*/ 1860497 w 3463869"/>
                <a:gd name="connsiteY346" fmla="*/ 149379 h 354308"/>
                <a:gd name="connsiteX347" fmla="*/ 1853495 w 3463869"/>
                <a:gd name="connsiteY347" fmla="*/ 156381 h 354308"/>
                <a:gd name="connsiteX348" fmla="*/ 1816033 w 3463869"/>
                <a:gd name="connsiteY348" fmla="*/ 156381 h 354308"/>
                <a:gd name="connsiteX349" fmla="*/ 1803546 w 3463869"/>
                <a:gd name="connsiteY349" fmla="*/ 156381 h 354308"/>
                <a:gd name="connsiteX350" fmla="*/ 1796544 w 3463869"/>
                <a:gd name="connsiteY350" fmla="*/ 149379 h 354308"/>
                <a:gd name="connsiteX351" fmla="*/ 1803546 w 3463869"/>
                <a:gd name="connsiteY351" fmla="*/ 142377 h 354308"/>
                <a:gd name="connsiteX352" fmla="*/ 1816033 w 3463869"/>
                <a:gd name="connsiteY352" fmla="*/ 142377 h 354308"/>
                <a:gd name="connsiteX353" fmla="*/ 1823036 w 3463869"/>
                <a:gd name="connsiteY353" fmla="*/ 149379 h 354308"/>
                <a:gd name="connsiteX354" fmla="*/ 1816033 w 3463869"/>
                <a:gd name="connsiteY354" fmla="*/ 156381 h 354308"/>
                <a:gd name="connsiteX355" fmla="*/ 1778455 w 3463869"/>
                <a:gd name="connsiteY355" fmla="*/ 156264 h 354308"/>
                <a:gd name="connsiteX356" fmla="*/ 1765968 w 3463869"/>
                <a:gd name="connsiteY356" fmla="*/ 156264 h 354308"/>
                <a:gd name="connsiteX357" fmla="*/ 1758966 w 3463869"/>
                <a:gd name="connsiteY357" fmla="*/ 149262 h 354308"/>
                <a:gd name="connsiteX358" fmla="*/ 1765968 w 3463869"/>
                <a:gd name="connsiteY358" fmla="*/ 142260 h 354308"/>
                <a:gd name="connsiteX359" fmla="*/ 1778455 w 3463869"/>
                <a:gd name="connsiteY359" fmla="*/ 142260 h 354308"/>
                <a:gd name="connsiteX360" fmla="*/ 1785457 w 3463869"/>
                <a:gd name="connsiteY360" fmla="*/ 149262 h 354308"/>
                <a:gd name="connsiteX361" fmla="*/ 1778455 w 3463869"/>
                <a:gd name="connsiteY361" fmla="*/ 156264 h 354308"/>
                <a:gd name="connsiteX362" fmla="*/ 1740994 w 3463869"/>
                <a:gd name="connsiteY362" fmla="*/ 156264 h 354308"/>
                <a:gd name="connsiteX363" fmla="*/ 1728507 w 3463869"/>
                <a:gd name="connsiteY363" fmla="*/ 156264 h 354308"/>
                <a:gd name="connsiteX364" fmla="*/ 1721504 w 3463869"/>
                <a:gd name="connsiteY364" fmla="*/ 149262 h 354308"/>
                <a:gd name="connsiteX365" fmla="*/ 1728507 w 3463869"/>
                <a:gd name="connsiteY365" fmla="*/ 142260 h 354308"/>
                <a:gd name="connsiteX366" fmla="*/ 1740994 w 3463869"/>
                <a:gd name="connsiteY366" fmla="*/ 142260 h 354308"/>
                <a:gd name="connsiteX367" fmla="*/ 1747996 w 3463869"/>
                <a:gd name="connsiteY367" fmla="*/ 149262 h 354308"/>
                <a:gd name="connsiteX368" fmla="*/ 1740994 w 3463869"/>
                <a:gd name="connsiteY368" fmla="*/ 156264 h 354308"/>
                <a:gd name="connsiteX369" fmla="*/ 1703532 w 3463869"/>
                <a:gd name="connsiteY369" fmla="*/ 156148 h 354308"/>
                <a:gd name="connsiteX370" fmla="*/ 1691045 w 3463869"/>
                <a:gd name="connsiteY370" fmla="*/ 156148 h 354308"/>
                <a:gd name="connsiteX371" fmla="*/ 1684043 w 3463869"/>
                <a:gd name="connsiteY371" fmla="*/ 149145 h 354308"/>
                <a:gd name="connsiteX372" fmla="*/ 1691045 w 3463869"/>
                <a:gd name="connsiteY372" fmla="*/ 142143 h 354308"/>
                <a:gd name="connsiteX373" fmla="*/ 1703532 w 3463869"/>
                <a:gd name="connsiteY373" fmla="*/ 142143 h 354308"/>
                <a:gd name="connsiteX374" fmla="*/ 1710534 w 3463869"/>
                <a:gd name="connsiteY374" fmla="*/ 149145 h 354308"/>
                <a:gd name="connsiteX375" fmla="*/ 1703532 w 3463869"/>
                <a:gd name="connsiteY375" fmla="*/ 156148 h 354308"/>
                <a:gd name="connsiteX376" fmla="*/ 1665954 w 3463869"/>
                <a:gd name="connsiteY376" fmla="*/ 156148 h 354308"/>
                <a:gd name="connsiteX377" fmla="*/ 1653467 w 3463869"/>
                <a:gd name="connsiteY377" fmla="*/ 156148 h 354308"/>
                <a:gd name="connsiteX378" fmla="*/ 1646465 w 3463869"/>
                <a:gd name="connsiteY378" fmla="*/ 149145 h 354308"/>
                <a:gd name="connsiteX379" fmla="*/ 1653467 w 3463869"/>
                <a:gd name="connsiteY379" fmla="*/ 142143 h 354308"/>
                <a:gd name="connsiteX380" fmla="*/ 1665954 w 3463869"/>
                <a:gd name="connsiteY380" fmla="*/ 142143 h 354308"/>
                <a:gd name="connsiteX381" fmla="*/ 1672956 w 3463869"/>
                <a:gd name="connsiteY381" fmla="*/ 149145 h 354308"/>
                <a:gd name="connsiteX382" fmla="*/ 1665954 w 3463869"/>
                <a:gd name="connsiteY382" fmla="*/ 156148 h 354308"/>
                <a:gd name="connsiteX383" fmla="*/ 1628493 w 3463869"/>
                <a:gd name="connsiteY383" fmla="*/ 156031 h 354308"/>
                <a:gd name="connsiteX384" fmla="*/ 1616006 w 3463869"/>
                <a:gd name="connsiteY384" fmla="*/ 156031 h 354308"/>
                <a:gd name="connsiteX385" fmla="*/ 1609004 w 3463869"/>
                <a:gd name="connsiteY385" fmla="*/ 149029 h 354308"/>
                <a:gd name="connsiteX386" fmla="*/ 1616006 w 3463869"/>
                <a:gd name="connsiteY386" fmla="*/ 142027 h 354308"/>
                <a:gd name="connsiteX387" fmla="*/ 1628493 w 3463869"/>
                <a:gd name="connsiteY387" fmla="*/ 142027 h 354308"/>
                <a:gd name="connsiteX388" fmla="*/ 1635495 w 3463869"/>
                <a:gd name="connsiteY388" fmla="*/ 149029 h 354308"/>
                <a:gd name="connsiteX389" fmla="*/ 1628493 w 3463869"/>
                <a:gd name="connsiteY389" fmla="*/ 156031 h 354308"/>
                <a:gd name="connsiteX390" fmla="*/ 1591031 w 3463869"/>
                <a:gd name="connsiteY390" fmla="*/ 156031 h 354308"/>
                <a:gd name="connsiteX391" fmla="*/ 1578544 w 3463869"/>
                <a:gd name="connsiteY391" fmla="*/ 156031 h 354308"/>
                <a:gd name="connsiteX392" fmla="*/ 1571542 w 3463869"/>
                <a:gd name="connsiteY392" fmla="*/ 149029 h 354308"/>
                <a:gd name="connsiteX393" fmla="*/ 1578544 w 3463869"/>
                <a:gd name="connsiteY393" fmla="*/ 142027 h 354308"/>
                <a:gd name="connsiteX394" fmla="*/ 1591031 w 3463869"/>
                <a:gd name="connsiteY394" fmla="*/ 142027 h 354308"/>
                <a:gd name="connsiteX395" fmla="*/ 1598033 w 3463869"/>
                <a:gd name="connsiteY395" fmla="*/ 149029 h 354308"/>
                <a:gd name="connsiteX396" fmla="*/ 1591031 w 3463869"/>
                <a:gd name="connsiteY396" fmla="*/ 156031 h 354308"/>
                <a:gd name="connsiteX397" fmla="*/ 1553453 w 3463869"/>
                <a:gd name="connsiteY397" fmla="*/ 155914 h 354308"/>
                <a:gd name="connsiteX398" fmla="*/ 1540966 w 3463869"/>
                <a:gd name="connsiteY398" fmla="*/ 155914 h 354308"/>
                <a:gd name="connsiteX399" fmla="*/ 1533964 w 3463869"/>
                <a:gd name="connsiteY399" fmla="*/ 148912 h 354308"/>
                <a:gd name="connsiteX400" fmla="*/ 1540966 w 3463869"/>
                <a:gd name="connsiteY400" fmla="*/ 141910 h 354308"/>
                <a:gd name="connsiteX401" fmla="*/ 1553453 w 3463869"/>
                <a:gd name="connsiteY401" fmla="*/ 141910 h 354308"/>
                <a:gd name="connsiteX402" fmla="*/ 1560455 w 3463869"/>
                <a:gd name="connsiteY402" fmla="*/ 148912 h 354308"/>
                <a:gd name="connsiteX403" fmla="*/ 1553453 w 3463869"/>
                <a:gd name="connsiteY403" fmla="*/ 155914 h 354308"/>
                <a:gd name="connsiteX404" fmla="*/ 1515992 w 3463869"/>
                <a:gd name="connsiteY404" fmla="*/ 155797 h 354308"/>
                <a:gd name="connsiteX405" fmla="*/ 1503505 w 3463869"/>
                <a:gd name="connsiteY405" fmla="*/ 155797 h 354308"/>
                <a:gd name="connsiteX406" fmla="*/ 1496503 w 3463869"/>
                <a:gd name="connsiteY406" fmla="*/ 148795 h 354308"/>
                <a:gd name="connsiteX407" fmla="*/ 1503505 w 3463869"/>
                <a:gd name="connsiteY407" fmla="*/ 141793 h 354308"/>
                <a:gd name="connsiteX408" fmla="*/ 1515992 w 3463869"/>
                <a:gd name="connsiteY408" fmla="*/ 141793 h 354308"/>
                <a:gd name="connsiteX409" fmla="*/ 1522994 w 3463869"/>
                <a:gd name="connsiteY409" fmla="*/ 148795 h 354308"/>
                <a:gd name="connsiteX410" fmla="*/ 1515992 w 3463869"/>
                <a:gd name="connsiteY410" fmla="*/ 155797 h 354308"/>
                <a:gd name="connsiteX411" fmla="*/ 1478530 w 3463869"/>
                <a:gd name="connsiteY411" fmla="*/ 155797 h 354308"/>
                <a:gd name="connsiteX412" fmla="*/ 1466043 w 3463869"/>
                <a:gd name="connsiteY412" fmla="*/ 155797 h 354308"/>
                <a:gd name="connsiteX413" fmla="*/ 1459041 w 3463869"/>
                <a:gd name="connsiteY413" fmla="*/ 148795 h 354308"/>
                <a:gd name="connsiteX414" fmla="*/ 1466043 w 3463869"/>
                <a:gd name="connsiteY414" fmla="*/ 141793 h 354308"/>
                <a:gd name="connsiteX415" fmla="*/ 1478530 w 3463869"/>
                <a:gd name="connsiteY415" fmla="*/ 141793 h 354308"/>
                <a:gd name="connsiteX416" fmla="*/ 1485532 w 3463869"/>
                <a:gd name="connsiteY416" fmla="*/ 148795 h 354308"/>
                <a:gd name="connsiteX417" fmla="*/ 1478530 w 3463869"/>
                <a:gd name="connsiteY417" fmla="*/ 155797 h 354308"/>
                <a:gd name="connsiteX418" fmla="*/ 166330 w 3463869"/>
                <a:gd name="connsiteY418" fmla="*/ 155331 h 354308"/>
                <a:gd name="connsiteX419" fmla="*/ 161428 w 3463869"/>
                <a:gd name="connsiteY419" fmla="*/ 153230 h 354308"/>
                <a:gd name="connsiteX420" fmla="*/ 161428 w 3463869"/>
                <a:gd name="connsiteY420" fmla="*/ 143310 h 354308"/>
                <a:gd name="connsiteX421" fmla="*/ 170298 w 3463869"/>
                <a:gd name="connsiteY421" fmla="*/ 134441 h 354308"/>
                <a:gd name="connsiteX422" fmla="*/ 180218 w 3463869"/>
                <a:gd name="connsiteY422" fmla="*/ 134441 h 354308"/>
                <a:gd name="connsiteX423" fmla="*/ 180218 w 3463869"/>
                <a:gd name="connsiteY423" fmla="*/ 144361 h 354308"/>
                <a:gd name="connsiteX424" fmla="*/ 171348 w 3463869"/>
                <a:gd name="connsiteY424" fmla="*/ 153230 h 354308"/>
                <a:gd name="connsiteX425" fmla="*/ 166447 w 3463869"/>
                <a:gd name="connsiteY425" fmla="*/ 155214 h 354308"/>
                <a:gd name="connsiteX426" fmla="*/ 557516 w 3463869"/>
                <a:gd name="connsiteY426" fmla="*/ 150196 h 354308"/>
                <a:gd name="connsiteX427" fmla="*/ 552615 w 3463869"/>
                <a:gd name="connsiteY427" fmla="*/ 148095 h 354308"/>
                <a:gd name="connsiteX428" fmla="*/ 543745 w 3463869"/>
                <a:gd name="connsiteY428" fmla="*/ 139226 h 354308"/>
                <a:gd name="connsiteX429" fmla="*/ 543745 w 3463869"/>
                <a:gd name="connsiteY429" fmla="*/ 129306 h 354308"/>
                <a:gd name="connsiteX430" fmla="*/ 553665 w 3463869"/>
                <a:gd name="connsiteY430" fmla="*/ 129306 h 354308"/>
                <a:gd name="connsiteX431" fmla="*/ 562534 w 3463869"/>
                <a:gd name="connsiteY431" fmla="*/ 138175 h 354308"/>
                <a:gd name="connsiteX432" fmla="*/ 562534 w 3463869"/>
                <a:gd name="connsiteY432" fmla="*/ 148095 h 354308"/>
                <a:gd name="connsiteX433" fmla="*/ 557633 w 3463869"/>
                <a:gd name="connsiteY433" fmla="*/ 150079 h 354308"/>
                <a:gd name="connsiteX434" fmla="*/ 3316475 w 3463869"/>
                <a:gd name="connsiteY434" fmla="*/ 141210 h 354308"/>
                <a:gd name="connsiteX435" fmla="*/ 3311456 w 3463869"/>
                <a:gd name="connsiteY435" fmla="*/ 139109 h 354308"/>
                <a:gd name="connsiteX436" fmla="*/ 3302704 w 3463869"/>
                <a:gd name="connsiteY436" fmla="*/ 130240 h 354308"/>
                <a:gd name="connsiteX437" fmla="*/ 3302704 w 3463869"/>
                <a:gd name="connsiteY437" fmla="*/ 120320 h 354308"/>
                <a:gd name="connsiteX438" fmla="*/ 3312623 w 3463869"/>
                <a:gd name="connsiteY438" fmla="*/ 120320 h 354308"/>
                <a:gd name="connsiteX439" fmla="*/ 3321376 w 3463869"/>
                <a:gd name="connsiteY439" fmla="*/ 129189 h 354308"/>
                <a:gd name="connsiteX440" fmla="*/ 3321376 w 3463869"/>
                <a:gd name="connsiteY440" fmla="*/ 139109 h 354308"/>
                <a:gd name="connsiteX441" fmla="*/ 3316475 w 3463869"/>
                <a:gd name="connsiteY441" fmla="*/ 141093 h 354308"/>
                <a:gd name="connsiteX442" fmla="*/ 2130896 w 3463869"/>
                <a:gd name="connsiteY442" fmla="*/ 132340 h 354308"/>
                <a:gd name="connsiteX443" fmla="*/ 2125878 w 3463869"/>
                <a:gd name="connsiteY443" fmla="*/ 130240 h 354308"/>
                <a:gd name="connsiteX444" fmla="*/ 2125878 w 3463869"/>
                <a:gd name="connsiteY444" fmla="*/ 120320 h 354308"/>
                <a:gd name="connsiteX445" fmla="*/ 2134747 w 3463869"/>
                <a:gd name="connsiteY445" fmla="*/ 111567 h 354308"/>
                <a:gd name="connsiteX446" fmla="*/ 2144667 w 3463869"/>
                <a:gd name="connsiteY446" fmla="*/ 111567 h 354308"/>
                <a:gd name="connsiteX447" fmla="*/ 2144667 w 3463869"/>
                <a:gd name="connsiteY447" fmla="*/ 121487 h 354308"/>
                <a:gd name="connsiteX448" fmla="*/ 2135798 w 3463869"/>
                <a:gd name="connsiteY448" fmla="*/ 130240 h 354308"/>
                <a:gd name="connsiteX449" fmla="*/ 2130896 w 3463869"/>
                <a:gd name="connsiteY449" fmla="*/ 132224 h 354308"/>
                <a:gd name="connsiteX450" fmla="*/ 192821 w 3463869"/>
                <a:gd name="connsiteY450" fmla="*/ 128839 h 354308"/>
                <a:gd name="connsiteX451" fmla="*/ 187920 w 3463869"/>
                <a:gd name="connsiteY451" fmla="*/ 126739 h 354308"/>
                <a:gd name="connsiteX452" fmla="*/ 187920 w 3463869"/>
                <a:gd name="connsiteY452" fmla="*/ 116819 h 354308"/>
                <a:gd name="connsiteX453" fmla="*/ 196789 w 3463869"/>
                <a:gd name="connsiteY453" fmla="*/ 107950 h 354308"/>
                <a:gd name="connsiteX454" fmla="*/ 206709 w 3463869"/>
                <a:gd name="connsiteY454" fmla="*/ 107950 h 354308"/>
                <a:gd name="connsiteX455" fmla="*/ 206709 w 3463869"/>
                <a:gd name="connsiteY455" fmla="*/ 117869 h 354308"/>
                <a:gd name="connsiteX456" fmla="*/ 197839 w 3463869"/>
                <a:gd name="connsiteY456" fmla="*/ 126739 h 354308"/>
                <a:gd name="connsiteX457" fmla="*/ 192938 w 3463869"/>
                <a:gd name="connsiteY457" fmla="*/ 128723 h 354308"/>
                <a:gd name="connsiteX458" fmla="*/ 531025 w 3463869"/>
                <a:gd name="connsiteY458" fmla="*/ 123704 h 354308"/>
                <a:gd name="connsiteX459" fmla="*/ 526123 w 3463869"/>
                <a:gd name="connsiteY459" fmla="*/ 121604 h 354308"/>
                <a:gd name="connsiteX460" fmla="*/ 517254 w 3463869"/>
                <a:gd name="connsiteY460" fmla="*/ 112734 h 354308"/>
                <a:gd name="connsiteX461" fmla="*/ 517254 w 3463869"/>
                <a:gd name="connsiteY461" fmla="*/ 102815 h 354308"/>
                <a:gd name="connsiteX462" fmla="*/ 527173 w 3463869"/>
                <a:gd name="connsiteY462" fmla="*/ 102815 h 354308"/>
                <a:gd name="connsiteX463" fmla="*/ 536043 w 3463869"/>
                <a:gd name="connsiteY463" fmla="*/ 111684 h 354308"/>
                <a:gd name="connsiteX464" fmla="*/ 536043 w 3463869"/>
                <a:gd name="connsiteY464" fmla="*/ 121604 h 354308"/>
                <a:gd name="connsiteX465" fmla="*/ 531141 w 3463869"/>
                <a:gd name="connsiteY465" fmla="*/ 123588 h 354308"/>
                <a:gd name="connsiteX466" fmla="*/ 3290100 w 3463869"/>
                <a:gd name="connsiteY466" fmla="*/ 114602 h 354308"/>
                <a:gd name="connsiteX467" fmla="*/ 3285082 w 3463869"/>
                <a:gd name="connsiteY467" fmla="*/ 112501 h 354308"/>
                <a:gd name="connsiteX468" fmla="*/ 3276329 w 3463869"/>
                <a:gd name="connsiteY468" fmla="*/ 103631 h 354308"/>
                <a:gd name="connsiteX469" fmla="*/ 3276329 w 3463869"/>
                <a:gd name="connsiteY469" fmla="*/ 93712 h 354308"/>
                <a:gd name="connsiteX470" fmla="*/ 3286249 w 3463869"/>
                <a:gd name="connsiteY470" fmla="*/ 93712 h 354308"/>
                <a:gd name="connsiteX471" fmla="*/ 3295002 w 3463869"/>
                <a:gd name="connsiteY471" fmla="*/ 102581 h 354308"/>
                <a:gd name="connsiteX472" fmla="*/ 3295002 w 3463869"/>
                <a:gd name="connsiteY472" fmla="*/ 112501 h 354308"/>
                <a:gd name="connsiteX473" fmla="*/ 3290100 w 3463869"/>
                <a:gd name="connsiteY473" fmla="*/ 114485 h 354308"/>
                <a:gd name="connsiteX474" fmla="*/ 2157504 w 3463869"/>
                <a:gd name="connsiteY474" fmla="*/ 105849 h 354308"/>
                <a:gd name="connsiteX475" fmla="*/ 2152486 w 3463869"/>
                <a:gd name="connsiteY475" fmla="*/ 103748 h 354308"/>
                <a:gd name="connsiteX476" fmla="*/ 2152486 w 3463869"/>
                <a:gd name="connsiteY476" fmla="*/ 93829 h 354308"/>
                <a:gd name="connsiteX477" fmla="*/ 2161355 w 3463869"/>
                <a:gd name="connsiteY477" fmla="*/ 85076 h 354308"/>
                <a:gd name="connsiteX478" fmla="*/ 2171275 w 3463869"/>
                <a:gd name="connsiteY478" fmla="*/ 85076 h 354308"/>
                <a:gd name="connsiteX479" fmla="*/ 2171275 w 3463869"/>
                <a:gd name="connsiteY479" fmla="*/ 94996 h 354308"/>
                <a:gd name="connsiteX480" fmla="*/ 2162406 w 3463869"/>
                <a:gd name="connsiteY480" fmla="*/ 103748 h 354308"/>
                <a:gd name="connsiteX481" fmla="*/ 2157504 w 3463869"/>
                <a:gd name="connsiteY481" fmla="*/ 105732 h 354308"/>
                <a:gd name="connsiteX482" fmla="*/ 219429 w 3463869"/>
                <a:gd name="connsiteY482" fmla="*/ 102465 h 354308"/>
                <a:gd name="connsiteX483" fmla="*/ 214528 w 3463869"/>
                <a:gd name="connsiteY483" fmla="*/ 100364 h 354308"/>
                <a:gd name="connsiteX484" fmla="*/ 214528 w 3463869"/>
                <a:gd name="connsiteY484" fmla="*/ 90444 h 354308"/>
                <a:gd name="connsiteX485" fmla="*/ 223397 w 3463869"/>
                <a:gd name="connsiteY485" fmla="*/ 81575 h 354308"/>
                <a:gd name="connsiteX486" fmla="*/ 233317 w 3463869"/>
                <a:gd name="connsiteY486" fmla="*/ 81575 h 354308"/>
                <a:gd name="connsiteX487" fmla="*/ 233317 w 3463869"/>
                <a:gd name="connsiteY487" fmla="*/ 91495 h 354308"/>
                <a:gd name="connsiteX488" fmla="*/ 224448 w 3463869"/>
                <a:gd name="connsiteY488" fmla="*/ 100364 h 354308"/>
                <a:gd name="connsiteX489" fmla="*/ 219546 w 3463869"/>
                <a:gd name="connsiteY489" fmla="*/ 102348 h 354308"/>
                <a:gd name="connsiteX490" fmla="*/ 504533 w 3463869"/>
                <a:gd name="connsiteY490" fmla="*/ 97096 h 354308"/>
                <a:gd name="connsiteX491" fmla="*/ 499632 w 3463869"/>
                <a:gd name="connsiteY491" fmla="*/ 94996 h 354308"/>
                <a:gd name="connsiteX492" fmla="*/ 490762 w 3463869"/>
                <a:gd name="connsiteY492" fmla="*/ 86126 h 354308"/>
                <a:gd name="connsiteX493" fmla="*/ 490762 w 3463869"/>
                <a:gd name="connsiteY493" fmla="*/ 76207 h 354308"/>
                <a:gd name="connsiteX494" fmla="*/ 500682 w 3463869"/>
                <a:gd name="connsiteY494" fmla="*/ 76207 h 354308"/>
                <a:gd name="connsiteX495" fmla="*/ 509551 w 3463869"/>
                <a:gd name="connsiteY495" fmla="*/ 85076 h 354308"/>
                <a:gd name="connsiteX496" fmla="*/ 509551 w 3463869"/>
                <a:gd name="connsiteY496" fmla="*/ 94996 h 354308"/>
                <a:gd name="connsiteX497" fmla="*/ 504650 w 3463869"/>
                <a:gd name="connsiteY497" fmla="*/ 96980 h 354308"/>
                <a:gd name="connsiteX498" fmla="*/ 3263725 w 3463869"/>
                <a:gd name="connsiteY498" fmla="*/ 87877 h 354308"/>
                <a:gd name="connsiteX499" fmla="*/ 3258707 w 3463869"/>
                <a:gd name="connsiteY499" fmla="*/ 85776 h 354308"/>
                <a:gd name="connsiteX500" fmla="*/ 3249954 w 3463869"/>
                <a:gd name="connsiteY500" fmla="*/ 76907 h 354308"/>
                <a:gd name="connsiteX501" fmla="*/ 3249954 w 3463869"/>
                <a:gd name="connsiteY501" fmla="*/ 66987 h 354308"/>
                <a:gd name="connsiteX502" fmla="*/ 3259874 w 3463869"/>
                <a:gd name="connsiteY502" fmla="*/ 66987 h 354308"/>
                <a:gd name="connsiteX503" fmla="*/ 3268627 w 3463869"/>
                <a:gd name="connsiteY503" fmla="*/ 75856 h 354308"/>
                <a:gd name="connsiteX504" fmla="*/ 3268627 w 3463869"/>
                <a:gd name="connsiteY504" fmla="*/ 85776 h 354308"/>
                <a:gd name="connsiteX505" fmla="*/ 3263725 w 3463869"/>
                <a:gd name="connsiteY505" fmla="*/ 87760 h 354308"/>
                <a:gd name="connsiteX506" fmla="*/ 2184113 w 3463869"/>
                <a:gd name="connsiteY506" fmla="*/ 79474 h 354308"/>
                <a:gd name="connsiteX507" fmla="*/ 2179094 w 3463869"/>
                <a:gd name="connsiteY507" fmla="*/ 77373 h 354308"/>
                <a:gd name="connsiteX508" fmla="*/ 2179094 w 3463869"/>
                <a:gd name="connsiteY508" fmla="*/ 67454 h 354308"/>
                <a:gd name="connsiteX509" fmla="*/ 2187964 w 3463869"/>
                <a:gd name="connsiteY509" fmla="*/ 58584 h 354308"/>
                <a:gd name="connsiteX510" fmla="*/ 2197883 w 3463869"/>
                <a:gd name="connsiteY510" fmla="*/ 58584 h 354308"/>
                <a:gd name="connsiteX511" fmla="*/ 2197883 w 3463869"/>
                <a:gd name="connsiteY511" fmla="*/ 68504 h 354308"/>
                <a:gd name="connsiteX512" fmla="*/ 2189014 w 3463869"/>
                <a:gd name="connsiteY512" fmla="*/ 77373 h 354308"/>
                <a:gd name="connsiteX513" fmla="*/ 2184113 w 3463869"/>
                <a:gd name="connsiteY513" fmla="*/ 79357 h 354308"/>
                <a:gd name="connsiteX514" fmla="*/ 245921 w 3463869"/>
                <a:gd name="connsiteY514" fmla="*/ 75973 h 354308"/>
                <a:gd name="connsiteX515" fmla="*/ 241019 w 3463869"/>
                <a:gd name="connsiteY515" fmla="*/ 73872 h 354308"/>
                <a:gd name="connsiteX516" fmla="*/ 241019 w 3463869"/>
                <a:gd name="connsiteY516" fmla="*/ 63953 h 354308"/>
                <a:gd name="connsiteX517" fmla="*/ 249889 w 3463869"/>
                <a:gd name="connsiteY517" fmla="*/ 55083 h 354308"/>
                <a:gd name="connsiteX518" fmla="*/ 259808 w 3463869"/>
                <a:gd name="connsiteY518" fmla="*/ 55083 h 354308"/>
                <a:gd name="connsiteX519" fmla="*/ 259808 w 3463869"/>
                <a:gd name="connsiteY519" fmla="*/ 65003 h 354308"/>
                <a:gd name="connsiteX520" fmla="*/ 250939 w 3463869"/>
                <a:gd name="connsiteY520" fmla="*/ 73872 h 354308"/>
                <a:gd name="connsiteX521" fmla="*/ 246038 w 3463869"/>
                <a:gd name="connsiteY521" fmla="*/ 75856 h 354308"/>
                <a:gd name="connsiteX522" fmla="*/ 478042 w 3463869"/>
                <a:gd name="connsiteY522" fmla="*/ 70488 h 354308"/>
                <a:gd name="connsiteX523" fmla="*/ 473140 w 3463869"/>
                <a:gd name="connsiteY523" fmla="*/ 68388 h 354308"/>
                <a:gd name="connsiteX524" fmla="*/ 471506 w 3463869"/>
                <a:gd name="connsiteY524" fmla="*/ 66754 h 354308"/>
                <a:gd name="connsiteX525" fmla="*/ 467072 w 3463869"/>
                <a:gd name="connsiteY525" fmla="*/ 66754 h 354308"/>
                <a:gd name="connsiteX526" fmla="*/ 460070 w 3463869"/>
                <a:gd name="connsiteY526" fmla="*/ 59751 h 354308"/>
                <a:gd name="connsiteX527" fmla="*/ 467072 w 3463869"/>
                <a:gd name="connsiteY527" fmla="*/ 52749 h 354308"/>
                <a:gd name="connsiteX528" fmla="*/ 474424 w 3463869"/>
                <a:gd name="connsiteY528" fmla="*/ 52749 h 354308"/>
                <a:gd name="connsiteX529" fmla="*/ 479325 w 3463869"/>
                <a:gd name="connsiteY529" fmla="*/ 54850 h 354308"/>
                <a:gd name="connsiteX530" fmla="*/ 482943 w 3463869"/>
                <a:gd name="connsiteY530" fmla="*/ 58468 h 354308"/>
                <a:gd name="connsiteX531" fmla="*/ 482943 w 3463869"/>
                <a:gd name="connsiteY531" fmla="*/ 68388 h 354308"/>
                <a:gd name="connsiteX532" fmla="*/ 478042 w 3463869"/>
                <a:gd name="connsiteY532" fmla="*/ 70371 h 354308"/>
                <a:gd name="connsiteX533" fmla="*/ 442097 w 3463869"/>
                <a:gd name="connsiteY533" fmla="*/ 66870 h 354308"/>
                <a:gd name="connsiteX534" fmla="*/ 429610 w 3463869"/>
                <a:gd name="connsiteY534" fmla="*/ 66870 h 354308"/>
                <a:gd name="connsiteX535" fmla="*/ 422608 w 3463869"/>
                <a:gd name="connsiteY535" fmla="*/ 59868 h 354308"/>
                <a:gd name="connsiteX536" fmla="*/ 429610 w 3463869"/>
                <a:gd name="connsiteY536" fmla="*/ 52866 h 354308"/>
                <a:gd name="connsiteX537" fmla="*/ 442097 w 3463869"/>
                <a:gd name="connsiteY537" fmla="*/ 52866 h 354308"/>
                <a:gd name="connsiteX538" fmla="*/ 449099 w 3463869"/>
                <a:gd name="connsiteY538" fmla="*/ 59868 h 354308"/>
                <a:gd name="connsiteX539" fmla="*/ 442097 w 3463869"/>
                <a:gd name="connsiteY539" fmla="*/ 66870 h 354308"/>
                <a:gd name="connsiteX540" fmla="*/ 404636 w 3463869"/>
                <a:gd name="connsiteY540" fmla="*/ 66754 h 354308"/>
                <a:gd name="connsiteX541" fmla="*/ 392149 w 3463869"/>
                <a:gd name="connsiteY541" fmla="*/ 66754 h 354308"/>
                <a:gd name="connsiteX542" fmla="*/ 385147 w 3463869"/>
                <a:gd name="connsiteY542" fmla="*/ 59751 h 354308"/>
                <a:gd name="connsiteX543" fmla="*/ 392149 w 3463869"/>
                <a:gd name="connsiteY543" fmla="*/ 52749 h 354308"/>
                <a:gd name="connsiteX544" fmla="*/ 404636 w 3463869"/>
                <a:gd name="connsiteY544" fmla="*/ 52749 h 354308"/>
                <a:gd name="connsiteX545" fmla="*/ 411638 w 3463869"/>
                <a:gd name="connsiteY545" fmla="*/ 59751 h 354308"/>
                <a:gd name="connsiteX546" fmla="*/ 404636 w 3463869"/>
                <a:gd name="connsiteY546" fmla="*/ 66754 h 354308"/>
                <a:gd name="connsiteX547" fmla="*/ 367058 w 3463869"/>
                <a:gd name="connsiteY547" fmla="*/ 66754 h 354308"/>
                <a:gd name="connsiteX548" fmla="*/ 354571 w 3463869"/>
                <a:gd name="connsiteY548" fmla="*/ 66754 h 354308"/>
                <a:gd name="connsiteX549" fmla="*/ 347569 w 3463869"/>
                <a:gd name="connsiteY549" fmla="*/ 59751 h 354308"/>
                <a:gd name="connsiteX550" fmla="*/ 354571 w 3463869"/>
                <a:gd name="connsiteY550" fmla="*/ 52749 h 354308"/>
                <a:gd name="connsiteX551" fmla="*/ 367058 w 3463869"/>
                <a:gd name="connsiteY551" fmla="*/ 52749 h 354308"/>
                <a:gd name="connsiteX552" fmla="*/ 374060 w 3463869"/>
                <a:gd name="connsiteY552" fmla="*/ 59751 h 354308"/>
                <a:gd name="connsiteX553" fmla="*/ 367058 w 3463869"/>
                <a:gd name="connsiteY553" fmla="*/ 66754 h 354308"/>
                <a:gd name="connsiteX554" fmla="*/ 329596 w 3463869"/>
                <a:gd name="connsiteY554" fmla="*/ 66637 h 354308"/>
                <a:gd name="connsiteX555" fmla="*/ 317109 w 3463869"/>
                <a:gd name="connsiteY555" fmla="*/ 66637 h 354308"/>
                <a:gd name="connsiteX556" fmla="*/ 310107 w 3463869"/>
                <a:gd name="connsiteY556" fmla="*/ 59635 h 354308"/>
                <a:gd name="connsiteX557" fmla="*/ 317109 w 3463869"/>
                <a:gd name="connsiteY557" fmla="*/ 52633 h 354308"/>
                <a:gd name="connsiteX558" fmla="*/ 329596 w 3463869"/>
                <a:gd name="connsiteY558" fmla="*/ 52633 h 354308"/>
                <a:gd name="connsiteX559" fmla="*/ 336599 w 3463869"/>
                <a:gd name="connsiteY559" fmla="*/ 59635 h 354308"/>
                <a:gd name="connsiteX560" fmla="*/ 329596 w 3463869"/>
                <a:gd name="connsiteY560" fmla="*/ 66637 h 354308"/>
                <a:gd name="connsiteX561" fmla="*/ 292135 w 3463869"/>
                <a:gd name="connsiteY561" fmla="*/ 66637 h 354308"/>
                <a:gd name="connsiteX562" fmla="*/ 279648 w 3463869"/>
                <a:gd name="connsiteY562" fmla="*/ 66637 h 354308"/>
                <a:gd name="connsiteX563" fmla="*/ 272646 w 3463869"/>
                <a:gd name="connsiteY563" fmla="*/ 59635 h 354308"/>
                <a:gd name="connsiteX564" fmla="*/ 279648 w 3463869"/>
                <a:gd name="connsiteY564" fmla="*/ 52633 h 354308"/>
                <a:gd name="connsiteX565" fmla="*/ 292135 w 3463869"/>
                <a:gd name="connsiteY565" fmla="*/ 52633 h 354308"/>
                <a:gd name="connsiteX566" fmla="*/ 299137 w 3463869"/>
                <a:gd name="connsiteY566" fmla="*/ 59635 h 354308"/>
                <a:gd name="connsiteX567" fmla="*/ 292135 w 3463869"/>
                <a:gd name="connsiteY567" fmla="*/ 66637 h 354308"/>
                <a:gd name="connsiteX568" fmla="*/ 3237351 w 3463869"/>
                <a:gd name="connsiteY568" fmla="*/ 61269 h 354308"/>
                <a:gd name="connsiteX569" fmla="*/ 3232332 w 3463869"/>
                <a:gd name="connsiteY569" fmla="*/ 59168 h 354308"/>
                <a:gd name="connsiteX570" fmla="*/ 3223580 w 3463869"/>
                <a:gd name="connsiteY570" fmla="*/ 50299 h 354308"/>
                <a:gd name="connsiteX571" fmla="*/ 3223580 w 3463869"/>
                <a:gd name="connsiteY571" fmla="*/ 40379 h 354308"/>
                <a:gd name="connsiteX572" fmla="*/ 3233499 w 3463869"/>
                <a:gd name="connsiteY572" fmla="*/ 40379 h 354308"/>
                <a:gd name="connsiteX573" fmla="*/ 3242252 w 3463869"/>
                <a:gd name="connsiteY573" fmla="*/ 49248 h 354308"/>
                <a:gd name="connsiteX574" fmla="*/ 3242252 w 3463869"/>
                <a:gd name="connsiteY574" fmla="*/ 59168 h 354308"/>
                <a:gd name="connsiteX575" fmla="*/ 3237351 w 3463869"/>
                <a:gd name="connsiteY575" fmla="*/ 61152 h 354308"/>
                <a:gd name="connsiteX576" fmla="*/ 2210721 w 3463869"/>
                <a:gd name="connsiteY576" fmla="*/ 52983 h 354308"/>
                <a:gd name="connsiteX577" fmla="*/ 2205819 w 3463869"/>
                <a:gd name="connsiteY577" fmla="*/ 50882 h 354308"/>
                <a:gd name="connsiteX578" fmla="*/ 2205819 w 3463869"/>
                <a:gd name="connsiteY578" fmla="*/ 40962 h 354308"/>
                <a:gd name="connsiteX579" fmla="*/ 2214689 w 3463869"/>
                <a:gd name="connsiteY579" fmla="*/ 32093 h 354308"/>
                <a:gd name="connsiteX580" fmla="*/ 2224608 w 3463869"/>
                <a:gd name="connsiteY580" fmla="*/ 32093 h 354308"/>
                <a:gd name="connsiteX581" fmla="*/ 2224608 w 3463869"/>
                <a:gd name="connsiteY581" fmla="*/ 42013 h 354308"/>
                <a:gd name="connsiteX582" fmla="*/ 2215739 w 3463869"/>
                <a:gd name="connsiteY582" fmla="*/ 50882 h 354308"/>
                <a:gd name="connsiteX583" fmla="*/ 2210837 w 3463869"/>
                <a:gd name="connsiteY583" fmla="*/ 52866 h 354308"/>
                <a:gd name="connsiteX584" fmla="*/ 3210976 w 3463869"/>
                <a:gd name="connsiteY584" fmla="*/ 34544 h 354308"/>
                <a:gd name="connsiteX585" fmla="*/ 3205958 w 3463869"/>
                <a:gd name="connsiteY585" fmla="*/ 32443 h 354308"/>
                <a:gd name="connsiteX586" fmla="*/ 3197205 w 3463869"/>
                <a:gd name="connsiteY586" fmla="*/ 23574 h 354308"/>
                <a:gd name="connsiteX587" fmla="*/ 3197205 w 3463869"/>
                <a:gd name="connsiteY587" fmla="*/ 13654 h 354308"/>
                <a:gd name="connsiteX588" fmla="*/ 3207125 w 3463869"/>
                <a:gd name="connsiteY588" fmla="*/ 13654 h 354308"/>
                <a:gd name="connsiteX589" fmla="*/ 3215877 w 3463869"/>
                <a:gd name="connsiteY589" fmla="*/ 22523 h 354308"/>
                <a:gd name="connsiteX590" fmla="*/ 3215877 w 3463869"/>
                <a:gd name="connsiteY590" fmla="*/ 32443 h 354308"/>
                <a:gd name="connsiteX591" fmla="*/ 3210976 w 3463869"/>
                <a:gd name="connsiteY591" fmla="*/ 34427 h 354308"/>
                <a:gd name="connsiteX592" fmla="*/ 2237329 w 3463869"/>
                <a:gd name="connsiteY592" fmla="*/ 26608 h 354308"/>
                <a:gd name="connsiteX593" fmla="*/ 2232311 w 3463869"/>
                <a:gd name="connsiteY593" fmla="*/ 24507 h 354308"/>
                <a:gd name="connsiteX594" fmla="*/ 2232311 w 3463869"/>
                <a:gd name="connsiteY594" fmla="*/ 14588 h 354308"/>
                <a:gd name="connsiteX595" fmla="*/ 2241180 w 3463869"/>
                <a:gd name="connsiteY595" fmla="*/ 5718 h 354308"/>
                <a:gd name="connsiteX596" fmla="*/ 2251100 w 3463869"/>
                <a:gd name="connsiteY596" fmla="*/ 5718 h 354308"/>
                <a:gd name="connsiteX597" fmla="*/ 2251100 w 3463869"/>
                <a:gd name="connsiteY597" fmla="*/ 15638 h 354308"/>
                <a:gd name="connsiteX598" fmla="*/ 2242230 w 3463869"/>
                <a:gd name="connsiteY598" fmla="*/ 24507 h 354308"/>
                <a:gd name="connsiteX599" fmla="*/ 2237329 w 3463869"/>
                <a:gd name="connsiteY599" fmla="*/ 26491 h 354308"/>
                <a:gd name="connsiteX600" fmla="*/ 3182150 w 3463869"/>
                <a:gd name="connsiteY600" fmla="*/ 14004 h 354308"/>
                <a:gd name="connsiteX601" fmla="*/ 3169663 w 3463869"/>
                <a:gd name="connsiteY601" fmla="*/ 14004 h 354308"/>
                <a:gd name="connsiteX602" fmla="*/ 3162661 w 3463869"/>
                <a:gd name="connsiteY602" fmla="*/ 7002 h 354308"/>
                <a:gd name="connsiteX603" fmla="*/ 3169663 w 3463869"/>
                <a:gd name="connsiteY603" fmla="*/ 0 h 354308"/>
                <a:gd name="connsiteX604" fmla="*/ 3182150 w 3463869"/>
                <a:gd name="connsiteY604" fmla="*/ 0 h 354308"/>
                <a:gd name="connsiteX605" fmla="*/ 3189153 w 3463869"/>
                <a:gd name="connsiteY605" fmla="*/ 7002 h 354308"/>
                <a:gd name="connsiteX606" fmla="*/ 3182150 w 3463869"/>
                <a:gd name="connsiteY606" fmla="*/ 14004 h 354308"/>
                <a:gd name="connsiteX607" fmla="*/ 3144689 w 3463869"/>
                <a:gd name="connsiteY607" fmla="*/ 14004 h 354308"/>
                <a:gd name="connsiteX608" fmla="*/ 3132202 w 3463869"/>
                <a:gd name="connsiteY608" fmla="*/ 14004 h 354308"/>
                <a:gd name="connsiteX609" fmla="*/ 3125200 w 3463869"/>
                <a:gd name="connsiteY609" fmla="*/ 7002 h 354308"/>
                <a:gd name="connsiteX610" fmla="*/ 3132202 w 3463869"/>
                <a:gd name="connsiteY610" fmla="*/ 0 h 354308"/>
                <a:gd name="connsiteX611" fmla="*/ 3144689 w 3463869"/>
                <a:gd name="connsiteY611" fmla="*/ 0 h 354308"/>
                <a:gd name="connsiteX612" fmla="*/ 3151691 w 3463869"/>
                <a:gd name="connsiteY612" fmla="*/ 7002 h 354308"/>
                <a:gd name="connsiteX613" fmla="*/ 3144689 w 3463869"/>
                <a:gd name="connsiteY613" fmla="*/ 14004 h 354308"/>
                <a:gd name="connsiteX614" fmla="*/ 3107111 w 3463869"/>
                <a:gd name="connsiteY614" fmla="*/ 14004 h 354308"/>
                <a:gd name="connsiteX615" fmla="*/ 3094624 w 3463869"/>
                <a:gd name="connsiteY615" fmla="*/ 14004 h 354308"/>
                <a:gd name="connsiteX616" fmla="*/ 3087621 w 3463869"/>
                <a:gd name="connsiteY616" fmla="*/ 7002 h 354308"/>
                <a:gd name="connsiteX617" fmla="*/ 3094624 w 3463869"/>
                <a:gd name="connsiteY617" fmla="*/ 0 h 354308"/>
                <a:gd name="connsiteX618" fmla="*/ 3107111 w 3463869"/>
                <a:gd name="connsiteY618" fmla="*/ 0 h 354308"/>
                <a:gd name="connsiteX619" fmla="*/ 3114113 w 3463869"/>
                <a:gd name="connsiteY619" fmla="*/ 7002 h 354308"/>
                <a:gd name="connsiteX620" fmla="*/ 3107111 w 3463869"/>
                <a:gd name="connsiteY620" fmla="*/ 14004 h 354308"/>
                <a:gd name="connsiteX621" fmla="*/ 3069650 w 3463869"/>
                <a:gd name="connsiteY621" fmla="*/ 14004 h 354308"/>
                <a:gd name="connsiteX622" fmla="*/ 3057162 w 3463869"/>
                <a:gd name="connsiteY622" fmla="*/ 14004 h 354308"/>
                <a:gd name="connsiteX623" fmla="*/ 3050160 w 3463869"/>
                <a:gd name="connsiteY623" fmla="*/ 7002 h 354308"/>
                <a:gd name="connsiteX624" fmla="*/ 3057162 w 3463869"/>
                <a:gd name="connsiteY624" fmla="*/ 0 h 354308"/>
                <a:gd name="connsiteX625" fmla="*/ 3069650 w 3463869"/>
                <a:gd name="connsiteY625" fmla="*/ 0 h 354308"/>
                <a:gd name="connsiteX626" fmla="*/ 3076651 w 3463869"/>
                <a:gd name="connsiteY626" fmla="*/ 7002 h 354308"/>
                <a:gd name="connsiteX627" fmla="*/ 3069650 w 3463869"/>
                <a:gd name="connsiteY627" fmla="*/ 14004 h 354308"/>
                <a:gd name="connsiteX628" fmla="*/ 3032071 w 3463869"/>
                <a:gd name="connsiteY628" fmla="*/ 14004 h 354308"/>
                <a:gd name="connsiteX629" fmla="*/ 3019584 w 3463869"/>
                <a:gd name="connsiteY629" fmla="*/ 14004 h 354308"/>
                <a:gd name="connsiteX630" fmla="*/ 3012582 w 3463869"/>
                <a:gd name="connsiteY630" fmla="*/ 7002 h 354308"/>
                <a:gd name="connsiteX631" fmla="*/ 3019584 w 3463869"/>
                <a:gd name="connsiteY631" fmla="*/ 0 h 354308"/>
                <a:gd name="connsiteX632" fmla="*/ 3032071 w 3463869"/>
                <a:gd name="connsiteY632" fmla="*/ 0 h 354308"/>
                <a:gd name="connsiteX633" fmla="*/ 3039073 w 3463869"/>
                <a:gd name="connsiteY633" fmla="*/ 7002 h 354308"/>
                <a:gd name="connsiteX634" fmla="*/ 3032071 w 3463869"/>
                <a:gd name="connsiteY634" fmla="*/ 14004 h 354308"/>
                <a:gd name="connsiteX635" fmla="*/ 2994610 w 3463869"/>
                <a:gd name="connsiteY635" fmla="*/ 14004 h 354308"/>
                <a:gd name="connsiteX636" fmla="*/ 2982123 w 3463869"/>
                <a:gd name="connsiteY636" fmla="*/ 14004 h 354308"/>
                <a:gd name="connsiteX637" fmla="*/ 2975121 w 3463869"/>
                <a:gd name="connsiteY637" fmla="*/ 7002 h 354308"/>
                <a:gd name="connsiteX638" fmla="*/ 2982123 w 3463869"/>
                <a:gd name="connsiteY638" fmla="*/ 0 h 354308"/>
                <a:gd name="connsiteX639" fmla="*/ 2994610 w 3463869"/>
                <a:gd name="connsiteY639" fmla="*/ 0 h 354308"/>
                <a:gd name="connsiteX640" fmla="*/ 3001612 w 3463869"/>
                <a:gd name="connsiteY640" fmla="*/ 7002 h 354308"/>
                <a:gd name="connsiteX641" fmla="*/ 2994610 w 3463869"/>
                <a:gd name="connsiteY641" fmla="*/ 14004 h 354308"/>
                <a:gd name="connsiteX642" fmla="*/ 2957148 w 3463869"/>
                <a:gd name="connsiteY642" fmla="*/ 14004 h 354308"/>
                <a:gd name="connsiteX643" fmla="*/ 2944661 w 3463869"/>
                <a:gd name="connsiteY643" fmla="*/ 14004 h 354308"/>
                <a:gd name="connsiteX644" fmla="*/ 2937659 w 3463869"/>
                <a:gd name="connsiteY644" fmla="*/ 7002 h 354308"/>
                <a:gd name="connsiteX645" fmla="*/ 2944661 w 3463869"/>
                <a:gd name="connsiteY645" fmla="*/ 0 h 354308"/>
                <a:gd name="connsiteX646" fmla="*/ 2957148 w 3463869"/>
                <a:gd name="connsiteY646" fmla="*/ 0 h 354308"/>
                <a:gd name="connsiteX647" fmla="*/ 2964151 w 3463869"/>
                <a:gd name="connsiteY647" fmla="*/ 7002 h 354308"/>
                <a:gd name="connsiteX648" fmla="*/ 2957148 w 3463869"/>
                <a:gd name="connsiteY648" fmla="*/ 14004 h 354308"/>
                <a:gd name="connsiteX649" fmla="*/ 2919687 w 3463869"/>
                <a:gd name="connsiteY649" fmla="*/ 14004 h 354308"/>
                <a:gd name="connsiteX650" fmla="*/ 2907200 w 3463869"/>
                <a:gd name="connsiteY650" fmla="*/ 14004 h 354308"/>
                <a:gd name="connsiteX651" fmla="*/ 2900198 w 3463869"/>
                <a:gd name="connsiteY651" fmla="*/ 7002 h 354308"/>
                <a:gd name="connsiteX652" fmla="*/ 2907200 w 3463869"/>
                <a:gd name="connsiteY652" fmla="*/ 0 h 354308"/>
                <a:gd name="connsiteX653" fmla="*/ 2919687 w 3463869"/>
                <a:gd name="connsiteY653" fmla="*/ 0 h 354308"/>
                <a:gd name="connsiteX654" fmla="*/ 2926689 w 3463869"/>
                <a:gd name="connsiteY654" fmla="*/ 7002 h 354308"/>
                <a:gd name="connsiteX655" fmla="*/ 2919687 w 3463869"/>
                <a:gd name="connsiteY655" fmla="*/ 14004 h 354308"/>
                <a:gd name="connsiteX656" fmla="*/ 2882109 w 3463869"/>
                <a:gd name="connsiteY656" fmla="*/ 14004 h 354308"/>
                <a:gd name="connsiteX657" fmla="*/ 2869622 w 3463869"/>
                <a:gd name="connsiteY657" fmla="*/ 14004 h 354308"/>
                <a:gd name="connsiteX658" fmla="*/ 2862619 w 3463869"/>
                <a:gd name="connsiteY658" fmla="*/ 7002 h 354308"/>
                <a:gd name="connsiteX659" fmla="*/ 2869622 w 3463869"/>
                <a:gd name="connsiteY659" fmla="*/ 0 h 354308"/>
                <a:gd name="connsiteX660" fmla="*/ 2882109 w 3463869"/>
                <a:gd name="connsiteY660" fmla="*/ 0 h 354308"/>
                <a:gd name="connsiteX661" fmla="*/ 2889111 w 3463869"/>
                <a:gd name="connsiteY661" fmla="*/ 7002 h 354308"/>
                <a:gd name="connsiteX662" fmla="*/ 2882109 w 3463869"/>
                <a:gd name="connsiteY662" fmla="*/ 14004 h 354308"/>
                <a:gd name="connsiteX663" fmla="*/ 2844647 w 3463869"/>
                <a:gd name="connsiteY663" fmla="*/ 14004 h 354308"/>
                <a:gd name="connsiteX664" fmla="*/ 2832160 w 3463869"/>
                <a:gd name="connsiteY664" fmla="*/ 14004 h 354308"/>
                <a:gd name="connsiteX665" fmla="*/ 2825158 w 3463869"/>
                <a:gd name="connsiteY665" fmla="*/ 7002 h 354308"/>
                <a:gd name="connsiteX666" fmla="*/ 2832160 w 3463869"/>
                <a:gd name="connsiteY666" fmla="*/ 0 h 354308"/>
                <a:gd name="connsiteX667" fmla="*/ 2844647 w 3463869"/>
                <a:gd name="connsiteY667" fmla="*/ 0 h 354308"/>
                <a:gd name="connsiteX668" fmla="*/ 2851649 w 3463869"/>
                <a:gd name="connsiteY668" fmla="*/ 7002 h 354308"/>
                <a:gd name="connsiteX669" fmla="*/ 2844647 w 3463869"/>
                <a:gd name="connsiteY669" fmla="*/ 14004 h 354308"/>
                <a:gd name="connsiteX670" fmla="*/ 2807069 w 3463869"/>
                <a:gd name="connsiteY670" fmla="*/ 14004 h 354308"/>
                <a:gd name="connsiteX671" fmla="*/ 2794582 w 3463869"/>
                <a:gd name="connsiteY671" fmla="*/ 14004 h 354308"/>
                <a:gd name="connsiteX672" fmla="*/ 2787580 w 3463869"/>
                <a:gd name="connsiteY672" fmla="*/ 7002 h 354308"/>
                <a:gd name="connsiteX673" fmla="*/ 2794582 w 3463869"/>
                <a:gd name="connsiteY673" fmla="*/ 0 h 354308"/>
                <a:gd name="connsiteX674" fmla="*/ 2807069 w 3463869"/>
                <a:gd name="connsiteY674" fmla="*/ 0 h 354308"/>
                <a:gd name="connsiteX675" fmla="*/ 2814071 w 3463869"/>
                <a:gd name="connsiteY675" fmla="*/ 7002 h 354308"/>
                <a:gd name="connsiteX676" fmla="*/ 2807069 w 3463869"/>
                <a:gd name="connsiteY676" fmla="*/ 14004 h 354308"/>
                <a:gd name="connsiteX677" fmla="*/ 2769608 w 3463869"/>
                <a:gd name="connsiteY677" fmla="*/ 14004 h 354308"/>
                <a:gd name="connsiteX678" fmla="*/ 2757120 w 3463869"/>
                <a:gd name="connsiteY678" fmla="*/ 14004 h 354308"/>
                <a:gd name="connsiteX679" fmla="*/ 2750119 w 3463869"/>
                <a:gd name="connsiteY679" fmla="*/ 7002 h 354308"/>
                <a:gd name="connsiteX680" fmla="*/ 2757120 w 3463869"/>
                <a:gd name="connsiteY680" fmla="*/ 0 h 354308"/>
                <a:gd name="connsiteX681" fmla="*/ 2769608 w 3463869"/>
                <a:gd name="connsiteY681" fmla="*/ 0 h 354308"/>
                <a:gd name="connsiteX682" fmla="*/ 2776610 w 3463869"/>
                <a:gd name="connsiteY682" fmla="*/ 7002 h 354308"/>
                <a:gd name="connsiteX683" fmla="*/ 2769608 w 3463869"/>
                <a:gd name="connsiteY683" fmla="*/ 14004 h 354308"/>
                <a:gd name="connsiteX684" fmla="*/ 2732146 w 3463869"/>
                <a:gd name="connsiteY684" fmla="*/ 14004 h 354308"/>
                <a:gd name="connsiteX685" fmla="*/ 2719659 w 3463869"/>
                <a:gd name="connsiteY685" fmla="*/ 14004 h 354308"/>
                <a:gd name="connsiteX686" fmla="*/ 2712657 w 3463869"/>
                <a:gd name="connsiteY686" fmla="*/ 7002 h 354308"/>
                <a:gd name="connsiteX687" fmla="*/ 2719659 w 3463869"/>
                <a:gd name="connsiteY687" fmla="*/ 0 h 354308"/>
                <a:gd name="connsiteX688" fmla="*/ 2732146 w 3463869"/>
                <a:gd name="connsiteY688" fmla="*/ 0 h 354308"/>
                <a:gd name="connsiteX689" fmla="*/ 2739149 w 3463869"/>
                <a:gd name="connsiteY689" fmla="*/ 7002 h 354308"/>
                <a:gd name="connsiteX690" fmla="*/ 2732146 w 3463869"/>
                <a:gd name="connsiteY690" fmla="*/ 14004 h 354308"/>
                <a:gd name="connsiteX691" fmla="*/ 2694568 w 3463869"/>
                <a:gd name="connsiteY691" fmla="*/ 14004 h 354308"/>
                <a:gd name="connsiteX692" fmla="*/ 2682081 w 3463869"/>
                <a:gd name="connsiteY692" fmla="*/ 14004 h 354308"/>
                <a:gd name="connsiteX693" fmla="*/ 2675079 w 3463869"/>
                <a:gd name="connsiteY693" fmla="*/ 7002 h 354308"/>
                <a:gd name="connsiteX694" fmla="*/ 2682081 w 3463869"/>
                <a:gd name="connsiteY694" fmla="*/ 0 h 354308"/>
                <a:gd name="connsiteX695" fmla="*/ 2694568 w 3463869"/>
                <a:gd name="connsiteY695" fmla="*/ 0 h 354308"/>
                <a:gd name="connsiteX696" fmla="*/ 2701570 w 3463869"/>
                <a:gd name="connsiteY696" fmla="*/ 7002 h 354308"/>
                <a:gd name="connsiteX697" fmla="*/ 2694568 w 3463869"/>
                <a:gd name="connsiteY697" fmla="*/ 14004 h 354308"/>
                <a:gd name="connsiteX698" fmla="*/ 2657107 w 3463869"/>
                <a:gd name="connsiteY698" fmla="*/ 14004 h 354308"/>
                <a:gd name="connsiteX699" fmla="*/ 2644620 w 3463869"/>
                <a:gd name="connsiteY699" fmla="*/ 14004 h 354308"/>
                <a:gd name="connsiteX700" fmla="*/ 2637617 w 3463869"/>
                <a:gd name="connsiteY700" fmla="*/ 7002 h 354308"/>
                <a:gd name="connsiteX701" fmla="*/ 2644620 w 3463869"/>
                <a:gd name="connsiteY701" fmla="*/ 0 h 354308"/>
                <a:gd name="connsiteX702" fmla="*/ 2657107 w 3463869"/>
                <a:gd name="connsiteY702" fmla="*/ 0 h 354308"/>
                <a:gd name="connsiteX703" fmla="*/ 2664109 w 3463869"/>
                <a:gd name="connsiteY703" fmla="*/ 7002 h 354308"/>
                <a:gd name="connsiteX704" fmla="*/ 2657107 w 3463869"/>
                <a:gd name="connsiteY704" fmla="*/ 14004 h 354308"/>
                <a:gd name="connsiteX705" fmla="*/ 2619645 w 3463869"/>
                <a:gd name="connsiteY705" fmla="*/ 14004 h 354308"/>
                <a:gd name="connsiteX706" fmla="*/ 2607158 w 3463869"/>
                <a:gd name="connsiteY706" fmla="*/ 14004 h 354308"/>
                <a:gd name="connsiteX707" fmla="*/ 2600156 w 3463869"/>
                <a:gd name="connsiteY707" fmla="*/ 7002 h 354308"/>
                <a:gd name="connsiteX708" fmla="*/ 2607158 w 3463869"/>
                <a:gd name="connsiteY708" fmla="*/ 0 h 354308"/>
                <a:gd name="connsiteX709" fmla="*/ 2619645 w 3463869"/>
                <a:gd name="connsiteY709" fmla="*/ 0 h 354308"/>
                <a:gd name="connsiteX710" fmla="*/ 2626647 w 3463869"/>
                <a:gd name="connsiteY710" fmla="*/ 7002 h 354308"/>
                <a:gd name="connsiteX711" fmla="*/ 2619645 w 3463869"/>
                <a:gd name="connsiteY711" fmla="*/ 14004 h 354308"/>
                <a:gd name="connsiteX712" fmla="*/ 2582067 w 3463869"/>
                <a:gd name="connsiteY712" fmla="*/ 14004 h 354308"/>
                <a:gd name="connsiteX713" fmla="*/ 2569580 w 3463869"/>
                <a:gd name="connsiteY713" fmla="*/ 14004 h 354308"/>
                <a:gd name="connsiteX714" fmla="*/ 2562578 w 3463869"/>
                <a:gd name="connsiteY714" fmla="*/ 7002 h 354308"/>
                <a:gd name="connsiteX715" fmla="*/ 2569580 w 3463869"/>
                <a:gd name="connsiteY715" fmla="*/ 0 h 354308"/>
                <a:gd name="connsiteX716" fmla="*/ 2582067 w 3463869"/>
                <a:gd name="connsiteY716" fmla="*/ 0 h 354308"/>
                <a:gd name="connsiteX717" fmla="*/ 2589069 w 3463869"/>
                <a:gd name="connsiteY717" fmla="*/ 7002 h 354308"/>
                <a:gd name="connsiteX718" fmla="*/ 2582067 w 3463869"/>
                <a:gd name="connsiteY718" fmla="*/ 14004 h 354308"/>
                <a:gd name="connsiteX719" fmla="*/ 2544606 w 3463869"/>
                <a:gd name="connsiteY719" fmla="*/ 14004 h 354308"/>
                <a:gd name="connsiteX720" fmla="*/ 2532118 w 3463869"/>
                <a:gd name="connsiteY720" fmla="*/ 14004 h 354308"/>
                <a:gd name="connsiteX721" fmla="*/ 2525117 w 3463869"/>
                <a:gd name="connsiteY721" fmla="*/ 7002 h 354308"/>
                <a:gd name="connsiteX722" fmla="*/ 2532118 w 3463869"/>
                <a:gd name="connsiteY722" fmla="*/ 0 h 354308"/>
                <a:gd name="connsiteX723" fmla="*/ 2544606 w 3463869"/>
                <a:gd name="connsiteY723" fmla="*/ 0 h 354308"/>
                <a:gd name="connsiteX724" fmla="*/ 2551608 w 3463869"/>
                <a:gd name="connsiteY724" fmla="*/ 7002 h 354308"/>
                <a:gd name="connsiteX725" fmla="*/ 2544606 w 3463869"/>
                <a:gd name="connsiteY725" fmla="*/ 14004 h 354308"/>
                <a:gd name="connsiteX726" fmla="*/ 2507144 w 3463869"/>
                <a:gd name="connsiteY726" fmla="*/ 14004 h 354308"/>
                <a:gd name="connsiteX727" fmla="*/ 2494657 w 3463869"/>
                <a:gd name="connsiteY727" fmla="*/ 14004 h 354308"/>
                <a:gd name="connsiteX728" fmla="*/ 2487655 w 3463869"/>
                <a:gd name="connsiteY728" fmla="*/ 7002 h 354308"/>
                <a:gd name="connsiteX729" fmla="*/ 2494657 w 3463869"/>
                <a:gd name="connsiteY729" fmla="*/ 0 h 354308"/>
                <a:gd name="connsiteX730" fmla="*/ 2507144 w 3463869"/>
                <a:gd name="connsiteY730" fmla="*/ 0 h 354308"/>
                <a:gd name="connsiteX731" fmla="*/ 2514147 w 3463869"/>
                <a:gd name="connsiteY731" fmla="*/ 7002 h 354308"/>
                <a:gd name="connsiteX732" fmla="*/ 2507144 w 3463869"/>
                <a:gd name="connsiteY732" fmla="*/ 14004 h 354308"/>
                <a:gd name="connsiteX733" fmla="*/ 2469566 w 3463869"/>
                <a:gd name="connsiteY733" fmla="*/ 14004 h 354308"/>
                <a:gd name="connsiteX734" fmla="*/ 2457079 w 3463869"/>
                <a:gd name="connsiteY734" fmla="*/ 14004 h 354308"/>
                <a:gd name="connsiteX735" fmla="*/ 2450077 w 3463869"/>
                <a:gd name="connsiteY735" fmla="*/ 7002 h 354308"/>
                <a:gd name="connsiteX736" fmla="*/ 2457079 w 3463869"/>
                <a:gd name="connsiteY736" fmla="*/ 0 h 354308"/>
                <a:gd name="connsiteX737" fmla="*/ 2469566 w 3463869"/>
                <a:gd name="connsiteY737" fmla="*/ 0 h 354308"/>
                <a:gd name="connsiteX738" fmla="*/ 2476568 w 3463869"/>
                <a:gd name="connsiteY738" fmla="*/ 7002 h 354308"/>
                <a:gd name="connsiteX739" fmla="*/ 2469566 w 3463869"/>
                <a:gd name="connsiteY739" fmla="*/ 14004 h 354308"/>
                <a:gd name="connsiteX740" fmla="*/ 2432105 w 3463869"/>
                <a:gd name="connsiteY740" fmla="*/ 14004 h 354308"/>
                <a:gd name="connsiteX741" fmla="*/ 2419618 w 3463869"/>
                <a:gd name="connsiteY741" fmla="*/ 14004 h 354308"/>
                <a:gd name="connsiteX742" fmla="*/ 2412615 w 3463869"/>
                <a:gd name="connsiteY742" fmla="*/ 7002 h 354308"/>
                <a:gd name="connsiteX743" fmla="*/ 2419618 w 3463869"/>
                <a:gd name="connsiteY743" fmla="*/ 0 h 354308"/>
                <a:gd name="connsiteX744" fmla="*/ 2432105 w 3463869"/>
                <a:gd name="connsiteY744" fmla="*/ 0 h 354308"/>
                <a:gd name="connsiteX745" fmla="*/ 2439107 w 3463869"/>
                <a:gd name="connsiteY745" fmla="*/ 7002 h 354308"/>
                <a:gd name="connsiteX746" fmla="*/ 2432105 w 3463869"/>
                <a:gd name="connsiteY746" fmla="*/ 14004 h 354308"/>
                <a:gd name="connsiteX747" fmla="*/ 2394643 w 3463869"/>
                <a:gd name="connsiteY747" fmla="*/ 14004 h 354308"/>
                <a:gd name="connsiteX748" fmla="*/ 2382156 w 3463869"/>
                <a:gd name="connsiteY748" fmla="*/ 14004 h 354308"/>
                <a:gd name="connsiteX749" fmla="*/ 2375154 w 3463869"/>
                <a:gd name="connsiteY749" fmla="*/ 7002 h 354308"/>
                <a:gd name="connsiteX750" fmla="*/ 2382156 w 3463869"/>
                <a:gd name="connsiteY750" fmla="*/ 0 h 354308"/>
                <a:gd name="connsiteX751" fmla="*/ 2394643 w 3463869"/>
                <a:gd name="connsiteY751" fmla="*/ 0 h 354308"/>
                <a:gd name="connsiteX752" fmla="*/ 2401645 w 3463869"/>
                <a:gd name="connsiteY752" fmla="*/ 7002 h 354308"/>
                <a:gd name="connsiteX753" fmla="*/ 2394643 w 3463869"/>
                <a:gd name="connsiteY753" fmla="*/ 14004 h 354308"/>
                <a:gd name="connsiteX754" fmla="*/ 2357065 w 3463869"/>
                <a:gd name="connsiteY754" fmla="*/ 14004 h 354308"/>
                <a:gd name="connsiteX755" fmla="*/ 2344578 w 3463869"/>
                <a:gd name="connsiteY755" fmla="*/ 14004 h 354308"/>
                <a:gd name="connsiteX756" fmla="*/ 2337576 w 3463869"/>
                <a:gd name="connsiteY756" fmla="*/ 7002 h 354308"/>
                <a:gd name="connsiteX757" fmla="*/ 2344578 w 3463869"/>
                <a:gd name="connsiteY757" fmla="*/ 0 h 354308"/>
                <a:gd name="connsiteX758" fmla="*/ 2357065 w 3463869"/>
                <a:gd name="connsiteY758" fmla="*/ 0 h 354308"/>
                <a:gd name="connsiteX759" fmla="*/ 2364067 w 3463869"/>
                <a:gd name="connsiteY759" fmla="*/ 7002 h 354308"/>
                <a:gd name="connsiteX760" fmla="*/ 2357065 w 3463869"/>
                <a:gd name="connsiteY760" fmla="*/ 14004 h 354308"/>
                <a:gd name="connsiteX761" fmla="*/ 2319604 w 3463869"/>
                <a:gd name="connsiteY761" fmla="*/ 14004 h 354308"/>
                <a:gd name="connsiteX762" fmla="*/ 2307117 w 3463869"/>
                <a:gd name="connsiteY762" fmla="*/ 14004 h 354308"/>
                <a:gd name="connsiteX763" fmla="*/ 2300115 w 3463869"/>
                <a:gd name="connsiteY763" fmla="*/ 7002 h 354308"/>
                <a:gd name="connsiteX764" fmla="*/ 2307117 w 3463869"/>
                <a:gd name="connsiteY764" fmla="*/ 0 h 354308"/>
                <a:gd name="connsiteX765" fmla="*/ 2319604 w 3463869"/>
                <a:gd name="connsiteY765" fmla="*/ 0 h 354308"/>
                <a:gd name="connsiteX766" fmla="*/ 2326606 w 3463869"/>
                <a:gd name="connsiteY766" fmla="*/ 7002 h 354308"/>
                <a:gd name="connsiteX767" fmla="*/ 2319604 w 3463869"/>
                <a:gd name="connsiteY767" fmla="*/ 14004 h 354308"/>
                <a:gd name="connsiteX768" fmla="*/ 2282142 w 3463869"/>
                <a:gd name="connsiteY768" fmla="*/ 14004 h 354308"/>
                <a:gd name="connsiteX769" fmla="*/ 2269655 w 3463869"/>
                <a:gd name="connsiteY769" fmla="*/ 14004 h 354308"/>
                <a:gd name="connsiteX770" fmla="*/ 2262653 w 3463869"/>
                <a:gd name="connsiteY770" fmla="*/ 7002 h 354308"/>
                <a:gd name="connsiteX771" fmla="*/ 2269655 w 3463869"/>
                <a:gd name="connsiteY771" fmla="*/ 0 h 354308"/>
                <a:gd name="connsiteX772" fmla="*/ 2282142 w 3463869"/>
                <a:gd name="connsiteY772" fmla="*/ 0 h 354308"/>
                <a:gd name="connsiteX773" fmla="*/ 2289145 w 3463869"/>
                <a:gd name="connsiteY773" fmla="*/ 7002 h 354308"/>
                <a:gd name="connsiteX774" fmla="*/ 2282142 w 3463869"/>
                <a:gd name="connsiteY774" fmla="*/ 14004 h 354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</a:cxnLst>
              <a:rect l="l" t="t" r="r" b="b"/>
              <a:pathLst>
                <a:path w="3463869" h="354308">
                  <a:moveTo>
                    <a:pt x="1223069" y="354308"/>
                  </a:moveTo>
                  <a:lnTo>
                    <a:pt x="1210582" y="354308"/>
                  </a:lnTo>
                  <a:cubicBezTo>
                    <a:pt x="1206731" y="354308"/>
                    <a:pt x="1203580" y="351157"/>
                    <a:pt x="1203580" y="347306"/>
                  </a:cubicBezTo>
                  <a:cubicBezTo>
                    <a:pt x="1203580" y="343455"/>
                    <a:pt x="1206731" y="340304"/>
                    <a:pt x="1210582" y="340304"/>
                  </a:cubicBezTo>
                  <a:lnTo>
                    <a:pt x="1223069" y="340304"/>
                  </a:lnTo>
                  <a:cubicBezTo>
                    <a:pt x="1226920" y="340304"/>
                    <a:pt x="1230071" y="343455"/>
                    <a:pt x="1230071" y="347306"/>
                  </a:cubicBezTo>
                  <a:cubicBezTo>
                    <a:pt x="1230071" y="351157"/>
                    <a:pt x="1226920" y="354308"/>
                    <a:pt x="1223069" y="354308"/>
                  </a:cubicBezTo>
                  <a:close/>
                  <a:moveTo>
                    <a:pt x="1248043" y="354308"/>
                  </a:moveTo>
                  <a:cubicBezTo>
                    <a:pt x="1246293" y="354308"/>
                    <a:pt x="1244426" y="353608"/>
                    <a:pt x="1243142" y="352207"/>
                  </a:cubicBezTo>
                  <a:cubicBezTo>
                    <a:pt x="1240458" y="349406"/>
                    <a:pt x="1240458" y="344972"/>
                    <a:pt x="1243142" y="342288"/>
                  </a:cubicBezTo>
                  <a:lnTo>
                    <a:pt x="1252011" y="333418"/>
                  </a:lnTo>
                  <a:cubicBezTo>
                    <a:pt x="1254812" y="330617"/>
                    <a:pt x="1259247" y="330734"/>
                    <a:pt x="1261931" y="333418"/>
                  </a:cubicBezTo>
                  <a:cubicBezTo>
                    <a:pt x="1264615" y="336219"/>
                    <a:pt x="1264615" y="340654"/>
                    <a:pt x="1261931" y="343338"/>
                  </a:cubicBezTo>
                  <a:lnTo>
                    <a:pt x="1253062" y="352207"/>
                  </a:lnTo>
                  <a:cubicBezTo>
                    <a:pt x="1251661" y="353608"/>
                    <a:pt x="1249911" y="354191"/>
                    <a:pt x="1248160" y="354191"/>
                  </a:cubicBezTo>
                  <a:close/>
                  <a:moveTo>
                    <a:pt x="1185608" y="354308"/>
                  </a:moveTo>
                  <a:lnTo>
                    <a:pt x="1173121" y="354308"/>
                  </a:lnTo>
                  <a:cubicBezTo>
                    <a:pt x="1169269" y="354308"/>
                    <a:pt x="1166118" y="351157"/>
                    <a:pt x="1166118" y="347306"/>
                  </a:cubicBezTo>
                  <a:cubicBezTo>
                    <a:pt x="1166118" y="343455"/>
                    <a:pt x="1169269" y="340304"/>
                    <a:pt x="1173121" y="340304"/>
                  </a:cubicBezTo>
                  <a:lnTo>
                    <a:pt x="1185608" y="340304"/>
                  </a:lnTo>
                  <a:cubicBezTo>
                    <a:pt x="1189459" y="340304"/>
                    <a:pt x="1192610" y="343455"/>
                    <a:pt x="1192610" y="347306"/>
                  </a:cubicBezTo>
                  <a:cubicBezTo>
                    <a:pt x="1192610" y="351157"/>
                    <a:pt x="1189459" y="354308"/>
                    <a:pt x="1185608" y="354308"/>
                  </a:cubicBezTo>
                  <a:close/>
                  <a:moveTo>
                    <a:pt x="1148146" y="354191"/>
                  </a:moveTo>
                  <a:lnTo>
                    <a:pt x="1135659" y="354191"/>
                  </a:lnTo>
                  <a:cubicBezTo>
                    <a:pt x="1131808" y="354191"/>
                    <a:pt x="1128657" y="351040"/>
                    <a:pt x="1128657" y="347189"/>
                  </a:cubicBezTo>
                  <a:cubicBezTo>
                    <a:pt x="1128657" y="343338"/>
                    <a:pt x="1131808" y="340187"/>
                    <a:pt x="1135659" y="340187"/>
                  </a:cubicBezTo>
                  <a:lnTo>
                    <a:pt x="1148146" y="340187"/>
                  </a:lnTo>
                  <a:cubicBezTo>
                    <a:pt x="1151998" y="340187"/>
                    <a:pt x="1155148" y="343338"/>
                    <a:pt x="1155148" y="347189"/>
                  </a:cubicBezTo>
                  <a:cubicBezTo>
                    <a:pt x="1155148" y="351040"/>
                    <a:pt x="1151998" y="354191"/>
                    <a:pt x="1148146" y="354191"/>
                  </a:cubicBezTo>
                  <a:close/>
                  <a:moveTo>
                    <a:pt x="1110568" y="354191"/>
                  </a:moveTo>
                  <a:lnTo>
                    <a:pt x="1098081" y="354191"/>
                  </a:lnTo>
                  <a:cubicBezTo>
                    <a:pt x="1094230" y="354191"/>
                    <a:pt x="1091079" y="351040"/>
                    <a:pt x="1091079" y="347189"/>
                  </a:cubicBezTo>
                  <a:cubicBezTo>
                    <a:pt x="1091079" y="343338"/>
                    <a:pt x="1094230" y="340187"/>
                    <a:pt x="1098081" y="340187"/>
                  </a:cubicBezTo>
                  <a:lnTo>
                    <a:pt x="1110568" y="340187"/>
                  </a:lnTo>
                  <a:cubicBezTo>
                    <a:pt x="1114419" y="340187"/>
                    <a:pt x="1117570" y="343338"/>
                    <a:pt x="1117570" y="347189"/>
                  </a:cubicBezTo>
                  <a:cubicBezTo>
                    <a:pt x="1117570" y="351040"/>
                    <a:pt x="1114419" y="354191"/>
                    <a:pt x="1110568" y="354191"/>
                  </a:cubicBezTo>
                  <a:close/>
                  <a:moveTo>
                    <a:pt x="1073107" y="354075"/>
                  </a:moveTo>
                  <a:lnTo>
                    <a:pt x="1060620" y="354075"/>
                  </a:lnTo>
                  <a:cubicBezTo>
                    <a:pt x="1056768" y="354075"/>
                    <a:pt x="1053617" y="350924"/>
                    <a:pt x="1053617" y="347072"/>
                  </a:cubicBezTo>
                  <a:cubicBezTo>
                    <a:pt x="1053617" y="343221"/>
                    <a:pt x="1056768" y="340070"/>
                    <a:pt x="1060620" y="340070"/>
                  </a:cubicBezTo>
                  <a:lnTo>
                    <a:pt x="1073107" y="340070"/>
                  </a:lnTo>
                  <a:cubicBezTo>
                    <a:pt x="1076958" y="340070"/>
                    <a:pt x="1080109" y="343221"/>
                    <a:pt x="1080109" y="347072"/>
                  </a:cubicBezTo>
                  <a:cubicBezTo>
                    <a:pt x="1080109" y="350924"/>
                    <a:pt x="1076958" y="354075"/>
                    <a:pt x="1073107" y="354075"/>
                  </a:cubicBezTo>
                  <a:close/>
                  <a:moveTo>
                    <a:pt x="1035528" y="354075"/>
                  </a:moveTo>
                  <a:lnTo>
                    <a:pt x="1023041" y="354075"/>
                  </a:lnTo>
                  <a:cubicBezTo>
                    <a:pt x="1019190" y="354075"/>
                    <a:pt x="1016039" y="350924"/>
                    <a:pt x="1016039" y="347072"/>
                  </a:cubicBezTo>
                  <a:cubicBezTo>
                    <a:pt x="1016039" y="343221"/>
                    <a:pt x="1019190" y="340070"/>
                    <a:pt x="1023041" y="340070"/>
                  </a:cubicBezTo>
                  <a:lnTo>
                    <a:pt x="1035528" y="340070"/>
                  </a:lnTo>
                  <a:cubicBezTo>
                    <a:pt x="1039380" y="340070"/>
                    <a:pt x="1042531" y="343221"/>
                    <a:pt x="1042531" y="347072"/>
                  </a:cubicBezTo>
                  <a:cubicBezTo>
                    <a:pt x="1042531" y="350924"/>
                    <a:pt x="1039380" y="354075"/>
                    <a:pt x="1035528" y="354075"/>
                  </a:cubicBezTo>
                  <a:close/>
                  <a:moveTo>
                    <a:pt x="998067" y="353958"/>
                  </a:moveTo>
                  <a:lnTo>
                    <a:pt x="985580" y="353958"/>
                  </a:lnTo>
                  <a:cubicBezTo>
                    <a:pt x="981729" y="353958"/>
                    <a:pt x="978578" y="350807"/>
                    <a:pt x="978578" y="346956"/>
                  </a:cubicBezTo>
                  <a:cubicBezTo>
                    <a:pt x="978578" y="343105"/>
                    <a:pt x="981729" y="339954"/>
                    <a:pt x="985580" y="339954"/>
                  </a:cubicBezTo>
                  <a:lnTo>
                    <a:pt x="998067" y="339954"/>
                  </a:lnTo>
                  <a:cubicBezTo>
                    <a:pt x="1001918" y="339954"/>
                    <a:pt x="1005069" y="343105"/>
                    <a:pt x="1005069" y="346956"/>
                  </a:cubicBezTo>
                  <a:cubicBezTo>
                    <a:pt x="1005069" y="350807"/>
                    <a:pt x="1001918" y="353958"/>
                    <a:pt x="998067" y="353958"/>
                  </a:cubicBezTo>
                  <a:close/>
                  <a:moveTo>
                    <a:pt x="960606" y="353958"/>
                  </a:moveTo>
                  <a:lnTo>
                    <a:pt x="948119" y="353958"/>
                  </a:lnTo>
                  <a:cubicBezTo>
                    <a:pt x="944267" y="353958"/>
                    <a:pt x="941116" y="350807"/>
                    <a:pt x="941116" y="346956"/>
                  </a:cubicBezTo>
                  <a:cubicBezTo>
                    <a:pt x="941116" y="343105"/>
                    <a:pt x="944267" y="339954"/>
                    <a:pt x="948119" y="339954"/>
                  </a:cubicBezTo>
                  <a:lnTo>
                    <a:pt x="960606" y="339954"/>
                  </a:lnTo>
                  <a:cubicBezTo>
                    <a:pt x="964457" y="339954"/>
                    <a:pt x="967608" y="343105"/>
                    <a:pt x="967608" y="346956"/>
                  </a:cubicBezTo>
                  <a:cubicBezTo>
                    <a:pt x="967608" y="350807"/>
                    <a:pt x="964457" y="353958"/>
                    <a:pt x="960606" y="353958"/>
                  </a:cubicBezTo>
                  <a:close/>
                  <a:moveTo>
                    <a:pt x="923144" y="353841"/>
                  </a:moveTo>
                  <a:lnTo>
                    <a:pt x="910657" y="353841"/>
                  </a:lnTo>
                  <a:cubicBezTo>
                    <a:pt x="906806" y="353841"/>
                    <a:pt x="903655" y="350690"/>
                    <a:pt x="903655" y="346839"/>
                  </a:cubicBezTo>
                  <a:cubicBezTo>
                    <a:pt x="903655" y="342988"/>
                    <a:pt x="906806" y="339837"/>
                    <a:pt x="910657" y="339837"/>
                  </a:cubicBezTo>
                  <a:lnTo>
                    <a:pt x="923144" y="339837"/>
                  </a:lnTo>
                  <a:cubicBezTo>
                    <a:pt x="926995" y="339837"/>
                    <a:pt x="930146" y="342988"/>
                    <a:pt x="930146" y="346839"/>
                  </a:cubicBezTo>
                  <a:cubicBezTo>
                    <a:pt x="930146" y="350690"/>
                    <a:pt x="926995" y="353841"/>
                    <a:pt x="923144" y="353841"/>
                  </a:cubicBezTo>
                  <a:close/>
                  <a:moveTo>
                    <a:pt x="885566" y="353841"/>
                  </a:moveTo>
                  <a:lnTo>
                    <a:pt x="873079" y="353841"/>
                  </a:lnTo>
                  <a:cubicBezTo>
                    <a:pt x="869228" y="353841"/>
                    <a:pt x="866077" y="350690"/>
                    <a:pt x="866077" y="346839"/>
                  </a:cubicBezTo>
                  <a:cubicBezTo>
                    <a:pt x="866077" y="342988"/>
                    <a:pt x="869228" y="339837"/>
                    <a:pt x="873079" y="339837"/>
                  </a:cubicBezTo>
                  <a:lnTo>
                    <a:pt x="885566" y="339837"/>
                  </a:lnTo>
                  <a:cubicBezTo>
                    <a:pt x="889417" y="339837"/>
                    <a:pt x="892568" y="342988"/>
                    <a:pt x="892568" y="346839"/>
                  </a:cubicBezTo>
                  <a:cubicBezTo>
                    <a:pt x="892568" y="350690"/>
                    <a:pt x="889417" y="353841"/>
                    <a:pt x="885566" y="353841"/>
                  </a:cubicBezTo>
                  <a:close/>
                  <a:moveTo>
                    <a:pt x="848105" y="353725"/>
                  </a:moveTo>
                  <a:lnTo>
                    <a:pt x="835618" y="353725"/>
                  </a:lnTo>
                  <a:cubicBezTo>
                    <a:pt x="831766" y="353725"/>
                    <a:pt x="828615" y="350574"/>
                    <a:pt x="828615" y="346722"/>
                  </a:cubicBezTo>
                  <a:cubicBezTo>
                    <a:pt x="828615" y="342871"/>
                    <a:pt x="831766" y="339720"/>
                    <a:pt x="835618" y="339720"/>
                  </a:cubicBezTo>
                  <a:lnTo>
                    <a:pt x="848105" y="339720"/>
                  </a:lnTo>
                  <a:cubicBezTo>
                    <a:pt x="851956" y="339720"/>
                    <a:pt x="855107" y="342871"/>
                    <a:pt x="855107" y="346722"/>
                  </a:cubicBezTo>
                  <a:cubicBezTo>
                    <a:pt x="855107" y="350574"/>
                    <a:pt x="851956" y="353725"/>
                    <a:pt x="848105" y="353725"/>
                  </a:cubicBezTo>
                  <a:close/>
                  <a:moveTo>
                    <a:pt x="810526" y="353725"/>
                  </a:moveTo>
                  <a:lnTo>
                    <a:pt x="798039" y="353725"/>
                  </a:lnTo>
                  <a:cubicBezTo>
                    <a:pt x="794188" y="353725"/>
                    <a:pt x="791037" y="350574"/>
                    <a:pt x="791037" y="346722"/>
                  </a:cubicBezTo>
                  <a:cubicBezTo>
                    <a:pt x="791037" y="342871"/>
                    <a:pt x="794188" y="339720"/>
                    <a:pt x="798039" y="339720"/>
                  </a:cubicBezTo>
                  <a:lnTo>
                    <a:pt x="810526" y="339720"/>
                  </a:lnTo>
                  <a:cubicBezTo>
                    <a:pt x="814378" y="339720"/>
                    <a:pt x="817529" y="342871"/>
                    <a:pt x="817529" y="346722"/>
                  </a:cubicBezTo>
                  <a:cubicBezTo>
                    <a:pt x="817529" y="350574"/>
                    <a:pt x="814378" y="353725"/>
                    <a:pt x="810526" y="353725"/>
                  </a:cubicBezTo>
                  <a:close/>
                  <a:moveTo>
                    <a:pt x="773065" y="353608"/>
                  </a:moveTo>
                  <a:lnTo>
                    <a:pt x="760578" y="353608"/>
                  </a:lnTo>
                  <a:cubicBezTo>
                    <a:pt x="756727" y="353608"/>
                    <a:pt x="753576" y="350457"/>
                    <a:pt x="753576" y="346606"/>
                  </a:cubicBezTo>
                  <a:cubicBezTo>
                    <a:pt x="753576" y="342754"/>
                    <a:pt x="756727" y="339603"/>
                    <a:pt x="760578" y="339603"/>
                  </a:cubicBezTo>
                  <a:lnTo>
                    <a:pt x="773065" y="339603"/>
                  </a:lnTo>
                  <a:cubicBezTo>
                    <a:pt x="776916" y="339603"/>
                    <a:pt x="780067" y="342754"/>
                    <a:pt x="780067" y="346606"/>
                  </a:cubicBezTo>
                  <a:cubicBezTo>
                    <a:pt x="780067" y="350457"/>
                    <a:pt x="776916" y="353608"/>
                    <a:pt x="773065" y="353608"/>
                  </a:cubicBezTo>
                  <a:close/>
                  <a:moveTo>
                    <a:pt x="742839" y="336102"/>
                  </a:moveTo>
                  <a:cubicBezTo>
                    <a:pt x="741089" y="336102"/>
                    <a:pt x="739221" y="335402"/>
                    <a:pt x="737938" y="334002"/>
                  </a:cubicBezTo>
                  <a:lnTo>
                    <a:pt x="729068" y="325133"/>
                  </a:lnTo>
                  <a:cubicBezTo>
                    <a:pt x="726384" y="322332"/>
                    <a:pt x="726384" y="317897"/>
                    <a:pt x="729068" y="315213"/>
                  </a:cubicBezTo>
                  <a:cubicBezTo>
                    <a:pt x="731752" y="312412"/>
                    <a:pt x="736187" y="312529"/>
                    <a:pt x="738988" y="315213"/>
                  </a:cubicBezTo>
                  <a:lnTo>
                    <a:pt x="747857" y="324082"/>
                  </a:lnTo>
                  <a:cubicBezTo>
                    <a:pt x="750542" y="326883"/>
                    <a:pt x="750542" y="331318"/>
                    <a:pt x="747857" y="334002"/>
                  </a:cubicBezTo>
                  <a:cubicBezTo>
                    <a:pt x="746457" y="335402"/>
                    <a:pt x="744706" y="335986"/>
                    <a:pt x="742956" y="335986"/>
                  </a:cubicBezTo>
                  <a:close/>
                  <a:moveTo>
                    <a:pt x="1274652" y="327817"/>
                  </a:moveTo>
                  <a:cubicBezTo>
                    <a:pt x="1272901" y="327817"/>
                    <a:pt x="1271034" y="327116"/>
                    <a:pt x="1269750" y="325716"/>
                  </a:cubicBezTo>
                  <a:cubicBezTo>
                    <a:pt x="1267066" y="322915"/>
                    <a:pt x="1267066" y="318480"/>
                    <a:pt x="1269750" y="315796"/>
                  </a:cubicBezTo>
                  <a:lnTo>
                    <a:pt x="1278619" y="306927"/>
                  </a:lnTo>
                  <a:cubicBezTo>
                    <a:pt x="1281303" y="304126"/>
                    <a:pt x="1285738" y="304243"/>
                    <a:pt x="1288539" y="306927"/>
                  </a:cubicBezTo>
                  <a:cubicBezTo>
                    <a:pt x="1291223" y="309728"/>
                    <a:pt x="1291223" y="314162"/>
                    <a:pt x="1288539" y="316847"/>
                  </a:cubicBezTo>
                  <a:lnTo>
                    <a:pt x="1279670" y="325716"/>
                  </a:lnTo>
                  <a:cubicBezTo>
                    <a:pt x="1278269" y="327116"/>
                    <a:pt x="1276519" y="327700"/>
                    <a:pt x="1274768" y="327700"/>
                  </a:cubicBezTo>
                  <a:close/>
                  <a:moveTo>
                    <a:pt x="6915" y="314162"/>
                  </a:moveTo>
                  <a:cubicBezTo>
                    <a:pt x="5164" y="314162"/>
                    <a:pt x="3297" y="313462"/>
                    <a:pt x="2013" y="312062"/>
                  </a:cubicBezTo>
                  <a:cubicBezTo>
                    <a:pt x="-671" y="309378"/>
                    <a:pt x="-671" y="304943"/>
                    <a:pt x="2013" y="302142"/>
                  </a:cubicBezTo>
                  <a:lnTo>
                    <a:pt x="10882" y="293273"/>
                  </a:lnTo>
                  <a:cubicBezTo>
                    <a:pt x="13567" y="290472"/>
                    <a:pt x="18001" y="290589"/>
                    <a:pt x="20802" y="293273"/>
                  </a:cubicBezTo>
                  <a:cubicBezTo>
                    <a:pt x="23603" y="295957"/>
                    <a:pt x="23486" y="300392"/>
                    <a:pt x="20802" y="303192"/>
                  </a:cubicBezTo>
                  <a:lnTo>
                    <a:pt x="11933" y="312062"/>
                  </a:lnTo>
                  <a:cubicBezTo>
                    <a:pt x="10532" y="313462"/>
                    <a:pt x="8782" y="314046"/>
                    <a:pt x="7031" y="314046"/>
                  </a:cubicBezTo>
                  <a:close/>
                  <a:moveTo>
                    <a:pt x="716348" y="309611"/>
                  </a:moveTo>
                  <a:cubicBezTo>
                    <a:pt x="714597" y="309611"/>
                    <a:pt x="712730" y="308911"/>
                    <a:pt x="711446" y="307510"/>
                  </a:cubicBezTo>
                  <a:lnTo>
                    <a:pt x="702577" y="298641"/>
                  </a:lnTo>
                  <a:cubicBezTo>
                    <a:pt x="699893" y="295840"/>
                    <a:pt x="699893" y="291406"/>
                    <a:pt x="702577" y="288721"/>
                  </a:cubicBezTo>
                  <a:cubicBezTo>
                    <a:pt x="705378" y="285921"/>
                    <a:pt x="709812" y="286037"/>
                    <a:pt x="712497" y="288721"/>
                  </a:cubicBezTo>
                  <a:lnTo>
                    <a:pt x="721366" y="297591"/>
                  </a:lnTo>
                  <a:cubicBezTo>
                    <a:pt x="724050" y="300392"/>
                    <a:pt x="724050" y="304826"/>
                    <a:pt x="721366" y="307510"/>
                  </a:cubicBezTo>
                  <a:cubicBezTo>
                    <a:pt x="719966" y="308911"/>
                    <a:pt x="718215" y="309494"/>
                    <a:pt x="716464" y="309494"/>
                  </a:cubicBezTo>
                  <a:close/>
                  <a:moveTo>
                    <a:pt x="1301143" y="301325"/>
                  </a:moveTo>
                  <a:cubicBezTo>
                    <a:pt x="1299392" y="301325"/>
                    <a:pt x="1297525" y="300625"/>
                    <a:pt x="1296241" y="299225"/>
                  </a:cubicBezTo>
                  <a:cubicBezTo>
                    <a:pt x="1293557" y="296424"/>
                    <a:pt x="1293557" y="291989"/>
                    <a:pt x="1296241" y="289305"/>
                  </a:cubicBezTo>
                  <a:lnTo>
                    <a:pt x="1305111" y="280436"/>
                  </a:lnTo>
                  <a:cubicBezTo>
                    <a:pt x="1307795" y="277635"/>
                    <a:pt x="1312230" y="277751"/>
                    <a:pt x="1315030" y="280436"/>
                  </a:cubicBezTo>
                  <a:cubicBezTo>
                    <a:pt x="1317715" y="283236"/>
                    <a:pt x="1317715" y="287671"/>
                    <a:pt x="1315030" y="290355"/>
                  </a:cubicBezTo>
                  <a:lnTo>
                    <a:pt x="1306161" y="299225"/>
                  </a:lnTo>
                  <a:cubicBezTo>
                    <a:pt x="1304761" y="300625"/>
                    <a:pt x="1303010" y="301209"/>
                    <a:pt x="1301260" y="301209"/>
                  </a:cubicBezTo>
                  <a:close/>
                  <a:moveTo>
                    <a:pt x="33523" y="287788"/>
                  </a:moveTo>
                  <a:cubicBezTo>
                    <a:pt x="31772" y="287788"/>
                    <a:pt x="29905" y="287087"/>
                    <a:pt x="28621" y="285687"/>
                  </a:cubicBezTo>
                  <a:cubicBezTo>
                    <a:pt x="25937" y="283003"/>
                    <a:pt x="25937" y="278568"/>
                    <a:pt x="28621" y="275767"/>
                  </a:cubicBezTo>
                  <a:lnTo>
                    <a:pt x="37491" y="266898"/>
                  </a:lnTo>
                  <a:cubicBezTo>
                    <a:pt x="40175" y="264097"/>
                    <a:pt x="44609" y="264214"/>
                    <a:pt x="47410" y="266898"/>
                  </a:cubicBezTo>
                  <a:cubicBezTo>
                    <a:pt x="50211" y="269582"/>
                    <a:pt x="50094" y="274017"/>
                    <a:pt x="47410" y="276818"/>
                  </a:cubicBezTo>
                  <a:lnTo>
                    <a:pt x="38541" y="285687"/>
                  </a:lnTo>
                  <a:cubicBezTo>
                    <a:pt x="37140" y="287087"/>
                    <a:pt x="35390" y="287671"/>
                    <a:pt x="33639" y="287671"/>
                  </a:cubicBezTo>
                  <a:close/>
                  <a:moveTo>
                    <a:pt x="689856" y="283003"/>
                  </a:moveTo>
                  <a:cubicBezTo>
                    <a:pt x="688106" y="283003"/>
                    <a:pt x="686239" y="282303"/>
                    <a:pt x="684955" y="280902"/>
                  </a:cubicBezTo>
                  <a:lnTo>
                    <a:pt x="676085" y="272033"/>
                  </a:lnTo>
                  <a:cubicBezTo>
                    <a:pt x="673401" y="269232"/>
                    <a:pt x="673401" y="264797"/>
                    <a:pt x="676085" y="262113"/>
                  </a:cubicBezTo>
                  <a:cubicBezTo>
                    <a:pt x="678770" y="259312"/>
                    <a:pt x="683204" y="259429"/>
                    <a:pt x="686005" y="262113"/>
                  </a:cubicBezTo>
                  <a:lnTo>
                    <a:pt x="694874" y="270983"/>
                  </a:lnTo>
                  <a:cubicBezTo>
                    <a:pt x="697559" y="273783"/>
                    <a:pt x="697559" y="278218"/>
                    <a:pt x="694874" y="280902"/>
                  </a:cubicBezTo>
                  <a:cubicBezTo>
                    <a:pt x="693474" y="282303"/>
                    <a:pt x="691724" y="282886"/>
                    <a:pt x="689973" y="282886"/>
                  </a:cubicBezTo>
                  <a:close/>
                  <a:moveTo>
                    <a:pt x="1327751" y="274951"/>
                  </a:moveTo>
                  <a:cubicBezTo>
                    <a:pt x="1326000" y="274951"/>
                    <a:pt x="1324133" y="274250"/>
                    <a:pt x="1322850" y="272850"/>
                  </a:cubicBezTo>
                  <a:cubicBezTo>
                    <a:pt x="1320165" y="270166"/>
                    <a:pt x="1320165" y="265731"/>
                    <a:pt x="1322850" y="262930"/>
                  </a:cubicBezTo>
                  <a:lnTo>
                    <a:pt x="1331719" y="254061"/>
                  </a:lnTo>
                  <a:cubicBezTo>
                    <a:pt x="1334403" y="251260"/>
                    <a:pt x="1338838" y="251377"/>
                    <a:pt x="1341639" y="254061"/>
                  </a:cubicBezTo>
                  <a:cubicBezTo>
                    <a:pt x="1344439" y="256745"/>
                    <a:pt x="1344323" y="261180"/>
                    <a:pt x="1341639" y="263980"/>
                  </a:cubicBezTo>
                  <a:lnTo>
                    <a:pt x="1332769" y="272850"/>
                  </a:lnTo>
                  <a:cubicBezTo>
                    <a:pt x="1331369" y="274250"/>
                    <a:pt x="1329618" y="274834"/>
                    <a:pt x="1327868" y="274834"/>
                  </a:cubicBezTo>
                  <a:close/>
                  <a:moveTo>
                    <a:pt x="60014" y="261296"/>
                  </a:moveTo>
                  <a:cubicBezTo>
                    <a:pt x="58264" y="261296"/>
                    <a:pt x="56396" y="260596"/>
                    <a:pt x="55113" y="259196"/>
                  </a:cubicBezTo>
                  <a:cubicBezTo>
                    <a:pt x="52428" y="256512"/>
                    <a:pt x="52428" y="252077"/>
                    <a:pt x="55113" y="249276"/>
                  </a:cubicBezTo>
                  <a:lnTo>
                    <a:pt x="63982" y="240407"/>
                  </a:lnTo>
                  <a:cubicBezTo>
                    <a:pt x="66666" y="237606"/>
                    <a:pt x="71101" y="237722"/>
                    <a:pt x="73902" y="240407"/>
                  </a:cubicBezTo>
                  <a:cubicBezTo>
                    <a:pt x="76703" y="243091"/>
                    <a:pt x="76586" y="247525"/>
                    <a:pt x="73902" y="250326"/>
                  </a:cubicBezTo>
                  <a:lnTo>
                    <a:pt x="65032" y="259196"/>
                  </a:lnTo>
                  <a:cubicBezTo>
                    <a:pt x="63632" y="260596"/>
                    <a:pt x="61881" y="261180"/>
                    <a:pt x="60131" y="261180"/>
                  </a:cubicBezTo>
                  <a:close/>
                  <a:moveTo>
                    <a:pt x="663365" y="256395"/>
                  </a:moveTo>
                  <a:cubicBezTo>
                    <a:pt x="661614" y="256395"/>
                    <a:pt x="659747" y="255695"/>
                    <a:pt x="658463" y="254294"/>
                  </a:cubicBezTo>
                  <a:lnTo>
                    <a:pt x="649594" y="245425"/>
                  </a:lnTo>
                  <a:cubicBezTo>
                    <a:pt x="646910" y="242624"/>
                    <a:pt x="646910" y="238189"/>
                    <a:pt x="649594" y="235505"/>
                  </a:cubicBezTo>
                  <a:cubicBezTo>
                    <a:pt x="652278" y="232704"/>
                    <a:pt x="656713" y="232821"/>
                    <a:pt x="659514" y="235505"/>
                  </a:cubicBezTo>
                  <a:lnTo>
                    <a:pt x="668383" y="244374"/>
                  </a:lnTo>
                  <a:cubicBezTo>
                    <a:pt x="671067" y="247175"/>
                    <a:pt x="671067" y="251610"/>
                    <a:pt x="668383" y="254294"/>
                  </a:cubicBezTo>
                  <a:cubicBezTo>
                    <a:pt x="666983" y="255695"/>
                    <a:pt x="665232" y="256278"/>
                    <a:pt x="663482" y="256278"/>
                  </a:cubicBezTo>
                  <a:close/>
                  <a:moveTo>
                    <a:pt x="1354359" y="248459"/>
                  </a:moveTo>
                  <a:cubicBezTo>
                    <a:pt x="1352609" y="248459"/>
                    <a:pt x="1350741" y="247759"/>
                    <a:pt x="1349458" y="246358"/>
                  </a:cubicBezTo>
                  <a:cubicBezTo>
                    <a:pt x="1346773" y="243674"/>
                    <a:pt x="1346773" y="239240"/>
                    <a:pt x="1349458" y="236439"/>
                  </a:cubicBezTo>
                  <a:lnTo>
                    <a:pt x="1358327" y="227569"/>
                  </a:lnTo>
                  <a:cubicBezTo>
                    <a:pt x="1361011" y="224885"/>
                    <a:pt x="1365446" y="224885"/>
                    <a:pt x="1368247" y="227569"/>
                  </a:cubicBezTo>
                  <a:cubicBezTo>
                    <a:pt x="1371048" y="230254"/>
                    <a:pt x="1370931" y="234688"/>
                    <a:pt x="1368247" y="237489"/>
                  </a:cubicBezTo>
                  <a:lnTo>
                    <a:pt x="1359377" y="246358"/>
                  </a:lnTo>
                  <a:cubicBezTo>
                    <a:pt x="1357977" y="247759"/>
                    <a:pt x="1356226" y="248342"/>
                    <a:pt x="1354476" y="248342"/>
                  </a:cubicBezTo>
                  <a:close/>
                  <a:moveTo>
                    <a:pt x="86622" y="234805"/>
                  </a:moveTo>
                  <a:cubicBezTo>
                    <a:pt x="84872" y="234805"/>
                    <a:pt x="83004" y="234105"/>
                    <a:pt x="81721" y="232704"/>
                  </a:cubicBezTo>
                  <a:cubicBezTo>
                    <a:pt x="79037" y="230020"/>
                    <a:pt x="79037" y="225585"/>
                    <a:pt x="81721" y="222785"/>
                  </a:cubicBezTo>
                  <a:lnTo>
                    <a:pt x="90590" y="213915"/>
                  </a:lnTo>
                  <a:cubicBezTo>
                    <a:pt x="93274" y="211114"/>
                    <a:pt x="97709" y="211231"/>
                    <a:pt x="100510" y="213915"/>
                  </a:cubicBezTo>
                  <a:cubicBezTo>
                    <a:pt x="103194" y="216599"/>
                    <a:pt x="103194" y="221034"/>
                    <a:pt x="100510" y="223835"/>
                  </a:cubicBezTo>
                  <a:lnTo>
                    <a:pt x="91640" y="232704"/>
                  </a:lnTo>
                  <a:cubicBezTo>
                    <a:pt x="90240" y="234105"/>
                    <a:pt x="88490" y="234688"/>
                    <a:pt x="86739" y="234688"/>
                  </a:cubicBezTo>
                  <a:close/>
                  <a:moveTo>
                    <a:pt x="636990" y="229903"/>
                  </a:moveTo>
                  <a:cubicBezTo>
                    <a:pt x="635240" y="229903"/>
                    <a:pt x="633373" y="229203"/>
                    <a:pt x="632089" y="227803"/>
                  </a:cubicBezTo>
                  <a:lnTo>
                    <a:pt x="623219" y="218933"/>
                  </a:lnTo>
                  <a:cubicBezTo>
                    <a:pt x="620535" y="216249"/>
                    <a:pt x="620535" y="211815"/>
                    <a:pt x="623219" y="209014"/>
                  </a:cubicBezTo>
                  <a:cubicBezTo>
                    <a:pt x="626020" y="206213"/>
                    <a:pt x="630455" y="206330"/>
                    <a:pt x="633139" y="209014"/>
                  </a:cubicBezTo>
                  <a:lnTo>
                    <a:pt x="642008" y="217883"/>
                  </a:lnTo>
                  <a:cubicBezTo>
                    <a:pt x="644693" y="220567"/>
                    <a:pt x="644693" y="225002"/>
                    <a:pt x="642008" y="227803"/>
                  </a:cubicBezTo>
                  <a:cubicBezTo>
                    <a:pt x="640608" y="229203"/>
                    <a:pt x="638858" y="229787"/>
                    <a:pt x="637107" y="229787"/>
                  </a:cubicBezTo>
                  <a:close/>
                  <a:moveTo>
                    <a:pt x="1380851" y="221968"/>
                  </a:moveTo>
                  <a:cubicBezTo>
                    <a:pt x="1379100" y="221968"/>
                    <a:pt x="1377233" y="221267"/>
                    <a:pt x="1375949" y="219867"/>
                  </a:cubicBezTo>
                  <a:cubicBezTo>
                    <a:pt x="1373265" y="217183"/>
                    <a:pt x="1373265" y="212748"/>
                    <a:pt x="1375949" y="209947"/>
                  </a:cubicBezTo>
                  <a:lnTo>
                    <a:pt x="1384819" y="201078"/>
                  </a:lnTo>
                  <a:cubicBezTo>
                    <a:pt x="1387619" y="198277"/>
                    <a:pt x="1392054" y="198394"/>
                    <a:pt x="1394738" y="201078"/>
                  </a:cubicBezTo>
                  <a:cubicBezTo>
                    <a:pt x="1397422" y="203762"/>
                    <a:pt x="1397422" y="208197"/>
                    <a:pt x="1394738" y="210998"/>
                  </a:cubicBezTo>
                  <a:lnTo>
                    <a:pt x="1385869" y="219867"/>
                  </a:lnTo>
                  <a:cubicBezTo>
                    <a:pt x="1384468" y="221267"/>
                    <a:pt x="1382718" y="221851"/>
                    <a:pt x="1380967" y="221851"/>
                  </a:cubicBezTo>
                  <a:close/>
                  <a:moveTo>
                    <a:pt x="113230" y="208313"/>
                  </a:moveTo>
                  <a:cubicBezTo>
                    <a:pt x="111480" y="208313"/>
                    <a:pt x="109613" y="207613"/>
                    <a:pt x="108329" y="206213"/>
                  </a:cubicBezTo>
                  <a:cubicBezTo>
                    <a:pt x="105645" y="203412"/>
                    <a:pt x="105645" y="198977"/>
                    <a:pt x="108329" y="196293"/>
                  </a:cubicBezTo>
                  <a:lnTo>
                    <a:pt x="117198" y="187424"/>
                  </a:lnTo>
                  <a:cubicBezTo>
                    <a:pt x="119999" y="184623"/>
                    <a:pt x="124434" y="184740"/>
                    <a:pt x="127118" y="187424"/>
                  </a:cubicBezTo>
                  <a:cubicBezTo>
                    <a:pt x="129802" y="190225"/>
                    <a:pt x="129802" y="194659"/>
                    <a:pt x="127118" y="197343"/>
                  </a:cubicBezTo>
                  <a:lnTo>
                    <a:pt x="118249" y="206213"/>
                  </a:lnTo>
                  <a:cubicBezTo>
                    <a:pt x="116848" y="207613"/>
                    <a:pt x="115098" y="208197"/>
                    <a:pt x="113347" y="208197"/>
                  </a:cubicBezTo>
                  <a:close/>
                  <a:moveTo>
                    <a:pt x="610499" y="203295"/>
                  </a:moveTo>
                  <a:cubicBezTo>
                    <a:pt x="608748" y="203295"/>
                    <a:pt x="606881" y="202595"/>
                    <a:pt x="605597" y="201195"/>
                  </a:cubicBezTo>
                  <a:lnTo>
                    <a:pt x="596728" y="192325"/>
                  </a:lnTo>
                  <a:cubicBezTo>
                    <a:pt x="594044" y="189641"/>
                    <a:pt x="594044" y="185206"/>
                    <a:pt x="596728" y="182406"/>
                  </a:cubicBezTo>
                  <a:cubicBezTo>
                    <a:pt x="599412" y="179605"/>
                    <a:pt x="603847" y="179721"/>
                    <a:pt x="606648" y="182406"/>
                  </a:cubicBezTo>
                  <a:lnTo>
                    <a:pt x="615517" y="191275"/>
                  </a:lnTo>
                  <a:cubicBezTo>
                    <a:pt x="618201" y="193959"/>
                    <a:pt x="618201" y="198394"/>
                    <a:pt x="615517" y="201195"/>
                  </a:cubicBezTo>
                  <a:cubicBezTo>
                    <a:pt x="614117" y="202595"/>
                    <a:pt x="612366" y="203178"/>
                    <a:pt x="610615" y="203178"/>
                  </a:cubicBezTo>
                  <a:close/>
                  <a:moveTo>
                    <a:pt x="1407459" y="195476"/>
                  </a:moveTo>
                  <a:cubicBezTo>
                    <a:pt x="1405708" y="195476"/>
                    <a:pt x="1403841" y="194776"/>
                    <a:pt x="1402557" y="193376"/>
                  </a:cubicBezTo>
                  <a:cubicBezTo>
                    <a:pt x="1399873" y="190691"/>
                    <a:pt x="1399873" y="186257"/>
                    <a:pt x="1402557" y="183456"/>
                  </a:cubicBezTo>
                  <a:lnTo>
                    <a:pt x="1411427" y="174586"/>
                  </a:lnTo>
                  <a:cubicBezTo>
                    <a:pt x="1414111" y="171786"/>
                    <a:pt x="1418545" y="171902"/>
                    <a:pt x="1421346" y="174586"/>
                  </a:cubicBezTo>
                  <a:cubicBezTo>
                    <a:pt x="1424030" y="177271"/>
                    <a:pt x="1424030" y="181705"/>
                    <a:pt x="1421346" y="184506"/>
                  </a:cubicBezTo>
                  <a:lnTo>
                    <a:pt x="1412477" y="193376"/>
                  </a:lnTo>
                  <a:cubicBezTo>
                    <a:pt x="1411077" y="194776"/>
                    <a:pt x="1409326" y="195359"/>
                    <a:pt x="1407575" y="195359"/>
                  </a:cubicBezTo>
                  <a:close/>
                  <a:moveTo>
                    <a:pt x="139722" y="181822"/>
                  </a:moveTo>
                  <a:cubicBezTo>
                    <a:pt x="137971" y="181822"/>
                    <a:pt x="136104" y="181122"/>
                    <a:pt x="134820" y="179721"/>
                  </a:cubicBezTo>
                  <a:cubicBezTo>
                    <a:pt x="132136" y="176920"/>
                    <a:pt x="132136" y="172486"/>
                    <a:pt x="134820" y="169802"/>
                  </a:cubicBezTo>
                  <a:lnTo>
                    <a:pt x="143690" y="160932"/>
                  </a:lnTo>
                  <a:cubicBezTo>
                    <a:pt x="146374" y="158131"/>
                    <a:pt x="150808" y="158248"/>
                    <a:pt x="153609" y="160932"/>
                  </a:cubicBezTo>
                  <a:cubicBezTo>
                    <a:pt x="156294" y="163733"/>
                    <a:pt x="156294" y="168168"/>
                    <a:pt x="153609" y="170852"/>
                  </a:cubicBezTo>
                  <a:lnTo>
                    <a:pt x="144740" y="179721"/>
                  </a:lnTo>
                  <a:cubicBezTo>
                    <a:pt x="143340" y="181122"/>
                    <a:pt x="141589" y="181705"/>
                    <a:pt x="139838" y="181705"/>
                  </a:cubicBezTo>
                  <a:close/>
                  <a:moveTo>
                    <a:pt x="584007" y="176804"/>
                  </a:moveTo>
                  <a:cubicBezTo>
                    <a:pt x="582257" y="176804"/>
                    <a:pt x="580390" y="176104"/>
                    <a:pt x="579106" y="174703"/>
                  </a:cubicBezTo>
                  <a:lnTo>
                    <a:pt x="570237" y="165834"/>
                  </a:lnTo>
                  <a:cubicBezTo>
                    <a:pt x="567552" y="163150"/>
                    <a:pt x="567552" y="158715"/>
                    <a:pt x="570237" y="155914"/>
                  </a:cubicBezTo>
                  <a:cubicBezTo>
                    <a:pt x="572921" y="153113"/>
                    <a:pt x="577355" y="153230"/>
                    <a:pt x="580156" y="155914"/>
                  </a:cubicBezTo>
                  <a:lnTo>
                    <a:pt x="589026" y="164784"/>
                  </a:lnTo>
                  <a:cubicBezTo>
                    <a:pt x="591710" y="167468"/>
                    <a:pt x="591710" y="171902"/>
                    <a:pt x="589026" y="174703"/>
                  </a:cubicBezTo>
                  <a:cubicBezTo>
                    <a:pt x="587625" y="176104"/>
                    <a:pt x="585875" y="176687"/>
                    <a:pt x="584124" y="176687"/>
                  </a:cubicBezTo>
                  <a:close/>
                  <a:moveTo>
                    <a:pt x="1433950" y="168985"/>
                  </a:moveTo>
                  <a:cubicBezTo>
                    <a:pt x="1432200" y="168985"/>
                    <a:pt x="1430332" y="168285"/>
                    <a:pt x="1429049" y="166884"/>
                  </a:cubicBezTo>
                  <a:cubicBezTo>
                    <a:pt x="1426365" y="164083"/>
                    <a:pt x="1426365" y="159649"/>
                    <a:pt x="1429049" y="156965"/>
                  </a:cubicBezTo>
                  <a:lnTo>
                    <a:pt x="1437918" y="148095"/>
                  </a:lnTo>
                  <a:cubicBezTo>
                    <a:pt x="1440602" y="145294"/>
                    <a:pt x="1445037" y="145411"/>
                    <a:pt x="1447838" y="148095"/>
                  </a:cubicBezTo>
                  <a:cubicBezTo>
                    <a:pt x="1450522" y="150896"/>
                    <a:pt x="1450522" y="155331"/>
                    <a:pt x="1447838" y="158015"/>
                  </a:cubicBezTo>
                  <a:lnTo>
                    <a:pt x="1438968" y="166884"/>
                  </a:lnTo>
                  <a:cubicBezTo>
                    <a:pt x="1437568" y="168285"/>
                    <a:pt x="1435817" y="168868"/>
                    <a:pt x="1434067" y="168868"/>
                  </a:cubicBezTo>
                  <a:close/>
                  <a:moveTo>
                    <a:pt x="3456868" y="164317"/>
                  </a:moveTo>
                  <a:lnTo>
                    <a:pt x="3444380" y="164317"/>
                  </a:lnTo>
                  <a:cubicBezTo>
                    <a:pt x="3440529" y="164317"/>
                    <a:pt x="3437378" y="161166"/>
                    <a:pt x="3437378" y="157315"/>
                  </a:cubicBezTo>
                  <a:cubicBezTo>
                    <a:pt x="3437378" y="153463"/>
                    <a:pt x="3440529" y="150312"/>
                    <a:pt x="3444380" y="150312"/>
                  </a:cubicBezTo>
                  <a:lnTo>
                    <a:pt x="3456868" y="150312"/>
                  </a:lnTo>
                  <a:cubicBezTo>
                    <a:pt x="3460719" y="150312"/>
                    <a:pt x="3463870" y="153463"/>
                    <a:pt x="3463870" y="157315"/>
                  </a:cubicBezTo>
                  <a:cubicBezTo>
                    <a:pt x="3463870" y="161166"/>
                    <a:pt x="3460719" y="164317"/>
                    <a:pt x="3456868" y="164317"/>
                  </a:cubicBezTo>
                  <a:close/>
                  <a:moveTo>
                    <a:pt x="3419289" y="164317"/>
                  </a:moveTo>
                  <a:lnTo>
                    <a:pt x="3406802" y="164317"/>
                  </a:lnTo>
                  <a:cubicBezTo>
                    <a:pt x="3402951" y="164317"/>
                    <a:pt x="3399800" y="161166"/>
                    <a:pt x="3399800" y="157315"/>
                  </a:cubicBezTo>
                  <a:cubicBezTo>
                    <a:pt x="3399800" y="153463"/>
                    <a:pt x="3402951" y="150312"/>
                    <a:pt x="3406802" y="150312"/>
                  </a:cubicBezTo>
                  <a:lnTo>
                    <a:pt x="3419289" y="150312"/>
                  </a:lnTo>
                  <a:cubicBezTo>
                    <a:pt x="3423140" y="150312"/>
                    <a:pt x="3426292" y="153463"/>
                    <a:pt x="3426292" y="157315"/>
                  </a:cubicBezTo>
                  <a:cubicBezTo>
                    <a:pt x="3426292" y="161166"/>
                    <a:pt x="3423140" y="164317"/>
                    <a:pt x="3419289" y="164317"/>
                  </a:cubicBezTo>
                  <a:close/>
                  <a:moveTo>
                    <a:pt x="3381828" y="164317"/>
                  </a:moveTo>
                  <a:lnTo>
                    <a:pt x="3369341" y="164317"/>
                  </a:lnTo>
                  <a:cubicBezTo>
                    <a:pt x="3365490" y="164317"/>
                    <a:pt x="3362339" y="161166"/>
                    <a:pt x="3362339" y="157315"/>
                  </a:cubicBezTo>
                  <a:cubicBezTo>
                    <a:pt x="3362339" y="153463"/>
                    <a:pt x="3365490" y="150312"/>
                    <a:pt x="3369341" y="150312"/>
                  </a:cubicBezTo>
                  <a:lnTo>
                    <a:pt x="3381828" y="150312"/>
                  </a:lnTo>
                  <a:cubicBezTo>
                    <a:pt x="3385679" y="150312"/>
                    <a:pt x="3388830" y="153463"/>
                    <a:pt x="3388830" y="157315"/>
                  </a:cubicBezTo>
                  <a:cubicBezTo>
                    <a:pt x="3388830" y="161166"/>
                    <a:pt x="3385679" y="164317"/>
                    <a:pt x="3381828" y="164317"/>
                  </a:cubicBezTo>
                  <a:close/>
                  <a:moveTo>
                    <a:pt x="3344366" y="164317"/>
                  </a:moveTo>
                  <a:lnTo>
                    <a:pt x="3339232" y="164317"/>
                  </a:lnTo>
                  <a:cubicBezTo>
                    <a:pt x="3337364" y="164317"/>
                    <a:pt x="3335614" y="163616"/>
                    <a:pt x="3334213" y="162216"/>
                  </a:cubicBezTo>
                  <a:lnTo>
                    <a:pt x="3329078" y="156965"/>
                  </a:lnTo>
                  <a:cubicBezTo>
                    <a:pt x="3326395" y="154164"/>
                    <a:pt x="3326395" y="149729"/>
                    <a:pt x="3329078" y="147045"/>
                  </a:cubicBezTo>
                  <a:cubicBezTo>
                    <a:pt x="3331879" y="144361"/>
                    <a:pt x="3336314" y="144361"/>
                    <a:pt x="3338998" y="147045"/>
                  </a:cubicBezTo>
                  <a:lnTo>
                    <a:pt x="3342149" y="150196"/>
                  </a:lnTo>
                  <a:lnTo>
                    <a:pt x="3344366" y="150196"/>
                  </a:lnTo>
                  <a:cubicBezTo>
                    <a:pt x="3348218" y="150196"/>
                    <a:pt x="3351369" y="153347"/>
                    <a:pt x="3351369" y="157198"/>
                  </a:cubicBezTo>
                  <a:cubicBezTo>
                    <a:pt x="3351369" y="161049"/>
                    <a:pt x="3348218" y="164200"/>
                    <a:pt x="3344366" y="164200"/>
                  </a:cubicBezTo>
                  <a:close/>
                  <a:moveTo>
                    <a:pt x="2106389" y="156731"/>
                  </a:moveTo>
                  <a:lnTo>
                    <a:pt x="2103588" y="156731"/>
                  </a:lnTo>
                  <a:cubicBezTo>
                    <a:pt x="2099737" y="156731"/>
                    <a:pt x="2096586" y="153580"/>
                    <a:pt x="2096586" y="149729"/>
                  </a:cubicBezTo>
                  <a:cubicBezTo>
                    <a:pt x="2096586" y="145878"/>
                    <a:pt x="2099737" y="142727"/>
                    <a:pt x="2103471" y="142727"/>
                  </a:cubicBezTo>
                  <a:lnTo>
                    <a:pt x="2108256" y="137942"/>
                  </a:lnTo>
                  <a:cubicBezTo>
                    <a:pt x="2110940" y="135258"/>
                    <a:pt x="2115375" y="135258"/>
                    <a:pt x="2118175" y="137942"/>
                  </a:cubicBezTo>
                  <a:cubicBezTo>
                    <a:pt x="2120860" y="140743"/>
                    <a:pt x="2120860" y="145177"/>
                    <a:pt x="2118175" y="147862"/>
                  </a:cubicBezTo>
                  <a:lnTo>
                    <a:pt x="2111290" y="154630"/>
                  </a:lnTo>
                  <a:cubicBezTo>
                    <a:pt x="2110007" y="155914"/>
                    <a:pt x="2108256" y="156614"/>
                    <a:pt x="2106389" y="156614"/>
                  </a:cubicBezTo>
                  <a:close/>
                  <a:moveTo>
                    <a:pt x="2078497" y="156731"/>
                  </a:moveTo>
                  <a:lnTo>
                    <a:pt x="2066010" y="156731"/>
                  </a:lnTo>
                  <a:cubicBezTo>
                    <a:pt x="2062158" y="156731"/>
                    <a:pt x="2059008" y="153580"/>
                    <a:pt x="2059008" y="149729"/>
                  </a:cubicBezTo>
                  <a:cubicBezTo>
                    <a:pt x="2059008" y="145878"/>
                    <a:pt x="2062158" y="142727"/>
                    <a:pt x="2066010" y="142727"/>
                  </a:cubicBezTo>
                  <a:lnTo>
                    <a:pt x="2078497" y="142727"/>
                  </a:lnTo>
                  <a:cubicBezTo>
                    <a:pt x="2082348" y="142727"/>
                    <a:pt x="2085499" y="145878"/>
                    <a:pt x="2085499" y="149729"/>
                  </a:cubicBezTo>
                  <a:cubicBezTo>
                    <a:pt x="2085499" y="153580"/>
                    <a:pt x="2082348" y="156731"/>
                    <a:pt x="2078497" y="156731"/>
                  </a:cubicBezTo>
                  <a:close/>
                  <a:moveTo>
                    <a:pt x="2041035" y="156731"/>
                  </a:moveTo>
                  <a:lnTo>
                    <a:pt x="2028548" y="156731"/>
                  </a:lnTo>
                  <a:cubicBezTo>
                    <a:pt x="2024697" y="156731"/>
                    <a:pt x="2021546" y="153580"/>
                    <a:pt x="2021546" y="149729"/>
                  </a:cubicBezTo>
                  <a:cubicBezTo>
                    <a:pt x="2021546" y="145878"/>
                    <a:pt x="2024697" y="142727"/>
                    <a:pt x="2028548" y="142727"/>
                  </a:cubicBezTo>
                  <a:lnTo>
                    <a:pt x="2041035" y="142727"/>
                  </a:lnTo>
                  <a:cubicBezTo>
                    <a:pt x="2044886" y="142727"/>
                    <a:pt x="2048038" y="145878"/>
                    <a:pt x="2048038" y="149729"/>
                  </a:cubicBezTo>
                  <a:cubicBezTo>
                    <a:pt x="2048038" y="153580"/>
                    <a:pt x="2044886" y="156731"/>
                    <a:pt x="2041035" y="156731"/>
                  </a:cubicBezTo>
                  <a:close/>
                  <a:moveTo>
                    <a:pt x="2003574" y="156614"/>
                  </a:moveTo>
                  <a:lnTo>
                    <a:pt x="1991087" y="156614"/>
                  </a:lnTo>
                  <a:cubicBezTo>
                    <a:pt x="1987236" y="156614"/>
                    <a:pt x="1984085" y="153463"/>
                    <a:pt x="1984085" y="149612"/>
                  </a:cubicBezTo>
                  <a:cubicBezTo>
                    <a:pt x="1984085" y="145761"/>
                    <a:pt x="1987236" y="142610"/>
                    <a:pt x="1991087" y="142610"/>
                  </a:cubicBezTo>
                  <a:lnTo>
                    <a:pt x="2003574" y="142610"/>
                  </a:lnTo>
                  <a:cubicBezTo>
                    <a:pt x="2007425" y="142610"/>
                    <a:pt x="2010576" y="145761"/>
                    <a:pt x="2010576" y="149612"/>
                  </a:cubicBezTo>
                  <a:cubicBezTo>
                    <a:pt x="2010576" y="153463"/>
                    <a:pt x="2007425" y="156614"/>
                    <a:pt x="2003574" y="156614"/>
                  </a:cubicBezTo>
                  <a:close/>
                  <a:moveTo>
                    <a:pt x="1965996" y="156614"/>
                  </a:moveTo>
                  <a:lnTo>
                    <a:pt x="1953509" y="156614"/>
                  </a:lnTo>
                  <a:cubicBezTo>
                    <a:pt x="1949658" y="156614"/>
                    <a:pt x="1946506" y="153463"/>
                    <a:pt x="1946506" y="149612"/>
                  </a:cubicBezTo>
                  <a:cubicBezTo>
                    <a:pt x="1946506" y="145761"/>
                    <a:pt x="1949658" y="142610"/>
                    <a:pt x="1953509" y="142610"/>
                  </a:cubicBezTo>
                  <a:lnTo>
                    <a:pt x="1965996" y="142610"/>
                  </a:lnTo>
                  <a:cubicBezTo>
                    <a:pt x="1969847" y="142610"/>
                    <a:pt x="1972998" y="145761"/>
                    <a:pt x="1972998" y="149612"/>
                  </a:cubicBezTo>
                  <a:cubicBezTo>
                    <a:pt x="1972998" y="153463"/>
                    <a:pt x="1969847" y="156614"/>
                    <a:pt x="1965996" y="156614"/>
                  </a:cubicBezTo>
                  <a:close/>
                  <a:moveTo>
                    <a:pt x="1928534" y="156498"/>
                  </a:moveTo>
                  <a:lnTo>
                    <a:pt x="1916047" y="156498"/>
                  </a:lnTo>
                  <a:cubicBezTo>
                    <a:pt x="1912196" y="156498"/>
                    <a:pt x="1909045" y="153347"/>
                    <a:pt x="1909045" y="149496"/>
                  </a:cubicBezTo>
                  <a:cubicBezTo>
                    <a:pt x="1909045" y="145644"/>
                    <a:pt x="1912196" y="142493"/>
                    <a:pt x="1916047" y="142493"/>
                  </a:cubicBezTo>
                  <a:lnTo>
                    <a:pt x="1928534" y="142493"/>
                  </a:lnTo>
                  <a:cubicBezTo>
                    <a:pt x="1932386" y="142493"/>
                    <a:pt x="1935536" y="145644"/>
                    <a:pt x="1935536" y="149496"/>
                  </a:cubicBezTo>
                  <a:cubicBezTo>
                    <a:pt x="1935536" y="153347"/>
                    <a:pt x="1932386" y="156498"/>
                    <a:pt x="1928534" y="156498"/>
                  </a:cubicBezTo>
                  <a:close/>
                  <a:moveTo>
                    <a:pt x="1890956" y="156498"/>
                  </a:moveTo>
                  <a:lnTo>
                    <a:pt x="1878469" y="156498"/>
                  </a:lnTo>
                  <a:cubicBezTo>
                    <a:pt x="1874618" y="156498"/>
                    <a:pt x="1871467" y="153347"/>
                    <a:pt x="1871467" y="149496"/>
                  </a:cubicBezTo>
                  <a:cubicBezTo>
                    <a:pt x="1871467" y="145644"/>
                    <a:pt x="1874618" y="142493"/>
                    <a:pt x="1878469" y="142493"/>
                  </a:cubicBezTo>
                  <a:lnTo>
                    <a:pt x="1890956" y="142493"/>
                  </a:lnTo>
                  <a:cubicBezTo>
                    <a:pt x="1894807" y="142493"/>
                    <a:pt x="1897958" y="145644"/>
                    <a:pt x="1897958" y="149496"/>
                  </a:cubicBezTo>
                  <a:cubicBezTo>
                    <a:pt x="1897958" y="153347"/>
                    <a:pt x="1894807" y="156498"/>
                    <a:pt x="1890956" y="156498"/>
                  </a:cubicBezTo>
                  <a:close/>
                  <a:moveTo>
                    <a:pt x="1853495" y="156381"/>
                  </a:moveTo>
                  <a:lnTo>
                    <a:pt x="1841008" y="156381"/>
                  </a:lnTo>
                  <a:cubicBezTo>
                    <a:pt x="1837156" y="156381"/>
                    <a:pt x="1834006" y="153230"/>
                    <a:pt x="1834006" y="149379"/>
                  </a:cubicBezTo>
                  <a:cubicBezTo>
                    <a:pt x="1834006" y="145528"/>
                    <a:pt x="1837156" y="142377"/>
                    <a:pt x="1841008" y="142377"/>
                  </a:cubicBezTo>
                  <a:lnTo>
                    <a:pt x="1853495" y="142377"/>
                  </a:lnTo>
                  <a:cubicBezTo>
                    <a:pt x="1857346" y="142377"/>
                    <a:pt x="1860497" y="145528"/>
                    <a:pt x="1860497" y="149379"/>
                  </a:cubicBezTo>
                  <a:cubicBezTo>
                    <a:pt x="1860497" y="153230"/>
                    <a:pt x="1857346" y="156381"/>
                    <a:pt x="1853495" y="156381"/>
                  </a:cubicBezTo>
                  <a:close/>
                  <a:moveTo>
                    <a:pt x="1816033" y="156381"/>
                  </a:moveTo>
                  <a:lnTo>
                    <a:pt x="1803546" y="156381"/>
                  </a:lnTo>
                  <a:cubicBezTo>
                    <a:pt x="1799695" y="156381"/>
                    <a:pt x="1796544" y="153230"/>
                    <a:pt x="1796544" y="149379"/>
                  </a:cubicBezTo>
                  <a:cubicBezTo>
                    <a:pt x="1796544" y="145528"/>
                    <a:pt x="1799695" y="142377"/>
                    <a:pt x="1803546" y="142377"/>
                  </a:cubicBezTo>
                  <a:lnTo>
                    <a:pt x="1816033" y="142377"/>
                  </a:lnTo>
                  <a:cubicBezTo>
                    <a:pt x="1819884" y="142377"/>
                    <a:pt x="1823036" y="145528"/>
                    <a:pt x="1823036" y="149379"/>
                  </a:cubicBezTo>
                  <a:cubicBezTo>
                    <a:pt x="1823036" y="153230"/>
                    <a:pt x="1819884" y="156381"/>
                    <a:pt x="1816033" y="156381"/>
                  </a:cubicBezTo>
                  <a:close/>
                  <a:moveTo>
                    <a:pt x="1778455" y="156264"/>
                  </a:moveTo>
                  <a:lnTo>
                    <a:pt x="1765968" y="156264"/>
                  </a:lnTo>
                  <a:cubicBezTo>
                    <a:pt x="1762117" y="156264"/>
                    <a:pt x="1758966" y="153113"/>
                    <a:pt x="1758966" y="149262"/>
                  </a:cubicBezTo>
                  <a:cubicBezTo>
                    <a:pt x="1758966" y="145411"/>
                    <a:pt x="1762117" y="142260"/>
                    <a:pt x="1765968" y="142260"/>
                  </a:cubicBezTo>
                  <a:lnTo>
                    <a:pt x="1778455" y="142260"/>
                  </a:lnTo>
                  <a:cubicBezTo>
                    <a:pt x="1782306" y="142260"/>
                    <a:pt x="1785457" y="145411"/>
                    <a:pt x="1785457" y="149262"/>
                  </a:cubicBezTo>
                  <a:cubicBezTo>
                    <a:pt x="1785457" y="153113"/>
                    <a:pt x="1782306" y="156264"/>
                    <a:pt x="1778455" y="156264"/>
                  </a:cubicBezTo>
                  <a:close/>
                  <a:moveTo>
                    <a:pt x="1740994" y="156264"/>
                  </a:moveTo>
                  <a:lnTo>
                    <a:pt x="1728507" y="156264"/>
                  </a:lnTo>
                  <a:cubicBezTo>
                    <a:pt x="1724656" y="156264"/>
                    <a:pt x="1721504" y="153113"/>
                    <a:pt x="1721504" y="149262"/>
                  </a:cubicBezTo>
                  <a:cubicBezTo>
                    <a:pt x="1721504" y="145411"/>
                    <a:pt x="1724656" y="142260"/>
                    <a:pt x="1728507" y="142260"/>
                  </a:cubicBezTo>
                  <a:lnTo>
                    <a:pt x="1740994" y="142260"/>
                  </a:lnTo>
                  <a:cubicBezTo>
                    <a:pt x="1744845" y="142260"/>
                    <a:pt x="1747996" y="145411"/>
                    <a:pt x="1747996" y="149262"/>
                  </a:cubicBezTo>
                  <a:cubicBezTo>
                    <a:pt x="1747996" y="153113"/>
                    <a:pt x="1744845" y="156264"/>
                    <a:pt x="1740994" y="156264"/>
                  </a:cubicBezTo>
                  <a:close/>
                  <a:moveTo>
                    <a:pt x="1703532" y="156148"/>
                  </a:moveTo>
                  <a:lnTo>
                    <a:pt x="1691045" y="156148"/>
                  </a:lnTo>
                  <a:cubicBezTo>
                    <a:pt x="1687194" y="156148"/>
                    <a:pt x="1684043" y="152997"/>
                    <a:pt x="1684043" y="149145"/>
                  </a:cubicBezTo>
                  <a:cubicBezTo>
                    <a:pt x="1684043" y="145294"/>
                    <a:pt x="1687194" y="142143"/>
                    <a:pt x="1691045" y="142143"/>
                  </a:cubicBezTo>
                  <a:lnTo>
                    <a:pt x="1703532" y="142143"/>
                  </a:lnTo>
                  <a:cubicBezTo>
                    <a:pt x="1707384" y="142143"/>
                    <a:pt x="1710534" y="145294"/>
                    <a:pt x="1710534" y="149145"/>
                  </a:cubicBezTo>
                  <a:cubicBezTo>
                    <a:pt x="1710534" y="152997"/>
                    <a:pt x="1707384" y="156148"/>
                    <a:pt x="1703532" y="156148"/>
                  </a:cubicBezTo>
                  <a:close/>
                  <a:moveTo>
                    <a:pt x="1665954" y="156148"/>
                  </a:moveTo>
                  <a:lnTo>
                    <a:pt x="1653467" y="156148"/>
                  </a:lnTo>
                  <a:cubicBezTo>
                    <a:pt x="1649616" y="156148"/>
                    <a:pt x="1646465" y="152997"/>
                    <a:pt x="1646465" y="149145"/>
                  </a:cubicBezTo>
                  <a:cubicBezTo>
                    <a:pt x="1646465" y="145294"/>
                    <a:pt x="1649616" y="142143"/>
                    <a:pt x="1653467" y="142143"/>
                  </a:cubicBezTo>
                  <a:lnTo>
                    <a:pt x="1665954" y="142143"/>
                  </a:lnTo>
                  <a:cubicBezTo>
                    <a:pt x="1669805" y="142143"/>
                    <a:pt x="1672956" y="145294"/>
                    <a:pt x="1672956" y="149145"/>
                  </a:cubicBezTo>
                  <a:cubicBezTo>
                    <a:pt x="1672956" y="152997"/>
                    <a:pt x="1669805" y="156148"/>
                    <a:pt x="1665954" y="156148"/>
                  </a:cubicBezTo>
                  <a:close/>
                  <a:moveTo>
                    <a:pt x="1628493" y="156031"/>
                  </a:moveTo>
                  <a:lnTo>
                    <a:pt x="1616006" y="156031"/>
                  </a:lnTo>
                  <a:cubicBezTo>
                    <a:pt x="1612155" y="156031"/>
                    <a:pt x="1609004" y="152880"/>
                    <a:pt x="1609004" y="149029"/>
                  </a:cubicBezTo>
                  <a:cubicBezTo>
                    <a:pt x="1609004" y="145177"/>
                    <a:pt x="1612155" y="142027"/>
                    <a:pt x="1616006" y="142027"/>
                  </a:cubicBezTo>
                  <a:lnTo>
                    <a:pt x="1628493" y="142027"/>
                  </a:lnTo>
                  <a:cubicBezTo>
                    <a:pt x="1632344" y="142027"/>
                    <a:pt x="1635495" y="145177"/>
                    <a:pt x="1635495" y="149029"/>
                  </a:cubicBezTo>
                  <a:cubicBezTo>
                    <a:pt x="1635495" y="152880"/>
                    <a:pt x="1632344" y="156031"/>
                    <a:pt x="1628493" y="156031"/>
                  </a:cubicBezTo>
                  <a:close/>
                  <a:moveTo>
                    <a:pt x="1591031" y="156031"/>
                  </a:moveTo>
                  <a:lnTo>
                    <a:pt x="1578544" y="156031"/>
                  </a:lnTo>
                  <a:cubicBezTo>
                    <a:pt x="1574693" y="156031"/>
                    <a:pt x="1571542" y="152880"/>
                    <a:pt x="1571542" y="149029"/>
                  </a:cubicBezTo>
                  <a:cubicBezTo>
                    <a:pt x="1571542" y="145177"/>
                    <a:pt x="1574693" y="142027"/>
                    <a:pt x="1578544" y="142027"/>
                  </a:cubicBezTo>
                  <a:lnTo>
                    <a:pt x="1591031" y="142027"/>
                  </a:lnTo>
                  <a:cubicBezTo>
                    <a:pt x="1594883" y="142027"/>
                    <a:pt x="1598033" y="145177"/>
                    <a:pt x="1598033" y="149029"/>
                  </a:cubicBezTo>
                  <a:cubicBezTo>
                    <a:pt x="1598033" y="152880"/>
                    <a:pt x="1594883" y="156031"/>
                    <a:pt x="1591031" y="156031"/>
                  </a:cubicBezTo>
                  <a:close/>
                  <a:moveTo>
                    <a:pt x="1553453" y="155914"/>
                  </a:moveTo>
                  <a:lnTo>
                    <a:pt x="1540966" y="155914"/>
                  </a:lnTo>
                  <a:cubicBezTo>
                    <a:pt x="1537115" y="155914"/>
                    <a:pt x="1533964" y="152763"/>
                    <a:pt x="1533964" y="148912"/>
                  </a:cubicBezTo>
                  <a:cubicBezTo>
                    <a:pt x="1533964" y="145061"/>
                    <a:pt x="1537115" y="141910"/>
                    <a:pt x="1540966" y="141910"/>
                  </a:cubicBezTo>
                  <a:lnTo>
                    <a:pt x="1553453" y="141910"/>
                  </a:lnTo>
                  <a:cubicBezTo>
                    <a:pt x="1557304" y="141910"/>
                    <a:pt x="1560455" y="145061"/>
                    <a:pt x="1560455" y="148912"/>
                  </a:cubicBezTo>
                  <a:cubicBezTo>
                    <a:pt x="1560455" y="152763"/>
                    <a:pt x="1557304" y="155914"/>
                    <a:pt x="1553453" y="155914"/>
                  </a:cubicBezTo>
                  <a:close/>
                  <a:moveTo>
                    <a:pt x="1515992" y="155797"/>
                  </a:moveTo>
                  <a:lnTo>
                    <a:pt x="1503505" y="155797"/>
                  </a:lnTo>
                  <a:cubicBezTo>
                    <a:pt x="1499654" y="155797"/>
                    <a:pt x="1496503" y="152646"/>
                    <a:pt x="1496503" y="148795"/>
                  </a:cubicBezTo>
                  <a:cubicBezTo>
                    <a:pt x="1496503" y="144944"/>
                    <a:pt x="1499654" y="141793"/>
                    <a:pt x="1503505" y="141793"/>
                  </a:cubicBezTo>
                  <a:lnTo>
                    <a:pt x="1515992" y="141793"/>
                  </a:lnTo>
                  <a:cubicBezTo>
                    <a:pt x="1519843" y="141793"/>
                    <a:pt x="1522994" y="144944"/>
                    <a:pt x="1522994" y="148795"/>
                  </a:cubicBezTo>
                  <a:cubicBezTo>
                    <a:pt x="1522994" y="152646"/>
                    <a:pt x="1519843" y="155797"/>
                    <a:pt x="1515992" y="155797"/>
                  </a:cubicBezTo>
                  <a:close/>
                  <a:moveTo>
                    <a:pt x="1478530" y="155797"/>
                  </a:moveTo>
                  <a:lnTo>
                    <a:pt x="1466043" y="155797"/>
                  </a:lnTo>
                  <a:cubicBezTo>
                    <a:pt x="1462192" y="155797"/>
                    <a:pt x="1459041" y="152646"/>
                    <a:pt x="1459041" y="148795"/>
                  </a:cubicBezTo>
                  <a:cubicBezTo>
                    <a:pt x="1459041" y="144944"/>
                    <a:pt x="1462192" y="141793"/>
                    <a:pt x="1466043" y="141793"/>
                  </a:cubicBezTo>
                  <a:lnTo>
                    <a:pt x="1478530" y="141793"/>
                  </a:lnTo>
                  <a:cubicBezTo>
                    <a:pt x="1482382" y="141793"/>
                    <a:pt x="1485532" y="144944"/>
                    <a:pt x="1485532" y="148795"/>
                  </a:cubicBezTo>
                  <a:cubicBezTo>
                    <a:pt x="1485532" y="152646"/>
                    <a:pt x="1482382" y="155797"/>
                    <a:pt x="1478530" y="155797"/>
                  </a:cubicBezTo>
                  <a:close/>
                  <a:moveTo>
                    <a:pt x="166330" y="155331"/>
                  </a:moveTo>
                  <a:cubicBezTo>
                    <a:pt x="164579" y="155331"/>
                    <a:pt x="162712" y="154630"/>
                    <a:pt x="161428" y="153230"/>
                  </a:cubicBezTo>
                  <a:cubicBezTo>
                    <a:pt x="158744" y="150546"/>
                    <a:pt x="158744" y="146111"/>
                    <a:pt x="161428" y="143310"/>
                  </a:cubicBezTo>
                  <a:lnTo>
                    <a:pt x="170298" y="134441"/>
                  </a:lnTo>
                  <a:cubicBezTo>
                    <a:pt x="172982" y="131640"/>
                    <a:pt x="177417" y="131757"/>
                    <a:pt x="180218" y="134441"/>
                  </a:cubicBezTo>
                  <a:cubicBezTo>
                    <a:pt x="182902" y="137125"/>
                    <a:pt x="182902" y="141560"/>
                    <a:pt x="180218" y="144361"/>
                  </a:cubicBezTo>
                  <a:lnTo>
                    <a:pt x="171348" y="153230"/>
                  </a:lnTo>
                  <a:cubicBezTo>
                    <a:pt x="169948" y="154630"/>
                    <a:pt x="168197" y="155214"/>
                    <a:pt x="166447" y="155214"/>
                  </a:cubicBezTo>
                  <a:close/>
                  <a:moveTo>
                    <a:pt x="557516" y="150196"/>
                  </a:moveTo>
                  <a:cubicBezTo>
                    <a:pt x="555765" y="150196"/>
                    <a:pt x="553898" y="149496"/>
                    <a:pt x="552615" y="148095"/>
                  </a:cubicBezTo>
                  <a:lnTo>
                    <a:pt x="543745" y="139226"/>
                  </a:lnTo>
                  <a:cubicBezTo>
                    <a:pt x="541061" y="136425"/>
                    <a:pt x="541061" y="131990"/>
                    <a:pt x="543745" y="129306"/>
                  </a:cubicBezTo>
                  <a:cubicBezTo>
                    <a:pt x="546429" y="126505"/>
                    <a:pt x="550864" y="126622"/>
                    <a:pt x="553665" y="129306"/>
                  </a:cubicBezTo>
                  <a:lnTo>
                    <a:pt x="562534" y="138175"/>
                  </a:lnTo>
                  <a:cubicBezTo>
                    <a:pt x="565218" y="140976"/>
                    <a:pt x="565218" y="145411"/>
                    <a:pt x="562534" y="148095"/>
                  </a:cubicBezTo>
                  <a:cubicBezTo>
                    <a:pt x="561134" y="149496"/>
                    <a:pt x="559383" y="150079"/>
                    <a:pt x="557633" y="150079"/>
                  </a:cubicBezTo>
                  <a:close/>
                  <a:moveTo>
                    <a:pt x="3316475" y="141210"/>
                  </a:moveTo>
                  <a:cubicBezTo>
                    <a:pt x="3314724" y="141210"/>
                    <a:pt x="3312857" y="140509"/>
                    <a:pt x="3311456" y="139109"/>
                  </a:cubicBezTo>
                  <a:lnTo>
                    <a:pt x="3302704" y="130240"/>
                  </a:lnTo>
                  <a:cubicBezTo>
                    <a:pt x="3300020" y="127439"/>
                    <a:pt x="3300020" y="123004"/>
                    <a:pt x="3302704" y="120320"/>
                  </a:cubicBezTo>
                  <a:cubicBezTo>
                    <a:pt x="3305505" y="117636"/>
                    <a:pt x="3309939" y="117636"/>
                    <a:pt x="3312623" y="120320"/>
                  </a:cubicBezTo>
                  <a:lnTo>
                    <a:pt x="3321376" y="129189"/>
                  </a:lnTo>
                  <a:cubicBezTo>
                    <a:pt x="3324060" y="131990"/>
                    <a:pt x="3324060" y="136425"/>
                    <a:pt x="3321376" y="139109"/>
                  </a:cubicBezTo>
                  <a:cubicBezTo>
                    <a:pt x="3319976" y="140509"/>
                    <a:pt x="3318225" y="141093"/>
                    <a:pt x="3316475" y="141093"/>
                  </a:cubicBezTo>
                  <a:close/>
                  <a:moveTo>
                    <a:pt x="2130896" y="132340"/>
                  </a:moveTo>
                  <a:cubicBezTo>
                    <a:pt x="2129146" y="132340"/>
                    <a:pt x="2127279" y="131640"/>
                    <a:pt x="2125878" y="130240"/>
                  </a:cubicBezTo>
                  <a:cubicBezTo>
                    <a:pt x="2123194" y="127439"/>
                    <a:pt x="2123194" y="123004"/>
                    <a:pt x="2125878" y="120320"/>
                  </a:cubicBezTo>
                  <a:lnTo>
                    <a:pt x="2134747" y="111567"/>
                  </a:lnTo>
                  <a:cubicBezTo>
                    <a:pt x="2137548" y="108883"/>
                    <a:pt x="2141983" y="108883"/>
                    <a:pt x="2144667" y="111567"/>
                  </a:cubicBezTo>
                  <a:cubicBezTo>
                    <a:pt x="2147351" y="114368"/>
                    <a:pt x="2147351" y="118803"/>
                    <a:pt x="2144667" y="121487"/>
                  </a:cubicBezTo>
                  <a:lnTo>
                    <a:pt x="2135798" y="130240"/>
                  </a:lnTo>
                  <a:cubicBezTo>
                    <a:pt x="2134397" y="131640"/>
                    <a:pt x="2132647" y="132224"/>
                    <a:pt x="2130896" y="132224"/>
                  </a:cubicBezTo>
                  <a:close/>
                  <a:moveTo>
                    <a:pt x="192821" y="128839"/>
                  </a:moveTo>
                  <a:cubicBezTo>
                    <a:pt x="191071" y="128839"/>
                    <a:pt x="189204" y="128139"/>
                    <a:pt x="187920" y="126739"/>
                  </a:cubicBezTo>
                  <a:cubicBezTo>
                    <a:pt x="185236" y="123938"/>
                    <a:pt x="185236" y="119503"/>
                    <a:pt x="187920" y="116819"/>
                  </a:cubicBezTo>
                  <a:lnTo>
                    <a:pt x="196789" y="107950"/>
                  </a:lnTo>
                  <a:cubicBezTo>
                    <a:pt x="199473" y="105149"/>
                    <a:pt x="203908" y="105265"/>
                    <a:pt x="206709" y="107950"/>
                  </a:cubicBezTo>
                  <a:cubicBezTo>
                    <a:pt x="209393" y="110750"/>
                    <a:pt x="209393" y="115185"/>
                    <a:pt x="206709" y="117869"/>
                  </a:cubicBezTo>
                  <a:lnTo>
                    <a:pt x="197839" y="126739"/>
                  </a:lnTo>
                  <a:cubicBezTo>
                    <a:pt x="196439" y="128139"/>
                    <a:pt x="194688" y="128723"/>
                    <a:pt x="192938" y="128723"/>
                  </a:cubicBezTo>
                  <a:close/>
                  <a:moveTo>
                    <a:pt x="531025" y="123704"/>
                  </a:moveTo>
                  <a:cubicBezTo>
                    <a:pt x="529274" y="123704"/>
                    <a:pt x="527407" y="123004"/>
                    <a:pt x="526123" y="121604"/>
                  </a:cubicBezTo>
                  <a:lnTo>
                    <a:pt x="517254" y="112734"/>
                  </a:lnTo>
                  <a:cubicBezTo>
                    <a:pt x="514569" y="109934"/>
                    <a:pt x="514569" y="105499"/>
                    <a:pt x="517254" y="102815"/>
                  </a:cubicBezTo>
                  <a:cubicBezTo>
                    <a:pt x="519938" y="100014"/>
                    <a:pt x="524372" y="100130"/>
                    <a:pt x="527173" y="102815"/>
                  </a:cubicBezTo>
                  <a:lnTo>
                    <a:pt x="536043" y="111684"/>
                  </a:lnTo>
                  <a:cubicBezTo>
                    <a:pt x="538727" y="114485"/>
                    <a:pt x="538727" y="118919"/>
                    <a:pt x="536043" y="121604"/>
                  </a:cubicBezTo>
                  <a:cubicBezTo>
                    <a:pt x="534642" y="123004"/>
                    <a:pt x="532892" y="123588"/>
                    <a:pt x="531141" y="123588"/>
                  </a:cubicBezTo>
                  <a:close/>
                  <a:moveTo>
                    <a:pt x="3290100" y="114602"/>
                  </a:moveTo>
                  <a:cubicBezTo>
                    <a:pt x="3288233" y="114602"/>
                    <a:pt x="3286482" y="113901"/>
                    <a:pt x="3285082" y="112501"/>
                  </a:cubicBezTo>
                  <a:lnTo>
                    <a:pt x="3276329" y="103631"/>
                  </a:lnTo>
                  <a:cubicBezTo>
                    <a:pt x="3273645" y="100831"/>
                    <a:pt x="3273645" y="96396"/>
                    <a:pt x="3276329" y="93712"/>
                  </a:cubicBezTo>
                  <a:cubicBezTo>
                    <a:pt x="3279130" y="91028"/>
                    <a:pt x="3283565" y="91028"/>
                    <a:pt x="3286249" y="93712"/>
                  </a:cubicBezTo>
                  <a:lnTo>
                    <a:pt x="3295002" y="102581"/>
                  </a:lnTo>
                  <a:cubicBezTo>
                    <a:pt x="3297686" y="105382"/>
                    <a:pt x="3297686" y="109817"/>
                    <a:pt x="3295002" y="112501"/>
                  </a:cubicBezTo>
                  <a:cubicBezTo>
                    <a:pt x="3293601" y="113901"/>
                    <a:pt x="3291850" y="114485"/>
                    <a:pt x="3290100" y="114485"/>
                  </a:cubicBezTo>
                  <a:close/>
                  <a:moveTo>
                    <a:pt x="2157504" y="105849"/>
                  </a:moveTo>
                  <a:cubicBezTo>
                    <a:pt x="2155754" y="105849"/>
                    <a:pt x="2153887" y="105149"/>
                    <a:pt x="2152486" y="103748"/>
                  </a:cubicBezTo>
                  <a:cubicBezTo>
                    <a:pt x="2149802" y="100947"/>
                    <a:pt x="2149802" y="96513"/>
                    <a:pt x="2152486" y="93829"/>
                  </a:cubicBezTo>
                  <a:lnTo>
                    <a:pt x="2161355" y="85076"/>
                  </a:lnTo>
                  <a:cubicBezTo>
                    <a:pt x="2164040" y="82392"/>
                    <a:pt x="2168475" y="82392"/>
                    <a:pt x="2171275" y="85076"/>
                  </a:cubicBezTo>
                  <a:cubicBezTo>
                    <a:pt x="2173960" y="87877"/>
                    <a:pt x="2173960" y="92311"/>
                    <a:pt x="2171275" y="94996"/>
                  </a:cubicBezTo>
                  <a:lnTo>
                    <a:pt x="2162406" y="103748"/>
                  </a:lnTo>
                  <a:cubicBezTo>
                    <a:pt x="2161005" y="105149"/>
                    <a:pt x="2159255" y="105732"/>
                    <a:pt x="2157504" y="105732"/>
                  </a:cubicBezTo>
                  <a:close/>
                  <a:moveTo>
                    <a:pt x="219429" y="102465"/>
                  </a:moveTo>
                  <a:cubicBezTo>
                    <a:pt x="217679" y="102465"/>
                    <a:pt x="215812" y="101764"/>
                    <a:pt x="214528" y="100364"/>
                  </a:cubicBezTo>
                  <a:cubicBezTo>
                    <a:pt x="211844" y="97680"/>
                    <a:pt x="211844" y="93245"/>
                    <a:pt x="214528" y="90444"/>
                  </a:cubicBezTo>
                  <a:lnTo>
                    <a:pt x="223397" y="81575"/>
                  </a:lnTo>
                  <a:cubicBezTo>
                    <a:pt x="226081" y="78774"/>
                    <a:pt x="230516" y="78891"/>
                    <a:pt x="233317" y="81575"/>
                  </a:cubicBezTo>
                  <a:cubicBezTo>
                    <a:pt x="236118" y="84259"/>
                    <a:pt x="236001" y="88694"/>
                    <a:pt x="233317" y="91495"/>
                  </a:cubicBezTo>
                  <a:lnTo>
                    <a:pt x="224448" y="100364"/>
                  </a:lnTo>
                  <a:cubicBezTo>
                    <a:pt x="223047" y="101764"/>
                    <a:pt x="221297" y="102348"/>
                    <a:pt x="219546" y="102348"/>
                  </a:cubicBezTo>
                  <a:close/>
                  <a:moveTo>
                    <a:pt x="504533" y="97096"/>
                  </a:moveTo>
                  <a:cubicBezTo>
                    <a:pt x="502783" y="97096"/>
                    <a:pt x="500915" y="96396"/>
                    <a:pt x="499632" y="94996"/>
                  </a:cubicBezTo>
                  <a:lnTo>
                    <a:pt x="490762" y="86126"/>
                  </a:lnTo>
                  <a:cubicBezTo>
                    <a:pt x="488078" y="83442"/>
                    <a:pt x="488078" y="79007"/>
                    <a:pt x="490762" y="76207"/>
                  </a:cubicBezTo>
                  <a:cubicBezTo>
                    <a:pt x="493563" y="73406"/>
                    <a:pt x="497998" y="73522"/>
                    <a:pt x="500682" y="76207"/>
                  </a:cubicBezTo>
                  <a:lnTo>
                    <a:pt x="509551" y="85076"/>
                  </a:lnTo>
                  <a:cubicBezTo>
                    <a:pt x="512235" y="87760"/>
                    <a:pt x="512235" y="92195"/>
                    <a:pt x="509551" y="94996"/>
                  </a:cubicBezTo>
                  <a:cubicBezTo>
                    <a:pt x="508151" y="96396"/>
                    <a:pt x="506400" y="96980"/>
                    <a:pt x="504650" y="96980"/>
                  </a:cubicBezTo>
                  <a:close/>
                  <a:moveTo>
                    <a:pt x="3263725" y="87877"/>
                  </a:moveTo>
                  <a:cubicBezTo>
                    <a:pt x="3261975" y="87877"/>
                    <a:pt x="3260107" y="87177"/>
                    <a:pt x="3258707" y="85776"/>
                  </a:cubicBezTo>
                  <a:lnTo>
                    <a:pt x="3249954" y="76907"/>
                  </a:lnTo>
                  <a:cubicBezTo>
                    <a:pt x="3247270" y="74106"/>
                    <a:pt x="3247270" y="69671"/>
                    <a:pt x="3249954" y="66987"/>
                  </a:cubicBezTo>
                  <a:cubicBezTo>
                    <a:pt x="3252755" y="64303"/>
                    <a:pt x="3257190" y="64303"/>
                    <a:pt x="3259874" y="66987"/>
                  </a:cubicBezTo>
                  <a:lnTo>
                    <a:pt x="3268627" y="75856"/>
                  </a:lnTo>
                  <a:cubicBezTo>
                    <a:pt x="3271311" y="78657"/>
                    <a:pt x="3271311" y="83092"/>
                    <a:pt x="3268627" y="85776"/>
                  </a:cubicBezTo>
                  <a:cubicBezTo>
                    <a:pt x="3267226" y="87177"/>
                    <a:pt x="3265476" y="87760"/>
                    <a:pt x="3263725" y="87760"/>
                  </a:cubicBezTo>
                  <a:close/>
                  <a:moveTo>
                    <a:pt x="2184113" y="79474"/>
                  </a:moveTo>
                  <a:cubicBezTo>
                    <a:pt x="2182362" y="79474"/>
                    <a:pt x="2180495" y="78774"/>
                    <a:pt x="2179094" y="77373"/>
                  </a:cubicBezTo>
                  <a:cubicBezTo>
                    <a:pt x="2176410" y="74689"/>
                    <a:pt x="2176410" y="70255"/>
                    <a:pt x="2179094" y="67454"/>
                  </a:cubicBezTo>
                  <a:lnTo>
                    <a:pt x="2187964" y="58584"/>
                  </a:lnTo>
                  <a:cubicBezTo>
                    <a:pt x="2190648" y="55900"/>
                    <a:pt x="2195083" y="55900"/>
                    <a:pt x="2197883" y="58584"/>
                  </a:cubicBezTo>
                  <a:cubicBezTo>
                    <a:pt x="2200568" y="61269"/>
                    <a:pt x="2200568" y="65703"/>
                    <a:pt x="2197883" y="68504"/>
                  </a:cubicBezTo>
                  <a:lnTo>
                    <a:pt x="2189014" y="77373"/>
                  </a:lnTo>
                  <a:cubicBezTo>
                    <a:pt x="2187613" y="78774"/>
                    <a:pt x="2185863" y="79357"/>
                    <a:pt x="2184113" y="79357"/>
                  </a:cubicBezTo>
                  <a:close/>
                  <a:moveTo>
                    <a:pt x="245921" y="75973"/>
                  </a:moveTo>
                  <a:cubicBezTo>
                    <a:pt x="244170" y="75973"/>
                    <a:pt x="242303" y="75273"/>
                    <a:pt x="241019" y="73872"/>
                  </a:cubicBezTo>
                  <a:cubicBezTo>
                    <a:pt x="238335" y="71188"/>
                    <a:pt x="238335" y="66754"/>
                    <a:pt x="241019" y="63953"/>
                  </a:cubicBezTo>
                  <a:lnTo>
                    <a:pt x="249889" y="55083"/>
                  </a:lnTo>
                  <a:cubicBezTo>
                    <a:pt x="252690" y="52283"/>
                    <a:pt x="257124" y="52399"/>
                    <a:pt x="259808" y="55083"/>
                  </a:cubicBezTo>
                  <a:cubicBezTo>
                    <a:pt x="262493" y="57768"/>
                    <a:pt x="262493" y="62202"/>
                    <a:pt x="259808" y="65003"/>
                  </a:cubicBezTo>
                  <a:lnTo>
                    <a:pt x="250939" y="73872"/>
                  </a:lnTo>
                  <a:cubicBezTo>
                    <a:pt x="249539" y="75273"/>
                    <a:pt x="247788" y="75856"/>
                    <a:pt x="246038" y="75856"/>
                  </a:cubicBezTo>
                  <a:close/>
                  <a:moveTo>
                    <a:pt x="478042" y="70488"/>
                  </a:moveTo>
                  <a:cubicBezTo>
                    <a:pt x="476291" y="70488"/>
                    <a:pt x="474424" y="69788"/>
                    <a:pt x="473140" y="68388"/>
                  </a:cubicBezTo>
                  <a:lnTo>
                    <a:pt x="471506" y="66754"/>
                  </a:lnTo>
                  <a:lnTo>
                    <a:pt x="467072" y="66754"/>
                  </a:lnTo>
                  <a:cubicBezTo>
                    <a:pt x="463221" y="66754"/>
                    <a:pt x="460070" y="63603"/>
                    <a:pt x="460070" y="59751"/>
                  </a:cubicBezTo>
                  <a:cubicBezTo>
                    <a:pt x="460070" y="55900"/>
                    <a:pt x="463221" y="52749"/>
                    <a:pt x="467072" y="52749"/>
                  </a:cubicBezTo>
                  <a:lnTo>
                    <a:pt x="474424" y="52749"/>
                  </a:lnTo>
                  <a:cubicBezTo>
                    <a:pt x="476291" y="52749"/>
                    <a:pt x="478042" y="53449"/>
                    <a:pt x="479325" y="54850"/>
                  </a:cubicBezTo>
                  <a:lnTo>
                    <a:pt x="482943" y="58468"/>
                  </a:lnTo>
                  <a:cubicBezTo>
                    <a:pt x="485627" y="61269"/>
                    <a:pt x="485627" y="65703"/>
                    <a:pt x="482943" y="68388"/>
                  </a:cubicBezTo>
                  <a:cubicBezTo>
                    <a:pt x="481543" y="69788"/>
                    <a:pt x="479792" y="70371"/>
                    <a:pt x="478042" y="70371"/>
                  </a:cubicBezTo>
                  <a:close/>
                  <a:moveTo>
                    <a:pt x="442097" y="66870"/>
                  </a:moveTo>
                  <a:lnTo>
                    <a:pt x="429610" y="66870"/>
                  </a:lnTo>
                  <a:cubicBezTo>
                    <a:pt x="425759" y="66870"/>
                    <a:pt x="422608" y="63719"/>
                    <a:pt x="422608" y="59868"/>
                  </a:cubicBezTo>
                  <a:cubicBezTo>
                    <a:pt x="422608" y="56017"/>
                    <a:pt x="425759" y="52866"/>
                    <a:pt x="429610" y="52866"/>
                  </a:cubicBezTo>
                  <a:lnTo>
                    <a:pt x="442097" y="52866"/>
                  </a:lnTo>
                  <a:cubicBezTo>
                    <a:pt x="445949" y="52866"/>
                    <a:pt x="449099" y="56017"/>
                    <a:pt x="449099" y="59868"/>
                  </a:cubicBezTo>
                  <a:cubicBezTo>
                    <a:pt x="449099" y="63719"/>
                    <a:pt x="445949" y="66870"/>
                    <a:pt x="442097" y="66870"/>
                  </a:cubicBezTo>
                  <a:close/>
                  <a:moveTo>
                    <a:pt x="404636" y="66754"/>
                  </a:moveTo>
                  <a:lnTo>
                    <a:pt x="392149" y="66754"/>
                  </a:lnTo>
                  <a:cubicBezTo>
                    <a:pt x="388298" y="66754"/>
                    <a:pt x="385147" y="63603"/>
                    <a:pt x="385147" y="59751"/>
                  </a:cubicBezTo>
                  <a:cubicBezTo>
                    <a:pt x="385147" y="55900"/>
                    <a:pt x="388298" y="52749"/>
                    <a:pt x="392149" y="52749"/>
                  </a:cubicBezTo>
                  <a:lnTo>
                    <a:pt x="404636" y="52749"/>
                  </a:lnTo>
                  <a:cubicBezTo>
                    <a:pt x="408487" y="52749"/>
                    <a:pt x="411638" y="55900"/>
                    <a:pt x="411638" y="59751"/>
                  </a:cubicBezTo>
                  <a:cubicBezTo>
                    <a:pt x="411638" y="63603"/>
                    <a:pt x="408487" y="66754"/>
                    <a:pt x="404636" y="66754"/>
                  </a:cubicBezTo>
                  <a:close/>
                  <a:moveTo>
                    <a:pt x="367058" y="66754"/>
                  </a:moveTo>
                  <a:lnTo>
                    <a:pt x="354571" y="66754"/>
                  </a:lnTo>
                  <a:cubicBezTo>
                    <a:pt x="350720" y="66754"/>
                    <a:pt x="347569" y="63603"/>
                    <a:pt x="347569" y="59751"/>
                  </a:cubicBezTo>
                  <a:cubicBezTo>
                    <a:pt x="347569" y="55900"/>
                    <a:pt x="350720" y="52749"/>
                    <a:pt x="354571" y="52749"/>
                  </a:cubicBezTo>
                  <a:lnTo>
                    <a:pt x="367058" y="52749"/>
                  </a:lnTo>
                  <a:cubicBezTo>
                    <a:pt x="370909" y="52749"/>
                    <a:pt x="374060" y="55900"/>
                    <a:pt x="374060" y="59751"/>
                  </a:cubicBezTo>
                  <a:cubicBezTo>
                    <a:pt x="374060" y="63603"/>
                    <a:pt x="370909" y="66754"/>
                    <a:pt x="367058" y="66754"/>
                  </a:cubicBezTo>
                  <a:close/>
                  <a:moveTo>
                    <a:pt x="329596" y="66637"/>
                  </a:moveTo>
                  <a:lnTo>
                    <a:pt x="317109" y="66637"/>
                  </a:lnTo>
                  <a:cubicBezTo>
                    <a:pt x="313258" y="66637"/>
                    <a:pt x="310107" y="63486"/>
                    <a:pt x="310107" y="59635"/>
                  </a:cubicBezTo>
                  <a:cubicBezTo>
                    <a:pt x="310107" y="55784"/>
                    <a:pt x="313258" y="52633"/>
                    <a:pt x="317109" y="52633"/>
                  </a:cubicBezTo>
                  <a:lnTo>
                    <a:pt x="329596" y="52633"/>
                  </a:lnTo>
                  <a:cubicBezTo>
                    <a:pt x="333447" y="52633"/>
                    <a:pt x="336599" y="55784"/>
                    <a:pt x="336599" y="59635"/>
                  </a:cubicBezTo>
                  <a:cubicBezTo>
                    <a:pt x="336599" y="63486"/>
                    <a:pt x="333447" y="66637"/>
                    <a:pt x="329596" y="66637"/>
                  </a:cubicBezTo>
                  <a:close/>
                  <a:moveTo>
                    <a:pt x="292135" y="66637"/>
                  </a:moveTo>
                  <a:lnTo>
                    <a:pt x="279648" y="66637"/>
                  </a:lnTo>
                  <a:cubicBezTo>
                    <a:pt x="275797" y="66637"/>
                    <a:pt x="272646" y="63486"/>
                    <a:pt x="272646" y="59635"/>
                  </a:cubicBezTo>
                  <a:cubicBezTo>
                    <a:pt x="272646" y="55784"/>
                    <a:pt x="275797" y="52633"/>
                    <a:pt x="279648" y="52633"/>
                  </a:cubicBezTo>
                  <a:lnTo>
                    <a:pt x="292135" y="52633"/>
                  </a:lnTo>
                  <a:cubicBezTo>
                    <a:pt x="295986" y="52633"/>
                    <a:pt x="299137" y="55784"/>
                    <a:pt x="299137" y="59635"/>
                  </a:cubicBezTo>
                  <a:cubicBezTo>
                    <a:pt x="299137" y="63486"/>
                    <a:pt x="295986" y="66637"/>
                    <a:pt x="292135" y="66637"/>
                  </a:cubicBezTo>
                  <a:close/>
                  <a:moveTo>
                    <a:pt x="3237351" y="61269"/>
                  </a:moveTo>
                  <a:cubicBezTo>
                    <a:pt x="3235600" y="61269"/>
                    <a:pt x="3233733" y="60568"/>
                    <a:pt x="3232332" y="59168"/>
                  </a:cubicBezTo>
                  <a:lnTo>
                    <a:pt x="3223580" y="50299"/>
                  </a:lnTo>
                  <a:cubicBezTo>
                    <a:pt x="3220896" y="47498"/>
                    <a:pt x="3220896" y="43063"/>
                    <a:pt x="3223580" y="40379"/>
                  </a:cubicBezTo>
                  <a:cubicBezTo>
                    <a:pt x="3226381" y="37695"/>
                    <a:pt x="3230815" y="37695"/>
                    <a:pt x="3233499" y="40379"/>
                  </a:cubicBezTo>
                  <a:lnTo>
                    <a:pt x="3242252" y="49248"/>
                  </a:lnTo>
                  <a:cubicBezTo>
                    <a:pt x="3244936" y="52049"/>
                    <a:pt x="3244936" y="56484"/>
                    <a:pt x="3242252" y="59168"/>
                  </a:cubicBezTo>
                  <a:cubicBezTo>
                    <a:pt x="3240852" y="60568"/>
                    <a:pt x="3239101" y="61152"/>
                    <a:pt x="3237351" y="61152"/>
                  </a:cubicBezTo>
                  <a:close/>
                  <a:moveTo>
                    <a:pt x="2210721" y="52983"/>
                  </a:moveTo>
                  <a:cubicBezTo>
                    <a:pt x="2208970" y="52983"/>
                    <a:pt x="2207103" y="52283"/>
                    <a:pt x="2205819" y="50882"/>
                  </a:cubicBezTo>
                  <a:cubicBezTo>
                    <a:pt x="2203135" y="48081"/>
                    <a:pt x="2203135" y="43647"/>
                    <a:pt x="2205819" y="40962"/>
                  </a:cubicBezTo>
                  <a:lnTo>
                    <a:pt x="2214689" y="32093"/>
                  </a:lnTo>
                  <a:cubicBezTo>
                    <a:pt x="2217372" y="29292"/>
                    <a:pt x="2221807" y="29409"/>
                    <a:pt x="2224608" y="32093"/>
                  </a:cubicBezTo>
                  <a:cubicBezTo>
                    <a:pt x="2227292" y="34894"/>
                    <a:pt x="2227292" y="39329"/>
                    <a:pt x="2224608" y="42013"/>
                  </a:cubicBezTo>
                  <a:lnTo>
                    <a:pt x="2215739" y="50882"/>
                  </a:lnTo>
                  <a:cubicBezTo>
                    <a:pt x="2214338" y="52283"/>
                    <a:pt x="2212588" y="52866"/>
                    <a:pt x="2210837" y="52866"/>
                  </a:cubicBezTo>
                  <a:close/>
                  <a:moveTo>
                    <a:pt x="3210976" y="34544"/>
                  </a:moveTo>
                  <a:cubicBezTo>
                    <a:pt x="3209225" y="34544"/>
                    <a:pt x="3207358" y="33844"/>
                    <a:pt x="3205958" y="32443"/>
                  </a:cubicBezTo>
                  <a:lnTo>
                    <a:pt x="3197205" y="23574"/>
                  </a:lnTo>
                  <a:cubicBezTo>
                    <a:pt x="3194521" y="20773"/>
                    <a:pt x="3194521" y="16338"/>
                    <a:pt x="3197205" y="13654"/>
                  </a:cubicBezTo>
                  <a:cubicBezTo>
                    <a:pt x="3200006" y="10970"/>
                    <a:pt x="3204441" y="10970"/>
                    <a:pt x="3207125" y="13654"/>
                  </a:cubicBezTo>
                  <a:lnTo>
                    <a:pt x="3215877" y="22523"/>
                  </a:lnTo>
                  <a:cubicBezTo>
                    <a:pt x="3218561" y="25324"/>
                    <a:pt x="3218561" y="29759"/>
                    <a:pt x="3215877" y="32443"/>
                  </a:cubicBezTo>
                  <a:cubicBezTo>
                    <a:pt x="3214477" y="33844"/>
                    <a:pt x="3212726" y="34427"/>
                    <a:pt x="3210976" y="34427"/>
                  </a:cubicBezTo>
                  <a:close/>
                  <a:moveTo>
                    <a:pt x="2237329" y="26608"/>
                  </a:moveTo>
                  <a:cubicBezTo>
                    <a:pt x="2235578" y="26608"/>
                    <a:pt x="2233711" y="25908"/>
                    <a:pt x="2232311" y="24507"/>
                  </a:cubicBezTo>
                  <a:cubicBezTo>
                    <a:pt x="2229626" y="21823"/>
                    <a:pt x="2229626" y="17389"/>
                    <a:pt x="2232311" y="14588"/>
                  </a:cubicBezTo>
                  <a:lnTo>
                    <a:pt x="2241180" y="5718"/>
                  </a:lnTo>
                  <a:cubicBezTo>
                    <a:pt x="2243864" y="3034"/>
                    <a:pt x="2248299" y="3034"/>
                    <a:pt x="2251100" y="5718"/>
                  </a:cubicBezTo>
                  <a:cubicBezTo>
                    <a:pt x="2253784" y="8403"/>
                    <a:pt x="2253784" y="12837"/>
                    <a:pt x="2251100" y="15638"/>
                  </a:cubicBezTo>
                  <a:lnTo>
                    <a:pt x="2242230" y="24507"/>
                  </a:lnTo>
                  <a:cubicBezTo>
                    <a:pt x="2240830" y="25908"/>
                    <a:pt x="2239079" y="26491"/>
                    <a:pt x="2237329" y="26491"/>
                  </a:cubicBezTo>
                  <a:close/>
                  <a:moveTo>
                    <a:pt x="3182150" y="14004"/>
                  </a:moveTo>
                  <a:lnTo>
                    <a:pt x="3169663" y="14004"/>
                  </a:lnTo>
                  <a:cubicBezTo>
                    <a:pt x="3165812" y="14004"/>
                    <a:pt x="3162661" y="10853"/>
                    <a:pt x="3162661" y="7002"/>
                  </a:cubicBezTo>
                  <a:cubicBezTo>
                    <a:pt x="3162661" y="3151"/>
                    <a:pt x="3165812" y="0"/>
                    <a:pt x="3169663" y="0"/>
                  </a:cubicBezTo>
                  <a:lnTo>
                    <a:pt x="3182150" y="0"/>
                  </a:lnTo>
                  <a:cubicBezTo>
                    <a:pt x="3186001" y="0"/>
                    <a:pt x="3189153" y="3151"/>
                    <a:pt x="3189153" y="7002"/>
                  </a:cubicBezTo>
                  <a:cubicBezTo>
                    <a:pt x="3189153" y="10853"/>
                    <a:pt x="3186001" y="14004"/>
                    <a:pt x="3182150" y="14004"/>
                  </a:cubicBezTo>
                  <a:close/>
                  <a:moveTo>
                    <a:pt x="3144689" y="14004"/>
                  </a:moveTo>
                  <a:lnTo>
                    <a:pt x="3132202" y="14004"/>
                  </a:lnTo>
                  <a:cubicBezTo>
                    <a:pt x="3128351" y="14004"/>
                    <a:pt x="3125200" y="10853"/>
                    <a:pt x="3125200" y="7002"/>
                  </a:cubicBezTo>
                  <a:cubicBezTo>
                    <a:pt x="3125200" y="3151"/>
                    <a:pt x="3128351" y="0"/>
                    <a:pt x="3132202" y="0"/>
                  </a:cubicBezTo>
                  <a:lnTo>
                    <a:pt x="3144689" y="0"/>
                  </a:lnTo>
                  <a:cubicBezTo>
                    <a:pt x="3148540" y="0"/>
                    <a:pt x="3151691" y="3151"/>
                    <a:pt x="3151691" y="7002"/>
                  </a:cubicBezTo>
                  <a:cubicBezTo>
                    <a:pt x="3151691" y="10853"/>
                    <a:pt x="3148540" y="14004"/>
                    <a:pt x="3144689" y="14004"/>
                  </a:cubicBezTo>
                  <a:close/>
                  <a:moveTo>
                    <a:pt x="3107111" y="14004"/>
                  </a:moveTo>
                  <a:lnTo>
                    <a:pt x="3094624" y="14004"/>
                  </a:lnTo>
                  <a:cubicBezTo>
                    <a:pt x="3090773" y="14004"/>
                    <a:pt x="3087621" y="10853"/>
                    <a:pt x="3087621" y="7002"/>
                  </a:cubicBezTo>
                  <a:cubicBezTo>
                    <a:pt x="3087621" y="3151"/>
                    <a:pt x="3090773" y="0"/>
                    <a:pt x="3094624" y="0"/>
                  </a:cubicBezTo>
                  <a:lnTo>
                    <a:pt x="3107111" y="0"/>
                  </a:lnTo>
                  <a:cubicBezTo>
                    <a:pt x="3110962" y="0"/>
                    <a:pt x="3114113" y="3151"/>
                    <a:pt x="3114113" y="7002"/>
                  </a:cubicBezTo>
                  <a:cubicBezTo>
                    <a:pt x="3114113" y="10853"/>
                    <a:pt x="3110962" y="14004"/>
                    <a:pt x="3107111" y="14004"/>
                  </a:cubicBezTo>
                  <a:close/>
                  <a:moveTo>
                    <a:pt x="3069650" y="14004"/>
                  </a:moveTo>
                  <a:lnTo>
                    <a:pt x="3057162" y="14004"/>
                  </a:lnTo>
                  <a:cubicBezTo>
                    <a:pt x="3053311" y="14004"/>
                    <a:pt x="3050160" y="10853"/>
                    <a:pt x="3050160" y="7002"/>
                  </a:cubicBezTo>
                  <a:cubicBezTo>
                    <a:pt x="3050160" y="3151"/>
                    <a:pt x="3053311" y="0"/>
                    <a:pt x="3057162" y="0"/>
                  </a:cubicBezTo>
                  <a:lnTo>
                    <a:pt x="3069650" y="0"/>
                  </a:lnTo>
                  <a:cubicBezTo>
                    <a:pt x="3073501" y="0"/>
                    <a:pt x="3076651" y="3151"/>
                    <a:pt x="3076651" y="7002"/>
                  </a:cubicBezTo>
                  <a:cubicBezTo>
                    <a:pt x="3076651" y="10853"/>
                    <a:pt x="3073501" y="14004"/>
                    <a:pt x="3069650" y="14004"/>
                  </a:cubicBezTo>
                  <a:close/>
                  <a:moveTo>
                    <a:pt x="3032071" y="14004"/>
                  </a:moveTo>
                  <a:lnTo>
                    <a:pt x="3019584" y="14004"/>
                  </a:lnTo>
                  <a:cubicBezTo>
                    <a:pt x="3015733" y="14004"/>
                    <a:pt x="3012582" y="10853"/>
                    <a:pt x="3012582" y="7002"/>
                  </a:cubicBezTo>
                  <a:cubicBezTo>
                    <a:pt x="3012582" y="3151"/>
                    <a:pt x="3015733" y="0"/>
                    <a:pt x="3019584" y="0"/>
                  </a:cubicBezTo>
                  <a:lnTo>
                    <a:pt x="3032071" y="0"/>
                  </a:lnTo>
                  <a:cubicBezTo>
                    <a:pt x="3035922" y="0"/>
                    <a:pt x="3039073" y="3151"/>
                    <a:pt x="3039073" y="7002"/>
                  </a:cubicBezTo>
                  <a:cubicBezTo>
                    <a:pt x="3039073" y="10853"/>
                    <a:pt x="3035922" y="14004"/>
                    <a:pt x="3032071" y="14004"/>
                  </a:cubicBezTo>
                  <a:close/>
                  <a:moveTo>
                    <a:pt x="2994610" y="14004"/>
                  </a:moveTo>
                  <a:lnTo>
                    <a:pt x="2982123" y="14004"/>
                  </a:lnTo>
                  <a:cubicBezTo>
                    <a:pt x="2978271" y="14004"/>
                    <a:pt x="2975121" y="10853"/>
                    <a:pt x="2975121" y="7002"/>
                  </a:cubicBezTo>
                  <a:cubicBezTo>
                    <a:pt x="2975121" y="3151"/>
                    <a:pt x="2978271" y="0"/>
                    <a:pt x="2982123" y="0"/>
                  </a:cubicBezTo>
                  <a:lnTo>
                    <a:pt x="2994610" y="0"/>
                  </a:lnTo>
                  <a:cubicBezTo>
                    <a:pt x="2998461" y="0"/>
                    <a:pt x="3001612" y="3151"/>
                    <a:pt x="3001612" y="7002"/>
                  </a:cubicBezTo>
                  <a:cubicBezTo>
                    <a:pt x="3001612" y="10853"/>
                    <a:pt x="2998461" y="14004"/>
                    <a:pt x="2994610" y="14004"/>
                  </a:cubicBezTo>
                  <a:close/>
                  <a:moveTo>
                    <a:pt x="2957148" y="14004"/>
                  </a:moveTo>
                  <a:lnTo>
                    <a:pt x="2944661" y="14004"/>
                  </a:lnTo>
                  <a:cubicBezTo>
                    <a:pt x="2940810" y="14004"/>
                    <a:pt x="2937659" y="10853"/>
                    <a:pt x="2937659" y="7002"/>
                  </a:cubicBezTo>
                  <a:cubicBezTo>
                    <a:pt x="2937659" y="3151"/>
                    <a:pt x="2940810" y="0"/>
                    <a:pt x="2944661" y="0"/>
                  </a:cubicBezTo>
                  <a:lnTo>
                    <a:pt x="2957148" y="0"/>
                  </a:lnTo>
                  <a:cubicBezTo>
                    <a:pt x="2960999" y="0"/>
                    <a:pt x="2964151" y="3151"/>
                    <a:pt x="2964151" y="7002"/>
                  </a:cubicBezTo>
                  <a:cubicBezTo>
                    <a:pt x="2964151" y="10853"/>
                    <a:pt x="2960999" y="14004"/>
                    <a:pt x="2957148" y="14004"/>
                  </a:cubicBezTo>
                  <a:close/>
                  <a:moveTo>
                    <a:pt x="2919687" y="14004"/>
                  </a:moveTo>
                  <a:lnTo>
                    <a:pt x="2907200" y="14004"/>
                  </a:lnTo>
                  <a:cubicBezTo>
                    <a:pt x="2903349" y="14004"/>
                    <a:pt x="2900198" y="10853"/>
                    <a:pt x="2900198" y="7002"/>
                  </a:cubicBezTo>
                  <a:cubicBezTo>
                    <a:pt x="2900198" y="3151"/>
                    <a:pt x="2903349" y="0"/>
                    <a:pt x="2907200" y="0"/>
                  </a:cubicBezTo>
                  <a:lnTo>
                    <a:pt x="2919687" y="0"/>
                  </a:lnTo>
                  <a:cubicBezTo>
                    <a:pt x="2923538" y="0"/>
                    <a:pt x="2926689" y="3151"/>
                    <a:pt x="2926689" y="7002"/>
                  </a:cubicBezTo>
                  <a:cubicBezTo>
                    <a:pt x="2926689" y="10853"/>
                    <a:pt x="2923538" y="14004"/>
                    <a:pt x="2919687" y="14004"/>
                  </a:cubicBezTo>
                  <a:close/>
                  <a:moveTo>
                    <a:pt x="2882109" y="14004"/>
                  </a:moveTo>
                  <a:lnTo>
                    <a:pt x="2869622" y="14004"/>
                  </a:lnTo>
                  <a:cubicBezTo>
                    <a:pt x="2865771" y="14004"/>
                    <a:pt x="2862619" y="10853"/>
                    <a:pt x="2862619" y="7002"/>
                  </a:cubicBezTo>
                  <a:cubicBezTo>
                    <a:pt x="2862619" y="3151"/>
                    <a:pt x="2865771" y="0"/>
                    <a:pt x="2869622" y="0"/>
                  </a:cubicBezTo>
                  <a:lnTo>
                    <a:pt x="2882109" y="0"/>
                  </a:lnTo>
                  <a:cubicBezTo>
                    <a:pt x="2885960" y="0"/>
                    <a:pt x="2889111" y="3151"/>
                    <a:pt x="2889111" y="7002"/>
                  </a:cubicBezTo>
                  <a:cubicBezTo>
                    <a:pt x="2889111" y="10853"/>
                    <a:pt x="2885960" y="14004"/>
                    <a:pt x="2882109" y="14004"/>
                  </a:cubicBezTo>
                  <a:close/>
                  <a:moveTo>
                    <a:pt x="2844647" y="14004"/>
                  </a:moveTo>
                  <a:lnTo>
                    <a:pt x="2832160" y="14004"/>
                  </a:lnTo>
                  <a:cubicBezTo>
                    <a:pt x="2828309" y="14004"/>
                    <a:pt x="2825158" y="10853"/>
                    <a:pt x="2825158" y="7002"/>
                  </a:cubicBezTo>
                  <a:cubicBezTo>
                    <a:pt x="2825158" y="3151"/>
                    <a:pt x="2828309" y="0"/>
                    <a:pt x="2832160" y="0"/>
                  </a:cubicBezTo>
                  <a:lnTo>
                    <a:pt x="2844647" y="0"/>
                  </a:lnTo>
                  <a:cubicBezTo>
                    <a:pt x="2848499" y="0"/>
                    <a:pt x="2851649" y="3151"/>
                    <a:pt x="2851649" y="7002"/>
                  </a:cubicBezTo>
                  <a:cubicBezTo>
                    <a:pt x="2851649" y="10853"/>
                    <a:pt x="2848499" y="14004"/>
                    <a:pt x="2844647" y="14004"/>
                  </a:cubicBezTo>
                  <a:close/>
                  <a:moveTo>
                    <a:pt x="2807069" y="14004"/>
                  </a:moveTo>
                  <a:lnTo>
                    <a:pt x="2794582" y="14004"/>
                  </a:lnTo>
                  <a:cubicBezTo>
                    <a:pt x="2790731" y="14004"/>
                    <a:pt x="2787580" y="10853"/>
                    <a:pt x="2787580" y="7002"/>
                  </a:cubicBezTo>
                  <a:cubicBezTo>
                    <a:pt x="2787580" y="3151"/>
                    <a:pt x="2790731" y="0"/>
                    <a:pt x="2794582" y="0"/>
                  </a:cubicBezTo>
                  <a:lnTo>
                    <a:pt x="2807069" y="0"/>
                  </a:lnTo>
                  <a:cubicBezTo>
                    <a:pt x="2810920" y="0"/>
                    <a:pt x="2814071" y="3151"/>
                    <a:pt x="2814071" y="7002"/>
                  </a:cubicBezTo>
                  <a:cubicBezTo>
                    <a:pt x="2814071" y="10853"/>
                    <a:pt x="2810920" y="14004"/>
                    <a:pt x="2807069" y="14004"/>
                  </a:cubicBezTo>
                  <a:close/>
                  <a:moveTo>
                    <a:pt x="2769608" y="14004"/>
                  </a:moveTo>
                  <a:lnTo>
                    <a:pt x="2757120" y="14004"/>
                  </a:lnTo>
                  <a:cubicBezTo>
                    <a:pt x="2753269" y="14004"/>
                    <a:pt x="2750119" y="10853"/>
                    <a:pt x="2750119" y="7002"/>
                  </a:cubicBezTo>
                  <a:cubicBezTo>
                    <a:pt x="2750119" y="3151"/>
                    <a:pt x="2753269" y="0"/>
                    <a:pt x="2757120" y="0"/>
                  </a:cubicBezTo>
                  <a:lnTo>
                    <a:pt x="2769608" y="0"/>
                  </a:lnTo>
                  <a:cubicBezTo>
                    <a:pt x="2773459" y="0"/>
                    <a:pt x="2776610" y="3151"/>
                    <a:pt x="2776610" y="7002"/>
                  </a:cubicBezTo>
                  <a:cubicBezTo>
                    <a:pt x="2776610" y="10853"/>
                    <a:pt x="2773459" y="14004"/>
                    <a:pt x="2769608" y="14004"/>
                  </a:cubicBezTo>
                  <a:close/>
                  <a:moveTo>
                    <a:pt x="2732146" y="14004"/>
                  </a:moveTo>
                  <a:lnTo>
                    <a:pt x="2719659" y="14004"/>
                  </a:lnTo>
                  <a:cubicBezTo>
                    <a:pt x="2715808" y="14004"/>
                    <a:pt x="2712657" y="10853"/>
                    <a:pt x="2712657" y="7002"/>
                  </a:cubicBezTo>
                  <a:cubicBezTo>
                    <a:pt x="2712657" y="3151"/>
                    <a:pt x="2715808" y="0"/>
                    <a:pt x="2719659" y="0"/>
                  </a:cubicBezTo>
                  <a:lnTo>
                    <a:pt x="2732146" y="0"/>
                  </a:lnTo>
                  <a:cubicBezTo>
                    <a:pt x="2735997" y="0"/>
                    <a:pt x="2739149" y="3151"/>
                    <a:pt x="2739149" y="7002"/>
                  </a:cubicBezTo>
                  <a:cubicBezTo>
                    <a:pt x="2739149" y="10853"/>
                    <a:pt x="2735997" y="14004"/>
                    <a:pt x="2732146" y="14004"/>
                  </a:cubicBezTo>
                  <a:close/>
                  <a:moveTo>
                    <a:pt x="2694568" y="14004"/>
                  </a:moveTo>
                  <a:lnTo>
                    <a:pt x="2682081" y="14004"/>
                  </a:lnTo>
                  <a:cubicBezTo>
                    <a:pt x="2678230" y="14004"/>
                    <a:pt x="2675079" y="10853"/>
                    <a:pt x="2675079" y="7002"/>
                  </a:cubicBezTo>
                  <a:cubicBezTo>
                    <a:pt x="2675079" y="3151"/>
                    <a:pt x="2678230" y="0"/>
                    <a:pt x="2682081" y="0"/>
                  </a:cubicBezTo>
                  <a:lnTo>
                    <a:pt x="2694568" y="0"/>
                  </a:lnTo>
                  <a:cubicBezTo>
                    <a:pt x="2698419" y="0"/>
                    <a:pt x="2701570" y="3151"/>
                    <a:pt x="2701570" y="7002"/>
                  </a:cubicBezTo>
                  <a:cubicBezTo>
                    <a:pt x="2701570" y="10853"/>
                    <a:pt x="2698419" y="14004"/>
                    <a:pt x="2694568" y="14004"/>
                  </a:cubicBezTo>
                  <a:close/>
                  <a:moveTo>
                    <a:pt x="2657107" y="14004"/>
                  </a:moveTo>
                  <a:lnTo>
                    <a:pt x="2644620" y="14004"/>
                  </a:lnTo>
                  <a:cubicBezTo>
                    <a:pt x="2640769" y="14004"/>
                    <a:pt x="2637617" y="10853"/>
                    <a:pt x="2637617" y="7002"/>
                  </a:cubicBezTo>
                  <a:cubicBezTo>
                    <a:pt x="2637617" y="3151"/>
                    <a:pt x="2640769" y="0"/>
                    <a:pt x="2644620" y="0"/>
                  </a:cubicBezTo>
                  <a:lnTo>
                    <a:pt x="2657107" y="0"/>
                  </a:lnTo>
                  <a:cubicBezTo>
                    <a:pt x="2660958" y="0"/>
                    <a:pt x="2664109" y="3151"/>
                    <a:pt x="2664109" y="7002"/>
                  </a:cubicBezTo>
                  <a:cubicBezTo>
                    <a:pt x="2664109" y="10853"/>
                    <a:pt x="2660958" y="14004"/>
                    <a:pt x="2657107" y="14004"/>
                  </a:cubicBezTo>
                  <a:close/>
                  <a:moveTo>
                    <a:pt x="2619645" y="14004"/>
                  </a:moveTo>
                  <a:lnTo>
                    <a:pt x="2607158" y="14004"/>
                  </a:lnTo>
                  <a:cubicBezTo>
                    <a:pt x="2603307" y="14004"/>
                    <a:pt x="2600156" y="10853"/>
                    <a:pt x="2600156" y="7002"/>
                  </a:cubicBezTo>
                  <a:cubicBezTo>
                    <a:pt x="2600156" y="3151"/>
                    <a:pt x="2603307" y="0"/>
                    <a:pt x="2607158" y="0"/>
                  </a:cubicBezTo>
                  <a:lnTo>
                    <a:pt x="2619645" y="0"/>
                  </a:lnTo>
                  <a:cubicBezTo>
                    <a:pt x="2623497" y="0"/>
                    <a:pt x="2626647" y="3151"/>
                    <a:pt x="2626647" y="7002"/>
                  </a:cubicBezTo>
                  <a:cubicBezTo>
                    <a:pt x="2626647" y="10853"/>
                    <a:pt x="2623497" y="14004"/>
                    <a:pt x="2619645" y="14004"/>
                  </a:cubicBezTo>
                  <a:close/>
                  <a:moveTo>
                    <a:pt x="2582067" y="14004"/>
                  </a:moveTo>
                  <a:lnTo>
                    <a:pt x="2569580" y="14004"/>
                  </a:lnTo>
                  <a:cubicBezTo>
                    <a:pt x="2565729" y="14004"/>
                    <a:pt x="2562578" y="10853"/>
                    <a:pt x="2562578" y="7002"/>
                  </a:cubicBezTo>
                  <a:cubicBezTo>
                    <a:pt x="2562578" y="3151"/>
                    <a:pt x="2565729" y="0"/>
                    <a:pt x="2569580" y="0"/>
                  </a:cubicBezTo>
                  <a:lnTo>
                    <a:pt x="2582067" y="0"/>
                  </a:lnTo>
                  <a:cubicBezTo>
                    <a:pt x="2585918" y="0"/>
                    <a:pt x="2589069" y="3151"/>
                    <a:pt x="2589069" y="7002"/>
                  </a:cubicBezTo>
                  <a:cubicBezTo>
                    <a:pt x="2589069" y="10853"/>
                    <a:pt x="2585918" y="14004"/>
                    <a:pt x="2582067" y="14004"/>
                  </a:cubicBezTo>
                  <a:close/>
                  <a:moveTo>
                    <a:pt x="2544606" y="14004"/>
                  </a:moveTo>
                  <a:lnTo>
                    <a:pt x="2532118" y="14004"/>
                  </a:lnTo>
                  <a:cubicBezTo>
                    <a:pt x="2528267" y="14004"/>
                    <a:pt x="2525117" y="10853"/>
                    <a:pt x="2525117" y="7002"/>
                  </a:cubicBezTo>
                  <a:cubicBezTo>
                    <a:pt x="2525117" y="3151"/>
                    <a:pt x="2528267" y="0"/>
                    <a:pt x="2532118" y="0"/>
                  </a:cubicBezTo>
                  <a:lnTo>
                    <a:pt x="2544606" y="0"/>
                  </a:lnTo>
                  <a:cubicBezTo>
                    <a:pt x="2548457" y="0"/>
                    <a:pt x="2551608" y="3151"/>
                    <a:pt x="2551608" y="7002"/>
                  </a:cubicBezTo>
                  <a:cubicBezTo>
                    <a:pt x="2551608" y="10853"/>
                    <a:pt x="2548457" y="14004"/>
                    <a:pt x="2544606" y="14004"/>
                  </a:cubicBezTo>
                  <a:close/>
                  <a:moveTo>
                    <a:pt x="2507144" y="14004"/>
                  </a:moveTo>
                  <a:lnTo>
                    <a:pt x="2494657" y="14004"/>
                  </a:lnTo>
                  <a:cubicBezTo>
                    <a:pt x="2490806" y="14004"/>
                    <a:pt x="2487655" y="10853"/>
                    <a:pt x="2487655" y="7002"/>
                  </a:cubicBezTo>
                  <a:cubicBezTo>
                    <a:pt x="2487655" y="3151"/>
                    <a:pt x="2490806" y="0"/>
                    <a:pt x="2494657" y="0"/>
                  </a:cubicBezTo>
                  <a:lnTo>
                    <a:pt x="2507144" y="0"/>
                  </a:lnTo>
                  <a:cubicBezTo>
                    <a:pt x="2510995" y="0"/>
                    <a:pt x="2514147" y="3151"/>
                    <a:pt x="2514147" y="7002"/>
                  </a:cubicBezTo>
                  <a:cubicBezTo>
                    <a:pt x="2514147" y="10853"/>
                    <a:pt x="2510995" y="14004"/>
                    <a:pt x="2507144" y="14004"/>
                  </a:cubicBezTo>
                  <a:close/>
                  <a:moveTo>
                    <a:pt x="2469566" y="14004"/>
                  </a:moveTo>
                  <a:lnTo>
                    <a:pt x="2457079" y="14004"/>
                  </a:lnTo>
                  <a:cubicBezTo>
                    <a:pt x="2453228" y="14004"/>
                    <a:pt x="2450077" y="10853"/>
                    <a:pt x="2450077" y="7002"/>
                  </a:cubicBezTo>
                  <a:cubicBezTo>
                    <a:pt x="2450077" y="3151"/>
                    <a:pt x="2453228" y="0"/>
                    <a:pt x="2457079" y="0"/>
                  </a:cubicBezTo>
                  <a:lnTo>
                    <a:pt x="2469566" y="0"/>
                  </a:lnTo>
                  <a:cubicBezTo>
                    <a:pt x="2473417" y="0"/>
                    <a:pt x="2476568" y="3151"/>
                    <a:pt x="2476568" y="7002"/>
                  </a:cubicBezTo>
                  <a:cubicBezTo>
                    <a:pt x="2476568" y="10853"/>
                    <a:pt x="2473417" y="14004"/>
                    <a:pt x="2469566" y="14004"/>
                  </a:cubicBezTo>
                  <a:close/>
                  <a:moveTo>
                    <a:pt x="2432105" y="14004"/>
                  </a:moveTo>
                  <a:lnTo>
                    <a:pt x="2419618" y="14004"/>
                  </a:lnTo>
                  <a:cubicBezTo>
                    <a:pt x="2415766" y="14004"/>
                    <a:pt x="2412615" y="10853"/>
                    <a:pt x="2412615" y="7002"/>
                  </a:cubicBezTo>
                  <a:cubicBezTo>
                    <a:pt x="2412615" y="3151"/>
                    <a:pt x="2415766" y="0"/>
                    <a:pt x="2419618" y="0"/>
                  </a:cubicBezTo>
                  <a:lnTo>
                    <a:pt x="2432105" y="0"/>
                  </a:lnTo>
                  <a:cubicBezTo>
                    <a:pt x="2435956" y="0"/>
                    <a:pt x="2439107" y="3151"/>
                    <a:pt x="2439107" y="7002"/>
                  </a:cubicBezTo>
                  <a:cubicBezTo>
                    <a:pt x="2439107" y="10853"/>
                    <a:pt x="2435956" y="14004"/>
                    <a:pt x="2432105" y="14004"/>
                  </a:cubicBezTo>
                  <a:close/>
                  <a:moveTo>
                    <a:pt x="2394643" y="14004"/>
                  </a:moveTo>
                  <a:lnTo>
                    <a:pt x="2382156" y="14004"/>
                  </a:lnTo>
                  <a:cubicBezTo>
                    <a:pt x="2378305" y="14004"/>
                    <a:pt x="2375154" y="10853"/>
                    <a:pt x="2375154" y="7002"/>
                  </a:cubicBezTo>
                  <a:cubicBezTo>
                    <a:pt x="2375154" y="3151"/>
                    <a:pt x="2378305" y="0"/>
                    <a:pt x="2382156" y="0"/>
                  </a:cubicBezTo>
                  <a:lnTo>
                    <a:pt x="2394643" y="0"/>
                  </a:lnTo>
                  <a:cubicBezTo>
                    <a:pt x="2398495" y="0"/>
                    <a:pt x="2401645" y="3151"/>
                    <a:pt x="2401645" y="7002"/>
                  </a:cubicBezTo>
                  <a:cubicBezTo>
                    <a:pt x="2401645" y="10853"/>
                    <a:pt x="2398495" y="14004"/>
                    <a:pt x="2394643" y="14004"/>
                  </a:cubicBezTo>
                  <a:close/>
                  <a:moveTo>
                    <a:pt x="2357065" y="14004"/>
                  </a:moveTo>
                  <a:lnTo>
                    <a:pt x="2344578" y="14004"/>
                  </a:lnTo>
                  <a:cubicBezTo>
                    <a:pt x="2340727" y="14004"/>
                    <a:pt x="2337576" y="10853"/>
                    <a:pt x="2337576" y="7002"/>
                  </a:cubicBezTo>
                  <a:cubicBezTo>
                    <a:pt x="2337576" y="3151"/>
                    <a:pt x="2340727" y="0"/>
                    <a:pt x="2344578" y="0"/>
                  </a:cubicBezTo>
                  <a:lnTo>
                    <a:pt x="2357065" y="0"/>
                  </a:lnTo>
                  <a:cubicBezTo>
                    <a:pt x="2360916" y="0"/>
                    <a:pt x="2364067" y="3151"/>
                    <a:pt x="2364067" y="7002"/>
                  </a:cubicBezTo>
                  <a:cubicBezTo>
                    <a:pt x="2364067" y="10853"/>
                    <a:pt x="2360916" y="14004"/>
                    <a:pt x="2357065" y="14004"/>
                  </a:cubicBezTo>
                  <a:close/>
                  <a:moveTo>
                    <a:pt x="2319604" y="14004"/>
                  </a:moveTo>
                  <a:lnTo>
                    <a:pt x="2307117" y="14004"/>
                  </a:lnTo>
                  <a:cubicBezTo>
                    <a:pt x="2303265" y="14004"/>
                    <a:pt x="2300115" y="10853"/>
                    <a:pt x="2300115" y="7002"/>
                  </a:cubicBezTo>
                  <a:cubicBezTo>
                    <a:pt x="2300115" y="3151"/>
                    <a:pt x="2303265" y="0"/>
                    <a:pt x="2307117" y="0"/>
                  </a:cubicBezTo>
                  <a:lnTo>
                    <a:pt x="2319604" y="0"/>
                  </a:lnTo>
                  <a:cubicBezTo>
                    <a:pt x="2323455" y="0"/>
                    <a:pt x="2326606" y="3151"/>
                    <a:pt x="2326606" y="7002"/>
                  </a:cubicBezTo>
                  <a:cubicBezTo>
                    <a:pt x="2326606" y="10853"/>
                    <a:pt x="2323455" y="14004"/>
                    <a:pt x="2319604" y="14004"/>
                  </a:cubicBezTo>
                  <a:close/>
                  <a:moveTo>
                    <a:pt x="2282142" y="14004"/>
                  </a:moveTo>
                  <a:lnTo>
                    <a:pt x="2269655" y="14004"/>
                  </a:lnTo>
                  <a:cubicBezTo>
                    <a:pt x="2265804" y="14004"/>
                    <a:pt x="2262653" y="10853"/>
                    <a:pt x="2262653" y="7002"/>
                  </a:cubicBezTo>
                  <a:cubicBezTo>
                    <a:pt x="2262653" y="3151"/>
                    <a:pt x="2265804" y="0"/>
                    <a:pt x="2269655" y="0"/>
                  </a:cubicBezTo>
                  <a:lnTo>
                    <a:pt x="2282142" y="0"/>
                  </a:lnTo>
                  <a:cubicBezTo>
                    <a:pt x="2285993" y="0"/>
                    <a:pt x="2289145" y="3151"/>
                    <a:pt x="2289145" y="7002"/>
                  </a:cubicBezTo>
                  <a:cubicBezTo>
                    <a:pt x="2289145" y="10853"/>
                    <a:pt x="2285993" y="14004"/>
                    <a:pt x="2282142" y="14004"/>
                  </a:cubicBezTo>
                  <a:close/>
                </a:path>
              </a:pathLst>
            </a:custGeom>
            <a:solidFill>
              <a:srgbClr val="000000"/>
            </a:solidFill>
            <a:ln w="11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1" name="Free-form: Shape 100">
              <a:extLst>
                <a:ext uri="{FF2B5EF4-FFF2-40B4-BE49-F238E27FC236}">
                  <a16:creationId xmlns:a16="http://schemas.microsoft.com/office/drawing/2014/main" id="{906A2C6F-14A8-5E0A-CF66-761656B6F3F6}"/>
                </a:ext>
              </a:extLst>
            </p:cNvPr>
            <p:cNvSpPr/>
            <p:nvPr/>
          </p:nvSpPr>
          <p:spPr>
            <a:xfrm>
              <a:off x="4610584" y="2861919"/>
              <a:ext cx="1353192" cy="251872"/>
            </a:xfrm>
            <a:custGeom>
              <a:avLst/>
              <a:gdLst>
                <a:gd name="connsiteX0" fmla="*/ 1346190 w 1353192"/>
                <a:gd name="connsiteY0" fmla="*/ 251873 h 251872"/>
                <a:gd name="connsiteX1" fmla="*/ 1333703 w 1353192"/>
                <a:gd name="connsiteY1" fmla="*/ 251873 h 251872"/>
                <a:gd name="connsiteX2" fmla="*/ 1326701 w 1353192"/>
                <a:gd name="connsiteY2" fmla="*/ 244870 h 251872"/>
                <a:gd name="connsiteX3" fmla="*/ 1333703 w 1353192"/>
                <a:gd name="connsiteY3" fmla="*/ 237868 h 251872"/>
                <a:gd name="connsiteX4" fmla="*/ 1346190 w 1353192"/>
                <a:gd name="connsiteY4" fmla="*/ 237868 h 251872"/>
                <a:gd name="connsiteX5" fmla="*/ 1353192 w 1353192"/>
                <a:gd name="connsiteY5" fmla="*/ 244870 h 251872"/>
                <a:gd name="connsiteX6" fmla="*/ 1346190 w 1353192"/>
                <a:gd name="connsiteY6" fmla="*/ 251873 h 251872"/>
                <a:gd name="connsiteX7" fmla="*/ 1308612 w 1353192"/>
                <a:gd name="connsiteY7" fmla="*/ 251873 h 251872"/>
                <a:gd name="connsiteX8" fmla="*/ 1296125 w 1353192"/>
                <a:gd name="connsiteY8" fmla="*/ 251873 h 251872"/>
                <a:gd name="connsiteX9" fmla="*/ 1289122 w 1353192"/>
                <a:gd name="connsiteY9" fmla="*/ 244870 h 251872"/>
                <a:gd name="connsiteX10" fmla="*/ 1296125 w 1353192"/>
                <a:gd name="connsiteY10" fmla="*/ 237868 h 251872"/>
                <a:gd name="connsiteX11" fmla="*/ 1308612 w 1353192"/>
                <a:gd name="connsiteY11" fmla="*/ 237868 h 251872"/>
                <a:gd name="connsiteX12" fmla="*/ 1315614 w 1353192"/>
                <a:gd name="connsiteY12" fmla="*/ 244870 h 251872"/>
                <a:gd name="connsiteX13" fmla="*/ 1308612 w 1353192"/>
                <a:gd name="connsiteY13" fmla="*/ 251873 h 251872"/>
                <a:gd name="connsiteX14" fmla="*/ 1271734 w 1353192"/>
                <a:gd name="connsiteY14" fmla="*/ 250355 h 251872"/>
                <a:gd name="connsiteX15" fmla="*/ 1266716 w 1353192"/>
                <a:gd name="connsiteY15" fmla="*/ 248255 h 251872"/>
                <a:gd name="connsiteX16" fmla="*/ 1258080 w 1353192"/>
                <a:gd name="connsiteY16" fmla="*/ 239502 h 251872"/>
                <a:gd name="connsiteX17" fmla="*/ 1258080 w 1353192"/>
                <a:gd name="connsiteY17" fmla="*/ 229466 h 251872"/>
                <a:gd name="connsiteX18" fmla="*/ 1267883 w 1353192"/>
                <a:gd name="connsiteY18" fmla="*/ 229466 h 251872"/>
                <a:gd name="connsiteX19" fmla="*/ 1276752 w 1353192"/>
                <a:gd name="connsiteY19" fmla="*/ 238452 h 251872"/>
                <a:gd name="connsiteX20" fmla="*/ 1276752 w 1353192"/>
                <a:gd name="connsiteY20" fmla="*/ 248372 h 251872"/>
                <a:gd name="connsiteX21" fmla="*/ 1271851 w 1353192"/>
                <a:gd name="connsiteY21" fmla="*/ 250355 h 251872"/>
                <a:gd name="connsiteX22" fmla="*/ 1245243 w 1353192"/>
                <a:gd name="connsiteY22" fmla="*/ 223514 h 251872"/>
                <a:gd name="connsiteX23" fmla="*/ 1240224 w 1353192"/>
                <a:gd name="connsiteY23" fmla="*/ 221413 h 251872"/>
                <a:gd name="connsiteX24" fmla="*/ 1231355 w 1353192"/>
                <a:gd name="connsiteY24" fmla="*/ 212427 h 251872"/>
                <a:gd name="connsiteX25" fmla="*/ 1231355 w 1353192"/>
                <a:gd name="connsiteY25" fmla="*/ 202507 h 251872"/>
                <a:gd name="connsiteX26" fmla="*/ 1241274 w 1353192"/>
                <a:gd name="connsiteY26" fmla="*/ 202507 h 251872"/>
                <a:gd name="connsiteX27" fmla="*/ 1250027 w 1353192"/>
                <a:gd name="connsiteY27" fmla="*/ 211377 h 251872"/>
                <a:gd name="connsiteX28" fmla="*/ 1250027 w 1353192"/>
                <a:gd name="connsiteY28" fmla="*/ 221297 h 251872"/>
                <a:gd name="connsiteX29" fmla="*/ 1245126 w 1353192"/>
                <a:gd name="connsiteY29" fmla="*/ 223281 h 251872"/>
                <a:gd name="connsiteX30" fmla="*/ 1213850 w 1353192"/>
                <a:gd name="connsiteY30" fmla="*/ 194688 h 251872"/>
                <a:gd name="connsiteX31" fmla="*/ 1218868 w 1353192"/>
                <a:gd name="connsiteY31" fmla="*/ 189787 h 251872"/>
                <a:gd name="connsiteX32" fmla="*/ 1213500 w 1353192"/>
                <a:gd name="connsiteY32" fmla="*/ 194338 h 251872"/>
                <a:gd name="connsiteX33" fmla="*/ 1205097 w 1353192"/>
                <a:gd name="connsiteY33" fmla="*/ 185819 h 251872"/>
                <a:gd name="connsiteX34" fmla="*/ 1205097 w 1353192"/>
                <a:gd name="connsiteY34" fmla="*/ 175899 h 251872"/>
                <a:gd name="connsiteX35" fmla="*/ 1215016 w 1353192"/>
                <a:gd name="connsiteY35" fmla="*/ 175899 h 251872"/>
                <a:gd name="connsiteX36" fmla="*/ 1223419 w 1353192"/>
                <a:gd name="connsiteY36" fmla="*/ 184419 h 251872"/>
                <a:gd name="connsiteX37" fmla="*/ 1213850 w 1353192"/>
                <a:gd name="connsiteY37" fmla="*/ 194688 h 251872"/>
                <a:gd name="connsiteX38" fmla="*/ 1192377 w 1353192"/>
                <a:gd name="connsiteY38" fmla="*/ 169948 h 251872"/>
                <a:gd name="connsiteX39" fmla="*/ 1187358 w 1353192"/>
                <a:gd name="connsiteY39" fmla="*/ 167847 h 251872"/>
                <a:gd name="connsiteX40" fmla="*/ 1178489 w 1353192"/>
                <a:gd name="connsiteY40" fmla="*/ 158978 h 251872"/>
                <a:gd name="connsiteX41" fmla="*/ 1178489 w 1353192"/>
                <a:gd name="connsiteY41" fmla="*/ 149058 h 251872"/>
                <a:gd name="connsiteX42" fmla="*/ 1188408 w 1353192"/>
                <a:gd name="connsiteY42" fmla="*/ 149058 h 251872"/>
                <a:gd name="connsiteX43" fmla="*/ 1197278 w 1353192"/>
                <a:gd name="connsiteY43" fmla="*/ 157927 h 251872"/>
                <a:gd name="connsiteX44" fmla="*/ 1197278 w 1353192"/>
                <a:gd name="connsiteY44" fmla="*/ 167847 h 251872"/>
                <a:gd name="connsiteX45" fmla="*/ 1192377 w 1353192"/>
                <a:gd name="connsiteY45" fmla="*/ 169831 h 251872"/>
                <a:gd name="connsiteX46" fmla="*/ 1165652 w 1353192"/>
                <a:gd name="connsiteY46" fmla="*/ 143106 h 251872"/>
                <a:gd name="connsiteX47" fmla="*/ 1160984 w 1353192"/>
                <a:gd name="connsiteY47" fmla="*/ 141122 h 251872"/>
                <a:gd name="connsiteX48" fmla="*/ 1152231 w 1353192"/>
                <a:gd name="connsiteY48" fmla="*/ 132253 h 251872"/>
                <a:gd name="connsiteX49" fmla="*/ 1152231 w 1353192"/>
                <a:gd name="connsiteY49" fmla="*/ 122333 h 251872"/>
                <a:gd name="connsiteX50" fmla="*/ 1162150 w 1353192"/>
                <a:gd name="connsiteY50" fmla="*/ 122333 h 251872"/>
                <a:gd name="connsiteX51" fmla="*/ 1170553 w 1353192"/>
                <a:gd name="connsiteY51" fmla="*/ 130852 h 251872"/>
                <a:gd name="connsiteX52" fmla="*/ 1170670 w 1353192"/>
                <a:gd name="connsiteY52" fmla="*/ 141006 h 251872"/>
                <a:gd name="connsiteX53" fmla="*/ 1165652 w 1353192"/>
                <a:gd name="connsiteY53" fmla="*/ 143106 h 251872"/>
                <a:gd name="connsiteX54" fmla="*/ 1139627 w 1353192"/>
                <a:gd name="connsiteY54" fmla="*/ 116498 h 251872"/>
                <a:gd name="connsiteX55" fmla="*/ 1134609 w 1353192"/>
                <a:gd name="connsiteY55" fmla="*/ 114397 h 251872"/>
                <a:gd name="connsiteX56" fmla="*/ 1125739 w 1353192"/>
                <a:gd name="connsiteY56" fmla="*/ 105411 h 251872"/>
                <a:gd name="connsiteX57" fmla="*/ 1125739 w 1353192"/>
                <a:gd name="connsiteY57" fmla="*/ 95492 h 251872"/>
                <a:gd name="connsiteX58" fmla="*/ 1135659 w 1353192"/>
                <a:gd name="connsiteY58" fmla="*/ 95492 h 251872"/>
                <a:gd name="connsiteX59" fmla="*/ 1144412 w 1353192"/>
                <a:gd name="connsiteY59" fmla="*/ 104361 h 251872"/>
                <a:gd name="connsiteX60" fmla="*/ 1144412 w 1353192"/>
                <a:gd name="connsiteY60" fmla="*/ 114281 h 251872"/>
                <a:gd name="connsiteX61" fmla="*/ 1139510 w 1353192"/>
                <a:gd name="connsiteY61" fmla="*/ 116265 h 251872"/>
                <a:gd name="connsiteX62" fmla="*/ 1111385 w 1353192"/>
                <a:gd name="connsiteY62" fmla="*/ 93624 h 251872"/>
                <a:gd name="connsiteX63" fmla="*/ 1098898 w 1353192"/>
                <a:gd name="connsiteY63" fmla="*/ 93624 h 251872"/>
                <a:gd name="connsiteX64" fmla="*/ 1091896 w 1353192"/>
                <a:gd name="connsiteY64" fmla="*/ 86622 h 251872"/>
                <a:gd name="connsiteX65" fmla="*/ 1098898 w 1353192"/>
                <a:gd name="connsiteY65" fmla="*/ 79620 h 251872"/>
                <a:gd name="connsiteX66" fmla="*/ 1111385 w 1353192"/>
                <a:gd name="connsiteY66" fmla="*/ 79620 h 251872"/>
                <a:gd name="connsiteX67" fmla="*/ 1118387 w 1353192"/>
                <a:gd name="connsiteY67" fmla="*/ 86622 h 251872"/>
                <a:gd name="connsiteX68" fmla="*/ 1111385 w 1353192"/>
                <a:gd name="connsiteY68" fmla="*/ 93624 h 251872"/>
                <a:gd name="connsiteX69" fmla="*/ 1073923 w 1353192"/>
                <a:gd name="connsiteY69" fmla="*/ 93624 h 251872"/>
                <a:gd name="connsiteX70" fmla="*/ 1061437 w 1353192"/>
                <a:gd name="connsiteY70" fmla="*/ 93624 h 251872"/>
                <a:gd name="connsiteX71" fmla="*/ 1054434 w 1353192"/>
                <a:gd name="connsiteY71" fmla="*/ 86622 h 251872"/>
                <a:gd name="connsiteX72" fmla="*/ 1061437 w 1353192"/>
                <a:gd name="connsiteY72" fmla="*/ 79620 h 251872"/>
                <a:gd name="connsiteX73" fmla="*/ 1073923 w 1353192"/>
                <a:gd name="connsiteY73" fmla="*/ 79620 h 251872"/>
                <a:gd name="connsiteX74" fmla="*/ 1080926 w 1353192"/>
                <a:gd name="connsiteY74" fmla="*/ 86622 h 251872"/>
                <a:gd name="connsiteX75" fmla="*/ 1073923 w 1353192"/>
                <a:gd name="connsiteY75" fmla="*/ 93624 h 251872"/>
                <a:gd name="connsiteX76" fmla="*/ 1036462 w 1353192"/>
                <a:gd name="connsiteY76" fmla="*/ 93624 h 251872"/>
                <a:gd name="connsiteX77" fmla="*/ 1023975 w 1353192"/>
                <a:gd name="connsiteY77" fmla="*/ 93624 h 251872"/>
                <a:gd name="connsiteX78" fmla="*/ 1016973 w 1353192"/>
                <a:gd name="connsiteY78" fmla="*/ 86622 h 251872"/>
                <a:gd name="connsiteX79" fmla="*/ 1023975 w 1353192"/>
                <a:gd name="connsiteY79" fmla="*/ 79620 h 251872"/>
                <a:gd name="connsiteX80" fmla="*/ 1036462 w 1353192"/>
                <a:gd name="connsiteY80" fmla="*/ 79620 h 251872"/>
                <a:gd name="connsiteX81" fmla="*/ 1043464 w 1353192"/>
                <a:gd name="connsiteY81" fmla="*/ 86622 h 251872"/>
                <a:gd name="connsiteX82" fmla="*/ 1036462 w 1353192"/>
                <a:gd name="connsiteY82" fmla="*/ 93624 h 251872"/>
                <a:gd name="connsiteX83" fmla="*/ 998884 w 1353192"/>
                <a:gd name="connsiteY83" fmla="*/ 93624 h 251872"/>
                <a:gd name="connsiteX84" fmla="*/ 986397 w 1353192"/>
                <a:gd name="connsiteY84" fmla="*/ 93624 h 251872"/>
                <a:gd name="connsiteX85" fmla="*/ 979395 w 1353192"/>
                <a:gd name="connsiteY85" fmla="*/ 86622 h 251872"/>
                <a:gd name="connsiteX86" fmla="*/ 986397 w 1353192"/>
                <a:gd name="connsiteY86" fmla="*/ 79620 h 251872"/>
                <a:gd name="connsiteX87" fmla="*/ 998884 w 1353192"/>
                <a:gd name="connsiteY87" fmla="*/ 79620 h 251872"/>
                <a:gd name="connsiteX88" fmla="*/ 1005886 w 1353192"/>
                <a:gd name="connsiteY88" fmla="*/ 86622 h 251872"/>
                <a:gd name="connsiteX89" fmla="*/ 998884 w 1353192"/>
                <a:gd name="connsiteY89" fmla="*/ 93624 h 251872"/>
                <a:gd name="connsiteX90" fmla="*/ 961423 w 1353192"/>
                <a:gd name="connsiteY90" fmla="*/ 93624 h 251872"/>
                <a:gd name="connsiteX91" fmla="*/ 948935 w 1353192"/>
                <a:gd name="connsiteY91" fmla="*/ 93624 h 251872"/>
                <a:gd name="connsiteX92" fmla="*/ 941933 w 1353192"/>
                <a:gd name="connsiteY92" fmla="*/ 86622 h 251872"/>
                <a:gd name="connsiteX93" fmla="*/ 948935 w 1353192"/>
                <a:gd name="connsiteY93" fmla="*/ 79620 h 251872"/>
                <a:gd name="connsiteX94" fmla="*/ 961423 w 1353192"/>
                <a:gd name="connsiteY94" fmla="*/ 79620 h 251872"/>
                <a:gd name="connsiteX95" fmla="*/ 968425 w 1353192"/>
                <a:gd name="connsiteY95" fmla="*/ 86622 h 251872"/>
                <a:gd name="connsiteX96" fmla="*/ 961423 w 1353192"/>
                <a:gd name="connsiteY96" fmla="*/ 93624 h 251872"/>
                <a:gd name="connsiteX97" fmla="*/ 923961 w 1353192"/>
                <a:gd name="connsiteY97" fmla="*/ 93624 h 251872"/>
                <a:gd name="connsiteX98" fmla="*/ 911474 w 1353192"/>
                <a:gd name="connsiteY98" fmla="*/ 93624 h 251872"/>
                <a:gd name="connsiteX99" fmla="*/ 904472 w 1353192"/>
                <a:gd name="connsiteY99" fmla="*/ 86622 h 251872"/>
                <a:gd name="connsiteX100" fmla="*/ 911474 w 1353192"/>
                <a:gd name="connsiteY100" fmla="*/ 79620 h 251872"/>
                <a:gd name="connsiteX101" fmla="*/ 923961 w 1353192"/>
                <a:gd name="connsiteY101" fmla="*/ 79620 h 251872"/>
                <a:gd name="connsiteX102" fmla="*/ 930963 w 1353192"/>
                <a:gd name="connsiteY102" fmla="*/ 86622 h 251872"/>
                <a:gd name="connsiteX103" fmla="*/ 923961 w 1353192"/>
                <a:gd name="connsiteY103" fmla="*/ 93624 h 251872"/>
                <a:gd name="connsiteX104" fmla="*/ 886383 w 1353192"/>
                <a:gd name="connsiteY104" fmla="*/ 93624 h 251872"/>
                <a:gd name="connsiteX105" fmla="*/ 873896 w 1353192"/>
                <a:gd name="connsiteY105" fmla="*/ 93624 h 251872"/>
                <a:gd name="connsiteX106" fmla="*/ 866894 w 1353192"/>
                <a:gd name="connsiteY106" fmla="*/ 86622 h 251872"/>
                <a:gd name="connsiteX107" fmla="*/ 873896 w 1353192"/>
                <a:gd name="connsiteY107" fmla="*/ 79620 h 251872"/>
                <a:gd name="connsiteX108" fmla="*/ 886383 w 1353192"/>
                <a:gd name="connsiteY108" fmla="*/ 79620 h 251872"/>
                <a:gd name="connsiteX109" fmla="*/ 893385 w 1353192"/>
                <a:gd name="connsiteY109" fmla="*/ 86622 h 251872"/>
                <a:gd name="connsiteX110" fmla="*/ 886383 w 1353192"/>
                <a:gd name="connsiteY110" fmla="*/ 93624 h 251872"/>
                <a:gd name="connsiteX111" fmla="*/ 848921 w 1353192"/>
                <a:gd name="connsiteY111" fmla="*/ 93624 h 251872"/>
                <a:gd name="connsiteX112" fmla="*/ 836435 w 1353192"/>
                <a:gd name="connsiteY112" fmla="*/ 93624 h 251872"/>
                <a:gd name="connsiteX113" fmla="*/ 829432 w 1353192"/>
                <a:gd name="connsiteY113" fmla="*/ 86622 h 251872"/>
                <a:gd name="connsiteX114" fmla="*/ 836435 w 1353192"/>
                <a:gd name="connsiteY114" fmla="*/ 79620 h 251872"/>
                <a:gd name="connsiteX115" fmla="*/ 848921 w 1353192"/>
                <a:gd name="connsiteY115" fmla="*/ 79620 h 251872"/>
                <a:gd name="connsiteX116" fmla="*/ 855924 w 1353192"/>
                <a:gd name="connsiteY116" fmla="*/ 86622 h 251872"/>
                <a:gd name="connsiteX117" fmla="*/ 848921 w 1353192"/>
                <a:gd name="connsiteY117" fmla="*/ 93624 h 251872"/>
                <a:gd name="connsiteX118" fmla="*/ 811460 w 1353192"/>
                <a:gd name="connsiteY118" fmla="*/ 93624 h 251872"/>
                <a:gd name="connsiteX119" fmla="*/ 798973 w 1353192"/>
                <a:gd name="connsiteY119" fmla="*/ 93624 h 251872"/>
                <a:gd name="connsiteX120" fmla="*/ 791971 w 1353192"/>
                <a:gd name="connsiteY120" fmla="*/ 86622 h 251872"/>
                <a:gd name="connsiteX121" fmla="*/ 798973 w 1353192"/>
                <a:gd name="connsiteY121" fmla="*/ 79620 h 251872"/>
                <a:gd name="connsiteX122" fmla="*/ 811460 w 1353192"/>
                <a:gd name="connsiteY122" fmla="*/ 79620 h 251872"/>
                <a:gd name="connsiteX123" fmla="*/ 818462 w 1353192"/>
                <a:gd name="connsiteY123" fmla="*/ 86622 h 251872"/>
                <a:gd name="connsiteX124" fmla="*/ 811460 w 1353192"/>
                <a:gd name="connsiteY124" fmla="*/ 93624 h 251872"/>
                <a:gd name="connsiteX125" fmla="*/ 773882 w 1353192"/>
                <a:gd name="connsiteY125" fmla="*/ 93624 h 251872"/>
                <a:gd name="connsiteX126" fmla="*/ 761395 w 1353192"/>
                <a:gd name="connsiteY126" fmla="*/ 93624 h 251872"/>
                <a:gd name="connsiteX127" fmla="*/ 754393 w 1353192"/>
                <a:gd name="connsiteY127" fmla="*/ 86622 h 251872"/>
                <a:gd name="connsiteX128" fmla="*/ 761395 w 1353192"/>
                <a:gd name="connsiteY128" fmla="*/ 79620 h 251872"/>
                <a:gd name="connsiteX129" fmla="*/ 773882 w 1353192"/>
                <a:gd name="connsiteY129" fmla="*/ 79620 h 251872"/>
                <a:gd name="connsiteX130" fmla="*/ 780884 w 1353192"/>
                <a:gd name="connsiteY130" fmla="*/ 86622 h 251872"/>
                <a:gd name="connsiteX131" fmla="*/ 773882 w 1353192"/>
                <a:gd name="connsiteY131" fmla="*/ 93624 h 251872"/>
                <a:gd name="connsiteX132" fmla="*/ 736421 w 1353192"/>
                <a:gd name="connsiteY132" fmla="*/ 93624 h 251872"/>
                <a:gd name="connsiteX133" fmla="*/ 723933 w 1353192"/>
                <a:gd name="connsiteY133" fmla="*/ 93624 h 251872"/>
                <a:gd name="connsiteX134" fmla="*/ 716931 w 1353192"/>
                <a:gd name="connsiteY134" fmla="*/ 86622 h 251872"/>
                <a:gd name="connsiteX135" fmla="*/ 723933 w 1353192"/>
                <a:gd name="connsiteY135" fmla="*/ 79620 h 251872"/>
                <a:gd name="connsiteX136" fmla="*/ 736421 w 1353192"/>
                <a:gd name="connsiteY136" fmla="*/ 79620 h 251872"/>
                <a:gd name="connsiteX137" fmla="*/ 743423 w 1353192"/>
                <a:gd name="connsiteY137" fmla="*/ 86622 h 251872"/>
                <a:gd name="connsiteX138" fmla="*/ 736421 w 1353192"/>
                <a:gd name="connsiteY138" fmla="*/ 93624 h 251872"/>
                <a:gd name="connsiteX139" fmla="*/ 698959 w 1353192"/>
                <a:gd name="connsiteY139" fmla="*/ 93624 h 251872"/>
                <a:gd name="connsiteX140" fmla="*/ 686472 w 1353192"/>
                <a:gd name="connsiteY140" fmla="*/ 93624 h 251872"/>
                <a:gd name="connsiteX141" fmla="*/ 679470 w 1353192"/>
                <a:gd name="connsiteY141" fmla="*/ 86622 h 251872"/>
                <a:gd name="connsiteX142" fmla="*/ 686472 w 1353192"/>
                <a:gd name="connsiteY142" fmla="*/ 79620 h 251872"/>
                <a:gd name="connsiteX143" fmla="*/ 698959 w 1353192"/>
                <a:gd name="connsiteY143" fmla="*/ 79620 h 251872"/>
                <a:gd name="connsiteX144" fmla="*/ 705961 w 1353192"/>
                <a:gd name="connsiteY144" fmla="*/ 86622 h 251872"/>
                <a:gd name="connsiteX145" fmla="*/ 698959 w 1353192"/>
                <a:gd name="connsiteY145" fmla="*/ 93624 h 251872"/>
                <a:gd name="connsiteX146" fmla="*/ 661381 w 1353192"/>
                <a:gd name="connsiteY146" fmla="*/ 93624 h 251872"/>
                <a:gd name="connsiteX147" fmla="*/ 648894 w 1353192"/>
                <a:gd name="connsiteY147" fmla="*/ 93624 h 251872"/>
                <a:gd name="connsiteX148" fmla="*/ 641892 w 1353192"/>
                <a:gd name="connsiteY148" fmla="*/ 86622 h 251872"/>
                <a:gd name="connsiteX149" fmla="*/ 648894 w 1353192"/>
                <a:gd name="connsiteY149" fmla="*/ 79620 h 251872"/>
                <a:gd name="connsiteX150" fmla="*/ 661381 w 1353192"/>
                <a:gd name="connsiteY150" fmla="*/ 79620 h 251872"/>
                <a:gd name="connsiteX151" fmla="*/ 668383 w 1353192"/>
                <a:gd name="connsiteY151" fmla="*/ 86622 h 251872"/>
                <a:gd name="connsiteX152" fmla="*/ 661381 w 1353192"/>
                <a:gd name="connsiteY152" fmla="*/ 93624 h 251872"/>
                <a:gd name="connsiteX153" fmla="*/ 623919 w 1353192"/>
                <a:gd name="connsiteY153" fmla="*/ 93624 h 251872"/>
                <a:gd name="connsiteX154" fmla="*/ 611432 w 1353192"/>
                <a:gd name="connsiteY154" fmla="*/ 93624 h 251872"/>
                <a:gd name="connsiteX155" fmla="*/ 604430 w 1353192"/>
                <a:gd name="connsiteY155" fmla="*/ 86622 h 251872"/>
                <a:gd name="connsiteX156" fmla="*/ 611432 w 1353192"/>
                <a:gd name="connsiteY156" fmla="*/ 79620 h 251872"/>
                <a:gd name="connsiteX157" fmla="*/ 623919 w 1353192"/>
                <a:gd name="connsiteY157" fmla="*/ 79620 h 251872"/>
                <a:gd name="connsiteX158" fmla="*/ 630922 w 1353192"/>
                <a:gd name="connsiteY158" fmla="*/ 86622 h 251872"/>
                <a:gd name="connsiteX159" fmla="*/ 623919 w 1353192"/>
                <a:gd name="connsiteY159" fmla="*/ 93624 h 251872"/>
                <a:gd name="connsiteX160" fmla="*/ 586458 w 1353192"/>
                <a:gd name="connsiteY160" fmla="*/ 93624 h 251872"/>
                <a:gd name="connsiteX161" fmla="*/ 573971 w 1353192"/>
                <a:gd name="connsiteY161" fmla="*/ 93624 h 251872"/>
                <a:gd name="connsiteX162" fmla="*/ 566969 w 1353192"/>
                <a:gd name="connsiteY162" fmla="*/ 86622 h 251872"/>
                <a:gd name="connsiteX163" fmla="*/ 573971 w 1353192"/>
                <a:gd name="connsiteY163" fmla="*/ 79620 h 251872"/>
                <a:gd name="connsiteX164" fmla="*/ 586458 w 1353192"/>
                <a:gd name="connsiteY164" fmla="*/ 79620 h 251872"/>
                <a:gd name="connsiteX165" fmla="*/ 593460 w 1353192"/>
                <a:gd name="connsiteY165" fmla="*/ 86622 h 251872"/>
                <a:gd name="connsiteX166" fmla="*/ 586458 w 1353192"/>
                <a:gd name="connsiteY166" fmla="*/ 93624 h 251872"/>
                <a:gd name="connsiteX167" fmla="*/ 548880 w 1353192"/>
                <a:gd name="connsiteY167" fmla="*/ 93624 h 251872"/>
                <a:gd name="connsiteX168" fmla="*/ 536393 w 1353192"/>
                <a:gd name="connsiteY168" fmla="*/ 93624 h 251872"/>
                <a:gd name="connsiteX169" fmla="*/ 529391 w 1353192"/>
                <a:gd name="connsiteY169" fmla="*/ 86622 h 251872"/>
                <a:gd name="connsiteX170" fmla="*/ 536393 w 1353192"/>
                <a:gd name="connsiteY170" fmla="*/ 79620 h 251872"/>
                <a:gd name="connsiteX171" fmla="*/ 548880 w 1353192"/>
                <a:gd name="connsiteY171" fmla="*/ 79620 h 251872"/>
                <a:gd name="connsiteX172" fmla="*/ 555882 w 1353192"/>
                <a:gd name="connsiteY172" fmla="*/ 86622 h 251872"/>
                <a:gd name="connsiteX173" fmla="*/ 548880 w 1353192"/>
                <a:gd name="connsiteY173" fmla="*/ 93624 h 251872"/>
                <a:gd name="connsiteX174" fmla="*/ 511419 w 1353192"/>
                <a:gd name="connsiteY174" fmla="*/ 93624 h 251872"/>
                <a:gd name="connsiteX175" fmla="*/ 498931 w 1353192"/>
                <a:gd name="connsiteY175" fmla="*/ 93624 h 251872"/>
                <a:gd name="connsiteX176" fmla="*/ 491929 w 1353192"/>
                <a:gd name="connsiteY176" fmla="*/ 86622 h 251872"/>
                <a:gd name="connsiteX177" fmla="*/ 498931 w 1353192"/>
                <a:gd name="connsiteY177" fmla="*/ 79620 h 251872"/>
                <a:gd name="connsiteX178" fmla="*/ 511419 w 1353192"/>
                <a:gd name="connsiteY178" fmla="*/ 79620 h 251872"/>
                <a:gd name="connsiteX179" fmla="*/ 518421 w 1353192"/>
                <a:gd name="connsiteY179" fmla="*/ 86622 h 251872"/>
                <a:gd name="connsiteX180" fmla="*/ 511419 w 1353192"/>
                <a:gd name="connsiteY180" fmla="*/ 93624 h 251872"/>
                <a:gd name="connsiteX181" fmla="*/ 473957 w 1353192"/>
                <a:gd name="connsiteY181" fmla="*/ 93624 h 251872"/>
                <a:gd name="connsiteX182" fmla="*/ 461470 w 1353192"/>
                <a:gd name="connsiteY182" fmla="*/ 93624 h 251872"/>
                <a:gd name="connsiteX183" fmla="*/ 454468 w 1353192"/>
                <a:gd name="connsiteY183" fmla="*/ 86622 h 251872"/>
                <a:gd name="connsiteX184" fmla="*/ 461470 w 1353192"/>
                <a:gd name="connsiteY184" fmla="*/ 79620 h 251872"/>
                <a:gd name="connsiteX185" fmla="*/ 473957 w 1353192"/>
                <a:gd name="connsiteY185" fmla="*/ 79620 h 251872"/>
                <a:gd name="connsiteX186" fmla="*/ 480959 w 1353192"/>
                <a:gd name="connsiteY186" fmla="*/ 86622 h 251872"/>
                <a:gd name="connsiteX187" fmla="*/ 473957 w 1353192"/>
                <a:gd name="connsiteY187" fmla="*/ 93624 h 251872"/>
                <a:gd name="connsiteX188" fmla="*/ 436379 w 1353192"/>
                <a:gd name="connsiteY188" fmla="*/ 93624 h 251872"/>
                <a:gd name="connsiteX189" fmla="*/ 423892 w 1353192"/>
                <a:gd name="connsiteY189" fmla="*/ 93624 h 251872"/>
                <a:gd name="connsiteX190" fmla="*/ 416890 w 1353192"/>
                <a:gd name="connsiteY190" fmla="*/ 86622 h 251872"/>
                <a:gd name="connsiteX191" fmla="*/ 423892 w 1353192"/>
                <a:gd name="connsiteY191" fmla="*/ 79620 h 251872"/>
                <a:gd name="connsiteX192" fmla="*/ 436379 w 1353192"/>
                <a:gd name="connsiteY192" fmla="*/ 79620 h 251872"/>
                <a:gd name="connsiteX193" fmla="*/ 443381 w 1353192"/>
                <a:gd name="connsiteY193" fmla="*/ 86622 h 251872"/>
                <a:gd name="connsiteX194" fmla="*/ 436379 w 1353192"/>
                <a:gd name="connsiteY194" fmla="*/ 93624 h 251872"/>
                <a:gd name="connsiteX195" fmla="*/ 398917 w 1353192"/>
                <a:gd name="connsiteY195" fmla="*/ 93624 h 251872"/>
                <a:gd name="connsiteX196" fmla="*/ 386430 w 1353192"/>
                <a:gd name="connsiteY196" fmla="*/ 93624 h 251872"/>
                <a:gd name="connsiteX197" fmla="*/ 379428 w 1353192"/>
                <a:gd name="connsiteY197" fmla="*/ 86622 h 251872"/>
                <a:gd name="connsiteX198" fmla="*/ 386430 w 1353192"/>
                <a:gd name="connsiteY198" fmla="*/ 79620 h 251872"/>
                <a:gd name="connsiteX199" fmla="*/ 398917 w 1353192"/>
                <a:gd name="connsiteY199" fmla="*/ 79620 h 251872"/>
                <a:gd name="connsiteX200" fmla="*/ 405920 w 1353192"/>
                <a:gd name="connsiteY200" fmla="*/ 86622 h 251872"/>
                <a:gd name="connsiteX201" fmla="*/ 398917 w 1353192"/>
                <a:gd name="connsiteY201" fmla="*/ 93624 h 251872"/>
                <a:gd name="connsiteX202" fmla="*/ 361456 w 1353192"/>
                <a:gd name="connsiteY202" fmla="*/ 93624 h 251872"/>
                <a:gd name="connsiteX203" fmla="*/ 348969 w 1353192"/>
                <a:gd name="connsiteY203" fmla="*/ 93624 h 251872"/>
                <a:gd name="connsiteX204" fmla="*/ 341967 w 1353192"/>
                <a:gd name="connsiteY204" fmla="*/ 86622 h 251872"/>
                <a:gd name="connsiteX205" fmla="*/ 348969 w 1353192"/>
                <a:gd name="connsiteY205" fmla="*/ 79620 h 251872"/>
                <a:gd name="connsiteX206" fmla="*/ 361456 w 1353192"/>
                <a:gd name="connsiteY206" fmla="*/ 79620 h 251872"/>
                <a:gd name="connsiteX207" fmla="*/ 368458 w 1353192"/>
                <a:gd name="connsiteY207" fmla="*/ 86622 h 251872"/>
                <a:gd name="connsiteX208" fmla="*/ 361456 w 1353192"/>
                <a:gd name="connsiteY208" fmla="*/ 93624 h 251872"/>
                <a:gd name="connsiteX209" fmla="*/ 323878 w 1353192"/>
                <a:gd name="connsiteY209" fmla="*/ 93624 h 251872"/>
                <a:gd name="connsiteX210" fmla="*/ 311391 w 1353192"/>
                <a:gd name="connsiteY210" fmla="*/ 93624 h 251872"/>
                <a:gd name="connsiteX211" fmla="*/ 304389 w 1353192"/>
                <a:gd name="connsiteY211" fmla="*/ 86622 h 251872"/>
                <a:gd name="connsiteX212" fmla="*/ 311391 w 1353192"/>
                <a:gd name="connsiteY212" fmla="*/ 79620 h 251872"/>
                <a:gd name="connsiteX213" fmla="*/ 323878 w 1353192"/>
                <a:gd name="connsiteY213" fmla="*/ 79620 h 251872"/>
                <a:gd name="connsiteX214" fmla="*/ 330880 w 1353192"/>
                <a:gd name="connsiteY214" fmla="*/ 86622 h 251872"/>
                <a:gd name="connsiteX215" fmla="*/ 323878 w 1353192"/>
                <a:gd name="connsiteY215" fmla="*/ 93624 h 251872"/>
                <a:gd name="connsiteX216" fmla="*/ 286417 w 1353192"/>
                <a:gd name="connsiteY216" fmla="*/ 93624 h 251872"/>
                <a:gd name="connsiteX217" fmla="*/ 273929 w 1353192"/>
                <a:gd name="connsiteY217" fmla="*/ 93624 h 251872"/>
                <a:gd name="connsiteX218" fmla="*/ 266927 w 1353192"/>
                <a:gd name="connsiteY218" fmla="*/ 86622 h 251872"/>
                <a:gd name="connsiteX219" fmla="*/ 273929 w 1353192"/>
                <a:gd name="connsiteY219" fmla="*/ 79620 h 251872"/>
                <a:gd name="connsiteX220" fmla="*/ 286417 w 1353192"/>
                <a:gd name="connsiteY220" fmla="*/ 79620 h 251872"/>
                <a:gd name="connsiteX221" fmla="*/ 293418 w 1353192"/>
                <a:gd name="connsiteY221" fmla="*/ 86622 h 251872"/>
                <a:gd name="connsiteX222" fmla="*/ 286417 w 1353192"/>
                <a:gd name="connsiteY222" fmla="*/ 93624 h 251872"/>
                <a:gd name="connsiteX223" fmla="*/ 248838 w 1353192"/>
                <a:gd name="connsiteY223" fmla="*/ 93624 h 251872"/>
                <a:gd name="connsiteX224" fmla="*/ 236351 w 1353192"/>
                <a:gd name="connsiteY224" fmla="*/ 93624 h 251872"/>
                <a:gd name="connsiteX225" fmla="*/ 229349 w 1353192"/>
                <a:gd name="connsiteY225" fmla="*/ 86622 h 251872"/>
                <a:gd name="connsiteX226" fmla="*/ 236351 w 1353192"/>
                <a:gd name="connsiteY226" fmla="*/ 79620 h 251872"/>
                <a:gd name="connsiteX227" fmla="*/ 248838 w 1353192"/>
                <a:gd name="connsiteY227" fmla="*/ 79620 h 251872"/>
                <a:gd name="connsiteX228" fmla="*/ 255841 w 1353192"/>
                <a:gd name="connsiteY228" fmla="*/ 86622 h 251872"/>
                <a:gd name="connsiteX229" fmla="*/ 248838 w 1353192"/>
                <a:gd name="connsiteY229" fmla="*/ 93624 h 251872"/>
                <a:gd name="connsiteX230" fmla="*/ 211377 w 1353192"/>
                <a:gd name="connsiteY230" fmla="*/ 93624 h 251872"/>
                <a:gd name="connsiteX231" fmla="*/ 198890 w 1353192"/>
                <a:gd name="connsiteY231" fmla="*/ 93624 h 251872"/>
                <a:gd name="connsiteX232" fmla="*/ 191888 w 1353192"/>
                <a:gd name="connsiteY232" fmla="*/ 86622 h 251872"/>
                <a:gd name="connsiteX233" fmla="*/ 198890 w 1353192"/>
                <a:gd name="connsiteY233" fmla="*/ 79620 h 251872"/>
                <a:gd name="connsiteX234" fmla="*/ 211377 w 1353192"/>
                <a:gd name="connsiteY234" fmla="*/ 79620 h 251872"/>
                <a:gd name="connsiteX235" fmla="*/ 218379 w 1353192"/>
                <a:gd name="connsiteY235" fmla="*/ 86622 h 251872"/>
                <a:gd name="connsiteX236" fmla="*/ 211377 w 1353192"/>
                <a:gd name="connsiteY236" fmla="*/ 93624 h 251872"/>
                <a:gd name="connsiteX237" fmla="*/ 173915 w 1353192"/>
                <a:gd name="connsiteY237" fmla="*/ 93624 h 251872"/>
                <a:gd name="connsiteX238" fmla="*/ 161428 w 1353192"/>
                <a:gd name="connsiteY238" fmla="*/ 93624 h 251872"/>
                <a:gd name="connsiteX239" fmla="*/ 154426 w 1353192"/>
                <a:gd name="connsiteY239" fmla="*/ 86622 h 251872"/>
                <a:gd name="connsiteX240" fmla="*/ 161428 w 1353192"/>
                <a:gd name="connsiteY240" fmla="*/ 79620 h 251872"/>
                <a:gd name="connsiteX241" fmla="*/ 173915 w 1353192"/>
                <a:gd name="connsiteY241" fmla="*/ 79620 h 251872"/>
                <a:gd name="connsiteX242" fmla="*/ 180918 w 1353192"/>
                <a:gd name="connsiteY242" fmla="*/ 86622 h 251872"/>
                <a:gd name="connsiteX243" fmla="*/ 173915 w 1353192"/>
                <a:gd name="connsiteY243" fmla="*/ 93624 h 251872"/>
                <a:gd name="connsiteX244" fmla="*/ 136337 w 1353192"/>
                <a:gd name="connsiteY244" fmla="*/ 93624 h 251872"/>
                <a:gd name="connsiteX245" fmla="*/ 123850 w 1353192"/>
                <a:gd name="connsiteY245" fmla="*/ 93624 h 251872"/>
                <a:gd name="connsiteX246" fmla="*/ 116848 w 1353192"/>
                <a:gd name="connsiteY246" fmla="*/ 86622 h 251872"/>
                <a:gd name="connsiteX247" fmla="*/ 123850 w 1353192"/>
                <a:gd name="connsiteY247" fmla="*/ 79620 h 251872"/>
                <a:gd name="connsiteX248" fmla="*/ 136337 w 1353192"/>
                <a:gd name="connsiteY248" fmla="*/ 79620 h 251872"/>
                <a:gd name="connsiteX249" fmla="*/ 143340 w 1353192"/>
                <a:gd name="connsiteY249" fmla="*/ 86622 h 251872"/>
                <a:gd name="connsiteX250" fmla="*/ 136337 w 1353192"/>
                <a:gd name="connsiteY250" fmla="*/ 93624 h 251872"/>
                <a:gd name="connsiteX251" fmla="*/ 98876 w 1353192"/>
                <a:gd name="connsiteY251" fmla="*/ 93624 h 251872"/>
                <a:gd name="connsiteX252" fmla="*/ 86389 w 1353192"/>
                <a:gd name="connsiteY252" fmla="*/ 93624 h 251872"/>
                <a:gd name="connsiteX253" fmla="*/ 79387 w 1353192"/>
                <a:gd name="connsiteY253" fmla="*/ 86622 h 251872"/>
                <a:gd name="connsiteX254" fmla="*/ 86389 w 1353192"/>
                <a:gd name="connsiteY254" fmla="*/ 79620 h 251872"/>
                <a:gd name="connsiteX255" fmla="*/ 98876 w 1353192"/>
                <a:gd name="connsiteY255" fmla="*/ 79620 h 251872"/>
                <a:gd name="connsiteX256" fmla="*/ 105878 w 1353192"/>
                <a:gd name="connsiteY256" fmla="*/ 86622 h 251872"/>
                <a:gd name="connsiteX257" fmla="*/ 98876 w 1353192"/>
                <a:gd name="connsiteY257" fmla="*/ 93624 h 251872"/>
                <a:gd name="connsiteX258" fmla="*/ 68650 w 1353192"/>
                <a:gd name="connsiteY258" fmla="*/ 76002 h 251872"/>
                <a:gd name="connsiteX259" fmla="*/ 63632 w 1353192"/>
                <a:gd name="connsiteY259" fmla="*/ 73902 h 251872"/>
                <a:gd name="connsiteX260" fmla="*/ 54879 w 1353192"/>
                <a:gd name="connsiteY260" fmla="*/ 65032 h 251872"/>
                <a:gd name="connsiteX261" fmla="*/ 54879 w 1353192"/>
                <a:gd name="connsiteY261" fmla="*/ 55113 h 251872"/>
                <a:gd name="connsiteX262" fmla="*/ 64799 w 1353192"/>
                <a:gd name="connsiteY262" fmla="*/ 55113 h 251872"/>
                <a:gd name="connsiteX263" fmla="*/ 73551 w 1353192"/>
                <a:gd name="connsiteY263" fmla="*/ 63982 h 251872"/>
                <a:gd name="connsiteX264" fmla="*/ 73551 w 1353192"/>
                <a:gd name="connsiteY264" fmla="*/ 73902 h 251872"/>
                <a:gd name="connsiteX265" fmla="*/ 68650 w 1353192"/>
                <a:gd name="connsiteY265" fmla="*/ 75886 h 251872"/>
                <a:gd name="connsiteX266" fmla="*/ 42275 w 1353192"/>
                <a:gd name="connsiteY266" fmla="*/ 49511 h 251872"/>
                <a:gd name="connsiteX267" fmla="*/ 37257 w 1353192"/>
                <a:gd name="connsiteY267" fmla="*/ 47410 h 251872"/>
                <a:gd name="connsiteX268" fmla="*/ 28505 w 1353192"/>
                <a:gd name="connsiteY268" fmla="*/ 38541 h 251872"/>
                <a:gd name="connsiteX269" fmla="*/ 28505 w 1353192"/>
                <a:gd name="connsiteY269" fmla="*/ 28621 h 251872"/>
                <a:gd name="connsiteX270" fmla="*/ 38424 w 1353192"/>
                <a:gd name="connsiteY270" fmla="*/ 28621 h 251872"/>
                <a:gd name="connsiteX271" fmla="*/ 47177 w 1353192"/>
                <a:gd name="connsiteY271" fmla="*/ 37490 h 251872"/>
                <a:gd name="connsiteX272" fmla="*/ 47177 w 1353192"/>
                <a:gd name="connsiteY272" fmla="*/ 47410 h 251872"/>
                <a:gd name="connsiteX273" fmla="*/ 42275 w 1353192"/>
                <a:gd name="connsiteY273" fmla="*/ 49394 h 251872"/>
                <a:gd name="connsiteX274" fmla="*/ 15784 w 1353192"/>
                <a:gd name="connsiteY274" fmla="*/ 22903 h 251872"/>
                <a:gd name="connsiteX275" fmla="*/ 10766 w 1353192"/>
                <a:gd name="connsiteY275" fmla="*/ 20802 h 251872"/>
                <a:gd name="connsiteX276" fmla="*/ 2013 w 1353192"/>
                <a:gd name="connsiteY276" fmla="*/ 11933 h 251872"/>
                <a:gd name="connsiteX277" fmla="*/ 2013 w 1353192"/>
                <a:gd name="connsiteY277" fmla="*/ 2013 h 251872"/>
                <a:gd name="connsiteX278" fmla="*/ 11933 w 1353192"/>
                <a:gd name="connsiteY278" fmla="*/ 2013 h 251872"/>
                <a:gd name="connsiteX279" fmla="*/ 20685 w 1353192"/>
                <a:gd name="connsiteY279" fmla="*/ 10882 h 251872"/>
                <a:gd name="connsiteX280" fmla="*/ 20685 w 1353192"/>
                <a:gd name="connsiteY280" fmla="*/ 20802 h 251872"/>
                <a:gd name="connsiteX281" fmla="*/ 15784 w 1353192"/>
                <a:gd name="connsiteY281" fmla="*/ 22786 h 251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</a:cxnLst>
              <a:rect l="l" t="t" r="r" b="b"/>
              <a:pathLst>
                <a:path w="1353192" h="251872">
                  <a:moveTo>
                    <a:pt x="1346190" y="251873"/>
                  </a:moveTo>
                  <a:lnTo>
                    <a:pt x="1333703" y="251873"/>
                  </a:lnTo>
                  <a:cubicBezTo>
                    <a:pt x="1329852" y="251873"/>
                    <a:pt x="1326701" y="248722"/>
                    <a:pt x="1326701" y="244870"/>
                  </a:cubicBezTo>
                  <a:cubicBezTo>
                    <a:pt x="1326701" y="241019"/>
                    <a:pt x="1329852" y="237868"/>
                    <a:pt x="1333703" y="237868"/>
                  </a:cubicBezTo>
                  <a:lnTo>
                    <a:pt x="1346190" y="237868"/>
                  </a:lnTo>
                  <a:cubicBezTo>
                    <a:pt x="1350041" y="237868"/>
                    <a:pt x="1353192" y="241019"/>
                    <a:pt x="1353192" y="244870"/>
                  </a:cubicBezTo>
                  <a:cubicBezTo>
                    <a:pt x="1353192" y="248722"/>
                    <a:pt x="1350041" y="251873"/>
                    <a:pt x="1346190" y="251873"/>
                  </a:cubicBezTo>
                  <a:close/>
                  <a:moveTo>
                    <a:pt x="1308612" y="251873"/>
                  </a:moveTo>
                  <a:lnTo>
                    <a:pt x="1296125" y="251873"/>
                  </a:lnTo>
                  <a:cubicBezTo>
                    <a:pt x="1292274" y="251873"/>
                    <a:pt x="1289122" y="248722"/>
                    <a:pt x="1289122" y="244870"/>
                  </a:cubicBezTo>
                  <a:cubicBezTo>
                    <a:pt x="1289122" y="241019"/>
                    <a:pt x="1292274" y="237868"/>
                    <a:pt x="1296125" y="237868"/>
                  </a:cubicBezTo>
                  <a:lnTo>
                    <a:pt x="1308612" y="237868"/>
                  </a:lnTo>
                  <a:cubicBezTo>
                    <a:pt x="1312463" y="237868"/>
                    <a:pt x="1315614" y="241019"/>
                    <a:pt x="1315614" y="244870"/>
                  </a:cubicBezTo>
                  <a:cubicBezTo>
                    <a:pt x="1315614" y="248722"/>
                    <a:pt x="1312463" y="251873"/>
                    <a:pt x="1308612" y="251873"/>
                  </a:cubicBezTo>
                  <a:close/>
                  <a:moveTo>
                    <a:pt x="1271734" y="250355"/>
                  </a:moveTo>
                  <a:cubicBezTo>
                    <a:pt x="1269983" y="250355"/>
                    <a:pt x="1268116" y="249655"/>
                    <a:pt x="1266716" y="248255"/>
                  </a:cubicBezTo>
                  <a:lnTo>
                    <a:pt x="1258080" y="239502"/>
                  </a:lnTo>
                  <a:cubicBezTo>
                    <a:pt x="1255396" y="236701"/>
                    <a:pt x="1255279" y="232150"/>
                    <a:pt x="1258080" y="229466"/>
                  </a:cubicBezTo>
                  <a:cubicBezTo>
                    <a:pt x="1260764" y="226782"/>
                    <a:pt x="1265082" y="226665"/>
                    <a:pt x="1267883" y="229466"/>
                  </a:cubicBezTo>
                  <a:lnTo>
                    <a:pt x="1276752" y="238452"/>
                  </a:lnTo>
                  <a:cubicBezTo>
                    <a:pt x="1279436" y="241253"/>
                    <a:pt x="1279436" y="245687"/>
                    <a:pt x="1276752" y="248372"/>
                  </a:cubicBezTo>
                  <a:cubicBezTo>
                    <a:pt x="1275352" y="249772"/>
                    <a:pt x="1273601" y="250355"/>
                    <a:pt x="1271851" y="250355"/>
                  </a:cubicBezTo>
                  <a:close/>
                  <a:moveTo>
                    <a:pt x="1245243" y="223514"/>
                  </a:moveTo>
                  <a:cubicBezTo>
                    <a:pt x="1243492" y="223514"/>
                    <a:pt x="1241625" y="222814"/>
                    <a:pt x="1240224" y="221413"/>
                  </a:cubicBezTo>
                  <a:lnTo>
                    <a:pt x="1231355" y="212427"/>
                  </a:lnTo>
                  <a:cubicBezTo>
                    <a:pt x="1228671" y="209626"/>
                    <a:pt x="1228671" y="205192"/>
                    <a:pt x="1231355" y="202507"/>
                  </a:cubicBezTo>
                  <a:cubicBezTo>
                    <a:pt x="1234156" y="199823"/>
                    <a:pt x="1238591" y="199823"/>
                    <a:pt x="1241274" y="202507"/>
                  </a:cubicBezTo>
                  <a:lnTo>
                    <a:pt x="1250027" y="211377"/>
                  </a:lnTo>
                  <a:cubicBezTo>
                    <a:pt x="1252711" y="214178"/>
                    <a:pt x="1252711" y="218612"/>
                    <a:pt x="1250027" y="221297"/>
                  </a:cubicBezTo>
                  <a:cubicBezTo>
                    <a:pt x="1248627" y="222697"/>
                    <a:pt x="1246876" y="223281"/>
                    <a:pt x="1245126" y="223281"/>
                  </a:cubicBezTo>
                  <a:close/>
                  <a:moveTo>
                    <a:pt x="1213850" y="194688"/>
                  </a:moveTo>
                  <a:lnTo>
                    <a:pt x="1218868" y="189787"/>
                  </a:lnTo>
                  <a:lnTo>
                    <a:pt x="1213500" y="194338"/>
                  </a:lnTo>
                  <a:lnTo>
                    <a:pt x="1205097" y="185819"/>
                  </a:lnTo>
                  <a:cubicBezTo>
                    <a:pt x="1202413" y="183018"/>
                    <a:pt x="1202413" y="178584"/>
                    <a:pt x="1205097" y="175899"/>
                  </a:cubicBezTo>
                  <a:cubicBezTo>
                    <a:pt x="1207898" y="173215"/>
                    <a:pt x="1212333" y="173215"/>
                    <a:pt x="1215016" y="175899"/>
                  </a:cubicBezTo>
                  <a:lnTo>
                    <a:pt x="1223419" y="184419"/>
                  </a:lnTo>
                  <a:lnTo>
                    <a:pt x="1213850" y="194688"/>
                  </a:lnTo>
                  <a:close/>
                  <a:moveTo>
                    <a:pt x="1192377" y="169948"/>
                  </a:moveTo>
                  <a:cubicBezTo>
                    <a:pt x="1190626" y="169948"/>
                    <a:pt x="1188758" y="169247"/>
                    <a:pt x="1187358" y="167847"/>
                  </a:cubicBezTo>
                  <a:lnTo>
                    <a:pt x="1178489" y="158978"/>
                  </a:lnTo>
                  <a:cubicBezTo>
                    <a:pt x="1175805" y="156177"/>
                    <a:pt x="1175805" y="151742"/>
                    <a:pt x="1178489" y="149058"/>
                  </a:cubicBezTo>
                  <a:cubicBezTo>
                    <a:pt x="1181290" y="146374"/>
                    <a:pt x="1185724" y="146374"/>
                    <a:pt x="1188408" y="149058"/>
                  </a:cubicBezTo>
                  <a:lnTo>
                    <a:pt x="1197278" y="157927"/>
                  </a:lnTo>
                  <a:cubicBezTo>
                    <a:pt x="1199962" y="160728"/>
                    <a:pt x="1199962" y="165163"/>
                    <a:pt x="1197278" y="167847"/>
                  </a:cubicBezTo>
                  <a:cubicBezTo>
                    <a:pt x="1195877" y="169247"/>
                    <a:pt x="1194127" y="169831"/>
                    <a:pt x="1192377" y="169831"/>
                  </a:cubicBezTo>
                  <a:close/>
                  <a:moveTo>
                    <a:pt x="1165652" y="143106"/>
                  </a:moveTo>
                  <a:cubicBezTo>
                    <a:pt x="1164018" y="143106"/>
                    <a:pt x="1162267" y="142523"/>
                    <a:pt x="1160984" y="141122"/>
                  </a:cubicBezTo>
                  <a:lnTo>
                    <a:pt x="1152231" y="132253"/>
                  </a:lnTo>
                  <a:cubicBezTo>
                    <a:pt x="1149547" y="129452"/>
                    <a:pt x="1149547" y="125017"/>
                    <a:pt x="1152231" y="122333"/>
                  </a:cubicBezTo>
                  <a:cubicBezTo>
                    <a:pt x="1155032" y="119649"/>
                    <a:pt x="1159466" y="119649"/>
                    <a:pt x="1162150" y="122333"/>
                  </a:cubicBezTo>
                  <a:lnTo>
                    <a:pt x="1170553" y="130852"/>
                  </a:lnTo>
                  <a:cubicBezTo>
                    <a:pt x="1173237" y="133653"/>
                    <a:pt x="1173470" y="138205"/>
                    <a:pt x="1170670" y="141006"/>
                  </a:cubicBezTo>
                  <a:cubicBezTo>
                    <a:pt x="1169269" y="142406"/>
                    <a:pt x="1167402" y="143106"/>
                    <a:pt x="1165652" y="143106"/>
                  </a:cubicBezTo>
                  <a:close/>
                  <a:moveTo>
                    <a:pt x="1139627" y="116498"/>
                  </a:moveTo>
                  <a:cubicBezTo>
                    <a:pt x="1137876" y="116498"/>
                    <a:pt x="1136009" y="115798"/>
                    <a:pt x="1134609" y="114397"/>
                  </a:cubicBezTo>
                  <a:lnTo>
                    <a:pt x="1125739" y="105411"/>
                  </a:lnTo>
                  <a:cubicBezTo>
                    <a:pt x="1123055" y="102610"/>
                    <a:pt x="1123055" y="98176"/>
                    <a:pt x="1125739" y="95492"/>
                  </a:cubicBezTo>
                  <a:cubicBezTo>
                    <a:pt x="1128540" y="92807"/>
                    <a:pt x="1132975" y="92807"/>
                    <a:pt x="1135659" y="95492"/>
                  </a:cubicBezTo>
                  <a:lnTo>
                    <a:pt x="1144412" y="104361"/>
                  </a:lnTo>
                  <a:cubicBezTo>
                    <a:pt x="1147096" y="107162"/>
                    <a:pt x="1147096" y="111596"/>
                    <a:pt x="1144412" y="114281"/>
                  </a:cubicBezTo>
                  <a:cubicBezTo>
                    <a:pt x="1143011" y="115681"/>
                    <a:pt x="1141261" y="116265"/>
                    <a:pt x="1139510" y="116265"/>
                  </a:cubicBezTo>
                  <a:close/>
                  <a:moveTo>
                    <a:pt x="1111385" y="93624"/>
                  </a:moveTo>
                  <a:lnTo>
                    <a:pt x="1098898" y="93624"/>
                  </a:lnTo>
                  <a:cubicBezTo>
                    <a:pt x="1095047" y="93624"/>
                    <a:pt x="1091896" y="90473"/>
                    <a:pt x="1091896" y="86622"/>
                  </a:cubicBezTo>
                  <a:cubicBezTo>
                    <a:pt x="1091896" y="82771"/>
                    <a:pt x="1095047" y="79620"/>
                    <a:pt x="1098898" y="79620"/>
                  </a:cubicBezTo>
                  <a:lnTo>
                    <a:pt x="1111385" y="79620"/>
                  </a:lnTo>
                  <a:cubicBezTo>
                    <a:pt x="1115236" y="79620"/>
                    <a:pt x="1118387" y="82771"/>
                    <a:pt x="1118387" y="86622"/>
                  </a:cubicBezTo>
                  <a:cubicBezTo>
                    <a:pt x="1118387" y="90473"/>
                    <a:pt x="1115236" y="93624"/>
                    <a:pt x="1111385" y="93624"/>
                  </a:cubicBezTo>
                  <a:close/>
                  <a:moveTo>
                    <a:pt x="1073923" y="93624"/>
                  </a:moveTo>
                  <a:lnTo>
                    <a:pt x="1061437" y="93624"/>
                  </a:lnTo>
                  <a:cubicBezTo>
                    <a:pt x="1057585" y="93624"/>
                    <a:pt x="1054434" y="90473"/>
                    <a:pt x="1054434" y="86622"/>
                  </a:cubicBezTo>
                  <a:cubicBezTo>
                    <a:pt x="1054434" y="82771"/>
                    <a:pt x="1057585" y="79620"/>
                    <a:pt x="1061437" y="79620"/>
                  </a:cubicBezTo>
                  <a:lnTo>
                    <a:pt x="1073923" y="79620"/>
                  </a:lnTo>
                  <a:cubicBezTo>
                    <a:pt x="1077775" y="79620"/>
                    <a:pt x="1080926" y="82771"/>
                    <a:pt x="1080926" y="86622"/>
                  </a:cubicBezTo>
                  <a:cubicBezTo>
                    <a:pt x="1080926" y="90473"/>
                    <a:pt x="1077775" y="93624"/>
                    <a:pt x="1073923" y="93624"/>
                  </a:cubicBezTo>
                  <a:close/>
                  <a:moveTo>
                    <a:pt x="1036462" y="93624"/>
                  </a:moveTo>
                  <a:lnTo>
                    <a:pt x="1023975" y="93624"/>
                  </a:lnTo>
                  <a:cubicBezTo>
                    <a:pt x="1020124" y="93624"/>
                    <a:pt x="1016973" y="90473"/>
                    <a:pt x="1016973" y="86622"/>
                  </a:cubicBezTo>
                  <a:cubicBezTo>
                    <a:pt x="1016973" y="82771"/>
                    <a:pt x="1020124" y="79620"/>
                    <a:pt x="1023975" y="79620"/>
                  </a:cubicBezTo>
                  <a:lnTo>
                    <a:pt x="1036462" y="79620"/>
                  </a:lnTo>
                  <a:cubicBezTo>
                    <a:pt x="1040313" y="79620"/>
                    <a:pt x="1043464" y="82771"/>
                    <a:pt x="1043464" y="86622"/>
                  </a:cubicBezTo>
                  <a:cubicBezTo>
                    <a:pt x="1043464" y="90473"/>
                    <a:pt x="1040313" y="93624"/>
                    <a:pt x="1036462" y="93624"/>
                  </a:cubicBezTo>
                  <a:close/>
                  <a:moveTo>
                    <a:pt x="998884" y="93624"/>
                  </a:moveTo>
                  <a:lnTo>
                    <a:pt x="986397" y="93624"/>
                  </a:lnTo>
                  <a:cubicBezTo>
                    <a:pt x="982546" y="93624"/>
                    <a:pt x="979395" y="90473"/>
                    <a:pt x="979395" y="86622"/>
                  </a:cubicBezTo>
                  <a:cubicBezTo>
                    <a:pt x="979395" y="82771"/>
                    <a:pt x="982546" y="79620"/>
                    <a:pt x="986397" y="79620"/>
                  </a:cubicBezTo>
                  <a:lnTo>
                    <a:pt x="998884" y="79620"/>
                  </a:lnTo>
                  <a:cubicBezTo>
                    <a:pt x="1002735" y="79620"/>
                    <a:pt x="1005886" y="82771"/>
                    <a:pt x="1005886" y="86622"/>
                  </a:cubicBezTo>
                  <a:cubicBezTo>
                    <a:pt x="1005886" y="90473"/>
                    <a:pt x="1002735" y="93624"/>
                    <a:pt x="998884" y="93624"/>
                  </a:cubicBezTo>
                  <a:close/>
                  <a:moveTo>
                    <a:pt x="961423" y="93624"/>
                  </a:moveTo>
                  <a:lnTo>
                    <a:pt x="948935" y="93624"/>
                  </a:lnTo>
                  <a:cubicBezTo>
                    <a:pt x="945084" y="93624"/>
                    <a:pt x="941933" y="90473"/>
                    <a:pt x="941933" y="86622"/>
                  </a:cubicBezTo>
                  <a:cubicBezTo>
                    <a:pt x="941933" y="82771"/>
                    <a:pt x="945084" y="79620"/>
                    <a:pt x="948935" y="79620"/>
                  </a:cubicBezTo>
                  <a:lnTo>
                    <a:pt x="961423" y="79620"/>
                  </a:lnTo>
                  <a:cubicBezTo>
                    <a:pt x="965274" y="79620"/>
                    <a:pt x="968425" y="82771"/>
                    <a:pt x="968425" y="86622"/>
                  </a:cubicBezTo>
                  <a:cubicBezTo>
                    <a:pt x="968425" y="90473"/>
                    <a:pt x="965274" y="93624"/>
                    <a:pt x="961423" y="93624"/>
                  </a:cubicBezTo>
                  <a:close/>
                  <a:moveTo>
                    <a:pt x="923961" y="93624"/>
                  </a:moveTo>
                  <a:lnTo>
                    <a:pt x="911474" y="93624"/>
                  </a:lnTo>
                  <a:cubicBezTo>
                    <a:pt x="907623" y="93624"/>
                    <a:pt x="904472" y="90473"/>
                    <a:pt x="904472" y="86622"/>
                  </a:cubicBezTo>
                  <a:cubicBezTo>
                    <a:pt x="904472" y="82771"/>
                    <a:pt x="907623" y="79620"/>
                    <a:pt x="911474" y="79620"/>
                  </a:cubicBezTo>
                  <a:lnTo>
                    <a:pt x="923961" y="79620"/>
                  </a:lnTo>
                  <a:cubicBezTo>
                    <a:pt x="927812" y="79620"/>
                    <a:pt x="930963" y="82771"/>
                    <a:pt x="930963" y="86622"/>
                  </a:cubicBezTo>
                  <a:cubicBezTo>
                    <a:pt x="930963" y="90473"/>
                    <a:pt x="927812" y="93624"/>
                    <a:pt x="923961" y="93624"/>
                  </a:cubicBezTo>
                  <a:close/>
                  <a:moveTo>
                    <a:pt x="886383" y="93624"/>
                  </a:moveTo>
                  <a:lnTo>
                    <a:pt x="873896" y="93624"/>
                  </a:lnTo>
                  <a:cubicBezTo>
                    <a:pt x="870045" y="93624"/>
                    <a:pt x="866894" y="90473"/>
                    <a:pt x="866894" y="86622"/>
                  </a:cubicBezTo>
                  <a:cubicBezTo>
                    <a:pt x="866894" y="82771"/>
                    <a:pt x="870045" y="79620"/>
                    <a:pt x="873896" y="79620"/>
                  </a:cubicBezTo>
                  <a:lnTo>
                    <a:pt x="886383" y="79620"/>
                  </a:lnTo>
                  <a:cubicBezTo>
                    <a:pt x="890234" y="79620"/>
                    <a:pt x="893385" y="82771"/>
                    <a:pt x="893385" y="86622"/>
                  </a:cubicBezTo>
                  <a:cubicBezTo>
                    <a:pt x="893385" y="90473"/>
                    <a:pt x="890234" y="93624"/>
                    <a:pt x="886383" y="93624"/>
                  </a:cubicBezTo>
                  <a:close/>
                  <a:moveTo>
                    <a:pt x="848921" y="93624"/>
                  </a:moveTo>
                  <a:lnTo>
                    <a:pt x="836435" y="93624"/>
                  </a:lnTo>
                  <a:cubicBezTo>
                    <a:pt x="832583" y="93624"/>
                    <a:pt x="829432" y="90473"/>
                    <a:pt x="829432" y="86622"/>
                  </a:cubicBezTo>
                  <a:cubicBezTo>
                    <a:pt x="829432" y="82771"/>
                    <a:pt x="832583" y="79620"/>
                    <a:pt x="836435" y="79620"/>
                  </a:cubicBezTo>
                  <a:lnTo>
                    <a:pt x="848921" y="79620"/>
                  </a:lnTo>
                  <a:cubicBezTo>
                    <a:pt x="852773" y="79620"/>
                    <a:pt x="855924" y="82771"/>
                    <a:pt x="855924" y="86622"/>
                  </a:cubicBezTo>
                  <a:cubicBezTo>
                    <a:pt x="855924" y="90473"/>
                    <a:pt x="852773" y="93624"/>
                    <a:pt x="848921" y="93624"/>
                  </a:cubicBezTo>
                  <a:close/>
                  <a:moveTo>
                    <a:pt x="811460" y="93624"/>
                  </a:moveTo>
                  <a:lnTo>
                    <a:pt x="798973" y="93624"/>
                  </a:lnTo>
                  <a:cubicBezTo>
                    <a:pt x="795122" y="93624"/>
                    <a:pt x="791971" y="90473"/>
                    <a:pt x="791971" y="86622"/>
                  </a:cubicBezTo>
                  <a:cubicBezTo>
                    <a:pt x="791971" y="82771"/>
                    <a:pt x="795122" y="79620"/>
                    <a:pt x="798973" y="79620"/>
                  </a:cubicBezTo>
                  <a:lnTo>
                    <a:pt x="811460" y="79620"/>
                  </a:lnTo>
                  <a:cubicBezTo>
                    <a:pt x="815311" y="79620"/>
                    <a:pt x="818462" y="82771"/>
                    <a:pt x="818462" y="86622"/>
                  </a:cubicBezTo>
                  <a:cubicBezTo>
                    <a:pt x="818462" y="90473"/>
                    <a:pt x="815311" y="93624"/>
                    <a:pt x="811460" y="93624"/>
                  </a:cubicBezTo>
                  <a:close/>
                  <a:moveTo>
                    <a:pt x="773882" y="93624"/>
                  </a:moveTo>
                  <a:lnTo>
                    <a:pt x="761395" y="93624"/>
                  </a:lnTo>
                  <a:cubicBezTo>
                    <a:pt x="757544" y="93624"/>
                    <a:pt x="754393" y="90473"/>
                    <a:pt x="754393" y="86622"/>
                  </a:cubicBezTo>
                  <a:cubicBezTo>
                    <a:pt x="754393" y="82771"/>
                    <a:pt x="757544" y="79620"/>
                    <a:pt x="761395" y="79620"/>
                  </a:cubicBezTo>
                  <a:lnTo>
                    <a:pt x="773882" y="79620"/>
                  </a:lnTo>
                  <a:cubicBezTo>
                    <a:pt x="777733" y="79620"/>
                    <a:pt x="780884" y="82771"/>
                    <a:pt x="780884" y="86622"/>
                  </a:cubicBezTo>
                  <a:cubicBezTo>
                    <a:pt x="780884" y="90473"/>
                    <a:pt x="777733" y="93624"/>
                    <a:pt x="773882" y="93624"/>
                  </a:cubicBezTo>
                  <a:close/>
                  <a:moveTo>
                    <a:pt x="736421" y="93624"/>
                  </a:moveTo>
                  <a:lnTo>
                    <a:pt x="723933" y="93624"/>
                  </a:lnTo>
                  <a:cubicBezTo>
                    <a:pt x="720082" y="93624"/>
                    <a:pt x="716931" y="90473"/>
                    <a:pt x="716931" y="86622"/>
                  </a:cubicBezTo>
                  <a:cubicBezTo>
                    <a:pt x="716931" y="82771"/>
                    <a:pt x="720082" y="79620"/>
                    <a:pt x="723933" y="79620"/>
                  </a:cubicBezTo>
                  <a:lnTo>
                    <a:pt x="736421" y="79620"/>
                  </a:lnTo>
                  <a:cubicBezTo>
                    <a:pt x="740272" y="79620"/>
                    <a:pt x="743423" y="82771"/>
                    <a:pt x="743423" y="86622"/>
                  </a:cubicBezTo>
                  <a:cubicBezTo>
                    <a:pt x="743423" y="90473"/>
                    <a:pt x="740272" y="93624"/>
                    <a:pt x="736421" y="93624"/>
                  </a:cubicBezTo>
                  <a:close/>
                  <a:moveTo>
                    <a:pt x="698959" y="93624"/>
                  </a:moveTo>
                  <a:lnTo>
                    <a:pt x="686472" y="93624"/>
                  </a:lnTo>
                  <a:cubicBezTo>
                    <a:pt x="682621" y="93624"/>
                    <a:pt x="679470" y="90473"/>
                    <a:pt x="679470" y="86622"/>
                  </a:cubicBezTo>
                  <a:cubicBezTo>
                    <a:pt x="679470" y="82771"/>
                    <a:pt x="682621" y="79620"/>
                    <a:pt x="686472" y="79620"/>
                  </a:cubicBezTo>
                  <a:lnTo>
                    <a:pt x="698959" y="79620"/>
                  </a:lnTo>
                  <a:cubicBezTo>
                    <a:pt x="702810" y="79620"/>
                    <a:pt x="705961" y="82771"/>
                    <a:pt x="705961" y="86622"/>
                  </a:cubicBezTo>
                  <a:cubicBezTo>
                    <a:pt x="705961" y="90473"/>
                    <a:pt x="702810" y="93624"/>
                    <a:pt x="698959" y="93624"/>
                  </a:cubicBezTo>
                  <a:close/>
                  <a:moveTo>
                    <a:pt x="661381" y="93624"/>
                  </a:moveTo>
                  <a:lnTo>
                    <a:pt x="648894" y="93624"/>
                  </a:lnTo>
                  <a:cubicBezTo>
                    <a:pt x="645043" y="93624"/>
                    <a:pt x="641892" y="90473"/>
                    <a:pt x="641892" y="86622"/>
                  </a:cubicBezTo>
                  <a:cubicBezTo>
                    <a:pt x="641892" y="82771"/>
                    <a:pt x="645043" y="79620"/>
                    <a:pt x="648894" y="79620"/>
                  </a:cubicBezTo>
                  <a:lnTo>
                    <a:pt x="661381" y="79620"/>
                  </a:lnTo>
                  <a:cubicBezTo>
                    <a:pt x="665232" y="79620"/>
                    <a:pt x="668383" y="82771"/>
                    <a:pt x="668383" y="86622"/>
                  </a:cubicBezTo>
                  <a:cubicBezTo>
                    <a:pt x="668383" y="90473"/>
                    <a:pt x="665232" y="93624"/>
                    <a:pt x="661381" y="93624"/>
                  </a:cubicBezTo>
                  <a:close/>
                  <a:moveTo>
                    <a:pt x="623919" y="93624"/>
                  </a:moveTo>
                  <a:lnTo>
                    <a:pt x="611432" y="93624"/>
                  </a:lnTo>
                  <a:cubicBezTo>
                    <a:pt x="607581" y="93624"/>
                    <a:pt x="604430" y="90473"/>
                    <a:pt x="604430" y="86622"/>
                  </a:cubicBezTo>
                  <a:cubicBezTo>
                    <a:pt x="604430" y="82771"/>
                    <a:pt x="607581" y="79620"/>
                    <a:pt x="611432" y="79620"/>
                  </a:cubicBezTo>
                  <a:lnTo>
                    <a:pt x="623919" y="79620"/>
                  </a:lnTo>
                  <a:cubicBezTo>
                    <a:pt x="627771" y="79620"/>
                    <a:pt x="630922" y="82771"/>
                    <a:pt x="630922" y="86622"/>
                  </a:cubicBezTo>
                  <a:cubicBezTo>
                    <a:pt x="630922" y="90473"/>
                    <a:pt x="627771" y="93624"/>
                    <a:pt x="623919" y="93624"/>
                  </a:cubicBezTo>
                  <a:close/>
                  <a:moveTo>
                    <a:pt x="586458" y="93624"/>
                  </a:moveTo>
                  <a:lnTo>
                    <a:pt x="573971" y="93624"/>
                  </a:lnTo>
                  <a:cubicBezTo>
                    <a:pt x="570120" y="93624"/>
                    <a:pt x="566969" y="90473"/>
                    <a:pt x="566969" y="86622"/>
                  </a:cubicBezTo>
                  <a:cubicBezTo>
                    <a:pt x="566969" y="82771"/>
                    <a:pt x="570120" y="79620"/>
                    <a:pt x="573971" y="79620"/>
                  </a:cubicBezTo>
                  <a:lnTo>
                    <a:pt x="586458" y="79620"/>
                  </a:lnTo>
                  <a:cubicBezTo>
                    <a:pt x="590309" y="79620"/>
                    <a:pt x="593460" y="82771"/>
                    <a:pt x="593460" y="86622"/>
                  </a:cubicBezTo>
                  <a:cubicBezTo>
                    <a:pt x="593460" y="90473"/>
                    <a:pt x="590309" y="93624"/>
                    <a:pt x="586458" y="93624"/>
                  </a:cubicBezTo>
                  <a:close/>
                  <a:moveTo>
                    <a:pt x="548880" y="93624"/>
                  </a:moveTo>
                  <a:lnTo>
                    <a:pt x="536393" y="93624"/>
                  </a:lnTo>
                  <a:cubicBezTo>
                    <a:pt x="532542" y="93624"/>
                    <a:pt x="529391" y="90473"/>
                    <a:pt x="529391" y="86622"/>
                  </a:cubicBezTo>
                  <a:cubicBezTo>
                    <a:pt x="529391" y="82771"/>
                    <a:pt x="532542" y="79620"/>
                    <a:pt x="536393" y="79620"/>
                  </a:cubicBezTo>
                  <a:lnTo>
                    <a:pt x="548880" y="79620"/>
                  </a:lnTo>
                  <a:cubicBezTo>
                    <a:pt x="552731" y="79620"/>
                    <a:pt x="555882" y="82771"/>
                    <a:pt x="555882" y="86622"/>
                  </a:cubicBezTo>
                  <a:cubicBezTo>
                    <a:pt x="555882" y="90473"/>
                    <a:pt x="552731" y="93624"/>
                    <a:pt x="548880" y="93624"/>
                  </a:cubicBezTo>
                  <a:close/>
                  <a:moveTo>
                    <a:pt x="511419" y="93624"/>
                  </a:moveTo>
                  <a:lnTo>
                    <a:pt x="498931" y="93624"/>
                  </a:lnTo>
                  <a:cubicBezTo>
                    <a:pt x="495080" y="93624"/>
                    <a:pt x="491929" y="90473"/>
                    <a:pt x="491929" y="86622"/>
                  </a:cubicBezTo>
                  <a:cubicBezTo>
                    <a:pt x="491929" y="82771"/>
                    <a:pt x="495080" y="79620"/>
                    <a:pt x="498931" y="79620"/>
                  </a:cubicBezTo>
                  <a:lnTo>
                    <a:pt x="511419" y="79620"/>
                  </a:lnTo>
                  <a:cubicBezTo>
                    <a:pt x="515270" y="79620"/>
                    <a:pt x="518421" y="82771"/>
                    <a:pt x="518421" y="86622"/>
                  </a:cubicBezTo>
                  <a:cubicBezTo>
                    <a:pt x="518421" y="90473"/>
                    <a:pt x="515270" y="93624"/>
                    <a:pt x="511419" y="93624"/>
                  </a:cubicBezTo>
                  <a:close/>
                  <a:moveTo>
                    <a:pt x="473957" y="93624"/>
                  </a:moveTo>
                  <a:lnTo>
                    <a:pt x="461470" y="93624"/>
                  </a:lnTo>
                  <a:cubicBezTo>
                    <a:pt x="457619" y="93624"/>
                    <a:pt x="454468" y="90473"/>
                    <a:pt x="454468" y="86622"/>
                  </a:cubicBezTo>
                  <a:cubicBezTo>
                    <a:pt x="454468" y="82771"/>
                    <a:pt x="457619" y="79620"/>
                    <a:pt x="461470" y="79620"/>
                  </a:cubicBezTo>
                  <a:lnTo>
                    <a:pt x="473957" y="79620"/>
                  </a:lnTo>
                  <a:cubicBezTo>
                    <a:pt x="477808" y="79620"/>
                    <a:pt x="480959" y="82771"/>
                    <a:pt x="480959" y="86622"/>
                  </a:cubicBezTo>
                  <a:cubicBezTo>
                    <a:pt x="480959" y="90473"/>
                    <a:pt x="477808" y="93624"/>
                    <a:pt x="473957" y="93624"/>
                  </a:cubicBezTo>
                  <a:close/>
                  <a:moveTo>
                    <a:pt x="436379" y="93624"/>
                  </a:moveTo>
                  <a:lnTo>
                    <a:pt x="423892" y="93624"/>
                  </a:lnTo>
                  <a:cubicBezTo>
                    <a:pt x="420041" y="93624"/>
                    <a:pt x="416890" y="90473"/>
                    <a:pt x="416890" y="86622"/>
                  </a:cubicBezTo>
                  <a:cubicBezTo>
                    <a:pt x="416890" y="82771"/>
                    <a:pt x="420041" y="79620"/>
                    <a:pt x="423892" y="79620"/>
                  </a:cubicBezTo>
                  <a:lnTo>
                    <a:pt x="436379" y="79620"/>
                  </a:lnTo>
                  <a:cubicBezTo>
                    <a:pt x="440230" y="79620"/>
                    <a:pt x="443381" y="82771"/>
                    <a:pt x="443381" y="86622"/>
                  </a:cubicBezTo>
                  <a:cubicBezTo>
                    <a:pt x="443381" y="90473"/>
                    <a:pt x="440230" y="93624"/>
                    <a:pt x="436379" y="93624"/>
                  </a:cubicBezTo>
                  <a:close/>
                  <a:moveTo>
                    <a:pt x="398917" y="93624"/>
                  </a:moveTo>
                  <a:lnTo>
                    <a:pt x="386430" y="93624"/>
                  </a:lnTo>
                  <a:cubicBezTo>
                    <a:pt x="382579" y="93624"/>
                    <a:pt x="379428" y="90473"/>
                    <a:pt x="379428" y="86622"/>
                  </a:cubicBezTo>
                  <a:cubicBezTo>
                    <a:pt x="379428" y="82771"/>
                    <a:pt x="382579" y="79620"/>
                    <a:pt x="386430" y="79620"/>
                  </a:cubicBezTo>
                  <a:lnTo>
                    <a:pt x="398917" y="79620"/>
                  </a:lnTo>
                  <a:cubicBezTo>
                    <a:pt x="402769" y="79620"/>
                    <a:pt x="405920" y="82771"/>
                    <a:pt x="405920" y="86622"/>
                  </a:cubicBezTo>
                  <a:cubicBezTo>
                    <a:pt x="405920" y="90473"/>
                    <a:pt x="402769" y="93624"/>
                    <a:pt x="398917" y="93624"/>
                  </a:cubicBezTo>
                  <a:close/>
                  <a:moveTo>
                    <a:pt x="361456" y="93624"/>
                  </a:moveTo>
                  <a:lnTo>
                    <a:pt x="348969" y="93624"/>
                  </a:lnTo>
                  <a:cubicBezTo>
                    <a:pt x="345118" y="93624"/>
                    <a:pt x="341967" y="90473"/>
                    <a:pt x="341967" y="86622"/>
                  </a:cubicBezTo>
                  <a:cubicBezTo>
                    <a:pt x="341967" y="82771"/>
                    <a:pt x="345118" y="79620"/>
                    <a:pt x="348969" y="79620"/>
                  </a:cubicBezTo>
                  <a:lnTo>
                    <a:pt x="361456" y="79620"/>
                  </a:lnTo>
                  <a:cubicBezTo>
                    <a:pt x="365307" y="79620"/>
                    <a:pt x="368458" y="82771"/>
                    <a:pt x="368458" y="86622"/>
                  </a:cubicBezTo>
                  <a:cubicBezTo>
                    <a:pt x="368458" y="90473"/>
                    <a:pt x="365307" y="93624"/>
                    <a:pt x="361456" y="93624"/>
                  </a:cubicBezTo>
                  <a:close/>
                  <a:moveTo>
                    <a:pt x="323878" y="93624"/>
                  </a:moveTo>
                  <a:lnTo>
                    <a:pt x="311391" y="93624"/>
                  </a:lnTo>
                  <a:cubicBezTo>
                    <a:pt x="307540" y="93624"/>
                    <a:pt x="304389" y="90473"/>
                    <a:pt x="304389" y="86622"/>
                  </a:cubicBezTo>
                  <a:cubicBezTo>
                    <a:pt x="304389" y="82771"/>
                    <a:pt x="307540" y="79620"/>
                    <a:pt x="311391" y="79620"/>
                  </a:cubicBezTo>
                  <a:lnTo>
                    <a:pt x="323878" y="79620"/>
                  </a:lnTo>
                  <a:cubicBezTo>
                    <a:pt x="327729" y="79620"/>
                    <a:pt x="330880" y="82771"/>
                    <a:pt x="330880" y="86622"/>
                  </a:cubicBezTo>
                  <a:cubicBezTo>
                    <a:pt x="330880" y="90473"/>
                    <a:pt x="327729" y="93624"/>
                    <a:pt x="323878" y="93624"/>
                  </a:cubicBezTo>
                  <a:close/>
                  <a:moveTo>
                    <a:pt x="286417" y="93624"/>
                  </a:moveTo>
                  <a:lnTo>
                    <a:pt x="273929" y="93624"/>
                  </a:lnTo>
                  <a:cubicBezTo>
                    <a:pt x="270078" y="93624"/>
                    <a:pt x="266927" y="90473"/>
                    <a:pt x="266927" y="86622"/>
                  </a:cubicBezTo>
                  <a:cubicBezTo>
                    <a:pt x="266927" y="82771"/>
                    <a:pt x="270078" y="79620"/>
                    <a:pt x="273929" y="79620"/>
                  </a:cubicBezTo>
                  <a:lnTo>
                    <a:pt x="286417" y="79620"/>
                  </a:lnTo>
                  <a:cubicBezTo>
                    <a:pt x="290268" y="79620"/>
                    <a:pt x="293418" y="82771"/>
                    <a:pt x="293418" y="86622"/>
                  </a:cubicBezTo>
                  <a:cubicBezTo>
                    <a:pt x="293418" y="90473"/>
                    <a:pt x="290268" y="93624"/>
                    <a:pt x="286417" y="93624"/>
                  </a:cubicBezTo>
                  <a:close/>
                  <a:moveTo>
                    <a:pt x="248838" y="93624"/>
                  </a:moveTo>
                  <a:lnTo>
                    <a:pt x="236351" y="93624"/>
                  </a:lnTo>
                  <a:cubicBezTo>
                    <a:pt x="232500" y="93624"/>
                    <a:pt x="229349" y="90473"/>
                    <a:pt x="229349" y="86622"/>
                  </a:cubicBezTo>
                  <a:cubicBezTo>
                    <a:pt x="229349" y="82771"/>
                    <a:pt x="232500" y="79620"/>
                    <a:pt x="236351" y="79620"/>
                  </a:cubicBezTo>
                  <a:lnTo>
                    <a:pt x="248838" y="79620"/>
                  </a:lnTo>
                  <a:cubicBezTo>
                    <a:pt x="252689" y="79620"/>
                    <a:pt x="255841" y="82771"/>
                    <a:pt x="255841" y="86622"/>
                  </a:cubicBezTo>
                  <a:cubicBezTo>
                    <a:pt x="255841" y="90473"/>
                    <a:pt x="252689" y="93624"/>
                    <a:pt x="248838" y="93624"/>
                  </a:cubicBezTo>
                  <a:close/>
                  <a:moveTo>
                    <a:pt x="211377" y="93624"/>
                  </a:moveTo>
                  <a:lnTo>
                    <a:pt x="198890" y="93624"/>
                  </a:lnTo>
                  <a:cubicBezTo>
                    <a:pt x="195039" y="93624"/>
                    <a:pt x="191888" y="90473"/>
                    <a:pt x="191888" y="86622"/>
                  </a:cubicBezTo>
                  <a:cubicBezTo>
                    <a:pt x="191888" y="82771"/>
                    <a:pt x="195039" y="79620"/>
                    <a:pt x="198890" y="79620"/>
                  </a:cubicBezTo>
                  <a:lnTo>
                    <a:pt x="211377" y="79620"/>
                  </a:lnTo>
                  <a:cubicBezTo>
                    <a:pt x="215228" y="79620"/>
                    <a:pt x="218379" y="82771"/>
                    <a:pt x="218379" y="86622"/>
                  </a:cubicBezTo>
                  <a:cubicBezTo>
                    <a:pt x="218379" y="90473"/>
                    <a:pt x="215228" y="93624"/>
                    <a:pt x="211377" y="93624"/>
                  </a:cubicBezTo>
                  <a:close/>
                  <a:moveTo>
                    <a:pt x="173915" y="93624"/>
                  </a:moveTo>
                  <a:lnTo>
                    <a:pt x="161428" y="93624"/>
                  </a:lnTo>
                  <a:cubicBezTo>
                    <a:pt x="157577" y="93624"/>
                    <a:pt x="154426" y="90473"/>
                    <a:pt x="154426" y="86622"/>
                  </a:cubicBezTo>
                  <a:cubicBezTo>
                    <a:pt x="154426" y="82771"/>
                    <a:pt x="157577" y="79620"/>
                    <a:pt x="161428" y="79620"/>
                  </a:cubicBezTo>
                  <a:lnTo>
                    <a:pt x="173915" y="79620"/>
                  </a:lnTo>
                  <a:cubicBezTo>
                    <a:pt x="177767" y="79620"/>
                    <a:pt x="180918" y="82771"/>
                    <a:pt x="180918" y="86622"/>
                  </a:cubicBezTo>
                  <a:cubicBezTo>
                    <a:pt x="180918" y="90473"/>
                    <a:pt x="177767" y="93624"/>
                    <a:pt x="173915" y="93624"/>
                  </a:cubicBezTo>
                  <a:close/>
                  <a:moveTo>
                    <a:pt x="136337" y="93624"/>
                  </a:moveTo>
                  <a:lnTo>
                    <a:pt x="123850" y="93624"/>
                  </a:lnTo>
                  <a:cubicBezTo>
                    <a:pt x="119999" y="93624"/>
                    <a:pt x="116848" y="90473"/>
                    <a:pt x="116848" y="86622"/>
                  </a:cubicBezTo>
                  <a:cubicBezTo>
                    <a:pt x="116848" y="82771"/>
                    <a:pt x="119999" y="79620"/>
                    <a:pt x="123850" y="79620"/>
                  </a:cubicBezTo>
                  <a:lnTo>
                    <a:pt x="136337" y="79620"/>
                  </a:lnTo>
                  <a:cubicBezTo>
                    <a:pt x="140189" y="79620"/>
                    <a:pt x="143340" y="82771"/>
                    <a:pt x="143340" y="86622"/>
                  </a:cubicBezTo>
                  <a:cubicBezTo>
                    <a:pt x="143340" y="90473"/>
                    <a:pt x="140189" y="93624"/>
                    <a:pt x="136337" y="93624"/>
                  </a:cubicBezTo>
                  <a:close/>
                  <a:moveTo>
                    <a:pt x="98876" y="93624"/>
                  </a:moveTo>
                  <a:lnTo>
                    <a:pt x="86389" y="93624"/>
                  </a:lnTo>
                  <a:cubicBezTo>
                    <a:pt x="82538" y="93624"/>
                    <a:pt x="79387" y="90473"/>
                    <a:pt x="79387" y="86622"/>
                  </a:cubicBezTo>
                  <a:cubicBezTo>
                    <a:pt x="79387" y="82771"/>
                    <a:pt x="82538" y="79620"/>
                    <a:pt x="86389" y="79620"/>
                  </a:cubicBezTo>
                  <a:lnTo>
                    <a:pt x="98876" y="79620"/>
                  </a:lnTo>
                  <a:cubicBezTo>
                    <a:pt x="102727" y="79620"/>
                    <a:pt x="105878" y="82771"/>
                    <a:pt x="105878" y="86622"/>
                  </a:cubicBezTo>
                  <a:cubicBezTo>
                    <a:pt x="105878" y="90473"/>
                    <a:pt x="102727" y="93624"/>
                    <a:pt x="98876" y="93624"/>
                  </a:cubicBezTo>
                  <a:close/>
                  <a:moveTo>
                    <a:pt x="68650" y="76002"/>
                  </a:moveTo>
                  <a:cubicBezTo>
                    <a:pt x="66900" y="76002"/>
                    <a:pt x="65032" y="75302"/>
                    <a:pt x="63632" y="73902"/>
                  </a:cubicBezTo>
                  <a:lnTo>
                    <a:pt x="54879" y="65032"/>
                  </a:lnTo>
                  <a:cubicBezTo>
                    <a:pt x="52195" y="62348"/>
                    <a:pt x="52195" y="57913"/>
                    <a:pt x="54879" y="55113"/>
                  </a:cubicBezTo>
                  <a:cubicBezTo>
                    <a:pt x="57563" y="52428"/>
                    <a:pt x="61998" y="52428"/>
                    <a:pt x="64799" y="55113"/>
                  </a:cubicBezTo>
                  <a:lnTo>
                    <a:pt x="73551" y="63982"/>
                  </a:lnTo>
                  <a:cubicBezTo>
                    <a:pt x="76236" y="66666"/>
                    <a:pt x="76236" y="71101"/>
                    <a:pt x="73551" y="73902"/>
                  </a:cubicBezTo>
                  <a:cubicBezTo>
                    <a:pt x="72151" y="75302"/>
                    <a:pt x="70401" y="75886"/>
                    <a:pt x="68650" y="75886"/>
                  </a:cubicBezTo>
                  <a:close/>
                  <a:moveTo>
                    <a:pt x="42275" y="49511"/>
                  </a:moveTo>
                  <a:cubicBezTo>
                    <a:pt x="40525" y="49511"/>
                    <a:pt x="38658" y="48811"/>
                    <a:pt x="37257" y="47410"/>
                  </a:cubicBezTo>
                  <a:lnTo>
                    <a:pt x="28505" y="38541"/>
                  </a:lnTo>
                  <a:cubicBezTo>
                    <a:pt x="25820" y="35740"/>
                    <a:pt x="25820" y="31305"/>
                    <a:pt x="28505" y="28621"/>
                  </a:cubicBezTo>
                  <a:cubicBezTo>
                    <a:pt x="31189" y="25937"/>
                    <a:pt x="35623" y="25937"/>
                    <a:pt x="38424" y="28621"/>
                  </a:cubicBezTo>
                  <a:lnTo>
                    <a:pt x="47177" y="37490"/>
                  </a:lnTo>
                  <a:cubicBezTo>
                    <a:pt x="49861" y="40291"/>
                    <a:pt x="49861" y="44726"/>
                    <a:pt x="47177" y="47410"/>
                  </a:cubicBezTo>
                  <a:cubicBezTo>
                    <a:pt x="45777" y="48811"/>
                    <a:pt x="44026" y="49394"/>
                    <a:pt x="42275" y="49394"/>
                  </a:cubicBezTo>
                  <a:close/>
                  <a:moveTo>
                    <a:pt x="15784" y="22903"/>
                  </a:moveTo>
                  <a:cubicBezTo>
                    <a:pt x="14034" y="22903"/>
                    <a:pt x="12166" y="22203"/>
                    <a:pt x="10766" y="20802"/>
                  </a:cubicBezTo>
                  <a:lnTo>
                    <a:pt x="2013" y="11933"/>
                  </a:lnTo>
                  <a:cubicBezTo>
                    <a:pt x="-671" y="9249"/>
                    <a:pt x="-671" y="4814"/>
                    <a:pt x="2013" y="2013"/>
                  </a:cubicBezTo>
                  <a:cubicBezTo>
                    <a:pt x="4697" y="-671"/>
                    <a:pt x="9132" y="-671"/>
                    <a:pt x="11933" y="2013"/>
                  </a:cubicBezTo>
                  <a:lnTo>
                    <a:pt x="20685" y="10882"/>
                  </a:lnTo>
                  <a:cubicBezTo>
                    <a:pt x="23370" y="13567"/>
                    <a:pt x="23370" y="18001"/>
                    <a:pt x="20685" y="20802"/>
                  </a:cubicBezTo>
                  <a:cubicBezTo>
                    <a:pt x="19285" y="22203"/>
                    <a:pt x="17534" y="22786"/>
                    <a:pt x="15784" y="22786"/>
                  </a:cubicBezTo>
                  <a:close/>
                </a:path>
              </a:pathLst>
            </a:custGeom>
            <a:solidFill>
              <a:srgbClr val="000000"/>
            </a:solidFill>
            <a:ln w="11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2" name="Free-form: Shape 101">
              <a:extLst>
                <a:ext uri="{FF2B5EF4-FFF2-40B4-BE49-F238E27FC236}">
                  <a16:creationId xmlns:a16="http://schemas.microsoft.com/office/drawing/2014/main" id="{BD17D5E1-4570-9EB6-3B30-2896FD44C253}"/>
                </a:ext>
              </a:extLst>
            </p:cNvPr>
            <p:cNvSpPr/>
            <p:nvPr/>
          </p:nvSpPr>
          <p:spPr>
            <a:xfrm>
              <a:off x="3356851" y="3691934"/>
              <a:ext cx="2604940" cy="732423"/>
            </a:xfrm>
            <a:custGeom>
              <a:avLst/>
              <a:gdLst>
                <a:gd name="connsiteX0" fmla="*/ 1020007 w 2604940"/>
                <a:gd name="connsiteY0" fmla="*/ 732423 h 732423"/>
                <a:gd name="connsiteX1" fmla="*/ 1007520 w 2604940"/>
                <a:gd name="connsiteY1" fmla="*/ 732423 h 732423"/>
                <a:gd name="connsiteX2" fmla="*/ 1000518 w 2604940"/>
                <a:gd name="connsiteY2" fmla="*/ 725421 h 732423"/>
                <a:gd name="connsiteX3" fmla="*/ 1007520 w 2604940"/>
                <a:gd name="connsiteY3" fmla="*/ 718419 h 732423"/>
                <a:gd name="connsiteX4" fmla="*/ 1020007 w 2604940"/>
                <a:gd name="connsiteY4" fmla="*/ 718419 h 732423"/>
                <a:gd name="connsiteX5" fmla="*/ 1027009 w 2604940"/>
                <a:gd name="connsiteY5" fmla="*/ 725421 h 732423"/>
                <a:gd name="connsiteX6" fmla="*/ 1020007 w 2604940"/>
                <a:gd name="connsiteY6" fmla="*/ 732423 h 732423"/>
                <a:gd name="connsiteX7" fmla="*/ 982546 w 2604940"/>
                <a:gd name="connsiteY7" fmla="*/ 732423 h 732423"/>
                <a:gd name="connsiteX8" fmla="*/ 970059 w 2604940"/>
                <a:gd name="connsiteY8" fmla="*/ 732423 h 732423"/>
                <a:gd name="connsiteX9" fmla="*/ 963056 w 2604940"/>
                <a:gd name="connsiteY9" fmla="*/ 725421 h 732423"/>
                <a:gd name="connsiteX10" fmla="*/ 970059 w 2604940"/>
                <a:gd name="connsiteY10" fmla="*/ 718419 h 732423"/>
                <a:gd name="connsiteX11" fmla="*/ 982546 w 2604940"/>
                <a:gd name="connsiteY11" fmla="*/ 718419 h 732423"/>
                <a:gd name="connsiteX12" fmla="*/ 989548 w 2604940"/>
                <a:gd name="connsiteY12" fmla="*/ 725421 h 732423"/>
                <a:gd name="connsiteX13" fmla="*/ 982546 w 2604940"/>
                <a:gd name="connsiteY13" fmla="*/ 732423 h 732423"/>
                <a:gd name="connsiteX14" fmla="*/ 945084 w 2604940"/>
                <a:gd name="connsiteY14" fmla="*/ 732307 h 732423"/>
                <a:gd name="connsiteX15" fmla="*/ 932597 w 2604940"/>
                <a:gd name="connsiteY15" fmla="*/ 732307 h 732423"/>
                <a:gd name="connsiteX16" fmla="*/ 925595 w 2604940"/>
                <a:gd name="connsiteY16" fmla="*/ 725304 h 732423"/>
                <a:gd name="connsiteX17" fmla="*/ 932597 w 2604940"/>
                <a:gd name="connsiteY17" fmla="*/ 718302 h 732423"/>
                <a:gd name="connsiteX18" fmla="*/ 945084 w 2604940"/>
                <a:gd name="connsiteY18" fmla="*/ 718302 h 732423"/>
                <a:gd name="connsiteX19" fmla="*/ 952086 w 2604940"/>
                <a:gd name="connsiteY19" fmla="*/ 725304 h 732423"/>
                <a:gd name="connsiteX20" fmla="*/ 945084 w 2604940"/>
                <a:gd name="connsiteY20" fmla="*/ 732307 h 732423"/>
                <a:gd name="connsiteX21" fmla="*/ 907506 w 2604940"/>
                <a:gd name="connsiteY21" fmla="*/ 732307 h 732423"/>
                <a:gd name="connsiteX22" fmla="*/ 895019 w 2604940"/>
                <a:gd name="connsiteY22" fmla="*/ 732307 h 732423"/>
                <a:gd name="connsiteX23" fmla="*/ 888017 w 2604940"/>
                <a:gd name="connsiteY23" fmla="*/ 725304 h 732423"/>
                <a:gd name="connsiteX24" fmla="*/ 895019 w 2604940"/>
                <a:gd name="connsiteY24" fmla="*/ 718302 h 732423"/>
                <a:gd name="connsiteX25" fmla="*/ 907506 w 2604940"/>
                <a:gd name="connsiteY25" fmla="*/ 718302 h 732423"/>
                <a:gd name="connsiteX26" fmla="*/ 914508 w 2604940"/>
                <a:gd name="connsiteY26" fmla="*/ 725304 h 732423"/>
                <a:gd name="connsiteX27" fmla="*/ 907506 w 2604940"/>
                <a:gd name="connsiteY27" fmla="*/ 732307 h 732423"/>
                <a:gd name="connsiteX28" fmla="*/ 870045 w 2604940"/>
                <a:gd name="connsiteY28" fmla="*/ 732190 h 732423"/>
                <a:gd name="connsiteX29" fmla="*/ 857557 w 2604940"/>
                <a:gd name="connsiteY29" fmla="*/ 732190 h 732423"/>
                <a:gd name="connsiteX30" fmla="*/ 850556 w 2604940"/>
                <a:gd name="connsiteY30" fmla="*/ 725188 h 732423"/>
                <a:gd name="connsiteX31" fmla="*/ 857557 w 2604940"/>
                <a:gd name="connsiteY31" fmla="*/ 718186 h 732423"/>
                <a:gd name="connsiteX32" fmla="*/ 870045 w 2604940"/>
                <a:gd name="connsiteY32" fmla="*/ 718186 h 732423"/>
                <a:gd name="connsiteX33" fmla="*/ 877047 w 2604940"/>
                <a:gd name="connsiteY33" fmla="*/ 725188 h 732423"/>
                <a:gd name="connsiteX34" fmla="*/ 870045 w 2604940"/>
                <a:gd name="connsiteY34" fmla="*/ 732190 h 732423"/>
                <a:gd name="connsiteX35" fmla="*/ 832583 w 2604940"/>
                <a:gd name="connsiteY35" fmla="*/ 732190 h 732423"/>
                <a:gd name="connsiteX36" fmla="*/ 820096 w 2604940"/>
                <a:gd name="connsiteY36" fmla="*/ 732190 h 732423"/>
                <a:gd name="connsiteX37" fmla="*/ 813094 w 2604940"/>
                <a:gd name="connsiteY37" fmla="*/ 725188 h 732423"/>
                <a:gd name="connsiteX38" fmla="*/ 820096 w 2604940"/>
                <a:gd name="connsiteY38" fmla="*/ 718186 h 732423"/>
                <a:gd name="connsiteX39" fmla="*/ 832583 w 2604940"/>
                <a:gd name="connsiteY39" fmla="*/ 718186 h 732423"/>
                <a:gd name="connsiteX40" fmla="*/ 839586 w 2604940"/>
                <a:gd name="connsiteY40" fmla="*/ 725188 h 732423"/>
                <a:gd name="connsiteX41" fmla="*/ 832583 w 2604940"/>
                <a:gd name="connsiteY41" fmla="*/ 732190 h 732423"/>
                <a:gd name="connsiteX42" fmla="*/ 795005 w 2604940"/>
                <a:gd name="connsiteY42" fmla="*/ 732073 h 732423"/>
                <a:gd name="connsiteX43" fmla="*/ 782518 w 2604940"/>
                <a:gd name="connsiteY43" fmla="*/ 732073 h 732423"/>
                <a:gd name="connsiteX44" fmla="*/ 775516 w 2604940"/>
                <a:gd name="connsiteY44" fmla="*/ 725071 h 732423"/>
                <a:gd name="connsiteX45" fmla="*/ 782518 w 2604940"/>
                <a:gd name="connsiteY45" fmla="*/ 718069 h 732423"/>
                <a:gd name="connsiteX46" fmla="*/ 795005 w 2604940"/>
                <a:gd name="connsiteY46" fmla="*/ 718069 h 732423"/>
                <a:gd name="connsiteX47" fmla="*/ 802007 w 2604940"/>
                <a:gd name="connsiteY47" fmla="*/ 725071 h 732423"/>
                <a:gd name="connsiteX48" fmla="*/ 795005 w 2604940"/>
                <a:gd name="connsiteY48" fmla="*/ 732073 h 732423"/>
                <a:gd name="connsiteX49" fmla="*/ 757544 w 2604940"/>
                <a:gd name="connsiteY49" fmla="*/ 732073 h 732423"/>
                <a:gd name="connsiteX50" fmla="*/ 745057 w 2604940"/>
                <a:gd name="connsiteY50" fmla="*/ 732073 h 732423"/>
                <a:gd name="connsiteX51" fmla="*/ 738054 w 2604940"/>
                <a:gd name="connsiteY51" fmla="*/ 725071 h 732423"/>
                <a:gd name="connsiteX52" fmla="*/ 745057 w 2604940"/>
                <a:gd name="connsiteY52" fmla="*/ 718069 h 732423"/>
                <a:gd name="connsiteX53" fmla="*/ 757544 w 2604940"/>
                <a:gd name="connsiteY53" fmla="*/ 718069 h 732423"/>
                <a:gd name="connsiteX54" fmla="*/ 764546 w 2604940"/>
                <a:gd name="connsiteY54" fmla="*/ 725071 h 732423"/>
                <a:gd name="connsiteX55" fmla="*/ 757544 w 2604940"/>
                <a:gd name="connsiteY55" fmla="*/ 732073 h 732423"/>
                <a:gd name="connsiteX56" fmla="*/ 720082 w 2604940"/>
                <a:gd name="connsiteY56" fmla="*/ 731957 h 732423"/>
                <a:gd name="connsiteX57" fmla="*/ 707595 w 2604940"/>
                <a:gd name="connsiteY57" fmla="*/ 731957 h 732423"/>
                <a:gd name="connsiteX58" fmla="*/ 700593 w 2604940"/>
                <a:gd name="connsiteY58" fmla="*/ 724954 h 732423"/>
                <a:gd name="connsiteX59" fmla="*/ 707595 w 2604940"/>
                <a:gd name="connsiteY59" fmla="*/ 717952 h 732423"/>
                <a:gd name="connsiteX60" fmla="*/ 720082 w 2604940"/>
                <a:gd name="connsiteY60" fmla="*/ 717952 h 732423"/>
                <a:gd name="connsiteX61" fmla="*/ 727084 w 2604940"/>
                <a:gd name="connsiteY61" fmla="*/ 724954 h 732423"/>
                <a:gd name="connsiteX62" fmla="*/ 720082 w 2604940"/>
                <a:gd name="connsiteY62" fmla="*/ 731957 h 732423"/>
                <a:gd name="connsiteX63" fmla="*/ 682504 w 2604940"/>
                <a:gd name="connsiteY63" fmla="*/ 731957 h 732423"/>
                <a:gd name="connsiteX64" fmla="*/ 670017 w 2604940"/>
                <a:gd name="connsiteY64" fmla="*/ 731957 h 732423"/>
                <a:gd name="connsiteX65" fmla="*/ 663015 w 2604940"/>
                <a:gd name="connsiteY65" fmla="*/ 724954 h 732423"/>
                <a:gd name="connsiteX66" fmla="*/ 670017 w 2604940"/>
                <a:gd name="connsiteY66" fmla="*/ 717952 h 732423"/>
                <a:gd name="connsiteX67" fmla="*/ 682504 w 2604940"/>
                <a:gd name="connsiteY67" fmla="*/ 717952 h 732423"/>
                <a:gd name="connsiteX68" fmla="*/ 689506 w 2604940"/>
                <a:gd name="connsiteY68" fmla="*/ 724954 h 732423"/>
                <a:gd name="connsiteX69" fmla="*/ 682504 w 2604940"/>
                <a:gd name="connsiteY69" fmla="*/ 731957 h 732423"/>
                <a:gd name="connsiteX70" fmla="*/ 645043 w 2604940"/>
                <a:gd name="connsiteY70" fmla="*/ 731840 h 732423"/>
                <a:gd name="connsiteX71" fmla="*/ 632556 w 2604940"/>
                <a:gd name="connsiteY71" fmla="*/ 731840 h 732423"/>
                <a:gd name="connsiteX72" fmla="*/ 625553 w 2604940"/>
                <a:gd name="connsiteY72" fmla="*/ 724838 h 732423"/>
                <a:gd name="connsiteX73" fmla="*/ 632556 w 2604940"/>
                <a:gd name="connsiteY73" fmla="*/ 717836 h 732423"/>
                <a:gd name="connsiteX74" fmla="*/ 645043 w 2604940"/>
                <a:gd name="connsiteY74" fmla="*/ 717836 h 732423"/>
                <a:gd name="connsiteX75" fmla="*/ 652045 w 2604940"/>
                <a:gd name="connsiteY75" fmla="*/ 724838 h 732423"/>
                <a:gd name="connsiteX76" fmla="*/ 645043 w 2604940"/>
                <a:gd name="connsiteY76" fmla="*/ 731840 h 732423"/>
                <a:gd name="connsiteX77" fmla="*/ 607581 w 2604940"/>
                <a:gd name="connsiteY77" fmla="*/ 731840 h 732423"/>
                <a:gd name="connsiteX78" fmla="*/ 595094 w 2604940"/>
                <a:gd name="connsiteY78" fmla="*/ 731840 h 732423"/>
                <a:gd name="connsiteX79" fmla="*/ 588092 w 2604940"/>
                <a:gd name="connsiteY79" fmla="*/ 724838 h 732423"/>
                <a:gd name="connsiteX80" fmla="*/ 595094 w 2604940"/>
                <a:gd name="connsiteY80" fmla="*/ 717836 h 732423"/>
                <a:gd name="connsiteX81" fmla="*/ 607581 w 2604940"/>
                <a:gd name="connsiteY81" fmla="*/ 717836 h 732423"/>
                <a:gd name="connsiteX82" fmla="*/ 614583 w 2604940"/>
                <a:gd name="connsiteY82" fmla="*/ 724838 h 732423"/>
                <a:gd name="connsiteX83" fmla="*/ 607581 w 2604940"/>
                <a:gd name="connsiteY83" fmla="*/ 731840 h 732423"/>
                <a:gd name="connsiteX84" fmla="*/ 570003 w 2604940"/>
                <a:gd name="connsiteY84" fmla="*/ 731723 h 732423"/>
                <a:gd name="connsiteX85" fmla="*/ 557516 w 2604940"/>
                <a:gd name="connsiteY85" fmla="*/ 731723 h 732423"/>
                <a:gd name="connsiteX86" fmla="*/ 550514 w 2604940"/>
                <a:gd name="connsiteY86" fmla="*/ 724721 h 732423"/>
                <a:gd name="connsiteX87" fmla="*/ 557516 w 2604940"/>
                <a:gd name="connsiteY87" fmla="*/ 717719 h 732423"/>
                <a:gd name="connsiteX88" fmla="*/ 570003 w 2604940"/>
                <a:gd name="connsiteY88" fmla="*/ 717719 h 732423"/>
                <a:gd name="connsiteX89" fmla="*/ 577005 w 2604940"/>
                <a:gd name="connsiteY89" fmla="*/ 724721 h 732423"/>
                <a:gd name="connsiteX90" fmla="*/ 570003 w 2604940"/>
                <a:gd name="connsiteY90" fmla="*/ 731723 h 732423"/>
                <a:gd name="connsiteX91" fmla="*/ 532542 w 2604940"/>
                <a:gd name="connsiteY91" fmla="*/ 731723 h 732423"/>
                <a:gd name="connsiteX92" fmla="*/ 520055 w 2604940"/>
                <a:gd name="connsiteY92" fmla="*/ 731723 h 732423"/>
                <a:gd name="connsiteX93" fmla="*/ 513052 w 2604940"/>
                <a:gd name="connsiteY93" fmla="*/ 724721 h 732423"/>
                <a:gd name="connsiteX94" fmla="*/ 520055 w 2604940"/>
                <a:gd name="connsiteY94" fmla="*/ 717719 h 732423"/>
                <a:gd name="connsiteX95" fmla="*/ 532542 w 2604940"/>
                <a:gd name="connsiteY95" fmla="*/ 717719 h 732423"/>
                <a:gd name="connsiteX96" fmla="*/ 539544 w 2604940"/>
                <a:gd name="connsiteY96" fmla="*/ 724721 h 732423"/>
                <a:gd name="connsiteX97" fmla="*/ 532542 w 2604940"/>
                <a:gd name="connsiteY97" fmla="*/ 731723 h 732423"/>
                <a:gd name="connsiteX98" fmla="*/ 495080 w 2604940"/>
                <a:gd name="connsiteY98" fmla="*/ 731606 h 732423"/>
                <a:gd name="connsiteX99" fmla="*/ 482593 w 2604940"/>
                <a:gd name="connsiteY99" fmla="*/ 731606 h 732423"/>
                <a:gd name="connsiteX100" fmla="*/ 475591 w 2604940"/>
                <a:gd name="connsiteY100" fmla="*/ 724604 h 732423"/>
                <a:gd name="connsiteX101" fmla="*/ 482593 w 2604940"/>
                <a:gd name="connsiteY101" fmla="*/ 717602 h 732423"/>
                <a:gd name="connsiteX102" fmla="*/ 495080 w 2604940"/>
                <a:gd name="connsiteY102" fmla="*/ 717602 h 732423"/>
                <a:gd name="connsiteX103" fmla="*/ 502082 w 2604940"/>
                <a:gd name="connsiteY103" fmla="*/ 724604 h 732423"/>
                <a:gd name="connsiteX104" fmla="*/ 495080 w 2604940"/>
                <a:gd name="connsiteY104" fmla="*/ 731606 h 732423"/>
                <a:gd name="connsiteX105" fmla="*/ 457502 w 2604940"/>
                <a:gd name="connsiteY105" fmla="*/ 731606 h 732423"/>
                <a:gd name="connsiteX106" fmla="*/ 445015 w 2604940"/>
                <a:gd name="connsiteY106" fmla="*/ 731606 h 732423"/>
                <a:gd name="connsiteX107" fmla="*/ 438013 w 2604940"/>
                <a:gd name="connsiteY107" fmla="*/ 724604 h 732423"/>
                <a:gd name="connsiteX108" fmla="*/ 445015 w 2604940"/>
                <a:gd name="connsiteY108" fmla="*/ 717602 h 732423"/>
                <a:gd name="connsiteX109" fmla="*/ 457502 w 2604940"/>
                <a:gd name="connsiteY109" fmla="*/ 717602 h 732423"/>
                <a:gd name="connsiteX110" fmla="*/ 464504 w 2604940"/>
                <a:gd name="connsiteY110" fmla="*/ 724604 h 732423"/>
                <a:gd name="connsiteX111" fmla="*/ 457502 w 2604940"/>
                <a:gd name="connsiteY111" fmla="*/ 731606 h 732423"/>
                <a:gd name="connsiteX112" fmla="*/ 420041 w 2604940"/>
                <a:gd name="connsiteY112" fmla="*/ 731490 h 732423"/>
                <a:gd name="connsiteX113" fmla="*/ 407554 w 2604940"/>
                <a:gd name="connsiteY113" fmla="*/ 731490 h 732423"/>
                <a:gd name="connsiteX114" fmla="*/ 400551 w 2604940"/>
                <a:gd name="connsiteY114" fmla="*/ 724488 h 732423"/>
                <a:gd name="connsiteX115" fmla="*/ 407554 w 2604940"/>
                <a:gd name="connsiteY115" fmla="*/ 717486 h 732423"/>
                <a:gd name="connsiteX116" fmla="*/ 420041 w 2604940"/>
                <a:gd name="connsiteY116" fmla="*/ 717486 h 732423"/>
                <a:gd name="connsiteX117" fmla="*/ 427043 w 2604940"/>
                <a:gd name="connsiteY117" fmla="*/ 724488 h 732423"/>
                <a:gd name="connsiteX118" fmla="*/ 420041 w 2604940"/>
                <a:gd name="connsiteY118" fmla="*/ 731490 h 732423"/>
                <a:gd name="connsiteX119" fmla="*/ 382579 w 2604940"/>
                <a:gd name="connsiteY119" fmla="*/ 731490 h 732423"/>
                <a:gd name="connsiteX120" fmla="*/ 370092 w 2604940"/>
                <a:gd name="connsiteY120" fmla="*/ 731490 h 732423"/>
                <a:gd name="connsiteX121" fmla="*/ 363090 w 2604940"/>
                <a:gd name="connsiteY121" fmla="*/ 724488 h 732423"/>
                <a:gd name="connsiteX122" fmla="*/ 370092 w 2604940"/>
                <a:gd name="connsiteY122" fmla="*/ 717486 h 732423"/>
                <a:gd name="connsiteX123" fmla="*/ 382579 w 2604940"/>
                <a:gd name="connsiteY123" fmla="*/ 717486 h 732423"/>
                <a:gd name="connsiteX124" fmla="*/ 389581 w 2604940"/>
                <a:gd name="connsiteY124" fmla="*/ 724488 h 732423"/>
                <a:gd name="connsiteX125" fmla="*/ 382579 w 2604940"/>
                <a:gd name="connsiteY125" fmla="*/ 731490 h 732423"/>
                <a:gd name="connsiteX126" fmla="*/ 345001 w 2604940"/>
                <a:gd name="connsiteY126" fmla="*/ 731373 h 732423"/>
                <a:gd name="connsiteX127" fmla="*/ 332514 w 2604940"/>
                <a:gd name="connsiteY127" fmla="*/ 731373 h 732423"/>
                <a:gd name="connsiteX128" fmla="*/ 325512 w 2604940"/>
                <a:gd name="connsiteY128" fmla="*/ 724371 h 732423"/>
                <a:gd name="connsiteX129" fmla="*/ 332514 w 2604940"/>
                <a:gd name="connsiteY129" fmla="*/ 717369 h 732423"/>
                <a:gd name="connsiteX130" fmla="*/ 345001 w 2604940"/>
                <a:gd name="connsiteY130" fmla="*/ 717369 h 732423"/>
                <a:gd name="connsiteX131" fmla="*/ 352003 w 2604940"/>
                <a:gd name="connsiteY131" fmla="*/ 724371 h 732423"/>
                <a:gd name="connsiteX132" fmla="*/ 345001 w 2604940"/>
                <a:gd name="connsiteY132" fmla="*/ 731373 h 732423"/>
                <a:gd name="connsiteX133" fmla="*/ 307540 w 2604940"/>
                <a:gd name="connsiteY133" fmla="*/ 731373 h 732423"/>
                <a:gd name="connsiteX134" fmla="*/ 295053 w 2604940"/>
                <a:gd name="connsiteY134" fmla="*/ 731373 h 732423"/>
                <a:gd name="connsiteX135" fmla="*/ 288050 w 2604940"/>
                <a:gd name="connsiteY135" fmla="*/ 724371 h 732423"/>
                <a:gd name="connsiteX136" fmla="*/ 295053 w 2604940"/>
                <a:gd name="connsiteY136" fmla="*/ 717369 h 732423"/>
                <a:gd name="connsiteX137" fmla="*/ 307540 w 2604940"/>
                <a:gd name="connsiteY137" fmla="*/ 717369 h 732423"/>
                <a:gd name="connsiteX138" fmla="*/ 314542 w 2604940"/>
                <a:gd name="connsiteY138" fmla="*/ 724371 h 732423"/>
                <a:gd name="connsiteX139" fmla="*/ 307540 w 2604940"/>
                <a:gd name="connsiteY139" fmla="*/ 731373 h 732423"/>
                <a:gd name="connsiteX140" fmla="*/ 270078 w 2604940"/>
                <a:gd name="connsiteY140" fmla="*/ 731256 h 732423"/>
                <a:gd name="connsiteX141" fmla="*/ 257591 w 2604940"/>
                <a:gd name="connsiteY141" fmla="*/ 731256 h 732423"/>
                <a:gd name="connsiteX142" fmla="*/ 250589 w 2604940"/>
                <a:gd name="connsiteY142" fmla="*/ 724254 h 732423"/>
                <a:gd name="connsiteX143" fmla="*/ 257591 w 2604940"/>
                <a:gd name="connsiteY143" fmla="*/ 717252 h 732423"/>
                <a:gd name="connsiteX144" fmla="*/ 270078 w 2604940"/>
                <a:gd name="connsiteY144" fmla="*/ 717252 h 732423"/>
                <a:gd name="connsiteX145" fmla="*/ 277080 w 2604940"/>
                <a:gd name="connsiteY145" fmla="*/ 724254 h 732423"/>
                <a:gd name="connsiteX146" fmla="*/ 270078 w 2604940"/>
                <a:gd name="connsiteY146" fmla="*/ 731256 h 732423"/>
                <a:gd name="connsiteX147" fmla="*/ 232500 w 2604940"/>
                <a:gd name="connsiteY147" fmla="*/ 731256 h 732423"/>
                <a:gd name="connsiteX148" fmla="*/ 220013 w 2604940"/>
                <a:gd name="connsiteY148" fmla="*/ 731256 h 732423"/>
                <a:gd name="connsiteX149" fmla="*/ 213011 w 2604940"/>
                <a:gd name="connsiteY149" fmla="*/ 724254 h 732423"/>
                <a:gd name="connsiteX150" fmla="*/ 220013 w 2604940"/>
                <a:gd name="connsiteY150" fmla="*/ 717252 h 732423"/>
                <a:gd name="connsiteX151" fmla="*/ 232500 w 2604940"/>
                <a:gd name="connsiteY151" fmla="*/ 717252 h 732423"/>
                <a:gd name="connsiteX152" fmla="*/ 239502 w 2604940"/>
                <a:gd name="connsiteY152" fmla="*/ 724254 h 732423"/>
                <a:gd name="connsiteX153" fmla="*/ 232500 w 2604940"/>
                <a:gd name="connsiteY153" fmla="*/ 731256 h 732423"/>
                <a:gd name="connsiteX154" fmla="*/ 1041130 w 2604940"/>
                <a:gd name="connsiteY154" fmla="*/ 722971 h 732423"/>
                <a:gd name="connsiteX155" fmla="*/ 1036229 w 2604940"/>
                <a:gd name="connsiteY155" fmla="*/ 720870 h 732423"/>
                <a:gd name="connsiteX156" fmla="*/ 1036229 w 2604940"/>
                <a:gd name="connsiteY156" fmla="*/ 710950 h 732423"/>
                <a:gd name="connsiteX157" fmla="*/ 1045098 w 2604940"/>
                <a:gd name="connsiteY157" fmla="*/ 702081 h 732423"/>
                <a:gd name="connsiteX158" fmla="*/ 1055018 w 2604940"/>
                <a:gd name="connsiteY158" fmla="*/ 702081 h 732423"/>
                <a:gd name="connsiteX159" fmla="*/ 1055018 w 2604940"/>
                <a:gd name="connsiteY159" fmla="*/ 712001 h 732423"/>
                <a:gd name="connsiteX160" fmla="*/ 1046148 w 2604940"/>
                <a:gd name="connsiteY160" fmla="*/ 720870 h 732423"/>
                <a:gd name="connsiteX161" fmla="*/ 1041247 w 2604940"/>
                <a:gd name="connsiteY161" fmla="*/ 722854 h 732423"/>
                <a:gd name="connsiteX162" fmla="*/ 201107 w 2604940"/>
                <a:gd name="connsiteY162" fmla="*/ 716435 h 732423"/>
                <a:gd name="connsiteX163" fmla="*/ 196206 w 2604940"/>
                <a:gd name="connsiteY163" fmla="*/ 714334 h 732423"/>
                <a:gd name="connsiteX164" fmla="*/ 187336 w 2604940"/>
                <a:gd name="connsiteY164" fmla="*/ 705465 h 732423"/>
                <a:gd name="connsiteX165" fmla="*/ 187336 w 2604940"/>
                <a:gd name="connsiteY165" fmla="*/ 695546 h 732423"/>
                <a:gd name="connsiteX166" fmla="*/ 197256 w 2604940"/>
                <a:gd name="connsiteY166" fmla="*/ 695546 h 732423"/>
                <a:gd name="connsiteX167" fmla="*/ 206125 w 2604940"/>
                <a:gd name="connsiteY167" fmla="*/ 704415 h 732423"/>
                <a:gd name="connsiteX168" fmla="*/ 206125 w 2604940"/>
                <a:gd name="connsiteY168" fmla="*/ 714334 h 732423"/>
                <a:gd name="connsiteX169" fmla="*/ 201224 w 2604940"/>
                <a:gd name="connsiteY169" fmla="*/ 716319 h 732423"/>
                <a:gd name="connsiteX170" fmla="*/ 1067738 w 2604940"/>
                <a:gd name="connsiteY170" fmla="*/ 696479 h 732423"/>
                <a:gd name="connsiteX171" fmla="*/ 1062837 w 2604940"/>
                <a:gd name="connsiteY171" fmla="*/ 694378 h 732423"/>
                <a:gd name="connsiteX172" fmla="*/ 1062837 w 2604940"/>
                <a:gd name="connsiteY172" fmla="*/ 684459 h 732423"/>
                <a:gd name="connsiteX173" fmla="*/ 1071706 w 2604940"/>
                <a:gd name="connsiteY173" fmla="*/ 675590 h 732423"/>
                <a:gd name="connsiteX174" fmla="*/ 1081626 w 2604940"/>
                <a:gd name="connsiteY174" fmla="*/ 675590 h 732423"/>
                <a:gd name="connsiteX175" fmla="*/ 1081626 w 2604940"/>
                <a:gd name="connsiteY175" fmla="*/ 685509 h 732423"/>
                <a:gd name="connsiteX176" fmla="*/ 1072757 w 2604940"/>
                <a:gd name="connsiteY176" fmla="*/ 694378 h 732423"/>
                <a:gd name="connsiteX177" fmla="*/ 1067855 w 2604940"/>
                <a:gd name="connsiteY177" fmla="*/ 696363 h 732423"/>
                <a:gd name="connsiteX178" fmla="*/ 174616 w 2604940"/>
                <a:gd name="connsiteY178" fmla="*/ 689944 h 732423"/>
                <a:gd name="connsiteX179" fmla="*/ 169714 w 2604940"/>
                <a:gd name="connsiteY179" fmla="*/ 687843 h 732423"/>
                <a:gd name="connsiteX180" fmla="*/ 160845 w 2604940"/>
                <a:gd name="connsiteY180" fmla="*/ 678974 h 732423"/>
                <a:gd name="connsiteX181" fmla="*/ 160845 w 2604940"/>
                <a:gd name="connsiteY181" fmla="*/ 669054 h 732423"/>
                <a:gd name="connsiteX182" fmla="*/ 170765 w 2604940"/>
                <a:gd name="connsiteY182" fmla="*/ 669054 h 732423"/>
                <a:gd name="connsiteX183" fmla="*/ 179634 w 2604940"/>
                <a:gd name="connsiteY183" fmla="*/ 677923 h 732423"/>
                <a:gd name="connsiteX184" fmla="*/ 179634 w 2604940"/>
                <a:gd name="connsiteY184" fmla="*/ 687843 h 732423"/>
                <a:gd name="connsiteX185" fmla="*/ 174732 w 2604940"/>
                <a:gd name="connsiteY185" fmla="*/ 689827 h 732423"/>
                <a:gd name="connsiteX186" fmla="*/ 1094230 w 2604940"/>
                <a:gd name="connsiteY186" fmla="*/ 670105 h 732423"/>
                <a:gd name="connsiteX187" fmla="*/ 1089328 w 2604940"/>
                <a:gd name="connsiteY187" fmla="*/ 668004 h 732423"/>
                <a:gd name="connsiteX188" fmla="*/ 1089328 w 2604940"/>
                <a:gd name="connsiteY188" fmla="*/ 658084 h 732423"/>
                <a:gd name="connsiteX189" fmla="*/ 1098198 w 2604940"/>
                <a:gd name="connsiteY189" fmla="*/ 649215 h 732423"/>
                <a:gd name="connsiteX190" fmla="*/ 1108117 w 2604940"/>
                <a:gd name="connsiteY190" fmla="*/ 649215 h 732423"/>
                <a:gd name="connsiteX191" fmla="*/ 1108117 w 2604940"/>
                <a:gd name="connsiteY191" fmla="*/ 659134 h 732423"/>
                <a:gd name="connsiteX192" fmla="*/ 1099248 w 2604940"/>
                <a:gd name="connsiteY192" fmla="*/ 668004 h 732423"/>
                <a:gd name="connsiteX193" fmla="*/ 1094347 w 2604940"/>
                <a:gd name="connsiteY193" fmla="*/ 669988 h 732423"/>
                <a:gd name="connsiteX194" fmla="*/ 148124 w 2604940"/>
                <a:gd name="connsiteY194" fmla="*/ 663336 h 732423"/>
                <a:gd name="connsiteX195" fmla="*/ 143223 w 2604940"/>
                <a:gd name="connsiteY195" fmla="*/ 661235 h 732423"/>
                <a:gd name="connsiteX196" fmla="*/ 134354 w 2604940"/>
                <a:gd name="connsiteY196" fmla="*/ 652366 h 732423"/>
                <a:gd name="connsiteX197" fmla="*/ 134354 w 2604940"/>
                <a:gd name="connsiteY197" fmla="*/ 642446 h 732423"/>
                <a:gd name="connsiteX198" fmla="*/ 144273 w 2604940"/>
                <a:gd name="connsiteY198" fmla="*/ 642446 h 732423"/>
                <a:gd name="connsiteX199" fmla="*/ 153143 w 2604940"/>
                <a:gd name="connsiteY199" fmla="*/ 651315 h 732423"/>
                <a:gd name="connsiteX200" fmla="*/ 153143 w 2604940"/>
                <a:gd name="connsiteY200" fmla="*/ 661235 h 732423"/>
                <a:gd name="connsiteX201" fmla="*/ 148241 w 2604940"/>
                <a:gd name="connsiteY201" fmla="*/ 663219 h 732423"/>
                <a:gd name="connsiteX202" fmla="*/ 1120838 w 2604940"/>
                <a:gd name="connsiteY202" fmla="*/ 643613 h 732423"/>
                <a:gd name="connsiteX203" fmla="*/ 1115937 w 2604940"/>
                <a:gd name="connsiteY203" fmla="*/ 641512 h 732423"/>
                <a:gd name="connsiteX204" fmla="*/ 1115937 w 2604940"/>
                <a:gd name="connsiteY204" fmla="*/ 631593 h 732423"/>
                <a:gd name="connsiteX205" fmla="*/ 1118971 w 2604940"/>
                <a:gd name="connsiteY205" fmla="*/ 628559 h 732423"/>
                <a:gd name="connsiteX206" fmla="*/ 1123872 w 2604940"/>
                <a:gd name="connsiteY206" fmla="*/ 626574 h 732423"/>
                <a:gd name="connsiteX207" fmla="*/ 1132158 w 2604940"/>
                <a:gd name="connsiteY207" fmla="*/ 626574 h 732423"/>
                <a:gd name="connsiteX208" fmla="*/ 1139160 w 2604940"/>
                <a:gd name="connsiteY208" fmla="*/ 633577 h 732423"/>
                <a:gd name="connsiteX209" fmla="*/ 1132158 w 2604940"/>
                <a:gd name="connsiteY209" fmla="*/ 640579 h 732423"/>
                <a:gd name="connsiteX210" fmla="*/ 1126790 w 2604940"/>
                <a:gd name="connsiteY210" fmla="*/ 640579 h 732423"/>
                <a:gd name="connsiteX211" fmla="*/ 1125856 w 2604940"/>
                <a:gd name="connsiteY211" fmla="*/ 641512 h 732423"/>
                <a:gd name="connsiteX212" fmla="*/ 1120955 w 2604940"/>
                <a:gd name="connsiteY212" fmla="*/ 643496 h 732423"/>
                <a:gd name="connsiteX213" fmla="*/ 1394622 w 2604940"/>
                <a:gd name="connsiteY213" fmla="*/ 641279 h 732423"/>
                <a:gd name="connsiteX214" fmla="*/ 1382134 w 2604940"/>
                <a:gd name="connsiteY214" fmla="*/ 641279 h 732423"/>
                <a:gd name="connsiteX215" fmla="*/ 1375132 w 2604940"/>
                <a:gd name="connsiteY215" fmla="*/ 634277 h 732423"/>
                <a:gd name="connsiteX216" fmla="*/ 1382134 w 2604940"/>
                <a:gd name="connsiteY216" fmla="*/ 627275 h 732423"/>
                <a:gd name="connsiteX217" fmla="*/ 1394622 w 2604940"/>
                <a:gd name="connsiteY217" fmla="*/ 627275 h 732423"/>
                <a:gd name="connsiteX218" fmla="*/ 1401624 w 2604940"/>
                <a:gd name="connsiteY218" fmla="*/ 634277 h 732423"/>
                <a:gd name="connsiteX219" fmla="*/ 1394622 w 2604940"/>
                <a:gd name="connsiteY219" fmla="*/ 641279 h 732423"/>
                <a:gd name="connsiteX220" fmla="*/ 1357043 w 2604940"/>
                <a:gd name="connsiteY220" fmla="*/ 641162 h 732423"/>
                <a:gd name="connsiteX221" fmla="*/ 1344556 w 2604940"/>
                <a:gd name="connsiteY221" fmla="*/ 641162 h 732423"/>
                <a:gd name="connsiteX222" fmla="*/ 1337554 w 2604940"/>
                <a:gd name="connsiteY222" fmla="*/ 634160 h 732423"/>
                <a:gd name="connsiteX223" fmla="*/ 1344556 w 2604940"/>
                <a:gd name="connsiteY223" fmla="*/ 627158 h 732423"/>
                <a:gd name="connsiteX224" fmla="*/ 1357043 w 2604940"/>
                <a:gd name="connsiteY224" fmla="*/ 627158 h 732423"/>
                <a:gd name="connsiteX225" fmla="*/ 1364046 w 2604940"/>
                <a:gd name="connsiteY225" fmla="*/ 634160 h 732423"/>
                <a:gd name="connsiteX226" fmla="*/ 1357043 w 2604940"/>
                <a:gd name="connsiteY226" fmla="*/ 641162 h 732423"/>
                <a:gd name="connsiteX227" fmla="*/ 1319582 w 2604940"/>
                <a:gd name="connsiteY227" fmla="*/ 641045 h 732423"/>
                <a:gd name="connsiteX228" fmla="*/ 1307095 w 2604940"/>
                <a:gd name="connsiteY228" fmla="*/ 641045 h 732423"/>
                <a:gd name="connsiteX229" fmla="*/ 1300093 w 2604940"/>
                <a:gd name="connsiteY229" fmla="*/ 634044 h 732423"/>
                <a:gd name="connsiteX230" fmla="*/ 1307095 w 2604940"/>
                <a:gd name="connsiteY230" fmla="*/ 627041 h 732423"/>
                <a:gd name="connsiteX231" fmla="*/ 1319582 w 2604940"/>
                <a:gd name="connsiteY231" fmla="*/ 627041 h 732423"/>
                <a:gd name="connsiteX232" fmla="*/ 1326584 w 2604940"/>
                <a:gd name="connsiteY232" fmla="*/ 634044 h 732423"/>
                <a:gd name="connsiteX233" fmla="*/ 1319582 w 2604940"/>
                <a:gd name="connsiteY233" fmla="*/ 641045 h 732423"/>
                <a:gd name="connsiteX234" fmla="*/ 1282120 w 2604940"/>
                <a:gd name="connsiteY234" fmla="*/ 640929 h 732423"/>
                <a:gd name="connsiteX235" fmla="*/ 1269633 w 2604940"/>
                <a:gd name="connsiteY235" fmla="*/ 640929 h 732423"/>
                <a:gd name="connsiteX236" fmla="*/ 1262631 w 2604940"/>
                <a:gd name="connsiteY236" fmla="*/ 633927 h 732423"/>
                <a:gd name="connsiteX237" fmla="*/ 1269633 w 2604940"/>
                <a:gd name="connsiteY237" fmla="*/ 626925 h 732423"/>
                <a:gd name="connsiteX238" fmla="*/ 1282120 w 2604940"/>
                <a:gd name="connsiteY238" fmla="*/ 626925 h 732423"/>
                <a:gd name="connsiteX239" fmla="*/ 1289123 w 2604940"/>
                <a:gd name="connsiteY239" fmla="*/ 633927 h 732423"/>
                <a:gd name="connsiteX240" fmla="*/ 1282120 w 2604940"/>
                <a:gd name="connsiteY240" fmla="*/ 640929 h 732423"/>
                <a:gd name="connsiteX241" fmla="*/ 1244542 w 2604940"/>
                <a:gd name="connsiteY241" fmla="*/ 640929 h 732423"/>
                <a:gd name="connsiteX242" fmla="*/ 1232055 w 2604940"/>
                <a:gd name="connsiteY242" fmla="*/ 640929 h 732423"/>
                <a:gd name="connsiteX243" fmla="*/ 1225053 w 2604940"/>
                <a:gd name="connsiteY243" fmla="*/ 633927 h 732423"/>
                <a:gd name="connsiteX244" fmla="*/ 1232055 w 2604940"/>
                <a:gd name="connsiteY244" fmla="*/ 626925 h 732423"/>
                <a:gd name="connsiteX245" fmla="*/ 1244542 w 2604940"/>
                <a:gd name="connsiteY245" fmla="*/ 626925 h 732423"/>
                <a:gd name="connsiteX246" fmla="*/ 1251544 w 2604940"/>
                <a:gd name="connsiteY246" fmla="*/ 633927 h 732423"/>
                <a:gd name="connsiteX247" fmla="*/ 1244542 w 2604940"/>
                <a:gd name="connsiteY247" fmla="*/ 640929 h 732423"/>
                <a:gd name="connsiteX248" fmla="*/ 1207081 w 2604940"/>
                <a:gd name="connsiteY248" fmla="*/ 640812 h 732423"/>
                <a:gd name="connsiteX249" fmla="*/ 1194594 w 2604940"/>
                <a:gd name="connsiteY249" fmla="*/ 640812 h 732423"/>
                <a:gd name="connsiteX250" fmla="*/ 1187592 w 2604940"/>
                <a:gd name="connsiteY250" fmla="*/ 633810 h 732423"/>
                <a:gd name="connsiteX251" fmla="*/ 1194594 w 2604940"/>
                <a:gd name="connsiteY251" fmla="*/ 626808 h 732423"/>
                <a:gd name="connsiteX252" fmla="*/ 1207081 w 2604940"/>
                <a:gd name="connsiteY252" fmla="*/ 626808 h 732423"/>
                <a:gd name="connsiteX253" fmla="*/ 1214083 w 2604940"/>
                <a:gd name="connsiteY253" fmla="*/ 633810 h 732423"/>
                <a:gd name="connsiteX254" fmla="*/ 1207081 w 2604940"/>
                <a:gd name="connsiteY254" fmla="*/ 640812 h 732423"/>
                <a:gd name="connsiteX255" fmla="*/ 1169620 w 2604940"/>
                <a:gd name="connsiteY255" fmla="*/ 640695 h 732423"/>
                <a:gd name="connsiteX256" fmla="*/ 1157132 w 2604940"/>
                <a:gd name="connsiteY256" fmla="*/ 640695 h 732423"/>
                <a:gd name="connsiteX257" fmla="*/ 1150130 w 2604940"/>
                <a:gd name="connsiteY257" fmla="*/ 633693 h 732423"/>
                <a:gd name="connsiteX258" fmla="*/ 1157132 w 2604940"/>
                <a:gd name="connsiteY258" fmla="*/ 626691 h 732423"/>
                <a:gd name="connsiteX259" fmla="*/ 1169620 w 2604940"/>
                <a:gd name="connsiteY259" fmla="*/ 626691 h 732423"/>
                <a:gd name="connsiteX260" fmla="*/ 1176621 w 2604940"/>
                <a:gd name="connsiteY260" fmla="*/ 633693 h 732423"/>
                <a:gd name="connsiteX261" fmla="*/ 1169620 w 2604940"/>
                <a:gd name="connsiteY261" fmla="*/ 640695 h 732423"/>
                <a:gd name="connsiteX262" fmla="*/ 121750 w 2604940"/>
                <a:gd name="connsiteY262" fmla="*/ 636844 h 732423"/>
                <a:gd name="connsiteX263" fmla="*/ 116848 w 2604940"/>
                <a:gd name="connsiteY263" fmla="*/ 634744 h 732423"/>
                <a:gd name="connsiteX264" fmla="*/ 107979 w 2604940"/>
                <a:gd name="connsiteY264" fmla="*/ 625874 h 732423"/>
                <a:gd name="connsiteX265" fmla="*/ 107979 w 2604940"/>
                <a:gd name="connsiteY265" fmla="*/ 615955 h 732423"/>
                <a:gd name="connsiteX266" fmla="*/ 117898 w 2604940"/>
                <a:gd name="connsiteY266" fmla="*/ 615955 h 732423"/>
                <a:gd name="connsiteX267" fmla="*/ 126768 w 2604940"/>
                <a:gd name="connsiteY267" fmla="*/ 624824 h 732423"/>
                <a:gd name="connsiteX268" fmla="*/ 126768 w 2604940"/>
                <a:gd name="connsiteY268" fmla="*/ 634744 h 732423"/>
                <a:gd name="connsiteX269" fmla="*/ 121866 w 2604940"/>
                <a:gd name="connsiteY269" fmla="*/ 636728 h 732423"/>
                <a:gd name="connsiteX270" fmla="*/ 1414228 w 2604940"/>
                <a:gd name="connsiteY270" fmla="*/ 628208 h 732423"/>
                <a:gd name="connsiteX271" fmla="*/ 1409326 w 2604940"/>
                <a:gd name="connsiteY271" fmla="*/ 626108 h 732423"/>
                <a:gd name="connsiteX272" fmla="*/ 1409326 w 2604940"/>
                <a:gd name="connsiteY272" fmla="*/ 616188 h 732423"/>
                <a:gd name="connsiteX273" fmla="*/ 1418195 w 2604940"/>
                <a:gd name="connsiteY273" fmla="*/ 607319 h 732423"/>
                <a:gd name="connsiteX274" fmla="*/ 1428115 w 2604940"/>
                <a:gd name="connsiteY274" fmla="*/ 607319 h 732423"/>
                <a:gd name="connsiteX275" fmla="*/ 1428115 w 2604940"/>
                <a:gd name="connsiteY275" fmla="*/ 617238 h 732423"/>
                <a:gd name="connsiteX276" fmla="*/ 1419246 w 2604940"/>
                <a:gd name="connsiteY276" fmla="*/ 626108 h 732423"/>
                <a:gd name="connsiteX277" fmla="*/ 1414344 w 2604940"/>
                <a:gd name="connsiteY277" fmla="*/ 628092 h 732423"/>
                <a:gd name="connsiteX278" fmla="*/ 95258 w 2604940"/>
                <a:gd name="connsiteY278" fmla="*/ 610236 h 732423"/>
                <a:gd name="connsiteX279" fmla="*/ 90357 w 2604940"/>
                <a:gd name="connsiteY279" fmla="*/ 608136 h 732423"/>
                <a:gd name="connsiteX280" fmla="*/ 81487 w 2604940"/>
                <a:gd name="connsiteY280" fmla="*/ 599266 h 732423"/>
                <a:gd name="connsiteX281" fmla="*/ 81487 w 2604940"/>
                <a:gd name="connsiteY281" fmla="*/ 589346 h 732423"/>
                <a:gd name="connsiteX282" fmla="*/ 91407 w 2604940"/>
                <a:gd name="connsiteY282" fmla="*/ 589346 h 732423"/>
                <a:gd name="connsiteX283" fmla="*/ 100277 w 2604940"/>
                <a:gd name="connsiteY283" fmla="*/ 598216 h 732423"/>
                <a:gd name="connsiteX284" fmla="*/ 100277 w 2604940"/>
                <a:gd name="connsiteY284" fmla="*/ 608136 h 732423"/>
                <a:gd name="connsiteX285" fmla="*/ 95375 w 2604940"/>
                <a:gd name="connsiteY285" fmla="*/ 610119 h 732423"/>
                <a:gd name="connsiteX286" fmla="*/ 1440836 w 2604940"/>
                <a:gd name="connsiteY286" fmla="*/ 601717 h 732423"/>
                <a:gd name="connsiteX287" fmla="*/ 1435934 w 2604940"/>
                <a:gd name="connsiteY287" fmla="*/ 599616 h 732423"/>
                <a:gd name="connsiteX288" fmla="*/ 1435934 w 2604940"/>
                <a:gd name="connsiteY288" fmla="*/ 589697 h 732423"/>
                <a:gd name="connsiteX289" fmla="*/ 1444803 w 2604940"/>
                <a:gd name="connsiteY289" fmla="*/ 580827 h 732423"/>
                <a:gd name="connsiteX290" fmla="*/ 1454723 w 2604940"/>
                <a:gd name="connsiteY290" fmla="*/ 580827 h 732423"/>
                <a:gd name="connsiteX291" fmla="*/ 1454723 w 2604940"/>
                <a:gd name="connsiteY291" fmla="*/ 590747 h 732423"/>
                <a:gd name="connsiteX292" fmla="*/ 1445854 w 2604940"/>
                <a:gd name="connsiteY292" fmla="*/ 599616 h 732423"/>
                <a:gd name="connsiteX293" fmla="*/ 1440952 w 2604940"/>
                <a:gd name="connsiteY293" fmla="*/ 601600 h 732423"/>
                <a:gd name="connsiteX294" fmla="*/ 68767 w 2604940"/>
                <a:gd name="connsiteY294" fmla="*/ 583745 h 732423"/>
                <a:gd name="connsiteX295" fmla="*/ 63865 w 2604940"/>
                <a:gd name="connsiteY295" fmla="*/ 581644 h 732423"/>
                <a:gd name="connsiteX296" fmla="*/ 54996 w 2604940"/>
                <a:gd name="connsiteY296" fmla="*/ 572775 h 732423"/>
                <a:gd name="connsiteX297" fmla="*/ 54996 w 2604940"/>
                <a:gd name="connsiteY297" fmla="*/ 562855 h 732423"/>
                <a:gd name="connsiteX298" fmla="*/ 64916 w 2604940"/>
                <a:gd name="connsiteY298" fmla="*/ 562855 h 732423"/>
                <a:gd name="connsiteX299" fmla="*/ 73785 w 2604940"/>
                <a:gd name="connsiteY299" fmla="*/ 571724 h 732423"/>
                <a:gd name="connsiteX300" fmla="*/ 73785 w 2604940"/>
                <a:gd name="connsiteY300" fmla="*/ 581644 h 732423"/>
                <a:gd name="connsiteX301" fmla="*/ 68884 w 2604940"/>
                <a:gd name="connsiteY301" fmla="*/ 583628 h 732423"/>
                <a:gd name="connsiteX302" fmla="*/ 1467327 w 2604940"/>
                <a:gd name="connsiteY302" fmla="*/ 575226 h 732423"/>
                <a:gd name="connsiteX303" fmla="*/ 1462426 w 2604940"/>
                <a:gd name="connsiteY303" fmla="*/ 573125 h 732423"/>
                <a:gd name="connsiteX304" fmla="*/ 1462426 w 2604940"/>
                <a:gd name="connsiteY304" fmla="*/ 563205 h 732423"/>
                <a:gd name="connsiteX305" fmla="*/ 1471295 w 2604940"/>
                <a:gd name="connsiteY305" fmla="*/ 554336 h 732423"/>
                <a:gd name="connsiteX306" fmla="*/ 1481214 w 2604940"/>
                <a:gd name="connsiteY306" fmla="*/ 554336 h 732423"/>
                <a:gd name="connsiteX307" fmla="*/ 1481214 w 2604940"/>
                <a:gd name="connsiteY307" fmla="*/ 564256 h 732423"/>
                <a:gd name="connsiteX308" fmla="*/ 1472345 w 2604940"/>
                <a:gd name="connsiteY308" fmla="*/ 573125 h 732423"/>
                <a:gd name="connsiteX309" fmla="*/ 1467444 w 2604940"/>
                <a:gd name="connsiteY309" fmla="*/ 575109 h 732423"/>
                <a:gd name="connsiteX310" fmla="*/ 42275 w 2604940"/>
                <a:gd name="connsiteY310" fmla="*/ 557136 h 732423"/>
                <a:gd name="connsiteX311" fmla="*/ 37374 w 2604940"/>
                <a:gd name="connsiteY311" fmla="*/ 555036 h 732423"/>
                <a:gd name="connsiteX312" fmla="*/ 28505 w 2604940"/>
                <a:gd name="connsiteY312" fmla="*/ 546166 h 732423"/>
                <a:gd name="connsiteX313" fmla="*/ 28505 w 2604940"/>
                <a:gd name="connsiteY313" fmla="*/ 536247 h 732423"/>
                <a:gd name="connsiteX314" fmla="*/ 38424 w 2604940"/>
                <a:gd name="connsiteY314" fmla="*/ 536247 h 732423"/>
                <a:gd name="connsiteX315" fmla="*/ 47294 w 2604940"/>
                <a:gd name="connsiteY315" fmla="*/ 545116 h 732423"/>
                <a:gd name="connsiteX316" fmla="*/ 47294 w 2604940"/>
                <a:gd name="connsiteY316" fmla="*/ 555036 h 732423"/>
                <a:gd name="connsiteX317" fmla="*/ 42392 w 2604940"/>
                <a:gd name="connsiteY317" fmla="*/ 557020 h 732423"/>
                <a:gd name="connsiteX318" fmla="*/ 1493935 w 2604940"/>
                <a:gd name="connsiteY318" fmla="*/ 548851 h 732423"/>
                <a:gd name="connsiteX319" fmla="*/ 1489034 w 2604940"/>
                <a:gd name="connsiteY319" fmla="*/ 546750 h 732423"/>
                <a:gd name="connsiteX320" fmla="*/ 1489034 w 2604940"/>
                <a:gd name="connsiteY320" fmla="*/ 536830 h 732423"/>
                <a:gd name="connsiteX321" fmla="*/ 1497903 w 2604940"/>
                <a:gd name="connsiteY321" fmla="*/ 527961 h 732423"/>
                <a:gd name="connsiteX322" fmla="*/ 1507823 w 2604940"/>
                <a:gd name="connsiteY322" fmla="*/ 527961 h 732423"/>
                <a:gd name="connsiteX323" fmla="*/ 1507823 w 2604940"/>
                <a:gd name="connsiteY323" fmla="*/ 537881 h 732423"/>
                <a:gd name="connsiteX324" fmla="*/ 1498953 w 2604940"/>
                <a:gd name="connsiteY324" fmla="*/ 546750 h 732423"/>
                <a:gd name="connsiteX325" fmla="*/ 1494052 w 2604940"/>
                <a:gd name="connsiteY325" fmla="*/ 548734 h 732423"/>
                <a:gd name="connsiteX326" fmla="*/ 15784 w 2604940"/>
                <a:gd name="connsiteY326" fmla="*/ 530528 h 732423"/>
                <a:gd name="connsiteX327" fmla="*/ 10883 w 2604940"/>
                <a:gd name="connsiteY327" fmla="*/ 528428 h 732423"/>
                <a:gd name="connsiteX328" fmla="*/ 2013 w 2604940"/>
                <a:gd name="connsiteY328" fmla="*/ 519558 h 732423"/>
                <a:gd name="connsiteX329" fmla="*/ 2013 w 2604940"/>
                <a:gd name="connsiteY329" fmla="*/ 509639 h 732423"/>
                <a:gd name="connsiteX330" fmla="*/ 11933 w 2604940"/>
                <a:gd name="connsiteY330" fmla="*/ 509639 h 732423"/>
                <a:gd name="connsiteX331" fmla="*/ 20802 w 2604940"/>
                <a:gd name="connsiteY331" fmla="*/ 518508 h 732423"/>
                <a:gd name="connsiteX332" fmla="*/ 20802 w 2604940"/>
                <a:gd name="connsiteY332" fmla="*/ 528428 h 732423"/>
                <a:gd name="connsiteX333" fmla="*/ 15901 w 2604940"/>
                <a:gd name="connsiteY333" fmla="*/ 530412 h 732423"/>
                <a:gd name="connsiteX334" fmla="*/ 1520427 w 2604940"/>
                <a:gd name="connsiteY334" fmla="*/ 522359 h 732423"/>
                <a:gd name="connsiteX335" fmla="*/ 1515525 w 2604940"/>
                <a:gd name="connsiteY335" fmla="*/ 520259 h 732423"/>
                <a:gd name="connsiteX336" fmla="*/ 1515525 w 2604940"/>
                <a:gd name="connsiteY336" fmla="*/ 510339 h 732423"/>
                <a:gd name="connsiteX337" fmla="*/ 1524394 w 2604940"/>
                <a:gd name="connsiteY337" fmla="*/ 501470 h 732423"/>
                <a:gd name="connsiteX338" fmla="*/ 1534314 w 2604940"/>
                <a:gd name="connsiteY338" fmla="*/ 501470 h 732423"/>
                <a:gd name="connsiteX339" fmla="*/ 1534314 w 2604940"/>
                <a:gd name="connsiteY339" fmla="*/ 511389 h 732423"/>
                <a:gd name="connsiteX340" fmla="*/ 1525445 w 2604940"/>
                <a:gd name="connsiteY340" fmla="*/ 520259 h 732423"/>
                <a:gd name="connsiteX341" fmla="*/ 1520543 w 2604940"/>
                <a:gd name="connsiteY341" fmla="*/ 522243 h 732423"/>
                <a:gd name="connsiteX342" fmla="*/ 1547035 w 2604940"/>
                <a:gd name="connsiteY342" fmla="*/ 495868 h 732423"/>
                <a:gd name="connsiteX343" fmla="*/ 1542133 w 2604940"/>
                <a:gd name="connsiteY343" fmla="*/ 493767 h 732423"/>
                <a:gd name="connsiteX344" fmla="*/ 1542133 w 2604940"/>
                <a:gd name="connsiteY344" fmla="*/ 483847 h 732423"/>
                <a:gd name="connsiteX345" fmla="*/ 1551003 w 2604940"/>
                <a:gd name="connsiteY345" fmla="*/ 474978 h 732423"/>
                <a:gd name="connsiteX346" fmla="*/ 1560922 w 2604940"/>
                <a:gd name="connsiteY346" fmla="*/ 474978 h 732423"/>
                <a:gd name="connsiteX347" fmla="*/ 1560922 w 2604940"/>
                <a:gd name="connsiteY347" fmla="*/ 484898 h 732423"/>
                <a:gd name="connsiteX348" fmla="*/ 1552053 w 2604940"/>
                <a:gd name="connsiteY348" fmla="*/ 493767 h 732423"/>
                <a:gd name="connsiteX349" fmla="*/ 1547151 w 2604940"/>
                <a:gd name="connsiteY349" fmla="*/ 495751 h 732423"/>
                <a:gd name="connsiteX350" fmla="*/ 1573526 w 2604940"/>
                <a:gd name="connsiteY350" fmla="*/ 469376 h 732423"/>
                <a:gd name="connsiteX351" fmla="*/ 1568625 w 2604940"/>
                <a:gd name="connsiteY351" fmla="*/ 467276 h 732423"/>
                <a:gd name="connsiteX352" fmla="*/ 1568625 w 2604940"/>
                <a:gd name="connsiteY352" fmla="*/ 457356 h 732423"/>
                <a:gd name="connsiteX353" fmla="*/ 1577494 w 2604940"/>
                <a:gd name="connsiteY353" fmla="*/ 448487 h 732423"/>
                <a:gd name="connsiteX354" fmla="*/ 1587414 w 2604940"/>
                <a:gd name="connsiteY354" fmla="*/ 448487 h 732423"/>
                <a:gd name="connsiteX355" fmla="*/ 1587414 w 2604940"/>
                <a:gd name="connsiteY355" fmla="*/ 458406 h 732423"/>
                <a:gd name="connsiteX356" fmla="*/ 1578544 w 2604940"/>
                <a:gd name="connsiteY356" fmla="*/ 467276 h 732423"/>
                <a:gd name="connsiteX357" fmla="*/ 1573643 w 2604940"/>
                <a:gd name="connsiteY357" fmla="*/ 469260 h 732423"/>
                <a:gd name="connsiteX358" fmla="*/ 1600134 w 2604940"/>
                <a:gd name="connsiteY358" fmla="*/ 442885 h 732423"/>
                <a:gd name="connsiteX359" fmla="*/ 1595233 w 2604940"/>
                <a:gd name="connsiteY359" fmla="*/ 440784 h 732423"/>
                <a:gd name="connsiteX360" fmla="*/ 1595233 w 2604940"/>
                <a:gd name="connsiteY360" fmla="*/ 430865 h 732423"/>
                <a:gd name="connsiteX361" fmla="*/ 1604102 w 2604940"/>
                <a:gd name="connsiteY361" fmla="*/ 421995 h 732423"/>
                <a:gd name="connsiteX362" fmla="*/ 1614022 w 2604940"/>
                <a:gd name="connsiteY362" fmla="*/ 421995 h 732423"/>
                <a:gd name="connsiteX363" fmla="*/ 1614022 w 2604940"/>
                <a:gd name="connsiteY363" fmla="*/ 431915 h 732423"/>
                <a:gd name="connsiteX364" fmla="*/ 1605152 w 2604940"/>
                <a:gd name="connsiteY364" fmla="*/ 440784 h 732423"/>
                <a:gd name="connsiteX365" fmla="*/ 1600251 w 2604940"/>
                <a:gd name="connsiteY365" fmla="*/ 442768 h 732423"/>
                <a:gd name="connsiteX366" fmla="*/ 1626742 w 2604940"/>
                <a:gd name="connsiteY366" fmla="*/ 416394 h 732423"/>
                <a:gd name="connsiteX367" fmla="*/ 1621841 w 2604940"/>
                <a:gd name="connsiteY367" fmla="*/ 414293 h 732423"/>
                <a:gd name="connsiteX368" fmla="*/ 1621841 w 2604940"/>
                <a:gd name="connsiteY368" fmla="*/ 404373 h 732423"/>
                <a:gd name="connsiteX369" fmla="*/ 1630710 w 2604940"/>
                <a:gd name="connsiteY369" fmla="*/ 395504 h 732423"/>
                <a:gd name="connsiteX370" fmla="*/ 1640630 w 2604940"/>
                <a:gd name="connsiteY370" fmla="*/ 395504 h 732423"/>
                <a:gd name="connsiteX371" fmla="*/ 1640630 w 2604940"/>
                <a:gd name="connsiteY371" fmla="*/ 405424 h 732423"/>
                <a:gd name="connsiteX372" fmla="*/ 1631760 w 2604940"/>
                <a:gd name="connsiteY372" fmla="*/ 414293 h 732423"/>
                <a:gd name="connsiteX373" fmla="*/ 1626859 w 2604940"/>
                <a:gd name="connsiteY373" fmla="*/ 416277 h 732423"/>
                <a:gd name="connsiteX374" fmla="*/ 1653234 w 2604940"/>
                <a:gd name="connsiteY374" fmla="*/ 390019 h 732423"/>
                <a:gd name="connsiteX375" fmla="*/ 1648332 w 2604940"/>
                <a:gd name="connsiteY375" fmla="*/ 387918 h 732423"/>
                <a:gd name="connsiteX376" fmla="*/ 1648332 w 2604940"/>
                <a:gd name="connsiteY376" fmla="*/ 377999 h 732423"/>
                <a:gd name="connsiteX377" fmla="*/ 1657202 w 2604940"/>
                <a:gd name="connsiteY377" fmla="*/ 369129 h 732423"/>
                <a:gd name="connsiteX378" fmla="*/ 1667122 w 2604940"/>
                <a:gd name="connsiteY378" fmla="*/ 369129 h 732423"/>
                <a:gd name="connsiteX379" fmla="*/ 1667122 w 2604940"/>
                <a:gd name="connsiteY379" fmla="*/ 379049 h 732423"/>
                <a:gd name="connsiteX380" fmla="*/ 1658252 w 2604940"/>
                <a:gd name="connsiteY380" fmla="*/ 387918 h 732423"/>
                <a:gd name="connsiteX381" fmla="*/ 1653350 w 2604940"/>
                <a:gd name="connsiteY381" fmla="*/ 389902 h 732423"/>
                <a:gd name="connsiteX382" fmla="*/ 1679842 w 2604940"/>
                <a:gd name="connsiteY382" fmla="*/ 363527 h 732423"/>
                <a:gd name="connsiteX383" fmla="*/ 1674940 w 2604940"/>
                <a:gd name="connsiteY383" fmla="*/ 361427 h 732423"/>
                <a:gd name="connsiteX384" fmla="*/ 1674940 w 2604940"/>
                <a:gd name="connsiteY384" fmla="*/ 351507 h 732423"/>
                <a:gd name="connsiteX385" fmla="*/ 1683810 w 2604940"/>
                <a:gd name="connsiteY385" fmla="*/ 342638 h 732423"/>
                <a:gd name="connsiteX386" fmla="*/ 1693730 w 2604940"/>
                <a:gd name="connsiteY386" fmla="*/ 342638 h 732423"/>
                <a:gd name="connsiteX387" fmla="*/ 1693730 w 2604940"/>
                <a:gd name="connsiteY387" fmla="*/ 352557 h 732423"/>
                <a:gd name="connsiteX388" fmla="*/ 1684860 w 2604940"/>
                <a:gd name="connsiteY388" fmla="*/ 361427 h 732423"/>
                <a:gd name="connsiteX389" fmla="*/ 1679958 w 2604940"/>
                <a:gd name="connsiteY389" fmla="*/ 363411 h 732423"/>
                <a:gd name="connsiteX390" fmla="*/ 1706333 w 2604940"/>
                <a:gd name="connsiteY390" fmla="*/ 337036 h 732423"/>
                <a:gd name="connsiteX391" fmla="*/ 1701432 w 2604940"/>
                <a:gd name="connsiteY391" fmla="*/ 334936 h 732423"/>
                <a:gd name="connsiteX392" fmla="*/ 1701432 w 2604940"/>
                <a:gd name="connsiteY392" fmla="*/ 325016 h 732423"/>
                <a:gd name="connsiteX393" fmla="*/ 1710301 w 2604940"/>
                <a:gd name="connsiteY393" fmla="*/ 316146 h 732423"/>
                <a:gd name="connsiteX394" fmla="*/ 1720221 w 2604940"/>
                <a:gd name="connsiteY394" fmla="*/ 316146 h 732423"/>
                <a:gd name="connsiteX395" fmla="*/ 1720221 w 2604940"/>
                <a:gd name="connsiteY395" fmla="*/ 326066 h 732423"/>
                <a:gd name="connsiteX396" fmla="*/ 1711351 w 2604940"/>
                <a:gd name="connsiteY396" fmla="*/ 334936 h 732423"/>
                <a:gd name="connsiteX397" fmla="*/ 1706450 w 2604940"/>
                <a:gd name="connsiteY397" fmla="*/ 336919 h 732423"/>
                <a:gd name="connsiteX398" fmla="*/ 1732941 w 2604940"/>
                <a:gd name="connsiteY398" fmla="*/ 310545 h 732423"/>
                <a:gd name="connsiteX399" fmla="*/ 1728040 w 2604940"/>
                <a:gd name="connsiteY399" fmla="*/ 308444 h 732423"/>
                <a:gd name="connsiteX400" fmla="*/ 1728040 w 2604940"/>
                <a:gd name="connsiteY400" fmla="*/ 298525 h 732423"/>
                <a:gd name="connsiteX401" fmla="*/ 1736909 w 2604940"/>
                <a:gd name="connsiteY401" fmla="*/ 289655 h 732423"/>
                <a:gd name="connsiteX402" fmla="*/ 1746829 w 2604940"/>
                <a:gd name="connsiteY402" fmla="*/ 289655 h 732423"/>
                <a:gd name="connsiteX403" fmla="*/ 1746829 w 2604940"/>
                <a:gd name="connsiteY403" fmla="*/ 299575 h 732423"/>
                <a:gd name="connsiteX404" fmla="*/ 1737960 w 2604940"/>
                <a:gd name="connsiteY404" fmla="*/ 308444 h 732423"/>
                <a:gd name="connsiteX405" fmla="*/ 1733058 w 2604940"/>
                <a:gd name="connsiteY405" fmla="*/ 310428 h 732423"/>
                <a:gd name="connsiteX406" fmla="*/ 1759433 w 2604940"/>
                <a:gd name="connsiteY406" fmla="*/ 284053 h 732423"/>
                <a:gd name="connsiteX407" fmla="*/ 1754531 w 2604940"/>
                <a:gd name="connsiteY407" fmla="*/ 281953 h 732423"/>
                <a:gd name="connsiteX408" fmla="*/ 1754531 w 2604940"/>
                <a:gd name="connsiteY408" fmla="*/ 272033 h 732423"/>
                <a:gd name="connsiteX409" fmla="*/ 1763401 w 2604940"/>
                <a:gd name="connsiteY409" fmla="*/ 263163 h 732423"/>
                <a:gd name="connsiteX410" fmla="*/ 1773320 w 2604940"/>
                <a:gd name="connsiteY410" fmla="*/ 263163 h 732423"/>
                <a:gd name="connsiteX411" fmla="*/ 1773320 w 2604940"/>
                <a:gd name="connsiteY411" fmla="*/ 273083 h 732423"/>
                <a:gd name="connsiteX412" fmla="*/ 1764451 w 2604940"/>
                <a:gd name="connsiteY412" fmla="*/ 281953 h 732423"/>
                <a:gd name="connsiteX413" fmla="*/ 1759550 w 2604940"/>
                <a:gd name="connsiteY413" fmla="*/ 283937 h 732423"/>
                <a:gd name="connsiteX414" fmla="*/ 1786041 w 2604940"/>
                <a:gd name="connsiteY414" fmla="*/ 257562 h 732423"/>
                <a:gd name="connsiteX415" fmla="*/ 1781140 w 2604940"/>
                <a:gd name="connsiteY415" fmla="*/ 255461 h 732423"/>
                <a:gd name="connsiteX416" fmla="*/ 1781140 w 2604940"/>
                <a:gd name="connsiteY416" fmla="*/ 245542 h 732423"/>
                <a:gd name="connsiteX417" fmla="*/ 1790009 w 2604940"/>
                <a:gd name="connsiteY417" fmla="*/ 236672 h 732423"/>
                <a:gd name="connsiteX418" fmla="*/ 1799928 w 2604940"/>
                <a:gd name="connsiteY418" fmla="*/ 236672 h 732423"/>
                <a:gd name="connsiteX419" fmla="*/ 1799928 w 2604940"/>
                <a:gd name="connsiteY419" fmla="*/ 246592 h 732423"/>
                <a:gd name="connsiteX420" fmla="*/ 1791059 w 2604940"/>
                <a:gd name="connsiteY420" fmla="*/ 255461 h 732423"/>
                <a:gd name="connsiteX421" fmla="*/ 1786158 w 2604940"/>
                <a:gd name="connsiteY421" fmla="*/ 257445 h 732423"/>
                <a:gd name="connsiteX422" fmla="*/ 1812649 w 2604940"/>
                <a:gd name="connsiteY422" fmla="*/ 231070 h 732423"/>
                <a:gd name="connsiteX423" fmla="*/ 1807748 w 2604940"/>
                <a:gd name="connsiteY423" fmla="*/ 228970 h 732423"/>
                <a:gd name="connsiteX424" fmla="*/ 1807748 w 2604940"/>
                <a:gd name="connsiteY424" fmla="*/ 219050 h 732423"/>
                <a:gd name="connsiteX425" fmla="*/ 1816617 w 2604940"/>
                <a:gd name="connsiteY425" fmla="*/ 210181 h 732423"/>
                <a:gd name="connsiteX426" fmla="*/ 1826537 w 2604940"/>
                <a:gd name="connsiteY426" fmla="*/ 210181 h 732423"/>
                <a:gd name="connsiteX427" fmla="*/ 1826537 w 2604940"/>
                <a:gd name="connsiteY427" fmla="*/ 220101 h 732423"/>
                <a:gd name="connsiteX428" fmla="*/ 1817667 w 2604940"/>
                <a:gd name="connsiteY428" fmla="*/ 228970 h 732423"/>
                <a:gd name="connsiteX429" fmla="*/ 1812766 w 2604940"/>
                <a:gd name="connsiteY429" fmla="*/ 230954 h 732423"/>
                <a:gd name="connsiteX430" fmla="*/ 1839141 w 2604940"/>
                <a:gd name="connsiteY430" fmla="*/ 204579 h 732423"/>
                <a:gd name="connsiteX431" fmla="*/ 1834239 w 2604940"/>
                <a:gd name="connsiteY431" fmla="*/ 202478 h 732423"/>
                <a:gd name="connsiteX432" fmla="*/ 1834239 w 2604940"/>
                <a:gd name="connsiteY432" fmla="*/ 192559 h 732423"/>
                <a:gd name="connsiteX433" fmla="*/ 1843108 w 2604940"/>
                <a:gd name="connsiteY433" fmla="*/ 183689 h 732423"/>
                <a:gd name="connsiteX434" fmla="*/ 1853028 w 2604940"/>
                <a:gd name="connsiteY434" fmla="*/ 183689 h 732423"/>
                <a:gd name="connsiteX435" fmla="*/ 1853028 w 2604940"/>
                <a:gd name="connsiteY435" fmla="*/ 193609 h 732423"/>
                <a:gd name="connsiteX436" fmla="*/ 1844159 w 2604940"/>
                <a:gd name="connsiteY436" fmla="*/ 202478 h 732423"/>
                <a:gd name="connsiteX437" fmla="*/ 1839257 w 2604940"/>
                <a:gd name="connsiteY437" fmla="*/ 204462 h 732423"/>
                <a:gd name="connsiteX438" fmla="*/ 1865749 w 2604940"/>
                <a:gd name="connsiteY438" fmla="*/ 178204 h 732423"/>
                <a:gd name="connsiteX439" fmla="*/ 1860847 w 2604940"/>
                <a:gd name="connsiteY439" fmla="*/ 176104 h 732423"/>
                <a:gd name="connsiteX440" fmla="*/ 1860847 w 2604940"/>
                <a:gd name="connsiteY440" fmla="*/ 166184 h 732423"/>
                <a:gd name="connsiteX441" fmla="*/ 1869716 w 2604940"/>
                <a:gd name="connsiteY441" fmla="*/ 157315 h 732423"/>
                <a:gd name="connsiteX442" fmla="*/ 1879636 w 2604940"/>
                <a:gd name="connsiteY442" fmla="*/ 157315 h 732423"/>
                <a:gd name="connsiteX443" fmla="*/ 1879636 w 2604940"/>
                <a:gd name="connsiteY443" fmla="*/ 167235 h 732423"/>
                <a:gd name="connsiteX444" fmla="*/ 1870767 w 2604940"/>
                <a:gd name="connsiteY444" fmla="*/ 176104 h 732423"/>
                <a:gd name="connsiteX445" fmla="*/ 1865865 w 2604940"/>
                <a:gd name="connsiteY445" fmla="*/ 178088 h 732423"/>
                <a:gd name="connsiteX446" fmla="*/ 1892240 w 2604940"/>
                <a:gd name="connsiteY446" fmla="*/ 151713 h 732423"/>
                <a:gd name="connsiteX447" fmla="*/ 1887339 w 2604940"/>
                <a:gd name="connsiteY447" fmla="*/ 149612 h 732423"/>
                <a:gd name="connsiteX448" fmla="*/ 1887339 w 2604940"/>
                <a:gd name="connsiteY448" fmla="*/ 139693 h 732423"/>
                <a:gd name="connsiteX449" fmla="*/ 1896208 w 2604940"/>
                <a:gd name="connsiteY449" fmla="*/ 130823 h 732423"/>
                <a:gd name="connsiteX450" fmla="*/ 1906128 w 2604940"/>
                <a:gd name="connsiteY450" fmla="*/ 130823 h 732423"/>
                <a:gd name="connsiteX451" fmla="*/ 1906128 w 2604940"/>
                <a:gd name="connsiteY451" fmla="*/ 140743 h 732423"/>
                <a:gd name="connsiteX452" fmla="*/ 1897258 w 2604940"/>
                <a:gd name="connsiteY452" fmla="*/ 149612 h 732423"/>
                <a:gd name="connsiteX453" fmla="*/ 1892357 w 2604940"/>
                <a:gd name="connsiteY453" fmla="*/ 151596 h 732423"/>
                <a:gd name="connsiteX454" fmla="*/ 1918848 w 2604940"/>
                <a:gd name="connsiteY454" fmla="*/ 125222 h 732423"/>
                <a:gd name="connsiteX455" fmla="*/ 1913947 w 2604940"/>
                <a:gd name="connsiteY455" fmla="*/ 123121 h 732423"/>
                <a:gd name="connsiteX456" fmla="*/ 1913947 w 2604940"/>
                <a:gd name="connsiteY456" fmla="*/ 113201 h 732423"/>
                <a:gd name="connsiteX457" fmla="*/ 1922816 w 2604940"/>
                <a:gd name="connsiteY457" fmla="*/ 104332 h 732423"/>
                <a:gd name="connsiteX458" fmla="*/ 1932736 w 2604940"/>
                <a:gd name="connsiteY458" fmla="*/ 104332 h 732423"/>
                <a:gd name="connsiteX459" fmla="*/ 1932736 w 2604940"/>
                <a:gd name="connsiteY459" fmla="*/ 114252 h 732423"/>
                <a:gd name="connsiteX460" fmla="*/ 1923867 w 2604940"/>
                <a:gd name="connsiteY460" fmla="*/ 123121 h 732423"/>
                <a:gd name="connsiteX461" fmla="*/ 1918965 w 2604940"/>
                <a:gd name="connsiteY461" fmla="*/ 125105 h 732423"/>
                <a:gd name="connsiteX462" fmla="*/ 1945456 w 2604940"/>
                <a:gd name="connsiteY462" fmla="*/ 98730 h 732423"/>
                <a:gd name="connsiteX463" fmla="*/ 1940555 w 2604940"/>
                <a:gd name="connsiteY463" fmla="*/ 96629 h 732423"/>
                <a:gd name="connsiteX464" fmla="*/ 1940555 w 2604940"/>
                <a:gd name="connsiteY464" fmla="*/ 86710 h 732423"/>
                <a:gd name="connsiteX465" fmla="*/ 1949424 w 2604940"/>
                <a:gd name="connsiteY465" fmla="*/ 77841 h 732423"/>
                <a:gd name="connsiteX466" fmla="*/ 1959344 w 2604940"/>
                <a:gd name="connsiteY466" fmla="*/ 77841 h 732423"/>
                <a:gd name="connsiteX467" fmla="*/ 1959344 w 2604940"/>
                <a:gd name="connsiteY467" fmla="*/ 87760 h 732423"/>
                <a:gd name="connsiteX468" fmla="*/ 1950475 w 2604940"/>
                <a:gd name="connsiteY468" fmla="*/ 96629 h 732423"/>
                <a:gd name="connsiteX469" fmla="*/ 1945573 w 2604940"/>
                <a:gd name="connsiteY469" fmla="*/ 98614 h 732423"/>
                <a:gd name="connsiteX470" fmla="*/ 1971948 w 2604940"/>
                <a:gd name="connsiteY470" fmla="*/ 72239 h 732423"/>
                <a:gd name="connsiteX471" fmla="*/ 1967046 w 2604940"/>
                <a:gd name="connsiteY471" fmla="*/ 70138 h 732423"/>
                <a:gd name="connsiteX472" fmla="*/ 1967046 w 2604940"/>
                <a:gd name="connsiteY472" fmla="*/ 60218 h 732423"/>
                <a:gd name="connsiteX473" fmla="*/ 1975916 w 2604940"/>
                <a:gd name="connsiteY473" fmla="*/ 51349 h 732423"/>
                <a:gd name="connsiteX474" fmla="*/ 1985835 w 2604940"/>
                <a:gd name="connsiteY474" fmla="*/ 51349 h 732423"/>
                <a:gd name="connsiteX475" fmla="*/ 1985835 w 2604940"/>
                <a:gd name="connsiteY475" fmla="*/ 61269 h 732423"/>
                <a:gd name="connsiteX476" fmla="*/ 1976966 w 2604940"/>
                <a:gd name="connsiteY476" fmla="*/ 70138 h 732423"/>
                <a:gd name="connsiteX477" fmla="*/ 1972064 w 2604940"/>
                <a:gd name="connsiteY477" fmla="*/ 72122 h 732423"/>
                <a:gd name="connsiteX478" fmla="*/ 1998556 w 2604940"/>
                <a:gd name="connsiteY478" fmla="*/ 45747 h 732423"/>
                <a:gd name="connsiteX479" fmla="*/ 1993654 w 2604940"/>
                <a:gd name="connsiteY479" fmla="*/ 43647 h 732423"/>
                <a:gd name="connsiteX480" fmla="*/ 1993654 w 2604940"/>
                <a:gd name="connsiteY480" fmla="*/ 33727 h 732423"/>
                <a:gd name="connsiteX481" fmla="*/ 2002524 w 2604940"/>
                <a:gd name="connsiteY481" fmla="*/ 24858 h 732423"/>
                <a:gd name="connsiteX482" fmla="*/ 2012444 w 2604940"/>
                <a:gd name="connsiteY482" fmla="*/ 24858 h 732423"/>
                <a:gd name="connsiteX483" fmla="*/ 2012444 w 2604940"/>
                <a:gd name="connsiteY483" fmla="*/ 34777 h 732423"/>
                <a:gd name="connsiteX484" fmla="*/ 2003574 w 2604940"/>
                <a:gd name="connsiteY484" fmla="*/ 43647 h 732423"/>
                <a:gd name="connsiteX485" fmla="*/ 1998672 w 2604940"/>
                <a:gd name="connsiteY485" fmla="*/ 45631 h 732423"/>
                <a:gd name="connsiteX486" fmla="*/ 2025047 w 2604940"/>
                <a:gd name="connsiteY486" fmla="*/ 19256 h 732423"/>
                <a:gd name="connsiteX487" fmla="*/ 2020146 w 2604940"/>
                <a:gd name="connsiteY487" fmla="*/ 17155 h 732423"/>
                <a:gd name="connsiteX488" fmla="*/ 2020146 w 2604940"/>
                <a:gd name="connsiteY488" fmla="*/ 7235 h 732423"/>
                <a:gd name="connsiteX489" fmla="*/ 2025514 w 2604940"/>
                <a:gd name="connsiteY489" fmla="*/ 1984 h 732423"/>
                <a:gd name="connsiteX490" fmla="*/ 2030415 w 2604940"/>
                <a:gd name="connsiteY490" fmla="*/ 0 h 732423"/>
                <a:gd name="connsiteX491" fmla="*/ 2035434 w 2604940"/>
                <a:gd name="connsiteY491" fmla="*/ 0 h 732423"/>
                <a:gd name="connsiteX492" fmla="*/ 2042436 w 2604940"/>
                <a:gd name="connsiteY492" fmla="*/ 7002 h 732423"/>
                <a:gd name="connsiteX493" fmla="*/ 2035434 w 2604940"/>
                <a:gd name="connsiteY493" fmla="*/ 14004 h 732423"/>
                <a:gd name="connsiteX494" fmla="*/ 2033333 w 2604940"/>
                <a:gd name="connsiteY494" fmla="*/ 14004 h 732423"/>
                <a:gd name="connsiteX495" fmla="*/ 2030065 w 2604940"/>
                <a:gd name="connsiteY495" fmla="*/ 17272 h 732423"/>
                <a:gd name="connsiteX496" fmla="*/ 2025164 w 2604940"/>
                <a:gd name="connsiteY496" fmla="*/ 19256 h 732423"/>
                <a:gd name="connsiteX497" fmla="*/ 2597939 w 2604940"/>
                <a:gd name="connsiteY497" fmla="*/ 14354 h 732423"/>
                <a:gd name="connsiteX498" fmla="*/ 2585451 w 2604940"/>
                <a:gd name="connsiteY498" fmla="*/ 14354 h 732423"/>
                <a:gd name="connsiteX499" fmla="*/ 2578450 w 2604940"/>
                <a:gd name="connsiteY499" fmla="*/ 7352 h 732423"/>
                <a:gd name="connsiteX500" fmla="*/ 2585451 w 2604940"/>
                <a:gd name="connsiteY500" fmla="*/ 350 h 732423"/>
                <a:gd name="connsiteX501" fmla="*/ 2597939 w 2604940"/>
                <a:gd name="connsiteY501" fmla="*/ 350 h 732423"/>
                <a:gd name="connsiteX502" fmla="*/ 2604941 w 2604940"/>
                <a:gd name="connsiteY502" fmla="*/ 7352 h 732423"/>
                <a:gd name="connsiteX503" fmla="*/ 2597939 w 2604940"/>
                <a:gd name="connsiteY503" fmla="*/ 14354 h 732423"/>
                <a:gd name="connsiteX504" fmla="*/ 2560361 w 2604940"/>
                <a:gd name="connsiteY504" fmla="*/ 14354 h 732423"/>
                <a:gd name="connsiteX505" fmla="*/ 2547873 w 2604940"/>
                <a:gd name="connsiteY505" fmla="*/ 14354 h 732423"/>
                <a:gd name="connsiteX506" fmla="*/ 2540871 w 2604940"/>
                <a:gd name="connsiteY506" fmla="*/ 7352 h 732423"/>
                <a:gd name="connsiteX507" fmla="*/ 2547873 w 2604940"/>
                <a:gd name="connsiteY507" fmla="*/ 350 h 732423"/>
                <a:gd name="connsiteX508" fmla="*/ 2560361 w 2604940"/>
                <a:gd name="connsiteY508" fmla="*/ 350 h 732423"/>
                <a:gd name="connsiteX509" fmla="*/ 2567363 w 2604940"/>
                <a:gd name="connsiteY509" fmla="*/ 7352 h 732423"/>
                <a:gd name="connsiteX510" fmla="*/ 2560361 w 2604940"/>
                <a:gd name="connsiteY510" fmla="*/ 14354 h 732423"/>
                <a:gd name="connsiteX511" fmla="*/ 2522899 w 2604940"/>
                <a:gd name="connsiteY511" fmla="*/ 14354 h 732423"/>
                <a:gd name="connsiteX512" fmla="*/ 2510412 w 2604940"/>
                <a:gd name="connsiteY512" fmla="*/ 14354 h 732423"/>
                <a:gd name="connsiteX513" fmla="*/ 2503410 w 2604940"/>
                <a:gd name="connsiteY513" fmla="*/ 7352 h 732423"/>
                <a:gd name="connsiteX514" fmla="*/ 2510412 w 2604940"/>
                <a:gd name="connsiteY514" fmla="*/ 350 h 732423"/>
                <a:gd name="connsiteX515" fmla="*/ 2522899 w 2604940"/>
                <a:gd name="connsiteY515" fmla="*/ 350 h 732423"/>
                <a:gd name="connsiteX516" fmla="*/ 2529901 w 2604940"/>
                <a:gd name="connsiteY516" fmla="*/ 7352 h 732423"/>
                <a:gd name="connsiteX517" fmla="*/ 2522899 w 2604940"/>
                <a:gd name="connsiteY517" fmla="*/ 14354 h 732423"/>
                <a:gd name="connsiteX518" fmla="*/ 2485438 w 2604940"/>
                <a:gd name="connsiteY518" fmla="*/ 14238 h 732423"/>
                <a:gd name="connsiteX519" fmla="*/ 2472951 w 2604940"/>
                <a:gd name="connsiteY519" fmla="*/ 14238 h 732423"/>
                <a:gd name="connsiteX520" fmla="*/ 2465948 w 2604940"/>
                <a:gd name="connsiteY520" fmla="*/ 7235 h 732423"/>
                <a:gd name="connsiteX521" fmla="*/ 2472951 w 2604940"/>
                <a:gd name="connsiteY521" fmla="*/ 233 h 732423"/>
                <a:gd name="connsiteX522" fmla="*/ 2485438 w 2604940"/>
                <a:gd name="connsiteY522" fmla="*/ 233 h 732423"/>
                <a:gd name="connsiteX523" fmla="*/ 2492440 w 2604940"/>
                <a:gd name="connsiteY523" fmla="*/ 7235 h 732423"/>
                <a:gd name="connsiteX524" fmla="*/ 2485438 w 2604940"/>
                <a:gd name="connsiteY524" fmla="*/ 14238 h 732423"/>
                <a:gd name="connsiteX525" fmla="*/ 2447860 w 2604940"/>
                <a:gd name="connsiteY525" fmla="*/ 14238 h 732423"/>
                <a:gd name="connsiteX526" fmla="*/ 2435373 w 2604940"/>
                <a:gd name="connsiteY526" fmla="*/ 14238 h 732423"/>
                <a:gd name="connsiteX527" fmla="*/ 2428370 w 2604940"/>
                <a:gd name="connsiteY527" fmla="*/ 7235 h 732423"/>
                <a:gd name="connsiteX528" fmla="*/ 2435373 w 2604940"/>
                <a:gd name="connsiteY528" fmla="*/ 233 h 732423"/>
                <a:gd name="connsiteX529" fmla="*/ 2447860 w 2604940"/>
                <a:gd name="connsiteY529" fmla="*/ 233 h 732423"/>
                <a:gd name="connsiteX530" fmla="*/ 2454862 w 2604940"/>
                <a:gd name="connsiteY530" fmla="*/ 7235 h 732423"/>
                <a:gd name="connsiteX531" fmla="*/ 2447860 w 2604940"/>
                <a:gd name="connsiteY531" fmla="*/ 14238 h 732423"/>
                <a:gd name="connsiteX532" fmla="*/ 2410398 w 2604940"/>
                <a:gd name="connsiteY532" fmla="*/ 14238 h 732423"/>
                <a:gd name="connsiteX533" fmla="*/ 2397911 w 2604940"/>
                <a:gd name="connsiteY533" fmla="*/ 14238 h 732423"/>
                <a:gd name="connsiteX534" fmla="*/ 2390909 w 2604940"/>
                <a:gd name="connsiteY534" fmla="*/ 7235 h 732423"/>
                <a:gd name="connsiteX535" fmla="*/ 2397911 w 2604940"/>
                <a:gd name="connsiteY535" fmla="*/ 233 h 732423"/>
                <a:gd name="connsiteX536" fmla="*/ 2410398 w 2604940"/>
                <a:gd name="connsiteY536" fmla="*/ 233 h 732423"/>
                <a:gd name="connsiteX537" fmla="*/ 2417400 w 2604940"/>
                <a:gd name="connsiteY537" fmla="*/ 7235 h 732423"/>
                <a:gd name="connsiteX538" fmla="*/ 2410398 w 2604940"/>
                <a:gd name="connsiteY538" fmla="*/ 14238 h 732423"/>
                <a:gd name="connsiteX539" fmla="*/ 2372937 w 2604940"/>
                <a:gd name="connsiteY539" fmla="*/ 14238 h 732423"/>
                <a:gd name="connsiteX540" fmla="*/ 2360449 w 2604940"/>
                <a:gd name="connsiteY540" fmla="*/ 14238 h 732423"/>
                <a:gd name="connsiteX541" fmla="*/ 2353448 w 2604940"/>
                <a:gd name="connsiteY541" fmla="*/ 7235 h 732423"/>
                <a:gd name="connsiteX542" fmla="*/ 2360449 w 2604940"/>
                <a:gd name="connsiteY542" fmla="*/ 233 h 732423"/>
                <a:gd name="connsiteX543" fmla="*/ 2372937 w 2604940"/>
                <a:gd name="connsiteY543" fmla="*/ 233 h 732423"/>
                <a:gd name="connsiteX544" fmla="*/ 2379939 w 2604940"/>
                <a:gd name="connsiteY544" fmla="*/ 7235 h 732423"/>
                <a:gd name="connsiteX545" fmla="*/ 2372937 w 2604940"/>
                <a:gd name="connsiteY545" fmla="*/ 14238 h 732423"/>
                <a:gd name="connsiteX546" fmla="*/ 2335359 w 2604940"/>
                <a:gd name="connsiteY546" fmla="*/ 14238 h 732423"/>
                <a:gd name="connsiteX547" fmla="*/ 2322871 w 2604940"/>
                <a:gd name="connsiteY547" fmla="*/ 14238 h 732423"/>
                <a:gd name="connsiteX548" fmla="*/ 2315869 w 2604940"/>
                <a:gd name="connsiteY548" fmla="*/ 7235 h 732423"/>
                <a:gd name="connsiteX549" fmla="*/ 2322871 w 2604940"/>
                <a:gd name="connsiteY549" fmla="*/ 233 h 732423"/>
                <a:gd name="connsiteX550" fmla="*/ 2335359 w 2604940"/>
                <a:gd name="connsiteY550" fmla="*/ 233 h 732423"/>
                <a:gd name="connsiteX551" fmla="*/ 2342361 w 2604940"/>
                <a:gd name="connsiteY551" fmla="*/ 7235 h 732423"/>
                <a:gd name="connsiteX552" fmla="*/ 2335359 w 2604940"/>
                <a:gd name="connsiteY552" fmla="*/ 14238 h 732423"/>
                <a:gd name="connsiteX553" fmla="*/ 2297897 w 2604940"/>
                <a:gd name="connsiteY553" fmla="*/ 14121 h 732423"/>
                <a:gd name="connsiteX554" fmla="*/ 2285410 w 2604940"/>
                <a:gd name="connsiteY554" fmla="*/ 14121 h 732423"/>
                <a:gd name="connsiteX555" fmla="*/ 2278408 w 2604940"/>
                <a:gd name="connsiteY555" fmla="*/ 7119 h 732423"/>
                <a:gd name="connsiteX556" fmla="*/ 2285410 w 2604940"/>
                <a:gd name="connsiteY556" fmla="*/ 117 h 732423"/>
                <a:gd name="connsiteX557" fmla="*/ 2297897 w 2604940"/>
                <a:gd name="connsiteY557" fmla="*/ 117 h 732423"/>
                <a:gd name="connsiteX558" fmla="*/ 2304899 w 2604940"/>
                <a:gd name="connsiteY558" fmla="*/ 7119 h 732423"/>
                <a:gd name="connsiteX559" fmla="*/ 2297897 w 2604940"/>
                <a:gd name="connsiteY559" fmla="*/ 14121 h 732423"/>
                <a:gd name="connsiteX560" fmla="*/ 2260436 w 2604940"/>
                <a:gd name="connsiteY560" fmla="*/ 14121 h 732423"/>
                <a:gd name="connsiteX561" fmla="*/ 2247949 w 2604940"/>
                <a:gd name="connsiteY561" fmla="*/ 14121 h 732423"/>
                <a:gd name="connsiteX562" fmla="*/ 2240946 w 2604940"/>
                <a:gd name="connsiteY562" fmla="*/ 7119 h 732423"/>
                <a:gd name="connsiteX563" fmla="*/ 2247949 w 2604940"/>
                <a:gd name="connsiteY563" fmla="*/ 117 h 732423"/>
                <a:gd name="connsiteX564" fmla="*/ 2260436 w 2604940"/>
                <a:gd name="connsiteY564" fmla="*/ 117 h 732423"/>
                <a:gd name="connsiteX565" fmla="*/ 2267438 w 2604940"/>
                <a:gd name="connsiteY565" fmla="*/ 7119 h 732423"/>
                <a:gd name="connsiteX566" fmla="*/ 2260436 w 2604940"/>
                <a:gd name="connsiteY566" fmla="*/ 14121 h 732423"/>
                <a:gd name="connsiteX567" fmla="*/ 2222858 w 2604940"/>
                <a:gd name="connsiteY567" fmla="*/ 14121 h 732423"/>
                <a:gd name="connsiteX568" fmla="*/ 2210371 w 2604940"/>
                <a:gd name="connsiteY568" fmla="*/ 14121 h 732423"/>
                <a:gd name="connsiteX569" fmla="*/ 2203368 w 2604940"/>
                <a:gd name="connsiteY569" fmla="*/ 7119 h 732423"/>
                <a:gd name="connsiteX570" fmla="*/ 2210371 w 2604940"/>
                <a:gd name="connsiteY570" fmla="*/ 117 h 732423"/>
                <a:gd name="connsiteX571" fmla="*/ 2222858 w 2604940"/>
                <a:gd name="connsiteY571" fmla="*/ 117 h 732423"/>
                <a:gd name="connsiteX572" fmla="*/ 2229860 w 2604940"/>
                <a:gd name="connsiteY572" fmla="*/ 7119 h 732423"/>
                <a:gd name="connsiteX573" fmla="*/ 2222858 w 2604940"/>
                <a:gd name="connsiteY573" fmla="*/ 14121 h 732423"/>
                <a:gd name="connsiteX574" fmla="*/ 2185396 w 2604940"/>
                <a:gd name="connsiteY574" fmla="*/ 14121 h 732423"/>
                <a:gd name="connsiteX575" fmla="*/ 2172909 w 2604940"/>
                <a:gd name="connsiteY575" fmla="*/ 14121 h 732423"/>
                <a:gd name="connsiteX576" fmla="*/ 2165907 w 2604940"/>
                <a:gd name="connsiteY576" fmla="*/ 7119 h 732423"/>
                <a:gd name="connsiteX577" fmla="*/ 2172909 w 2604940"/>
                <a:gd name="connsiteY577" fmla="*/ 117 h 732423"/>
                <a:gd name="connsiteX578" fmla="*/ 2185396 w 2604940"/>
                <a:gd name="connsiteY578" fmla="*/ 117 h 732423"/>
                <a:gd name="connsiteX579" fmla="*/ 2192398 w 2604940"/>
                <a:gd name="connsiteY579" fmla="*/ 7119 h 732423"/>
                <a:gd name="connsiteX580" fmla="*/ 2185396 w 2604940"/>
                <a:gd name="connsiteY580" fmla="*/ 14121 h 732423"/>
                <a:gd name="connsiteX581" fmla="*/ 2147935 w 2604940"/>
                <a:gd name="connsiteY581" fmla="*/ 14121 h 732423"/>
                <a:gd name="connsiteX582" fmla="*/ 2135448 w 2604940"/>
                <a:gd name="connsiteY582" fmla="*/ 14121 h 732423"/>
                <a:gd name="connsiteX583" fmla="*/ 2128446 w 2604940"/>
                <a:gd name="connsiteY583" fmla="*/ 7119 h 732423"/>
                <a:gd name="connsiteX584" fmla="*/ 2135448 w 2604940"/>
                <a:gd name="connsiteY584" fmla="*/ 117 h 732423"/>
                <a:gd name="connsiteX585" fmla="*/ 2147935 w 2604940"/>
                <a:gd name="connsiteY585" fmla="*/ 117 h 732423"/>
                <a:gd name="connsiteX586" fmla="*/ 2154937 w 2604940"/>
                <a:gd name="connsiteY586" fmla="*/ 7119 h 732423"/>
                <a:gd name="connsiteX587" fmla="*/ 2147935 w 2604940"/>
                <a:gd name="connsiteY587" fmla="*/ 14121 h 732423"/>
                <a:gd name="connsiteX588" fmla="*/ 2110357 w 2604940"/>
                <a:gd name="connsiteY588" fmla="*/ 14004 h 732423"/>
                <a:gd name="connsiteX589" fmla="*/ 2097869 w 2604940"/>
                <a:gd name="connsiteY589" fmla="*/ 14004 h 732423"/>
                <a:gd name="connsiteX590" fmla="*/ 2090867 w 2604940"/>
                <a:gd name="connsiteY590" fmla="*/ 7002 h 732423"/>
                <a:gd name="connsiteX591" fmla="*/ 2097869 w 2604940"/>
                <a:gd name="connsiteY591" fmla="*/ 0 h 732423"/>
                <a:gd name="connsiteX592" fmla="*/ 2110357 w 2604940"/>
                <a:gd name="connsiteY592" fmla="*/ 0 h 732423"/>
                <a:gd name="connsiteX593" fmla="*/ 2117359 w 2604940"/>
                <a:gd name="connsiteY593" fmla="*/ 7002 h 732423"/>
                <a:gd name="connsiteX594" fmla="*/ 2110357 w 2604940"/>
                <a:gd name="connsiteY594" fmla="*/ 14004 h 732423"/>
                <a:gd name="connsiteX595" fmla="*/ 2072895 w 2604940"/>
                <a:gd name="connsiteY595" fmla="*/ 14004 h 732423"/>
                <a:gd name="connsiteX596" fmla="*/ 2060408 w 2604940"/>
                <a:gd name="connsiteY596" fmla="*/ 14004 h 732423"/>
                <a:gd name="connsiteX597" fmla="*/ 2053406 w 2604940"/>
                <a:gd name="connsiteY597" fmla="*/ 7002 h 732423"/>
                <a:gd name="connsiteX598" fmla="*/ 2060408 w 2604940"/>
                <a:gd name="connsiteY598" fmla="*/ 0 h 732423"/>
                <a:gd name="connsiteX599" fmla="*/ 2072895 w 2604940"/>
                <a:gd name="connsiteY599" fmla="*/ 0 h 732423"/>
                <a:gd name="connsiteX600" fmla="*/ 2079897 w 2604940"/>
                <a:gd name="connsiteY600" fmla="*/ 7002 h 732423"/>
                <a:gd name="connsiteX601" fmla="*/ 2072895 w 2604940"/>
                <a:gd name="connsiteY601" fmla="*/ 14004 h 732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</a:cxnLst>
              <a:rect l="l" t="t" r="r" b="b"/>
              <a:pathLst>
                <a:path w="2604940" h="732423">
                  <a:moveTo>
                    <a:pt x="1020007" y="732423"/>
                  </a:moveTo>
                  <a:lnTo>
                    <a:pt x="1007520" y="732423"/>
                  </a:lnTo>
                  <a:cubicBezTo>
                    <a:pt x="1003669" y="732423"/>
                    <a:pt x="1000518" y="729272"/>
                    <a:pt x="1000518" y="725421"/>
                  </a:cubicBezTo>
                  <a:cubicBezTo>
                    <a:pt x="1000518" y="721570"/>
                    <a:pt x="1003669" y="718419"/>
                    <a:pt x="1007520" y="718419"/>
                  </a:cubicBezTo>
                  <a:lnTo>
                    <a:pt x="1020007" y="718419"/>
                  </a:lnTo>
                  <a:cubicBezTo>
                    <a:pt x="1023858" y="718419"/>
                    <a:pt x="1027009" y="721570"/>
                    <a:pt x="1027009" y="725421"/>
                  </a:cubicBezTo>
                  <a:cubicBezTo>
                    <a:pt x="1027009" y="729272"/>
                    <a:pt x="1023858" y="732423"/>
                    <a:pt x="1020007" y="732423"/>
                  </a:cubicBezTo>
                  <a:close/>
                  <a:moveTo>
                    <a:pt x="982546" y="732423"/>
                  </a:moveTo>
                  <a:lnTo>
                    <a:pt x="970059" y="732423"/>
                  </a:lnTo>
                  <a:cubicBezTo>
                    <a:pt x="966207" y="732423"/>
                    <a:pt x="963056" y="729272"/>
                    <a:pt x="963056" y="725421"/>
                  </a:cubicBezTo>
                  <a:cubicBezTo>
                    <a:pt x="963056" y="721570"/>
                    <a:pt x="966207" y="718419"/>
                    <a:pt x="970059" y="718419"/>
                  </a:cubicBezTo>
                  <a:lnTo>
                    <a:pt x="982546" y="718419"/>
                  </a:lnTo>
                  <a:cubicBezTo>
                    <a:pt x="986397" y="718419"/>
                    <a:pt x="989548" y="721570"/>
                    <a:pt x="989548" y="725421"/>
                  </a:cubicBezTo>
                  <a:cubicBezTo>
                    <a:pt x="989548" y="729272"/>
                    <a:pt x="986397" y="732423"/>
                    <a:pt x="982546" y="732423"/>
                  </a:cubicBezTo>
                  <a:close/>
                  <a:moveTo>
                    <a:pt x="945084" y="732307"/>
                  </a:moveTo>
                  <a:lnTo>
                    <a:pt x="932597" y="732307"/>
                  </a:lnTo>
                  <a:cubicBezTo>
                    <a:pt x="928746" y="732307"/>
                    <a:pt x="925595" y="729156"/>
                    <a:pt x="925595" y="725304"/>
                  </a:cubicBezTo>
                  <a:cubicBezTo>
                    <a:pt x="925595" y="721453"/>
                    <a:pt x="928746" y="718302"/>
                    <a:pt x="932597" y="718302"/>
                  </a:cubicBezTo>
                  <a:lnTo>
                    <a:pt x="945084" y="718302"/>
                  </a:lnTo>
                  <a:cubicBezTo>
                    <a:pt x="948936" y="718302"/>
                    <a:pt x="952086" y="721453"/>
                    <a:pt x="952086" y="725304"/>
                  </a:cubicBezTo>
                  <a:cubicBezTo>
                    <a:pt x="952086" y="729156"/>
                    <a:pt x="948936" y="732307"/>
                    <a:pt x="945084" y="732307"/>
                  </a:cubicBezTo>
                  <a:close/>
                  <a:moveTo>
                    <a:pt x="907506" y="732307"/>
                  </a:moveTo>
                  <a:lnTo>
                    <a:pt x="895019" y="732307"/>
                  </a:lnTo>
                  <a:cubicBezTo>
                    <a:pt x="891168" y="732307"/>
                    <a:pt x="888017" y="729156"/>
                    <a:pt x="888017" y="725304"/>
                  </a:cubicBezTo>
                  <a:cubicBezTo>
                    <a:pt x="888017" y="721453"/>
                    <a:pt x="891168" y="718302"/>
                    <a:pt x="895019" y="718302"/>
                  </a:cubicBezTo>
                  <a:lnTo>
                    <a:pt x="907506" y="718302"/>
                  </a:lnTo>
                  <a:cubicBezTo>
                    <a:pt x="911357" y="718302"/>
                    <a:pt x="914508" y="721453"/>
                    <a:pt x="914508" y="725304"/>
                  </a:cubicBezTo>
                  <a:cubicBezTo>
                    <a:pt x="914508" y="729156"/>
                    <a:pt x="911357" y="732307"/>
                    <a:pt x="907506" y="732307"/>
                  </a:cubicBezTo>
                  <a:close/>
                  <a:moveTo>
                    <a:pt x="870045" y="732190"/>
                  </a:moveTo>
                  <a:lnTo>
                    <a:pt x="857557" y="732190"/>
                  </a:lnTo>
                  <a:cubicBezTo>
                    <a:pt x="853706" y="732190"/>
                    <a:pt x="850556" y="729039"/>
                    <a:pt x="850556" y="725188"/>
                  </a:cubicBezTo>
                  <a:cubicBezTo>
                    <a:pt x="850556" y="721337"/>
                    <a:pt x="853706" y="718186"/>
                    <a:pt x="857557" y="718186"/>
                  </a:cubicBezTo>
                  <a:lnTo>
                    <a:pt x="870045" y="718186"/>
                  </a:lnTo>
                  <a:cubicBezTo>
                    <a:pt x="873896" y="718186"/>
                    <a:pt x="877047" y="721337"/>
                    <a:pt x="877047" y="725188"/>
                  </a:cubicBezTo>
                  <a:cubicBezTo>
                    <a:pt x="877047" y="729039"/>
                    <a:pt x="873896" y="732190"/>
                    <a:pt x="870045" y="732190"/>
                  </a:cubicBezTo>
                  <a:close/>
                  <a:moveTo>
                    <a:pt x="832583" y="732190"/>
                  </a:moveTo>
                  <a:lnTo>
                    <a:pt x="820096" y="732190"/>
                  </a:lnTo>
                  <a:cubicBezTo>
                    <a:pt x="816245" y="732190"/>
                    <a:pt x="813094" y="729039"/>
                    <a:pt x="813094" y="725188"/>
                  </a:cubicBezTo>
                  <a:cubicBezTo>
                    <a:pt x="813094" y="721337"/>
                    <a:pt x="816245" y="718186"/>
                    <a:pt x="820096" y="718186"/>
                  </a:cubicBezTo>
                  <a:lnTo>
                    <a:pt x="832583" y="718186"/>
                  </a:lnTo>
                  <a:cubicBezTo>
                    <a:pt x="836434" y="718186"/>
                    <a:pt x="839586" y="721337"/>
                    <a:pt x="839586" y="725188"/>
                  </a:cubicBezTo>
                  <a:cubicBezTo>
                    <a:pt x="839586" y="729039"/>
                    <a:pt x="836434" y="732190"/>
                    <a:pt x="832583" y="732190"/>
                  </a:cubicBezTo>
                  <a:close/>
                  <a:moveTo>
                    <a:pt x="795005" y="732073"/>
                  </a:moveTo>
                  <a:lnTo>
                    <a:pt x="782518" y="732073"/>
                  </a:lnTo>
                  <a:cubicBezTo>
                    <a:pt x="778667" y="732073"/>
                    <a:pt x="775516" y="728922"/>
                    <a:pt x="775516" y="725071"/>
                  </a:cubicBezTo>
                  <a:cubicBezTo>
                    <a:pt x="775516" y="721220"/>
                    <a:pt x="778667" y="718069"/>
                    <a:pt x="782518" y="718069"/>
                  </a:cubicBezTo>
                  <a:lnTo>
                    <a:pt x="795005" y="718069"/>
                  </a:lnTo>
                  <a:cubicBezTo>
                    <a:pt x="798856" y="718069"/>
                    <a:pt x="802007" y="721220"/>
                    <a:pt x="802007" y="725071"/>
                  </a:cubicBezTo>
                  <a:cubicBezTo>
                    <a:pt x="802007" y="728922"/>
                    <a:pt x="798856" y="732073"/>
                    <a:pt x="795005" y="732073"/>
                  </a:cubicBezTo>
                  <a:close/>
                  <a:moveTo>
                    <a:pt x="757544" y="732073"/>
                  </a:moveTo>
                  <a:lnTo>
                    <a:pt x="745057" y="732073"/>
                  </a:lnTo>
                  <a:cubicBezTo>
                    <a:pt x="741205" y="732073"/>
                    <a:pt x="738054" y="728922"/>
                    <a:pt x="738054" y="725071"/>
                  </a:cubicBezTo>
                  <a:cubicBezTo>
                    <a:pt x="738054" y="721220"/>
                    <a:pt x="741205" y="718069"/>
                    <a:pt x="745057" y="718069"/>
                  </a:cubicBezTo>
                  <a:lnTo>
                    <a:pt x="757544" y="718069"/>
                  </a:lnTo>
                  <a:cubicBezTo>
                    <a:pt x="761395" y="718069"/>
                    <a:pt x="764546" y="721220"/>
                    <a:pt x="764546" y="725071"/>
                  </a:cubicBezTo>
                  <a:cubicBezTo>
                    <a:pt x="764546" y="728922"/>
                    <a:pt x="761395" y="732073"/>
                    <a:pt x="757544" y="732073"/>
                  </a:cubicBezTo>
                  <a:close/>
                  <a:moveTo>
                    <a:pt x="720082" y="731957"/>
                  </a:moveTo>
                  <a:lnTo>
                    <a:pt x="707595" y="731957"/>
                  </a:lnTo>
                  <a:cubicBezTo>
                    <a:pt x="703744" y="731957"/>
                    <a:pt x="700593" y="728806"/>
                    <a:pt x="700593" y="724954"/>
                  </a:cubicBezTo>
                  <a:cubicBezTo>
                    <a:pt x="700593" y="721103"/>
                    <a:pt x="703744" y="717952"/>
                    <a:pt x="707595" y="717952"/>
                  </a:cubicBezTo>
                  <a:lnTo>
                    <a:pt x="720082" y="717952"/>
                  </a:lnTo>
                  <a:cubicBezTo>
                    <a:pt x="723934" y="717952"/>
                    <a:pt x="727084" y="721103"/>
                    <a:pt x="727084" y="724954"/>
                  </a:cubicBezTo>
                  <a:cubicBezTo>
                    <a:pt x="727084" y="728806"/>
                    <a:pt x="723934" y="731957"/>
                    <a:pt x="720082" y="731957"/>
                  </a:cubicBezTo>
                  <a:close/>
                  <a:moveTo>
                    <a:pt x="682504" y="731957"/>
                  </a:moveTo>
                  <a:lnTo>
                    <a:pt x="670017" y="731957"/>
                  </a:lnTo>
                  <a:cubicBezTo>
                    <a:pt x="666166" y="731957"/>
                    <a:pt x="663015" y="728806"/>
                    <a:pt x="663015" y="724954"/>
                  </a:cubicBezTo>
                  <a:cubicBezTo>
                    <a:pt x="663015" y="721103"/>
                    <a:pt x="666166" y="717952"/>
                    <a:pt x="670017" y="717952"/>
                  </a:cubicBezTo>
                  <a:lnTo>
                    <a:pt x="682504" y="717952"/>
                  </a:lnTo>
                  <a:cubicBezTo>
                    <a:pt x="686355" y="717952"/>
                    <a:pt x="689506" y="721103"/>
                    <a:pt x="689506" y="724954"/>
                  </a:cubicBezTo>
                  <a:cubicBezTo>
                    <a:pt x="689506" y="728806"/>
                    <a:pt x="686355" y="731957"/>
                    <a:pt x="682504" y="731957"/>
                  </a:cubicBezTo>
                  <a:close/>
                  <a:moveTo>
                    <a:pt x="645043" y="731840"/>
                  </a:moveTo>
                  <a:lnTo>
                    <a:pt x="632556" y="731840"/>
                  </a:lnTo>
                  <a:cubicBezTo>
                    <a:pt x="628704" y="731840"/>
                    <a:pt x="625553" y="728689"/>
                    <a:pt x="625553" y="724838"/>
                  </a:cubicBezTo>
                  <a:cubicBezTo>
                    <a:pt x="625553" y="720987"/>
                    <a:pt x="628704" y="717836"/>
                    <a:pt x="632556" y="717836"/>
                  </a:cubicBezTo>
                  <a:lnTo>
                    <a:pt x="645043" y="717836"/>
                  </a:lnTo>
                  <a:cubicBezTo>
                    <a:pt x="648894" y="717836"/>
                    <a:pt x="652045" y="720987"/>
                    <a:pt x="652045" y="724838"/>
                  </a:cubicBezTo>
                  <a:cubicBezTo>
                    <a:pt x="652045" y="728689"/>
                    <a:pt x="648894" y="731840"/>
                    <a:pt x="645043" y="731840"/>
                  </a:cubicBezTo>
                  <a:close/>
                  <a:moveTo>
                    <a:pt x="607581" y="731840"/>
                  </a:moveTo>
                  <a:lnTo>
                    <a:pt x="595094" y="731840"/>
                  </a:lnTo>
                  <a:cubicBezTo>
                    <a:pt x="591243" y="731840"/>
                    <a:pt x="588092" y="728689"/>
                    <a:pt x="588092" y="724838"/>
                  </a:cubicBezTo>
                  <a:cubicBezTo>
                    <a:pt x="588092" y="720987"/>
                    <a:pt x="591243" y="717836"/>
                    <a:pt x="595094" y="717836"/>
                  </a:cubicBezTo>
                  <a:lnTo>
                    <a:pt x="607581" y="717836"/>
                  </a:lnTo>
                  <a:cubicBezTo>
                    <a:pt x="611432" y="717836"/>
                    <a:pt x="614583" y="720987"/>
                    <a:pt x="614583" y="724838"/>
                  </a:cubicBezTo>
                  <a:cubicBezTo>
                    <a:pt x="614583" y="728689"/>
                    <a:pt x="611432" y="731840"/>
                    <a:pt x="607581" y="731840"/>
                  </a:cubicBezTo>
                  <a:close/>
                  <a:moveTo>
                    <a:pt x="570003" y="731723"/>
                  </a:moveTo>
                  <a:lnTo>
                    <a:pt x="557516" y="731723"/>
                  </a:lnTo>
                  <a:cubicBezTo>
                    <a:pt x="553665" y="731723"/>
                    <a:pt x="550514" y="728572"/>
                    <a:pt x="550514" y="724721"/>
                  </a:cubicBezTo>
                  <a:cubicBezTo>
                    <a:pt x="550514" y="720870"/>
                    <a:pt x="553665" y="717719"/>
                    <a:pt x="557516" y="717719"/>
                  </a:cubicBezTo>
                  <a:lnTo>
                    <a:pt x="570003" y="717719"/>
                  </a:lnTo>
                  <a:cubicBezTo>
                    <a:pt x="573854" y="717719"/>
                    <a:pt x="577005" y="720870"/>
                    <a:pt x="577005" y="724721"/>
                  </a:cubicBezTo>
                  <a:cubicBezTo>
                    <a:pt x="577005" y="728572"/>
                    <a:pt x="573854" y="731723"/>
                    <a:pt x="570003" y="731723"/>
                  </a:cubicBezTo>
                  <a:close/>
                  <a:moveTo>
                    <a:pt x="532542" y="731723"/>
                  </a:moveTo>
                  <a:lnTo>
                    <a:pt x="520055" y="731723"/>
                  </a:lnTo>
                  <a:cubicBezTo>
                    <a:pt x="516203" y="731723"/>
                    <a:pt x="513052" y="728572"/>
                    <a:pt x="513052" y="724721"/>
                  </a:cubicBezTo>
                  <a:cubicBezTo>
                    <a:pt x="513052" y="720870"/>
                    <a:pt x="516203" y="717719"/>
                    <a:pt x="520055" y="717719"/>
                  </a:cubicBezTo>
                  <a:lnTo>
                    <a:pt x="532542" y="717719"/>
                  </a:lnTo>
                  <a:cubicBezTo>
                    <a:pt x="536393" y="717719"/>
                    <a:pt x="539544" y="720870"/>
                    <a:pt x="539544" y="724721"/>
                  </a:cubicBezTo>
                  <a:cubicBezTo>
                    <a:pt x="539544" y="728572"/>
                    <a:pt x="536393" y="731723"/>
                    <a:pt x="532542" y="731723"/>
                  </a:cubicBezTo>
                  <a:close/>
                  <a:moveTo>
                    <a:pt x="495080" y="731606"/>
                  </a:moveTo>
                  <a:lnTo>
                    <a:pt x="482593" y="731606"/>
                  </a:lnTo>
                  <a:cubicBezTo>
                    <a:pt x="478742" y="731606"/>
                    <a:pt x="475591" y="728456"/>
                    <a:pt x="475591" y="724604"/>
                  </a:cubicBezTo>
                  <a:cubicBezTo>
                    <a:pt x="475591" y="720753"/>
                    <a:pt x="478742" y="717602"/>
                    <a:pt x="482593" y="717602"/>
                  </a:cubicBezTo>
                  <a:lnTo>
                    <a:pt x="495080" y="717602"/>
                  </a:lnTo>
                  <a:cubicBezTo>
                    <a:pt x="498931" y="717602"/>
                    <a:pt x="502082" y="720753"/>
                    <a:pt x="502082" y="724604"/>
                  </a:cubicBezTo>
                  <a:cubicBezTo>
                    <a:pt x="502082" y="728456"/>
                    <a:pt x="498931" y="731606"/>
                    <a:pt x="495080" y="731606"/>
                  </a:cubicBezTo>
                  <a:close/>
                  <a:moveTo>
                    <a:pt x="457502" y="731606"/>
                  </a:moveTo>
                  <a:lnTo>
                    <a:pt x="445015" y="731606"/>
                  </a:lnTo>
                  <a:cubicBezTo>
                    <a:pt x="441164" y="731606"/>
                    <a:pt x="438013" y="728456"/>
                    <a:pt x="438013" y="724604"/>
                  </a:cubicBezTo>
                  <a:cubicBezTo>
                    <a:pt x="438013" y="720753"/>
                    <a:pt x="441164" y="717602"/>
                    <a:pt x="445015" y="717602"/>
                  </a:cubicBezTo>
                  <a:lnTo>
                    <a:pt x="457502" y="717602"/>
                  </a:lnTo>
                  <a:cubicBezTo>
                    <a:pt x="461353" y="717602"/>
                    <a:pt x="464504" y="720753"/>
                    <a:pt x="464504" y="724604"/>
                  </a:cubicBezTo>
                  <a:cubicBezTo>
                    <a:pt x="464504" y="728456"/>
                    <a:pt x="461353" y="731606"/>
                    <a:pt x="457502" y="731606"/>
                  </a:cubicBezTo>
                  <a:close/>
                  <a:moveTo>
                    <a:pt x="420041" y="731490"/>
                  </a:moveTo>
                  <a:lnTo>
                    <a:pt x="407554" y="731490"/>
                  </a:lnTo>
                  <a:cubicBezTo>
                    <a:pt x="403702" y="731490"/>
                    <a:pt x="400551" y="728339"/>
                    <a:pt x="400551" y="724488"/>
                  </a:cubicBezTo>
                  <a:cubicBezTo>
                    <a:pt x="400551" y="720636"/>
                    <a:pt x="403702" y="717486"/>
                    <a:pt x="407554" y="717486"/>
                  </a:cubicBezTo>
                  <a:lnTo>
                    <a:pt x="420041" y="717486"/>
                  </a:lnTo>
                  <a:cubicBezTo>
                    <a:pt x="423892" y="717486"/>
                    <a:pt x="427043" y="720636"/>
                    <a:pt x="427043" y="724488"/>
                  </a:cubicBezTo>
                  <a:cubicBezTo>
                    <a:pt x="427043" y="728339"/>
                    <a:pt x="423892" y="731490"/>
                    <a:pt x="420041" y="731490"/>
                  </a:cubicBezTo>
                  <a:close/>
                  <a:moveTo>
                    <a:pt x="382579" y="731490"/>
                  </a:moveTo>
                  <a:lnTo>
                    <a:pt x="370092" y="731490"/>
                  </a:lnTo>
                  <a:cubicBezTo>
                    <a:pt x="366241" y="731490"/>
                    <a:pt x="363090" y="728339"/>
                    <a:pt x="363090" y="724488"/>
                  </a:cubicBezTo>
                  <a:cubicBezTo>
                    <a:pt x="363090" y="720636"/>
                    <a:pt x="366241" y="717486"/>
                    <a:pt x="370092" y="717486"/>
                  </a:cubicBezTo>
                  <a:lnTo>
                    <a:pt x="382579" y="717486"/>
                  </a:lnTo>
                  <a:cubicBezTo>
                    <a:pt x="386430" y="717486"/>
                    <a:pt x="389581" y="720636"/>
                    <a:pt x="389581" y="724488"/>
                  </a:cubicBezTo>
                  <a:cubicBezTo>
                    <a:pt x="389581" y="728339"/>
                    <a:pt x="386430" y="731490"/>
                    <a:pt x="382579" y="731490"/>
                  </a:cubicBezTo>
                  <a:close/>
                  <a:moveTo>
                    <a:pt x="345001" y="731373"/>
                  </a:moveTo>
                  <a:lnTo>
                    <a:pt x="332514" y="731373"/>
                  </a:lnTo>
                  <a:cubicBezTo>
                    <a:pt x="328663" y="731373"/>
                    <a:pt x="325512" y="728222"/>
                    <a:pt x="325512" y="724371"/>
                  </a:cubicBezTo>
                  <a:cubicBezTo>
                    <a:pt x="325512" y="720520"/>
                    <a:pt x="328663" y="717369"/>
                    <a:pt x="332514" y="717369"/>
                  </a:cubicBezTo>
                  <a:lnTo>
                    <a:pt x="345001" y="717369"/>
                  </a:lnTo>
                  <a:cubicBezTo>
                    <a:pt x="348852" y="717369"/>
                    <a:pt x="352003" y="720520"/>
                    <a:pt x="352003" y="724371"/>
                  </a:cubicBezTo>
                  <a:cubicBezTo>
                    <a:pt x="352003" y="728222"/>
                    <a:pt x="348852" y="731373"/>
                    <a:pt x="345001" y="731373"/>
                  </a:cubicBezTo>
                  <a:close/>
                  <a:moveTo>
                    <a:pt x="307540" y="731373"/>
                  </a:moveTo>
                  <a:lnTo>
                    <a:pt x="295053" y="731373"/>
                  </a:lnTo>
                  <a:cubicBezTo>
                    <a:pt x="291201" y="731373"/>
                    <a:pt x="288050" y="728222"/>
                    <a:pt x="288050" y="724371"/>
                  </a:cubicBezTo>
                  <a:cubicBezTo>
                    <a:pt x="288050" y="720520"/>
                    <a:pt x="291201" y="717369"/>
                    <a:pt x="295053" y="717369"/>
                  </a:cubicBezTo>
                  <a:lnTo>
                    <a:pt x="307540" y="717369"/>
                  </a:lnTo>
                  <a:cubicBezTo>
                    <a:pt x="311391" y="717369"/>
                    <a:pt x="314542" y="720520"/>
                    <a:pt x="314542" y="724371"/>
                  </a:cubicBezTo>
                  <a:cubicBezTo>
                    <a:pt x="314542" y="728222"/>
                    <a:pt x="311391" y="731373"/>
                    <a:pt x="307540" y="731373"/>
                  </a:cubicBezTo>
                  <a:close/>
                  <a:moveTo>
                    <a:pt x="270078" y="731256"/>
                  </a:moveTo>
                  <a:lnTo>
                    <a:pt x="257591" y="731256"/>
                  </a:lnTo>
                  <a:cubicBezTo>
                    <a:pt x="253740" y="731256"/>
                    <a:pt x="250589" y="728106"/>
                    <a:pt x="250589" y="724254"/>
                  </a:cubicBezTo>
                  <a:cubicBezTo>
                    <a:pt x="250589" y="720403"/>
                    <a:pt x="253740" y="717252"/>
                    <a:pt x="257591" y="717252"/>
                  </a:cubicBezTo>
                  <a:lnTo>
                    <a:pt x="270078" y="717252"/>
                  </a:lnTo>
                  <a:cubicBezTo>
                    <a:pt x="273929" y="717252"/>
                    <a:pt x="277080" y="720403"/>
                    <a:pt x="277080" y="724254"/>
                  </a:cubicBezTo>
                  <a:cubicBezTo>
                    <a:pt x="277080" y="728106"/>
                    <a:pt x="273929" y="731256"/>
                    <a:pt x="270078" y="731256"/>
                  </a:cubicBezTo>
                  <a:close/>
                  <a:moveTo>
                    <a:pt x="232500" y="731256"/>
                  </a:moveTo>
                  <a:lnTo>
                    <a:pt x="220013" y="731256"/>
                  </a:lnTo>
                  <a:cubicBezTo>
                    <a:pt x="216162" y="731256"/>
                    <a:pt x="213011" y="728106"/>
                    <a:pt x="213011" y="724254"/>
                  </a:cubicBezTo>
                  <a:cubicBezTo>
                    <a:pt x="213011" y="720403"/>
                    <a:pt x="216162" y="717252"/>
                    <a:pt x="220013" y="717252"/>
                  </a:cubicBezTo>
                  <a:lnTo>
                    <a:pt x="232500" y="717252"/>
                  </a:lnTo>
                  <a:cubicBezTo>
                    <a:pt x="236351" y="717252"/>
                    <a:pt x="239502" y="720403"/>
                    <a:pt x="239502" y="724254"/>
                  </a:cubicBezTo>
                  <a:cubicBezTo>
                    <a:pt x="239502" y="728106"/>
                    <a:pt x="236351" y="731256"/>
                    <a:pt x="232500" y="731256"/>
                  </a:cubicBezTo>
                  <a:close/>
                  <a:moveTo>
                    <a:pt x="1041130" y="722971"/>
                  </a:moveTo>
                  <a:cubicBezTo>
                    <a:pt x="1039380" y="722971"/>
                    <a:pt x="1037513" y="722270"/>
                    <a:pt x="1036229" y="720870"/>
                  </a:cubicBezTo>
                  <a:cubicBezTo>
                    <a:pt x="1033545" y="718069"/>
                    <a:pt x="1033545" y="713634"/>
                    <a:pt x="1036229" y="710950"/>
                  </a:cubicBezTo>
                  <a:lnTo>
                    <a:pt x="1045098" y="702081"/>
                  </a:lnTo>
                  <a:cubicBezTo>
                    <a:pt x="1047782" y="699280"/>
                    <a:pt x="1052217" y="699397"/>
                    <a:pt x="1055018" y="702081"/>
                  </a:cubicBezTo>
                  <a:cubicBezTo>
                    <a:pt x="1057702" y="704882"/>
                    <a:pt x="1057702" y="709316"/>
                    <a:pt x="1055018" y="712001"/>
                  </a:cubicBezTo>
                  <a:lnTo>
                    <a:pt x="1046148" y="720870"/>
                  </a:lnTo>
                  <a:cubicBezTo>
                    <a:pt x="1044748" y="722270"/>
                    <a:pt x="1042998" y="722854"/>
                    <a:pt x="1041247" y="722854"/>
                  </a:cubicBezTo>
                  <a:close/>
                  <a:moveTo>
                    <a:pt x="201107" y="716435"/>
                  </a:moveTo>
                  <a:cubicBezTo>
                    <a:pt x="199357" y="716435"/>
                    <a:pt x="197490" y="715735"/>
                    <a:pt x="196206" y="714334"/>
                  </a:cubicBezTo>
                  <a:lnTo>
                    <a:pt x="187336" y="705465"/>
                  </a:lnTo>
                  <a:cubicBezTo>
                    <a:pt x="184652" y="702781"/>
                    <a:pt x="184652" y="698346"/>
                    <a:pt x="187336" y="695546"/>
                  </a:cubicBezTo>
                  <a:cubicBezTo>
                    <a:pt x="190021" y="692745"/>
                    <a:pt x="194455" y="692861"/>
                    <a:pt x="197256" y="695546"/>
                  </a:cubicBezTo>
                  <a:lnTo>
                    <a:pt x="206125" y="704415"/>
                  </a:lnTo>
                  <a:cubicBezTo>
                    <a:pt x="208809" y="707099"/>
                    <a:pt x="208809" y="711534"/>
                    <a:pt x="206125" y="714334"/>
                  </a:cubicBezTo>
                  <a:cubicBezTo>
                    <a:pt x="204725" y="715735"/>
                    <a:pt x="202974" y="716319"/>
                    <a:pt x="201224" y="716319"/>
                  </a:cubicBezTo>
                  <a:close/>
                  <a:moveTo>
                    <a:pt x="1067738" y="696479"/>
                  </a:moveTo>
                  <a:cubicBezTo>
                    <a:pt x="1065988" y="696479"/>
                    <a:pt x="1064121" y="695779"/>
                    <a:pt x="1062837" y="694378"/>
                  </a:cubicBezTo>
                  <a:cubicBezTo>
                    <a:pt x="1060153" y="691578"/>
                    <a:pt x="1060153" y="687143"/>
                    <a:pt x="1062837" y="684459"/>
                  </a:cubicBezTo>
                  <a:lnTo>
                    <a:pt x="1071706" y="675590"/>
                  </a:lnTo>
                  <a:cubicBezTo>
                    <a:pt x="1074391" y="672788"/>
                    <a:pt x="1078825" y="672905"/>
                    <a:pt x="1081626" y="675590"/>
                  </a:cubicBezTo>
                  <a:cubicBezTo>
                    <a:pt x="1084310" y="678390"/>
                    <a:pt x="1084310" y="682825"/>
                    <a:pt x="1081626" y="685509"/>
                  </a:cubicBezTo>
                  <a:lnTo>
                    <a:pt x="1072757" y="694378"/>
                  </a:lnTo>
                  <a:cubicBezTo>
                    <a:pt x="1071356" y="695779"/>
                    <a:pt x="1069606" y="696363"/>
                    <a:pt x="1067855" y="696363"/>
                  </a:cubicBezTo>
                  <a:close/>
                  <a:moveTo>
                    <a:pt x="174616" y="689944"/>
                  </a:moveTo>
                  <a:cubicBezTo>
                    <a:pt x="172865" y="689944"/>
                    <a:pt x="170998" y="689244"/>
                    <a:pt x="169714" y="687843"/>
                  </a:cubicBezTo>
                  <a:lnTo>
                    <a:pt x="160845" y="678974"/>
                  </a:lnTo>
                  <a:cubicBezTo>
                    <a:pt x="158161" y="676173"/>
                    <a:pt x="158161" y="671738"/>
                    <a:pt x="160845" y="669054"/>
                  </a:cubicBezTo>
                  <a:cubicBezTo>
                    <a:pt x="163529" y="666253"/>
                    <a:pt x="167964" y="666370"/>
                    <a:pt x="170765" y="669054"/>
                  </a:cubicBezTo>
                  <a:lnTo>
                    <a:pt x="179634" y="677923"/>
                  </a:lnTo>
                  <a:cubicBezTo>
                    <a:pt x="182318" y="680724"/>
                    <a:pt x="182318" y="685159"/>
                    <a:pt x="179634" y="687843"/>
                  </a:cubicBezTo>
                  <a:cubicBezTo>
                    <a:pt x="178234" y="689244"/>
                    <a:pt x="176483" y="689827"/>
                    <a:pt x="174732" y="689827"/>
                  </a:cubicBezTo>
                  <a:close/>
                  <a:moveTo>
                    <a:pt x="1094230" y="670105"/>
                  </a:moveTo>
                  <a:cubicBezTo>
                    <a:pt x="1092479" y="670105"/>
                    <a:pt x="1090612" y="669404"/>
                    <a:pt x="1089328" y="668004"/>
                  </a:cubicBezTo>
                  <a:cubicBezTo>
                    <a:pt x="1086644" y="665203"/>
                    <a:pt x="1086644" y="660768"/>
                    <a:pt x="1089328" y="658084"/>
                  </a:cubicBezTo>
                  <a:lnTo>
                    <a:pt x="1098198" y="649215"/>
                  </a:lnTo>
                  <a:cubicBezTo>
                    <a:pt x="1100999" y="646414"/>
                    <a:pt x="1105433" y="646530"/>
                    <a:pt x="1108117" y="649215"/>
                  </a:cubicBezTo>
                  <a:cubicBezTo>
                    <a:pt x="1110802" y="652015"/>
                    <a:pt x="1110802" y="656450"/>
                    <a:pt x="1108117" y="659134"/>
                  </a:cubicBezTo>
                  <a:lnTo>
                    <a:pt x="1099248" y="668004"/>
                  </a:lnTo>
                  <a:cubicBezTo>
                    <a:pt x="1097847" y="669404"/>
                    <a:pt x="1096097" y="669988"/>
                    <a:pt x="1094347" y="669988"/>
                  </a:cubicBezTo>
                  <a:close/>
                  <a:moveTo>
                    <a:pt x="148124" y="663336"/>
                  </a:moveTo>
                  <a:cubicBezTo>
                    <a:pt x="146374" y="663336"/>
                    <a:pt x="144507" y="662635"/>
                    <a:pt x="143223" y="661235"/>
                  </a:cubicBezTo>
                  <a:lnTo>
                    <a:pt x="134354" y="652366"/>
                  </a:lnTo>
                  <a:cubicBezTo>
                    <a:pt x="131669" y="649565"/>
                    <a:pt x="131669" y="645130"/>
                    <a:pt x="134354" y="642446"/>
                  </a:cubicBezTo>
                  <a:cubicBezTo>
                    <a:pt x="137038" y="639645"/>
                    <a:pt x="141472" y="639762"/>
                    <a:pt x="144273" y="642446"/>
                  </a:cubicBezTo>
                  <a:lnTo>
                    <a:pt x="153143" y="651315"/>
                  </a:lnTo>
                  <a:cubicBezTo>
                    <a:pt x="155827" y="654116"/>
                    <a:pt x="155827" y="658551"/>
                    <a:pt x="153143" y="661235"/>
                  </a:cubicBezTo>
                  <a:cubicBezTo>
                    <a:pt x="151742" y="662635"/>
                    <a:pt x="149992" y="663219"/>
                    <a:pt x="148241" y="663219"/>
                  </a:cubicBezTo>
                  <a:close/>
                  <a:moveTo>
                    <a:pt x="1120838" y="643613"/>
                  </a:moveTo>
                  <a:cubicBezTo>
                    <a:pt x="1119087" y="643613"/>
                    <a:pt x="1117220" y="642913"/>
                    <a:pt x="1115937" y="641512"/>
                  </a:cubicBezTo>
                  <a:cubicBezTo>
                    <a:pt x="1113252" y="638712"/>
                    <a:pt x="1113252" y="634277"/>
                    <a:pt x="1115937" y="631593"/>
                  </a:cubicBezTo>
                  <a:lnTo>
                    <a:pt x="1118971" y="628559"/>
                  </a:lnTo>
                  <a:cubicBezTo>
                    <a:pt x="1120254" y="627275"/>
                    <a:pt x="1122005" y="626574"/>
                    <a:pt x="1123872" y="626574"/>
                  </a:cubicBezTo>
                  <a:lnTo>
                    <a:pt x="1132158" y="626574"/>
                  </a:lnTo>
                  <a:cubicBezTo>
                    <a:pt x="1136009" y="626574"/>
                    <a:pt x="1139160" y="629725"/>
                    <a:pt x="1139160" y="633577"/>
                  </a:cubicBezTo>
                  <a:cubicBezTo>
                    <a:pt x="1139160" y="637428"/>
                    <a:pt x="1136009" y="640579"/>
                    <a:pt x="1132158" y="640579"/>
                  </a:cubicBezTo>
                  <a:lnTo>
                    <a:pt x="1126790" y="640579"/>
                  </a:lnTo>
                  <a:cubicBezTo>
                    <a:pt x="1126790" y="640579"/>
                    <a:pt x="1125856" y="641512"/>
                    <a:pt x="1125856" y="641512"/>
                  </a:cubicBezTo>
                  <a:cubicBezTo>
                    <a:pt x="1124456" y="642913"/>
                    <a:pt x="1122705" y="643496"/>
                    <a:pt x="1120955" y="643496"/>
                  </a:cubicBezTo>
                  <a:close/>
                  <a:moveTo>
                    <a:pt x="1394622" y="641279"/>
                  </a:moveTo>
                  <a:lnTo>
                    <a:pt x="1382134" y="641279"/>
                  </a:lnTo>
                  <a:cubicBezTo>
                    <a:pt x="1378283" y="641279"/>
                    <a:pt x="1375132" y="638128"/>
                    <a:pt x="1375132" y="634277"/>
                  </a:cubicBezTo>
                  <a:cubicBezTo>
                    <a:pt x="1375132" y="630425"/>
                    <a:pt x="1378283" y="627275"/>
                    <a:pt x="1382134" y="627275"/>
                  </a:cubicBezTo>
                  <a:lnTo>
                    <a:pt x="1394622" y="627275"/>
                  </a:lnTo>
                  <a:cubicBezTo>
                    <a:pt x="1398473" y="627275"/>
                    <a:pt x="1401624" y="630425"/>
                    <a:pt x="1401624" y="634277"/>
                  </a:cubicBezTo>
                  <a:cubicBezTo>
                    <a:pt x="1401624" y="638128"/>
                    <a:pt x="1398473" y="641279"/>
                    <a:pt x="1394622" y="641279"/>
                  </a:cubicBezTo>
                  <a:close/>
                  <a:moveTo>
                    <a:pt x="1357043" y="641162"/>
                  </a:moveTo>
                  <a:lnTo>
                    <a:pt x="1344556" y="641162"/>
                  </a:lnTo>
                  <a:cubicBezTo>
                    <a:pt x="1340705" y="641162"/>
                    <a:pt x="1337554" y="638011"/>
                    <a:pt x="1337554" y="634160"/>
                  </a:cubicBezTo>
                  <a:cubicBezTo>
                    <a:pt x="1337554" y="630309"/>
                    <a:pt x="1340705" y="627158"/>
                    <a:pt x="1344556" y="627158"/>
                  </a:cubicBezTo>
                  <a:lnTo>
                    <a:pt x="1357043" y="627158"/>
                  </a:lnTo>
                  <a:cubicBezTo>
                    <a:pt x="1360894" y="627158"/>
                    <a:pt x="1364046" y="630309"/>
                    <a:pt x="1364046" y="634160"/>
                  </a:cubicBezTo>
                  <a:cubicBezTo>
                    <a:pt x="1364046" y="638011"/>
                    <a:pt x="1360894" y="641162"/>
                    <a:pt x="1357043" y="641162"/>
                  </a:cubicBezTo>
                  <a:close/>
                  <a:moveTo>
                    <a:pt x="1319582" y="641045"/>
                  </a:moveTo>
                  <a:lnTo>
                    <a:pt x="1307095" y="641045"/>
                  </a:lnTo>
                  <a:cubicBezTo>
                    <a:pt x="1303244" y="641045"/>
                    <a:pt x="1300093" y="637895"/>
                    <a:pt x="1300093" y="634044"/>
                  </a:cubicBezTo>
                  <a:cubicBezTo>
                    <a:pt x="1300093" y="630192"/>
                    <a:pt x="1303244" y="627041"/>
                    <a:pt x="1307095" y="627041"/>
                  </a:cubicBezTo>
                  <a:lnTo>
                    <a:pt x="1319582" y="627041"/>
                  </a:lnTo>
                  <a:cubicBezTo>
                    <a:pt x="1323433" y="627041"/>
                    <a:pt x="1326584" y="630192"/>
                    <a:pt x="1326584" y="634044"/>
                  </a:cubicBezTo>
                  <a:cubicBezTo>
                    <a:pt x="1326584" y="637895"/>
                    <a:pt x="1323433" y="641045"/>
                    <a:pt x="1319582" y="641045"/>
                  </a:cubicBezTo>
                  <a:close/>
                  <a:moveTo>
                    <a:pt x="1282120" y="640929"/>
                  </a:moveTo>
                  <a:lnTo>
                    <a:pt x="1269633" y="640929"/>
                  </a:lnTo>
                  <a:cubicBezTo>
                    <a:pt x="1265782" y="640929"/>
                    <a:pt x="1262631" y="637778"/>
                    <a:pt x="1262631" y="633927"/>
                  </a:cubicBezTo>
                  <a:cubicBezTo>
                    <a:pt x="1262631" y="630075"/>
                    <a:pt x="1265782" y="626925"/>
                    <a:pt x="1269633" y="626925"/>
                  </a:cubicBezTo>
                  <a:lnTo>
                    <a:pt x="1282120" y="626925"/>
                  </a:lnTo>
                  <a:cubicBezTo>
                    <a:pt x="1285972" y="626925"/>
                    <a:pt x="1289123" y="630075"/>
                    <a:pt x="1289123" y="633927"/>
                  </a:cubicBezTo>
                  <a:cubicBezTo>
                    <a:pt x="1289123" y="637778"/>
                    <a:pt x="1285972" y="640929"/>
                    <a:pt x="1282120" y="640929"/>
                  </a:cubicBezTo>
                  <a:close/>
                  <a:moveTo>
                    <a:pt x="1244542" y="640929"/>
                  </a:moveTo>
                  <a:lnTo>
                    <a:pt x="1232055" y="640929"/>
                  </a:lnTo>
                  <a:cubicBezTo>
                    <a:pt x="1228204" y="640929"/>
                    <a:pt x="1225053" y="637778"/>
                    <a:pt x="1225053" y="633927"/>
                  </a:cubicBezTo>
                  <a:cubicBezTo>
                    <a:pt x="1225053" y="630075"/>
                    <a:pt x="1228204" y="626925"/>
                    <a:pt x="1232055" y="626925"/>
                  </a:cubicBezTo>
                  <a:lnTo>
                    <a:pt x="1244542" y="626925"/>
                  </a:lnTo>
                  <a:cubicBezTo>
                    <a:pt x="1248394" y="626925"/>
                    <a:pt x="1251544" y="630075"/>
                    <a:pt x="1251544" y="633927"/>
                  </a:cubicBezTo>
                  <a:cubicBezTo>
                    <a:pt x="1251544" y="637778"/>
                    <a:pt x="1248394" y="640929"/>
                    <a:pt x="1244542" y="640929"/>
                  </a:cubicBezTo>
                  <a:close/>
                  <a:moveTo>
                    <a:pt x="1207081" y="640812"/>
                  </a:moveTo>
                  <a:lnTo>
                    <a:pt x="1194594" y="640812"/>
                  </a:lnTo>
                  <a:cubicBezTo>
                    <a:pt x="1190743" y="640812"/>
                    <a:pt x="1187592" y="637661"/>
                    <a:pt x="1187592" y="633810"/>
                  </a:cubicBezTo>
                  <a:cubicBezTo>
                    <a:pt x="1187592" y="629959"/>
                    <a:pt x="1190743" y="626808"/>
                    <a:pt x="1194594" y="626808"/>
                  </a:cubicBezTo>
                  <a:lnTo>
                    <a:pt x="1207081" y="626808"/>
                  </a:lnTo>
                  <a:cubicBezTo>
                    <a:pt x="1210932" y="626808"/>
                    <a:pt x="1214083" y="629959"/>
                    <a:pt x="1214083" y="633810"/>
                  </a:cubicBezTo>
                  <a:cubicBezTo>
                    <a:pt x="1214083" y="637661"/>
                    <a:pt x="1210932" y="640812"/>
                    <a:pt x="1207081" y="640812"/>
                  </a:cubicBezTo>
                  <a:close/>
                  <a:moveTo>
                    <a:pt x="1169620" y="640695"/>
                  </a:moveTo>
                  <a:lnTo>
                    <a:pt x="1157132" y="640695"/>
                  </a:lnTo>
                  <a:cubicBezTo>
                    <a:pt x="1153281" y="640695"/>
                    <a:pt x="1150130" y="637545"/>
                    <a:pt x="1150130" y="633693"/>
                  </a:cubicBezTo>
                  <a:cubicBezTo>
                    <a:pt x="1150130" y="629842"/>
                    <a:pt x="1153281" y="626691"/>
                    <a:pt x="1157132" y="626691"/>
                  </a:cubicBezTo>
                  <a:lnTo>
                    <a:pt x="1169620" y="626691"/>
                  </a:lnTo>
                  <a:cubicBezTo>
                    <a:pt x="1173471" y="626691"/>
                    <a:pt x="1176621" y="629842"/>
                    <a:pt x="1176621" y="633693"/>
                  </a:cubicBezTo>
                  <a:cubicBezTo>
                    <a:pt x="1176621" y="637545"/>
                    <a:pt x="1173471" y="640695"/>
                    <a:pt x="1169620" y="640695"/>
                  </a:cubicBezTo>
                  <a:close/>
                  <a:moveTo>
                    <a:pt x="121750" y="636844"/>
                  </a:moveTo>
                  <a:cubicBezTo>
                    <a:pt x="119999" y="636844"/>
                    <a:pt x="118132" y="636144"/>
                    <a:pt x="116848" y="634744"/>
                  </a:cubicBezTo>
                  <a:lnTo>
                    <a:pt x="107979" y="625874"/>
                  </a:lnTo>
                  <a:cubicBezTo>
                    <a:pt x="105295" y="623074"/>
                    <a:pt x="105295" y="618639"/>
                    <a:pt x="107979" y="615955"/>
                  </a:cubicBezTo>
                  <a:cubicBezTo>
                    <a:pt x="110780" y="613154"/>
                    <a:pt x="115214" y="613270"/>
                    <a:pt x="117898" y="615955"/>
                  </a:cubicBezTo>
                  <a:lnTo>
                    <a:pt x="126768" y="624824"/>
                  </a:lnTo>
                  <a:cubicBezTo>
                    <a:pt x="129452" y="627625"/>
                    <a:pt x="129452" y="632059"/>
                    <a:pt x="126768" y="634744"/>
                  </a:cubicBezTo>
                  <a:cubicBezTo>
                    <a:pt x="125367" y="636144"/>
                    <a:pt x="123617" y="636728"/>
                    <a:pt x="121866" y="636728"/>
                  </a:cubicBezTo>
                  <a:close/>
                  <a:moveTo>
                    <a:pt x="1414228" y="628208"/>
                  </a:moveTo>
                  <a:cubicBezTo>
                    <a:pt x="1412477" y="628208"/>
                    <a:pt x="1410610" y="627508"/>
                    <a:pt x="1409326" y="626108"/>
                  </a:cubicBezTo>
                  <a:cubicBezTo>
                    <a:pt x="1406642" y="623307"/>
                    <a:pt x="1406642" y="618872"/>
                    <a:pt x="1409326" y="616188"/>
                  </a:cubicBezTo>
                  <a:lnTo>
                    <a:pt x="1418195" y="607319"/>
                  </a:lnTo>
                  <a:cubicBezTo>
                    <a:pt x="1420996" y="604518"/>
                    <a:pt x="1425431" y="604634"/>
                    <a:pt x="1428115" y="607319"/>
                  </a:cubicBezTo>
                  <a:cubicBezTo>
                    <a:pt x="1430799" y="610119"/>
                    <a:pt x="1430799" y="614554"/>
                    <a:pt x="1428115" y="617238"/>
                  </a:cubicBezTo>
                  <a:lnTo>
                    <a:pt x="1419246" y="626108"/>
                  </a:lnTo>
                  <a:cubicBezTo>
                    <a:pt x="1417845" y="627508"/>
                    <a:pt x="1416095" y="628092"/>
                    <a:pt x="1414344" y="628092"/>
                  </a:cubicBezTo>
                  <a:close/>
                  <a:moveTo>
                    <a:pt x="95258" y="610236"/>
                  </a:moveTo>
                  <a:cubicBezTo>
                    <a:pt x="93508" y="610236"/>
                    <a:pt x="91640" y="609536"/>
                    <a:pt x="90357" y="608136"/>
                  </a:cubicBezTo>
                  <a:lnTo>
                    <a:pt x="81487" y="599266"/>
                  </a:lnTo>
                  <a:cubicBezTo>
                    <a:pt x="78803" y="596582"/>
                    <a:pt x="78803" y="592147"/>
                    <a:pt x="81487" y="589346"/>
                  </a:cubicBezTo>
                  <a:cubicBezTo>
                    <a:pt x="84172" y="586546"/>
                    <a:pt x="88606" y="586662"/>
                    <a:pt x="91407" y="589346"/>
                  </a:cubicBezTo>
                  <a:lnTo>
                    <a:pt x="100277" y="598216"/>
                  </a:lnTo>
                  <a:cubicBezTo>
                    <a:pt x="102961" y="600900"/>
                    <a:pt x="102961" y="605335"/>
                    <a:pt x="100277" y="608136"/>
                  </a:cubicBezTo>
                  <a:cubicBezTo>
                    <a:pt x="98876" y="609536"/>
                    <a:pt x="97126" y="610119"/>
                    <a:pt x="95375" y="610119"/>
                  </a:cubicBezTo>
                  <a:close/>
                  <a:moveTo>
                    <a:pt x="1440836" y="601717"/>
                  </a:moveTo>
                  <a:cubicBezTo>
                    <a:pt x="1439085" y="601717"/>
                    <a:pt x="1437218" y="601017"/>
                    <a:pt x="1435934" y="599616"/>
                  </a:cubicBezTo>
                  <a:cubicBezTo>
                    <a:pt x="1433250" y="596816"/>
                    <a:pt x="1433250" y="592381"/>
                    <a:pt x="1435934" y="589697"/>
                  </a:cubicBezTo>
                  <a:lnTo>
                    <a:pt x="1444803" y="580827"/>
                  </a:lnTo>
                  <a:cubicBezTo>
                    <a:pt x="1447488" y="578026"/>
                    <a:pt x="1451922" y="578143"/>
                    <a:pt x="1454723" y="580827"/>
                  </a:cubicBezTo>
                  <a:cubicBezTo>
                    <a:pt x="1457407" y="583628"/>
                    <a:pt x="1457407" y="588063"/>
                    <a:pt x="1454723" y="590747"/>
                  </a:cubicBezTo>
                  <a:lnTo>
                    <a:pt x="1445854" y="599616"/>
                  </a:lnTo>
                  <a:cubicBezTo>
                    <a:pt x="1444453" y="601017"/>
                    <a:pt x="1442703" y="601600"/>
                    <a:pt x="1440952" y="601600"/>
                  </a:cubicBezTo>
                  <a:close/>
                  <a:moveTo>
                    <a:pt x="68767" y="583745"/>
                  </a:moveTo>
                  <a:cubicBezTo>
                    <a:pt x="67016" y="583745"/>
                    <a:pt x="65149" y="583044"/>
                    <a:pt x="63865" y="581644"/>
                  </a:cubicBezTo>
                  <a:lnTo>
                    <a:pt x="54996" y="572775"/>
                  </a:lnTo>
                  <a:cubicBezTo>
                    <a:pt x="52312" y="570091"/>
                    <a:pt x="52312" y="565656"/>
                    <a:pt x="54996" y="562855"/>
                  </a:cubicBezTo>
                  <a:cubicBezTo>
                    <a:pt x="57680" y="560054"/>
                    <a:pt x="62115" y="560171"/>
                    <a:pt x="64916" y="562855"/>
                  </a:cubicBezTo>
                  <a:lnTo>
                    <a:pt x="73785" y="571724"/>
                  </a:lnTo>
                  <a:cubicBezTo>
                    <a:pt x="76469" y="574409"/>
                    <a:pt x="76469" y="578843"/>
                    <a:pt x="73785" y="581644"/>
                  </a:cubicBezTo>
                  <a:cubicBezTo>
                    <a:pt x="72385" y="583044"/>
                    <a:pt x="70634" y="583628"/>
                    <a:pt x="68884" y="583628"/>
                  </a:cubicBezTo>
                  <a:close/>
                  <a:moveTo>
                    <a:pt x="1467327" y="575226"/>
                  </a:moveTo>
                  <a:cubicBezTo>
                    <a:pt x="1465576" y="575226"/>
                    <a:pt x="1463709" y="574525"/>
                    <a:pt x="1462426" y="573125"/>
                  </a:cubicBezTo>
                  <a:cubicBezTo>
                    <a:pt x="1459741" y="570324"/>
                    <a:pt x="1459741" y="565889"/>
                    <a:pt x="1462426" y="563205"/>
                  </a:cubicBezTo>
                  <a:lnTo>
                    <a:pt x="1471295" y="554336"/>
                  </a:lnTo>
                  <a:cubicBezTo>
                    <a:pt x="1473979" y="551535"/>
                    <a:pt x="1478414" y="551651"/>
                    <a:pt x="1481214" y="554336"/>
                  </a:cubicBezTo>
                  <a:cubicBezTo>
                    <a:pt x="1483899" y="557136"/>
                    <a:pt x="1483899" y="561571"/>
                    <a:pt x="1481214" y="564256"/>
                  </a:cubicBezTo>
                  <a:lnTo>
                    <a:pt x="1472345" y="573125"/>
                  </a:lnTo>
                  <a:cubicBezTo>
                    <a:pt x="1470945" y="574525"/>
                    <a:pt x="1469194" y="575109"/>
                    <a:pt x="1467444" y="575109"/>
                  </a:cubicBezTo>
                  <a:close/>
                  <a:moveTo>
                    <a:pt x="42275" y="557136"/>
                  </a:moveTo>
                  <a:cubicBezTo>
                    <a:pt x="40525" y="557136"/>
                    <a:pt x="38658" y="556436"/>
                    <a:pt x="37374" y="555036"/>
                  </a:cubicBezTo>
                  <a:lnTo>
                    <a:pt x="28505" y="546166"/>
                  </a:lnTo>
                  <a:cubicBezTo>
                    <a:pt x="25820" y="543483"/>
                    <a:pt x="25820" y="539048"/>
                    <a:pt x="28505" y="536247"/>
                  </a:cubicBezTo>
                  <a:cubicBezTo>
                    <a:pt x="31305" y="533446"/>
                    <a:pt x="35740" y="533563"/>
                    <a:pt x="38424" y="536247"/>
                  </a:cubicBezTo>
                  <a:lnTo>
                    <a:pt x="47294" y="545116"/>
                  </a:lnTo>
                  <a:cubicBezTo>
                    <a:pt x="49978" y="547800"/>
                    <a:pt x="49978" y="552235"/>
                    <a:pt x="47294" y="555036"/>
                  </a:cubicBezTo>
                  <a:cubicBezTo>
                    <a:pt x="45893" y="556436"/>
                    <a:pt x="44143" y="557020"/>
                    <a:pt x="42392" y="557020"/>
                  </a:cubicBezTo>
                  <a:close/>
                  <a:moveTo>
                    <a:pt x="1493935" y="548851"/>
                  </a:moveTo>
                  <a:cubicBezTo>
                    <a:pt x="1492185" y="548851"/>
                    <a:pt x="1490317" y="548151"/>
                    <a:pt x="1489034" y="546750"/>
                  </a:cubicBezTo>
                  <a:cubicBezTo>
                    <a:pt x="1486349" y="544066"/>
                    <a:pt x="1486349" y="539631"/>
                    <a:pt x="1489034" y="536830"/>
                  </a:cubicBezTo>
                  <a:lnTo>
                    <a:pt x="1497903" y="527961"/>
                  </a:lnTo>
                  <a:cubicBezTo>
                    <a:pt x="1500587" y="525160"/>
                    <a:pt x="1505022" y="525277"/>
                    <a:pt x="1507823" y="527961"/>
                  </a:cubicBezTo>
                  <a:cubicBezTo>
                    <a:pt x="1510624" y="530645"/>
                    <a:pt x="1510507" y="535080"/>
                    <a:pt x="1507823" y="537881"/>
                  </a:cubicBezTo>
                  <a:lnTo>
                    <a:pt x="1498953" y="546750"/>
                  </a:lnTo>
                  <a:cubicBezTo>
                    <a:pt x="1497553" y="548151"/>
                    <a:pt x="1495802" y="548734"/>
                    <a:pt x="1494052" y="548734"/>
                  </a:cubicBezTo>
                  <a:close/>
                  <a:moveTo>
                    <a:pt x="15784" y="530528"/>
                  </a:moveTo>
                  <a:cubicBezTo>
                    <a:pt x="14034" y="530528"/>
                    <a:pt x="12166" y="529828"/>
                    <a:pt x="10883" y="528428"/>
                  </a:cubicBezTo>
                  <a:lnTo>
                    <a:pt x="2013" y="519558"/>
                  </a:lnTo>
                  <a:cubicBezTo>
                    <a:pt x="-671" y="516758"/>
                    <a:pt x="-671" y="512323"/>
                    <a:pt x="2013" y="509639"/>
                  </a:cubicBezTo>
                  <a:cubicBezTo>
                    <a:pt x="4697" y="506838"/>
                    <a:pt x="9132" y="506955"/>
                    <a:pt x="11933" y="509639"/>
                  </a:cubicBezTo>
                  <a:lnTo>
                    <a:pt x="20802" y="518508"/>
                  </a:lnTo>
                  <a:cubicBezTo>
                    <a:pt x="23486" y="521309"/>
                    <a:pt x="23486" y="525744"/>
                    <a:pt x="20802" y="528428"/>
                  </a:cubicBezTo>
                  <a:cubicBezTo>
                    <a:pt x="19402" y="529828"/>
                    <a:pt x="17651" y="530412"/>
                    <a:pt x="15901" y="530412"/>
                  </a:cubicBezTo>
                  <a:close/>
                  <a:moveTo>
                    <a:pt x="1520427" y="522359"/>
                  </a:moveTo>
                  <a:cubicBezTo>
                    <a:pt x="1518676" y="522359"/>
                    <a:pt x="1516809" y="521659"/>
                    <a:pt x="1515525" y="520259"/>
                  </a:cubicBezTo>
                  <a:cubicBezTo>
                    <a:pt x="1512841" y="517458"/>
                    <a:pt x="1512841" y="513023"/>
                    <a:pt x="1515525" y="510339"/>
                  </a:cubicBezTo>
                  <a:lnTo>
                    <a:pt x="1524394" y="501470"/>
                  </a:lnTo>
                  <a:cubicBezTo>
                    <a:pt x="1527079" y="498669"/>
                    <a:pt x="1531513" y="498785"/>
                    <a:pt x="1534314" y="501470"/>
                  </a:cubicBezTo>
                  <a:cubicBezTo>
                    <a:pt x="1536998" y="504270"/>
                    <a:pt x="1536998" y="508705"/>
                    <a:pt x="1534314" y="511389"/>
                  </a:cubicBezTo>
                  <a:lnTo>
                    <a:pt x="1525445" y="520259"/>
                  </a:lnTo>
                  <a:cubicBezTo>
                    <a:pt x="1524044" y="521659"/>
                    <a:pt x="1522294" y="522243"/>
                    <a:pt x="1520543" y="522243"/>
                  </a:cubicBezTo>
                  <a:close/>
                  <a:moveTo>
                    <a:pt x="1547035" y="495868"/>
                  </a:moveTo>
                  <a:cubicBezTo>
                    <a:pt x="1545284" y="495868"/>
                    <a:pt x="1543417" y="495168"/>
                    <a:pt x="1542133" y="493767"/>
                  </a:cubicBezTo>
                  <a:cubicBezTo>
                    <a:pt x="1539449" y="491083"/>
                    <a:pt x="1539449" y="486649"/>
                    <a:pt x="1542133" y="483847"/>
                  </a:cubicBezTo>
                  <a:lnTo>
                    <a:pt x="1551003" y="474978"/>
                  </a:lnTo>
                  <a:cubicBezTo>
                    <a:pt x="1553687" y="472294"/>
                    <a:pt x="1558121" y="472294"/>
                    <a:pt x="1560922" y="474978"/>
                  </a:cubicBezTo>
                  <a:cubicBezTo>
                    <a:pt x="1563723" y="477662"/>
                    <a:pt x="1563606" y="482097"/>
                    <a:pt x="1560922" y="484898"/>
                  </a:cubicBezTo>
                  <a:lnTo>
                    <a:pt x="1552053" y="493767"/>
                  </a:lnTo>
                  <a:cubicBezTo>
                    <a:pt x="1550652" y="495168"/>
                    <a:pt x="1548902" y="495751"/>
                    <a:pt x="1547151" y="495751"/>
                  </a:cubicBezTo>
                  <a:close/>
                  <a:moveTo>
                    <a:pt x="1573526" y="469376"/>
                  </a:moveTo>
                  <a:cubicBezTo>
                    <a:pt x="1571776" y="469376"/>
                    <a:pt x="1569908" y="468676"/>
                    <a:pt x="1568625" y="467276"/>
                  </a:cubicBezTo>
                  <a:cubicBezTo>
                    <a:pt x="1565940" y="464592"/>
                    <a:pt x="1565940" y="460157"/>
                    <a:pt x="1568625" y="457356"/>
                  </a:cubicBezTo>
                  <a:lnTo>
                    <a:pt x="1577494" y="448487"/>
                  </a:lnTo>
                  <a:cubicBezTo>
                    <a:pt x="1580178" y="445803"/>
                    <a:pt x="1584613" y="445803"/>
                    <a:pt x="1587414" y="448487"/>
                  </a:cubicBezTo>
                  <a:cubicBezTo>
                    <a:pt x="1590214" y="451171"/>
                    <a:pt x="1590098" y="455606"/>
                    <a:pt x="1587414" y="458406"/>
                  </a:cubicBezTo>
                  <a:lnTo>
                    <a:pt x="1578544" y="467276"/>
                  </a:lnTo>
                  <a:cubicBezTo>
                    <a:pt x="1577144" y="468676"/>
                    <a:pt x="1575393" y="469260"/>
                    <a:pt x="1573643" y="469260"/>
                  </a:cubicBezTo>
                  <a:close/>
                  <a:moveTo>
                    <a:pt x="1600134" y="442885"/>
                  </a:moveTo>
                  <a:cubicBezTo>
                    <a:pt x="1598384" y="442885"/>
                    <a:pt x="1596516" y="442185"/>
                    <a:pt x="1595233" y="440784"/>
                  </a:cubicBezTo>
                  <a:cubicBezTo>
                    <a:pt x="1592549" y="438100"/>
                    <a:pt x="1592549" y="433666"/>
                    <a:pt x="1595233" y="430865"/>
                  </a:cubicBezTo>
                  <a:lnTo>
                    <a:pt x="1604102" y="421995"/>
                  </a:lnTo>
                  <a:cubicBezTo>
                    <a:pt x="1606786" y="419311"/>
                    <a:pt x="1611221" y="419311"/>
                    <a:pt x="1614022" y="421995"/>
                  </a:cubicBezTo>
                  <a:cubicBezTo>
                    <a:pt x="1616822" y="424680"/>
                    <a:pt x="1616706" y="429114"/>
                    <a:pt x="1614022" y="431915"/>
                  </a:cubicBezTo>
                  <a:lnTo>
                    <a:pt x="1605152" y="440784"/>
                  </a:lnTo>
                  <a:cubicBezTo>
                    <a:pt x="1603752" y="442185"/>
                    <a:pt x="1602001" y="442768"/>
                    <a:pt x="1600251" y="442768"/>
                  </a:cubicBezTo>
                  <a:close/>
                  <a:moveTo>
                    <a:pt x="1626742" y="416394"/>
                  </a:moveTo>
                  <a:cubicBezTo>
                    <a:pt x="1624992" y="416394"/>
                    <a:pt x="1623125" y="415693"/>
                    <a:pt x="1621841" y="414293"/>
                  </a:cubicBezTo>
                  <a:cubicBezTo>
                    <a:pt x="1619157" y="411609"/>
                    <a:pt x="1619157" y="407174"/>
                    <a:pt x="1621841" y="404373"/>
                  </a:cubicBezTo>
                  <a:lnTo>
                    <a:pt x="1630710" y="395504"/>
                  </a:lnTo>
                  <a:cubicBezTo>
                    <a:pt x="1633394" y="392703"/>
                    <a:pt x="1637829" y="392820"/>
                    <a:pt x="1640630" y="395504"/>
                  </a:cubicBezTo>
                  <a:cubicBezTo>
                    <a:pt x="1643431" y="398188"/>
                    <a:pt x="1643314" y="402623"/>
                    <a:pt x="1640630" y="405424"/>
                  </a:cubicBezTo>
                  <a:lnTo>
                    <a:pt x="1631760" y="414293"/>
                  </a:lnTo>
                  <a:cubicBezTo>
                    <a:pt x="1630360" y="415693"/>
                    <a:pt x="1628610" y="416277"/>
                    <a:pt x="1626859" y="416277"/>
                  </a:cubicBezTo>
                  <a:close/>
                  <a:moveTo>
                    <a:pt x="1653234" y="390019"/>
                  </a:moveTo>
                  <a:cubicBezTo>
                    <a:pt x="1651483" y="390019"/>
                    <a:pt x="1649616" y="389319"/>
                    <a:pt x="1648332" y="387918"/>
                  </a:cubicBezTo>
                  <a:cubicBezTo>
                    <a:pt x="1645648" y="385234"/>
                    <a:pt x="1645648" y="380800"/>
                    <a:pt x="1648332" y="377999"/>
                  </a:cubicBezTo>
                  <a:lnTo>
                    <a:pt x="1657202" y="369129"/>
                  </a:lnTo>
                  <a:cubicBezTo>
                    <a:pt x="1659886" y="366329"/>
                    <a:pt x="1664320" y="366445"/>
                    <a:pt x="1667122" y="369129"/>
                  </a:cubicBezTo>
                  <a:cubicBezTo>
                    <a:pt x="1669805" y="371814"/>
                    <a:pt x="1669805" y="376248"/>
                    <a:pt x="1667122" y="379049"/>
                  </a:cubicBezTo>
                  <a:lnTo>
                    <a:pt x="1658252" y="387918"/>
                  </a:lnTo>
                  <a:cubicBezTo>
                    <a:pt x="1656852" y="389319"/>
                    <a:pt x="1655101" y="389902"/>
                    <a:pt x="1653350" y="389902"/>
                  </a:cubicBezTo>
                  <a:close/>
                  <a:moveTo>
                    <a:pt x="1679842" y="363527"/>
                  </a:moveTo>
                  <a:cubicBezTo>
                    <a:pt x="1678091" y="363527"/>
                    <a:pt x="1676224" y="362827"/>
                    <a:pt x="1674940" y="361427"/>
                  </a:cubicBezTo>
                  <a:cubicBezTo>
                    <a:pt x="1672256" y="358743"/>
                    <a:pt x="1672256" y="354308"/>
                    <a:pt x="1674940" y="351507"/>
                  </a:cubicBezTo>
                  <a:lnTo>
                    <a:pt x="1683810" y="342638"/>
                  </a:lnTo>
                  <a:cubicBezTo>
                    <a:pt x="1686611" y="339837"/>
                    <a:pt x="1691045" y="339954"/>
                    <a:pt x="1693730" y="342638"/>
                  </a:cubicBezTo>
                  <a:cubicBezTo>
                    <a:pt x="1696414" y="345322"/>
                    <a:pt x="1696414" y="349757"/>
                    <a:pt x="1693730" y="352557"/>
                  </a:cubicBezTo>
                  <a:lnTo>
                    <a:pt x="1684860" y="361427"/>
                  </a:lnTo>
                  <a:cubicBezTo>
                    <a:pt x="1683460" y="362827"/>
                    <a:pt x="1681709" y="363411"/>
                    <a:pt x="1679958" y="363411"/>
                  </a:cubicBezTo>
                  <a:close/>
                  <a:moveTo>
                    <a:pt x="1706333" y="337036"/>
                  </a:moveTo>
                  <a:cubicBezTo>
                    <a:pt x="1704583" y="337036"/>
                    <a:pt x="1702716" y="336336"/>
                    <a:pt x="1701432" y="334936"/>
                  </a:cubicBezTo>
                  <a:cubicBezTo>
                    <a:pt x="1698748" y="332135"/>
                    <a:pt x="1698748" y="327700"/>
                    <a:pt x="1701432" y="325016"/>
                  </a:cubicBezTo>
                  <a:lnTo>
                    <a:pt x="1710301" y="316146"/>
                  </a:lnTo>
                  <a:cubicBezTo>
                    <a:pt x="1712985" y="313346"/>
                    <a:pt x="1717420" y="313462"/>
                    <a:pt x="1720221" y="316146"/>
                  </a:cubicBezTo>
                  <a:cubicBezTo>
                    <a:pt x="1722905" y="318947"/>
                    <a:pt x="1722905" y="323382"/>
                    <a:pt x="1720221" y="326066"/>
                  </a:cubicBezTo>
                  <a:lnTo>
                    <a:pt x="1711351" y="334936"/>
                  </a:lnTo>
                  <a:cubicBezTo>
                    <a:pt x="1709951" y="336336"/>
                    <a:pt x="1708201" y="336919"/>
                    <a:pt x="1706450" y="336919"/>
                  </a:cubicBezTo>
                  <a:close/>
                  <a:moveTo>
                    <a:pt x="1732941" y="310545"/>
                  </a:moveTo>
                  <a:cubicBezTo>
                    <a:pt x="1731191" y="310545"/>
                    <a:pt x="1729324" y="309844"/>
                    <a:pt x="1728040" y="308444"/>
                  </a:cubicBezTo>
                  <a:cubicBezTo>
                    <a:pt x="1725356" y="305643"/>
                    <a:pt x="1725356" y="301209"/>
                    <a:pt x="1728040" y="298525"/>
                  </a:cubicBezTo>
                  <a:lnTo>
                    <a:pt x="1736909" y="289655"/>
                  </a:lnTo>
                  <a:cubicBezTo>
                    <a:pt x="1739594" y="286854"/>
                    <a:pt x="1744028" y="286971"/>
                    <a:pt x="1746829" y="289655"/>
                  </a:cubicBezTo>
                  <a:cubicBezTo>
                    <a:pt x="1749513" y="292456"/>
                    <a:pt x="1749513" y="296891"/>
                    <a:pt x="1746829" y="299575"/>
                  </a:cubicBezTo>
                  <a:lnTo>
                    <a:pt x="1737960" y="308444"/>
                  </a:lnTo>
                  <a:cubicBezTo>
                    <a:pt x="1736559" y="309844"/>
                    <a:pt x="1734809" y="310428"/>
                    <a:pt x="1733058" y="310428"/>
                  </a:cubicBezTo>
                  <a:close/>
                  <a:moveTo>
                    <a:pt x="1759433" y="284053"/>
                  </a:moveTo>
                  <a:cubicBezTo>
                    <a:pt x="1757682" y="284053"/>
                    <a:pt x="1755815" y="283353"/>
                    <a:pt x="1754531" y="281953"/>
                  </a:cubicBezTo>
                  <a:cubicBezTo>
                    <a:pt x="1751847" y="279152"/>
                    <a:pt x="1751847" y="274717"/>
                    <a:pt x="1754531" y="272033"/>
                  </a:cubicBezTo>
                  <a:lnTo>
                    <a:pt x="1763401" y="263163"/>
                  </a:lnTo>
                  <a:cubicBezTo>
                    <a:pt x="1766085" y="260363"/>
                    <a:pt x="1770520" y="260480"/>
                    <a:pt x="1773320" y="263163"/>
                  </a:cubicBezTo>
                  <a:cubicBezTo>
                    <a:pt x="1776005" y="265965"/>
                    <a:pt x="1776005" y="270399"/>
                    <a:pt x="1773320" y="273083"/>
                  </a:cubicBezTo>
                  <a:lnTo>
                    <a:pt x="1764451" y="281953"/>
                  </a:lnTo>
                  <a:cubicBezTo>
                    <a:pt x="1763050" y="283353"/>
                    <a:pt x="1761300" y="283937"/>
                    <a:pt x="1759550" y="283937"/>
                  </a:cubicBezTo>
                  <a:close/>
                  <a:moveTo>
                    <a:pt x="1786041" y="257562"/>
                  </a:moveTo>
                  <a:cubicBezTo>
                    <a:pt x="1784290" y="257562"/>
                    <a:pt x="1782423" y="256862"/>
                    <a:pt x="1781140" y="255461"/>
                  </a:cubicBezTo>
                  <a:cubicBezTo>
                    <a:pt x="1778455" y="252660"/>
                    <a:pt x="1778455" y="248226"/>
                    <a:pt x="1781140" y="245542"/>
                  </a:cubicBezTo>
                  <a:lnTo>
                    <a:pt x="1790009" y="236672"/>
                  </a:lnTo>
                  <a:cubicBezTo>
                    <a:pt x="1792693" y="233871"/>
                    <a:pt x="1797128" y="233988"/>
                    <a:pt x="1799928" y="236672"/>
                  </a:cubicBezTo>
                  <a:cubicBezTo>
                    <a:pt x="1802613" y="239473"/>
                    <a:pt x="1802613" y="243908"/>
                    <a:pt x="1799928" y="246592"/>
                  </a:cubicBezTo>
                  <a:lnTo>
                    <a:pt x="1791059" y="255461"/>
                  </a:lnTo>
                  <a:cubicBezTo>
                    <a:pt x="1789659" y="256862"/>
                    <a:pt x="1787908" y="257445"/>
                    <a:pt x="1786158" y="257445"/>
                  </a:cubicBezTo>
                  <a:close/>
                  <a:moveTo>
                    <a:pt x="1812649" y="231070"/>
                  </a:moveTo>
                  <a:cubicBezTo>
                    <a:pt x="1810898" y="231070"/>
                    <a:pt x="1809031" y="230370"/>
                    <a:pt x="1807748" y="228970"/>
                  </a:cubicBezTo>
                  <a:cubicBezTo>
                    <a:pt x="1805063" y="226169"/>
                    <a:pt x="1805063" y="221734"/>
                    <a:pt x="1807748" y="219050"/>
                  </a:cubicBezTo>
                  <a:lnTo>
                    <a:pt x="1816617" y="210181"/>
                  </a:lnTo>
                  <a:cubicBezTo>
                    <a:pt x="1819418" y="207380"/>
                    <a:pt x="1823853" y="207497"/>
                    <a:pt x="1826537" y="210181"/>
                  </a:cubicBezTo>
                  <a:cubicBezTo>
                    <a:pt x="1829221" y="212982"/>
                    <a:pt x="1829221" y="217416"/>
                    <a:pt x="1826537" y="220101"/>
                  </a:cubicBezTo>
                  <a:lnTo>
                    <a:pt x="1817667" y="228970"/>
                  </a:lnTo>
                  <a:cubicBezTo>
                    <a:pt x="1816267" y="230370"/>
                    <a:pt x="1814516" y="230954"/>
                    <a:pt x="1812766" y="230954"/>
                  </a:cubicBezTo>
                  <a:close/>
                  <a:moveTo>
                    <a:pt x="1839141" y="204579"/>
                  </a:moveTo>
                  <a:cubicBezTo>
                    <a:pt x="1837390" y="204579"/>
                    <a:pt x="1835523" y="203879"/>
                    <a:pt x="1834239" y="202478"/>
                  </a:cubicBezTo>
                  <a:cubicBezTo>
                    <a:pt x="1831555" y="199678"/>
                    <a:pt x="1831555" y="195243"/>
                    <a:pt x="1834239" y="192559"/>
                  </a:cubicBezTo>
                  <a:lnTo>
                    <a:pt x="1843108" y="183689"/>
                  </a:lnTo>
                  <a:cubicBezTo>
                    <a:pt x="1845793" y="180889"/>
                    <a:pt x="1850227" y="181005"/>
                    <a:pt x="1853028" y="183689"/>
                  </a:cubicBezTo>
                  <a:cubicBezTo>
                    <a:pt x="1855712" y="186490"/>
                    <a:pt x="1855712" y="190925"/>
                    <a:pt x="1853028" y="193609"/>
                  </a:cubicBezTo>
                  <a:lnTo>
                    <a:pt x="1844159" y="202478"/>
                  </a:lnTo>
                  <a:cubicBezTo>
                    <a:pt x="1842758" y="203879"/>
                    <a:pt x="1841008" y="204462"/>
                    <a:pt x="1839257" y="204462"/>
                  </a:cubicBezTo>
                  <a:close/>
                  <a:moveTo>
                    <a:pt x="1865749" y="178204"/>
                  </a:moveTo>
                  <a:cubicBezTo>
                    <a:pt x="1863998" y="178204"/>
                    <a:pt x="1862131" y="177504"/>
                    <a:pt x="1860847" y="176104"/>
                  </a:cubicBezTo>
                  <a:cubicBezTo>
                    <a:pt x="1858163" y="173420"/>
                    <a:pt x="1858163" y="168985"/>
                    <a:pt x="1860847" y="166184"/>
                  </a:cubicBezTo>
                  <a:lnTo>
                    <a:pt x="1869716" y="157315"/>
                  </a:lnTo>
                  <a:cubicBezTo>
                    <a:pt x="1872401" y="154514"/>
                    <a:pt x="1876835" y="154630"/>
                    <a:pt x="1879636" y="157315"/>
                  </a:cubicBezTo>
                  <a:cubicBezTo>
                    <a:pt x="1882320" y="159999"/>
                    <a:pt x="1882320" y="164433"/>
                    <a:pt x="1879636" y="167235"/>
                  </a:cubicBezTo>
                  <a:lnTo>
                    <a:pt x="1870767" y="176104"/>
                  </a:lnTo>
                  <a:cubicBezTo>
                    <a:pt x="1869366" y="177504"/>
                    <a:pt x="1867616" y="178088"/>
                    <a:pt x="1865865" y="178088"/>
                  </a:cubicBezTo>
                  <a:close/>
                  <a:moveTo>
                    <a:pt x="1892240" y="151713"/>
                  </a:moveTo>
                  <a:cubicBezTo>
                    <a:pt x="1890489" y="151713"/>
                    <a:pt x="1888622" y="151013"/>
                    <a:pt x="1887339" y="149612"/>
                  </a:cubicBezTo>
                  <a:cubicBezTo>
                    <a:pt x="1884654" y="146812"/>
                    <a:pt x="1884654" y="142377"/>
                    <a:pt x="1887339" y="139693"/>
                  </a:cubicBezTo>
                  <a:lnTo>
                    <a:pt x="1896208" y="130823"/>
                  </a:lnTo>
                  <a:cubicBezTo>
                    <a:pt x="1898892" y="128022"/>
                    <a:pt x="1903327" y="128139"/>
                    <a:pt x="1906128" y="130823"/>
                  </a:cubicBezTo>
                  <a:cubicBezTo>
                    <a:pt x="1908812" y="133624"/>
                    <a:pt x="1908812" y="138059"/>
                    <a:pt x="1906128" y="140743"/>
                  </a:cubicBezTo>
                  <a:lnTo>
                    <a:pt x="1897258" y="149612"/>
                  </a:lnTo>
                  <a:cubicBezTo>
                    <a:pt x="1895858" y="151013"/>
                    <a:pt x="1894107" y="151596"/>
                    <a:pt x="1892357" y="151596"/>
                  </a:cubicBezTo>
                  <a:close/>
                  <a:moveTo>
                    <a:pt x="1918848" y="125222"/>
                  </a:moveTo>
                  <a:cubicBezTo>
                    <a:pt x="1917098" y="125222"/>
                    <a:pt x="1915230" y="124521"/>
                    <a:pt x="1913947" y="123121"/>
                  </a:cubicBezTo>
                  <a:cubicBezTo>
                    <a:pt x="1911262" y="120437"/>
                    <a:pt x="1911262" y="116002"/>
                    <a:pt x="1913947" y="113201"/>
                  </a:cubicBezTo>
                  <a:lnTo>
                    <a:pt x="1922816" y="104332"/>
                  </a:lnTo>
                  <a:cubicBezTo>
                    <a:pt x="1925500" y="101531"/>
                    <a:pt x="1929935" y="101648"/>
                    <a:pt x="1932736" y="104332"/>
                  </a:cubicBezTo>
                  <a:cubicBezTo>
                    <a:pt x="1935537" y="107016"/>
                    <a:pt x="1935420" y="111451"/>
                    <a:pt x="1932736" y="114252"/>
                  </a:cubicBezTo>
                  <a:lnTo>
                    <a:pt x="1923867" y="123121"/>
                  </a:lnTo>
                  <a:cubicBezTo>
                    <a:pt x="1922466" y="124521"/>
                    <a:pt x="1920715" y="125105"/>
                    <a:pt x="1918965" y="125105"/>
                  </a:cubicBezTo>
                  <a:close/>
                  <a:moveTo>
                    <a:pt x="1945456" y="98730"/>
                  </a:moveTo>
                  <a:cubicBezTo>
                    <a:pt x="1943706" y="98730"/>
                    <a:pt x="1941838" y="98030"/>
                    <a:pt x="1940555" y="96629"/>
                  </a:cubicBezTo>
                  <a:cubicBezTo>
                    <a:pt x="1937871" y="93945"/>
                    <a:pt x="1937871" y="89511"/>
                    <a:pt x="1940555" y="86710"/>
                  </a:cubicBezTo>
                  <a:lnTo>
                    <a:pt x="1949424" y="77841"/>
                  </a:lnTo>
                  <a:cubicBezTo>
                    <a:pt x="1952225" y="75039"/>
                    <a:pt x="1956660" y="75156"/>
                    <a:pt x="1959344" y="77841"/>
                  </a:cubicBezTo>
                  <a:cubicBezTo>
                    <a:pt x="1962028" y="80524"/>
                    <a:pt x="1962028" y="84959"/>
                    <a:pt x="1959344" y="87760"/>
                  </a:cubicBezTo>
                  <a:lnTo>
                    <a:pt x="1950475" y="96629"/>
                  </a:lnTo>
                  <a:cubicBezTo>
                    <a:pt x="1949074" y="98030"/>
                    <a:pt x="1947323" y="98614"/>
                    <a:pt x="1945573" y="98614"/>
                  </a:cubicBezTo>
                  <a:close/>
                  <a:moveTo>
                    <a:pt x="1971948" y="72239"/>
                  </a:moveTo>
                  <a:cubicBezTo>
                    <a:pt x="1970197" y="72239"/>
                    <a:pt x="1968330" y="71539"/>
                    <a:pt x="1967046" y="70138"/>
                  </a:cubicBezTo>
                  <a:cubicBezTo>
                    <a:pt x="1964362" y="67454"/>
                    <a:pt x="1964362" y="63019"/>
                    <a:pt x="1967046" y="60218"/>
                  </a:cubicBezTo>
                  <a:lnTo>
                    <a:pt x="1975916" y="51349"/>
                  </a:lnTo>
                  <a:cubicBezTo>
                    <a:pt x="1978600" y="48548"/>
                    <a:pt x="1983034" y="48665"/>
                    <a:pt x="1985835" y="51349"/>
                  </a:cubicBezTo>
                  <a:cubicBezTo>
                    <a:pt x="1988636" y="54033"/>
                    <a:pt x="1988519" y="58468"/>
                    <a:pt x="1985835" y="61269"/>
                  </a:cubicBezTo>
                  <a:lnTo>
                    <a:pt x="1976966" y="70138"/>
                  </a:lnTo>
                  <a:cubicBezTo>
                    <a:pt x="1975566" y="71539"/>
                    <a:pt x="1973815" y="72122"/>
                    <a:pt x="1972064" y="72122"/>
                  </a:cubicBezTo>
                  <a:close/>
                  <a:moveTo>
                    <a:pt x="1998556" y="45747"/>
                  </a:moveTo>
                  <a:cubicBezTo>
                    <a:pt x="1996805" y="45747"/>
                    <a:pt x="1994938" y="45047"/>
                    <a:pt x="1993654" y="43647"/>
                  </a:cubicBezTo>
                  <a:cubicBezTo>
                    <a:pt x="1990970" y="40963"/>
                    <a:pt x="1990970" y="36528"/>
                    <a:pt x="1993654" y="33727"/>
                  </a:cubicBezTo>
                  <a:lnTo>
                    <a:pt x="2002524" y="24858"/>
                  </a:lnTo>
                  <a:cubicBezTo>
                    <a:pt x="2005208" y="22174"/>
                    <a:pt x="2009642" y="22174"/>
                    <a:pt x="2012444" y="24858"/>
                  </a:cubicBezTo>
                  <a:cubicBezTo>
                    <a:pt x="2015244" y="27542"/>
                    <a:pt x="2015127" y="31976"/>
                    <a:pt x="2012444" y="34777"/>
                  </a:cubicBezTo>
                  <a:lnTo>
                    <a:pt x="2003574" y="43647"/>
                  </a:lnTo>
                  <a:cubicBezTo>
                    <a:pt x="2002174" y="45047"/>
                    <a:pt x="2000423" y="45631"/>
                    <a:pt x="1998672" y="45631"/>
                  </a:cubicBezTo>
                  <a:close/>
                  <a:moveTo>
                    <a:pt x="2025047" y="19256"/>
                  </a:moveTo>
                  <a:cubicBezTo>
                    <a:pt x="2023297" y="19256"/>
                    <a:pt x="2021429" y="18556"/>
                    <a:pt x="2020146" y="17155"/>
                  </a:cubicBezTo>
                  <a:cubicBezTo>
                    <a:pt x="2017462" y="14354"/>
                    <a:pt x="2017462" y="9920"/>
                    <a:pt x="2020146" y="7235"/>
                  </a:cubicBezTo>
                  <a:lnTo>
                    <a:pt x="2025514" y="1984"/>
                  </a:lnTo>
                  <a:cubicBezTo>
                    <a:pt x="2026798" y="700"/>
                    <a:pt x="2028548" y="0"/>
                    <a:pt x="2030415" y="0"/>
                  </a:cubicBezTo>
                  <a:lnTo>
                    <a:pt x="2035434" y="0"/>
                  </a:lnTo>
                  <a:cubicBezTo>
                    <a:pt x="2039285" y="0"/>
                    <a:pt x="2042436" y="3151"/>
                    <a:pt x="2042436" y="7002"/>
                  </a:cubicBezTo>
                  <a:cubicBezTo>
                    <a:pt x="2042436" y="10853"/>
                    <a:pt x="2039285" y="14004"/>
                    <a:pt x="2035434" y="14004"/>
                  </a:cubicBezTo>
                  <a:lnTo>
                    <a:pt x="2033333" y="14004"/>
                  </a:lnTo>
                  <a:lnTo>
                    <a:pt x="2030065" y="17272"/>
                  </a:lnTo>
                  <a:cubicBezTo>
                    <a:pt x="2028665" y="18672"/>
                    <a:pt x="2026914" y="19256"/>
                    <a:pt x="2025164" y="19256"/>
                  </a:cubicBezTo>
                  <a:close/>
                  <a:moveTo>
                    <a:pt x="2597939" y="14354"/>
                  </a:moveTo>
                  <a:lnTo>
                    <a:pt x="2585451" y="14354"/>
                  </a:lnTo>
                  <a:cubicBezTo>
                    <a:pt x="2581600" y="14354"/>
                    <a:pt x="2578450" y="11203"/>
                    <a:pt x="2578450" y="7352"/>
                  </a:cubicBezTo>
                  <a:cubicBezTo>
                    <a:pt x="2578450" y="3501"/>
                    <a:pt x="2581600" y="350"/>
                    <a:pt x="2585451" y="350"/>
                  </a:cubicBezTo>
                  <a:lnTo>
                    <a:pt x="2597939" y="350"/>
                  </a:lnTo>
                  <a:cubicBezTo>
                    <a:pt x="2601790" y="350"/>
                    <a:pt x="2604941" y="3501"/>
                    <a:pt x="2604941" y="7352"/>
                  </a:cubicBezTo>
                  <a:cubicBezTo>
                    <a:pt x="2604941" y="11203"/>
                    <a:pt x="2601790" y="14354"/>
                    <a:pt x="2597939" y="14354"/>
                  </a:cubicBezTo>
                  <a:close/>
                  <a:moveTo>
                    <a:pt x="2560361" y="14354"/>
                  </a:moveTo>
                  <a:lnTo>
                    <a:pt x="2547873" y="14354"/>
                  </a:lnTo>
                  <a:cubicBezTo>
                    <a:pt x="2544022" y="14354"/>
                    <a:pt x="2540871" y="11203"/>
                    <a:pt x="2540871" y="7352"/>
                  </a:cubicBezTo>
                  <a:cubicBezTo>
                    <a:pt x="2540871" y="3501"/>
                    <a:pt x="2544022" y="350"/>
                    <a:pt x="2547873" y="350"/>
                  </a:cubicBezTo>
                  <a:lnTo>
                    <a:pt x="2560361" y="350"/>
                  </a:lnTo>
                  <a:cubicBezTo>
                    <a:pt x="2564212" y="350"/>
                    <a:pt x="2567363" y="3501"/>
                    <a:pt x="2567363" y="7352"/>
                  </a:cubicBezTo>
                  <a:cubicBezTo>
                    <a:pt x="2567363" y="11203"/>
                    <a:pt x="2564212" y="14354"/>
                    <a:pt x="2560361" y="14354"/>
                  </a:cubicBezTo>
                  <a:close/>
                  <a:moveTo>
                    <a:pt x="2522899" y="14354"/>
                  </a:moveTo>
                  <a:lnTo>
                    <a:pt x="2510412" y="14354"/>
                  </a:lnTo>
                  <a:cubicBezTo>
                    <a:pt x="2506561" y="14354"/>
                    <a:pt x="2503410" y="11203"/>
                    <a:pt x="2503410" y="7352"/>
                  </a:cubicBezTo>
                  <a:cubicBezTo>
                    <a:pt x="2503410" y="3501"/>
                    <a:pt x="2506561" y="350"/>
                    <a:pt x="2510412" y="350"/>
                  </a:cubicBezTo>
                  <a:lnTo>
                    <a:pt x="2522899" y="350"/>
                  </a:lnTo>
                  <a:cubicBezTo>
                    <a:pt x="2526750" y="350"/>
                    <a:pt x="2529901" y="3501"/>
                    <a:pt x="2529901" y="7352"/>
                  </a:cubicBezTo>
                  <a:cubicBezTo>
                    <a:pt x="2529901" y="11203"/>
                    <a:pt x="2526750" y="14354"/>
                    <a:pt x="2522899" y="14354"/>
                  </a:cubicBezTo>
                  <a:close/>
                  <a:moveTo>
                    <a:pt x="2485438" y="14238"/>
                  </a:moveTo>
                  <a:lnTo>
                    <a:pt x="2472951" y="14238"/>
                  </a:lnTo>
                  <a:cubicBezTo>
                    <a:pt x="2469099" y="14238"/>
                    <a:pt x="2465948" y="11087"/>
                    <a:pt x="2465948" y="7235"/>
                  </a:cubicBezTo>
                  <a:cubicBezTo>
                    <a:pt x="2465948" y="3384"/>
                    <a:pt x="2469099" y="233"/>
                    <a:pt x="2472951" y="233"/>
                  </a:cubicBezTo>
                  <a:lnTo>
                    <a:pt x="2485438" y="233"/>
                  </a:lnTo>
                  <a:cubicBezTo>
                    <a:pt x="2489289" y="233"/>
                    <a:pt x="2492440" y="3384"/>
                    <a:pt x="2492440" y="7235"/>
                  </a:cubicBezTo>
                  <a:cubicBezTo>
                    <a:pt x="2492440" y="11087"/>
                    <a:pt x="2489289" y="14238"/>
                    <a:pt x="2485438" y="14238"/>
                  </a:cubicBezTo>
                  <a:close/>
                  <a:moveTo>
                    <a:pt x="2447860" y="14238"/>
                  </a:moveTo>
                  <a:lnTo>
                    <a:pt x="2435373" y="14238"/>
                  </a:lnTo>
                  <a:cubicBezTo>
                    <a:pt x="2431521" y="14238"/>
                    <a:pt x="2428370" y="11087"/>
                    <a:pt x="2428370" y="7235"/>
                  </a:cubicBezTo>
                  <a:cubicBezTo>
                    <a:pt x="2428370" y="3384"/>
                    <a:pt x="2431521" y="233"/>
                    <a:pt x="2435373" y="233"/>
                  </a:cubicBezTo>
                  <a:lnTo>
                    <a:pt x="2447860" y="233"/>
                  </a:lnTo>
                  <a:cubicBezTo>
                    <a:pt x="2451711" y="233"/>
                    <a:pt x="2454862" y="3384"/>
                    <a:pt x="2454862" y="7235"/>
                  </a:cubicBezTo>
                  <a:cubicBezTo>
                    <a:pt x="2454862" y="11087"/>
                    <a:pt x="2451711" y="14238"/>
                    <a:pt x="2447860" y="14238"/>
                  </a:cubicBezTo>
                  <a:close/>
                  <a:moveTo>
                    <a:pt x="2410398" y="14238"/>
                  </a:moveTo>
                  <a:lnTo>
                    <a:pt x="2397911" y="14238"/>
                  </a:lnTo>
                  <a:cubicBezTo>
                    <a:pt x="2394060" y="14238"/>
                    <a:pt x="2390909" y="11087"/>
                    <a:pt x="2390909" y="7235"/>
                  </a:cubicBezTo>
                  <a:cubicBezTo>
                    <a:pt x="2390909" y="3384"/>
                    <a:pt x="2394060" y="233"/>
                    <a:pt x="2397911" y="233"/>
                  </a:cubicBezTo>
                  <a:lnTo>
                    <a:pt x="2410398" y="233"/>
                  </a:lnTo>
                  <a:cubicBezTo>
                    <a:pt x="2414249" y="233"/>
                    <a:pt x="2417400" y="3384"/>
                    <a:pt x="2417400" y="7235"/>
                  </a:cubicBezTo>
                  <a:cubicBezTo>
                    <a:pt x="2417400" y="11087"/>
                    <a:pt x="2414249" y="14238"/>
                    <a:pt x="2410398" y="14238"/>
                  </a:cubicBezTo>
                  <a:close/>
                  <a:moveTo>
                    <a:pt x="2372937" y="14238"/>
                  </a:moveTo>
                  <a:lnTo>
                    <a:pt x="2360449" y="14238"/>
                  </a:lnTo>
                  <a:cubicBezTo>
                    <a:pt x="2356598" y="14238"/>
                    <a:pt x="2353448" y="11087"/>
                    <a:pt x="2353448" y="7235"/>
                  </a:cubicBezTo>
                  <a:cubicBezTo>
                    <a:pt x="2353448" y="3384"/>
                    <a:pt x="2356598" y="233"/>
                    <a:pt x="2360449" y="233"/>
                  </a:cubicBezTo>
                  <a:lnTo>
                    <a:pt x="2372937" y="233"/>
                  </a:lnTo>
                  <a:cubicBezTo>
                    <a:pt x="2376788" y="233"/>
                    <a:pt x="2379939" y="3384"/>
                    <a:pt x="2379939" y="7235"/>
                  </a:cubicBezTo>
                  <a:cubicBezTo>
                    <a:pt x="2379939" y="11087"/>
                    <a:pt x="2376788" y="14238"/>
                    <a:pt x="2372937" y="14238"/>
                  </a:cubicBezTo>
                  <a:close/>
                  <a:moveTo>
                    <a:pt x="2335359" y="14238"/>
                  </a:moveTo>
                  <a:lnTo>
                    <a:pt x="2322871" y="14238"/>
                  </a:lnTo>
                  <a:cubicBezTo>
                    <a:pt x="2319020" y="14238"/>
                    <a:pt x="2315869" y="11087"/>
                    <a:pt x="2315869" y="7235"/>
                  </a:cubicBezTo>
                  <a:cubicBezTo>
                    <a:pt x="2315869" y="3384"/>
                    <a:pt x="2319020" y="233"/>
                    <a:pt x="2322871" y="233"/>
                  </a:cubicBezTo>
                  <a:lnTo>
                    <a:pt x="2335359" y="233"/>
                  </a:lnTo>
                  <a:cubicBezTo>
                    <a:pt x="2339210" y="233"/>
                    <a:pt x="2342361" y="3384"/>
                    <a:pt x="2342361" y="7235"/>
                  </a:cubicBezTo>
                  <a:cubicBezTo>
                    <a:pt x="2342361" y="11087"/>
                    <a:pt x="2339210" y="14238"/>
                    <a:pt x="2335359" y="14238"/>
                  </a:cubicBezTo>
                  <a:close/>
                  <a:moveTo>
                    <a:pt x="2297897" y="14121"/>
                  </a:moveTo>
                  <a:lnTo>
                    <a:pt x="2285410" y="14121"/>
                  </a:lnTo>
                  <a:cubicBezTo>
                    <a:pt x="2281559" y="14121"/>
                    <a:pt x="2278408" y="10970"/>
                    <a:pt x="2278408" y="7119"/>
                  </a:cubicBezTo>
                  <a:cubicBezTo>
                    <a:pt x="2278408" y="3268"/>
                    <a:pt x="2281559" y="117"/>
                    <a:pt x="2285410" y="117"/>
                  </a:cubicBezTo>
                  <a:lnTo>
                    <a:pt x="2297897" y="117"/>
                  </a:lnTo>
                  <a:cubicBezTo>
                    <a:pt x="2301748" y="117"/>
                    <a:pt x="2304899" y="3268"/>
                    <a:pt x="2304899" y="7119"/>
                  </a:cubicBezTo>
                  <a:cubicBezTo>
                    <a:pt x="2304899" y="10970"/>
                    <a:pt x="2301748" y="14121"/>
                    <a:pt x="2297897" y="14121"/>
                  </a:cubicBezTo>
                  <a:close/>
                  <a:moveTo>
                    <a:pt x="2260436" y="14121"/>
                  </a:moveTo>
                  <a:lnTo>
                    <a:pt x="2247949" y="14121"/>
                  </a:lnTo>
                  <a:cubicBezTo>
                    <a:pt x="2244097" y="14121"/>
                    <a:pt x="2240946" y="10970"/>
                    <a:pt x="2240946" y="7119"/>
                  </a:cubicBezTo>
                  <a:cubicBezTo>
                    <a:pt x="2240946" y="3268"/>
                    <a:pt x="2244097" y="117"/>
                    <a:pt x="2247949" y="117"/>
                  </a:cubicBezTo>
                  <a:lnTo>
                    <a:pt x="2260436" y="117"/>
                  </a:lnTo>
                  <a:cubicBezTo>
                    <a:pt x="2264287" y="117"/>
                    <a:pt x="2267438" y="3268"/>
                    <a:pt x="2267438" y="7119"/>
                  </a:cubicBezTo>
                  <a:cubicBezTo>
                    <a:pt x="2267438" y="10970"/>
                    <a:pt x="2264287" y="14121"/>
                    <a:pt x="2260436" y="14121"/>
                  </a:cubicBezTo>
                  <a:close/>
                  <a:moveTo>
                    <a:pt x="2222858" y="14121"/>
                  </a:moveTo>
                  <a:lnTo>
                    <a:pt x="2210371" y="14121"/>
                  </a:lnTo>
                  <a:cubicBezTo>
                    <a:pt x="2206519" y="14121"/>
                    <a:pt x="2203368" y="10970"/>
                    <a:pt x="2203368" y="7119"/>
                  </a:cubicBezTo>
                  <a:cubicBezTo>
                    <a:pt x="2203368" y="3268"/>
                    <a:pt x="2206519" y="117"/>
                    <a:pt x="2210371" y="117"/>
                  </a:cubicBezTo>
                  <a:lnTo>
                    <a:pt x="2222858" y="117"/>
                  </a:lnTo>
                  <a:cubicBezTo>
                    <a:pt x="2226709" y="117"/>
                    <a:pt x="2229860" y="3268"/>
                    <a:pt x="2229860" y="7119"/>
                  </a:cubicBezTo>
                  <a:cubicBezTo>
                    <a:pt x="2229860" y="10970"/>
                    <a:pt x="2226709" y="14121"/>
                    <a:pt x="2222858" y="14121"/>
                  </a:cubicBezTo>
                  <a:close/>
                  <a:moveTo>
                    <a:pt x="2185396" y="14121"/>
                  </a:moveTo>
                  <a:lnTo>
                    <a:pt x="2172909" y="14121"/>
                  </a:lnTo>
                  <a:cubicBezTo>
                    <a:pt x="2169058" y="14121"/>
                    <a:pt x="2165907" y="10970"/>
                    <a:pt x="2165907" y="7119"/>
                  </a:cubicBezTo>
                  <a:cubicBezTo>
                    <a:pt x="2165907" y="3268"/>
                    <a:pt x="2169058" y="117"/>
                    <a:pt x="2172909" y="117"/>
                  </a:cubicBezTo>
                  <a:lnTo>
                    <a:pt x="2185396" y="117"/>
                  </a:lnTo>
                  <a:cubicBezTo>
                    <a:pt x="2189247" y="117"/>
                    <a:pt x="2192398" y="3268"/>
                    <a:pt x="2192398" y="7119"/>
                  </a:cubicBezTo>
                  <a:cubicBezTo>
                    <a:pt x="2192398" y="10970"/>
                    <a:pt x="2189247" y="14121"/>
                    <a:pt x="2185396" y="14121"/>
                  </a:cubicBezTo>
                  <a:close/>
                  <a:moveTo>
                    <a:pt x="2147935" y="14121"/>
                  </a:moveTo>
                  <a:lnTo>
                    <a:pt x="2135448" y="14121"/>
                  </a:lnTo>
                  <a:cubicBezTo>
                    <a:pt x="2131596" y="14121"/>
                    <a:pt x="2128446" y="10970"/>
                    <a:pt x="2128446" y="7119"/>
                  </a:cubicBezTo>
                  <a:cubicBezTo>
                    <a:pt x="2128446" y="3268"/>
                    <a:pt x="2131596" y="117"/>
                    <a:pt x="2135448" y="117"/>
                  </a:cubicBezTo>
                  <a:lnTo>
                    <a:pt x="2147935" y="117"/>
                  </a:lnTo>
                  <a:cubicBezTo>
                    <a:pt x="2151786" y="117"/>
                    <a:pt x="2154937" y="3268"/>
                    <a:pt x="2154937" y="7119"/>
                  </a:cubicBezTo>
                  <a:cubicBezTo>
                    <a:pt x="2154937" y="10970"/>
                    <a:pt x="2151786" y="14121"/>
                    <a:pt x="2147935" y="14121"/>
                  </a:cubicBezTo>
                  <a:close/>
                  <a:moveTo>
                    <a:pt x="2110357" y="14004"/>
                  </a:moveTo>
                  <a:lnTo>
                    <a:pt x="2097869" y="14004"/>
                  </a:lnTo>
                  <a:cubicBezTo>
                    <a:pt x="2094018" y="14004"/>
                    <a:pt x="2090867" y="10853"/>
                    <a:pt x="2090867" y="7002"/>
                  </a:cubicBezTo>
                  <a:cubicBezTo>
                    <a:pt x="2090867" y="3151"/>
                    <a:pt x="2094018" y="0"/>
                    <a:pt x="2097869" y="0"/>
                  </a:cubicBezTo>
                  <a:lnTo>
                    <a:pt x="2110357" y="0"/>
                  </a:lnTo>
                  <a:cubicBezTo>
                    <a:pt x="2114208" y="0"/>
                    <a:pt x="2117359" y="3151"/>
                    <a:pt x="2117359" y="7002"/>
                  </a:cubicBezTo>
                  <a:cubicBezTo>
                    <a:pt x="2117359" y="10853"/>
                    <a:pt x="2114208" y="14004"/>
                    <a:pt x="2110357" y="14004"/>
                  </a:cubicBezTo>
                  <a:close/>
                  <a:moveTo>
                    <a:pt x="2072895" y="14004"/>
                  </a:moveTo>
                  <a:lnTo>
                    <a:pt x="2060408" y="14004"/>
                  </a:lnTo>
                  <a:cubicBezTo>
                    <a:pt x="2056557" y="14004"/>
                    <a:pt x="2053406" y="10853"/>
                    <a:pt x="2053406" y="7002"/>
                  </a:cubicBezTo>
                  <a:cubicBezTo>
                    <a:pt x="2053406" y="3151"/>
                    <a:pt x="2056557" y="0"/>
                    <a:pt x="2060408" y="0"/>
                  </a:cubicBezTo>
                  <a:lnTo>
                    <a:pt x="2072895" y="0"/>
                  </a:lnTo>
                  <a:cubicBezTo>
                    <a:pt x="2076746" y="0"/>
                    <a:pt x="2079897" y="3151"/>
                    <a:pt x="2079897" y="7002"/>
                  </a:cubicBezTo>
                  <a:cubicBezTo>
                    <a:pt x="2079897" y="10853"/>
                    <a:pt x="2076746" y="14004"/>
                    <a:pt x="2072895" y="14004"/>
                  </a:cubicBezTo>
                  <a:close/>
                </a:path>
              </a:pathLst>
            </a:custGeom>
            <a:solidFill>
              <a:srgbClr val="000000"/>
            </a:solidFill>
            <a:ln w="11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3" name="Free-form: Shape 102">
              <a:extLst>
                <a:ext uri="{FF2B5EF4-FFF2-40B4-BE49-F238E27FC236}">
                  <a16:creationId xmlns:a16="http://schemas.microsoft.com/office/drawing/2014/main" id="{58E08EDB-8E88-7697-AD4F-86C1C928D220}"/>
                </a:ext>
              </a:extLst>
            </p:cNvPr>
            <p:cNvSpPr/>
            <p:nvPr/>
          </p:nvSpPr>
          <p:spPr>
            <a:xfrm>
              <a:off x="5508870" y="3843341"/>
              <a:ext cx="655239" cy="384256"/>
            </a:xfrm>
            <a:custGeom>
              <a:avLst/>
              <a:gdLst>
                <a:gd name="connsiteX0" fmla="*/ 7002 w 655239"/>
                <a:gd name="connsiteY0" fmla="*/ 384257 h 384256"/>
                <a:gd name="connsiteX1" fmla="*/ 0 w 655239"/>
                <a:gd name="connsiteY1" fmla="*/ 377255 h 384256"/>
                <a:gd name="connsiteX2" fmla="*/ 7002 w 655239"/>
                <a:gd name="connsiteY2" fmla="*/ 370253 h 384256"/>
                <a:gd name="connsiteX3" fmla="*/ 19489 w 655239"/>
                <a:gd name="connsiteY3" fmla="*/ 370253 h 384256"/>
                <a:gd name="connsiteX4" fmla="*/ 19489 w 655239"/>
                <a:gd name="connsiteY4" fmla="*/ 370253 h 384256"/>
                <a:gd name="connsiteX5" fmla="*/ 26491 w 655239"/>
                <a:gd name="connsiteY5" fmla="*/ 377255 h 384256"/>
                <a:gd name="connsiteX6" fmla="*/ 19489 w 655239"/>
                <a:gd name="connsiteY6" fmla="*/ 384257 h 384256"/>
                <a:gd name="connsiteX7" fmla="*/ 7002 w 655239"/>
                <a:gd name="connsiteY7" fmla="*/ 384257 h 384256"/>
                <a:gd name="connsiteX8" fmla="*/ 7002 w 655239"/>
                <a:gd name="connsiteY8" fmla="*/ 384257 h 384256"/>
                <a:gd name="connsiteX9" fmla="*/ 44580 w 655239"/>
                <a:gd name="connsiteY9" fmla="*/ 384257 h 384256"/>
                <a:gd name="connsiteX10" fmla="*/ 37578 w 655239"/>
                <a:gd name="connsiteY10" fmla="*/ 377255 h 384256"/>
                <a:gd name="connsiteX11" fmla="*/ 44580 w 655239"/>
                <a:gd name="connsiteY11" fmla="*/ 370253 h 384256"/>
                <a:gd name="connsiteX12" fmla="*/ 57067 w 655239"/>
                <a:gd name="connsiteY12" fmla="*/ 370253 h 384256"/>
                <a:gd name="connsiteX13" fmla="*/ 57067 w 655239"/>
                <a:gd name="connsiteY13" fmla="*/ 370253 h 384256"/>
                <a:gd name="connsiteX14" fmla="*/ 64069 w 655239"/>
                <a:gd name="connsiteY14" fmla="*/ 377255 h 384256"/>
                <a:gd name="connsiteX15" fmla="*/ 57067 w 655239"/>
                <a:gd name="connsiteY15" fmla="*/ 384257 h 384256"/>
                <a:gd name="connsiteX16" fmla="*/ 44580 w 655239"/>
                <a:gd name="connsiteY16" fmla="*/ 384257 h 384256"/>
                <a:gd name="connsiteX17" fmla="*/ 44580 w 655239"/>
                <a:gd name="connsiteY17" fmla="*/ 384257 h 384256"/>
                <a:gd name="connsiteX18" fmla="*/ 82042 w 655239"/>
                <a:gd name="connsiteY18" fmla="*/ 384140 h 384256"/>
                <a:gd name="connsiteX19" fmla="*/ 75039 w 655239"/>
                <a:gd name="connsiteY19" fmla="*/ 377138 h 384256"/>
                <a:gd name="connsiteX20" fmla="*/ 82042 w 655239"/>
                <a:gd name="connsiteY20" fmla="*/ 370136 h 384256"/>
                <a:gd name="connsiteX21" fmla="*/ 94529 w 655239"/>
                <a:gd name="connsiteY21" fmla="*/ 370136 h 384256"/>
                <a:gd name="connsiteX22" fmla="*/ 94529 w 655239"/>
                <a:gd name="connsiteY22" fmla="*/ 370136 h 384256"/>
                <a:gd name="connsiteX23" fmla="*/ 101531 w 655239"/>
                <a:gd name="connsiteY23" fmla="*/ 377138 h 384256"/>
                <a:gd name="connsiteX24" fmla="*/ 94529 w 655239"/>
                <a:gd name="connsiteY24" fmla="*/ 384140 h 384256"/>
                <a:gd name="connsiteX25" fmla="*/ 82042 w 655239"/>
                <a:gd name="connsiteY25" fmla="*/ 384140 h 384256"/>
                <a:gd name="connsiteX26" fmla="*/ 82042 w 655239"/>
                <a:gd name="connsiteY26" fmla="*/ 384140 h 384256"/>
                <a:gd name="connsiteX27" fmla="*/ 119503 w 655239"/>
                <a:gd name="connsiteY27" fmla="*/ 384140 h 384256"/>
                <a:gd name="connsiteX28" fmla="*/ 112501 w 655239"/>
                <a:gd name="connsiteY28" fmla="*/ 377138 h 384256"/>
                <a:gd name="connsiteX29" fmla="*/ 119503 w 655239"/>
                <a:gd name="connsiteY29" fmla="*/ 370136 h 384256"/>
                <a:gd name="connsiteX30" fmla="*/ 131990 w 655239"/>
                <a:gd name="connsiteY30" fmla="*/ 370136 h 384256"/>
                <a:gd name="connsiteX31" fmla="*/ 131990 w 655239"/>
                <a:gd name="connsiteY31" fmla="*/ 370136 h 384256"/>
                <a:gd name="connsiteX32" fmla="*/ 138992 w 655239"/>
                <a:gd name="connsiteY32" fmla="*/ 377138 h 384256"/>
                <a:gd name="connsiteX33" fmla="*/ 131990 w 655239"/>
                <a:gd name="connsiteY33" fmla="*/ 384140 h 384256"/>
                <a:gd name="connsiteX34" fmla="*/ 119503 w 655239"/>
                <a:gd name="connsiteY34" fmla="*/ 384140 h 384256"/>
                <a:gd name="connsiteX35" fmla="*/ 119503 w 655239"/>
                <a:gd name="connsiteY35" fmla="*/ 384140 h 384256"/>
                <a:gd name="connsiteX36" fmla="*/ 151946 w 655239"/>
                <a:gd name="connsiteY36" fmla="*/ 371770 h 384256"/>
                <a:gd name="connsiteX37" fmla="*/ 147045 w 655239"/>
                <a:gd name="connsiteY37" fmla="*/ 369786 h 384256"/>
                <a:gd name="connsiteX38" fmla="*/ 147045 w 655239"/>
                <a:gd name="connsiteY38" fmla="*/ 359866 h 384256"/>
                <a:gd name="connsiteX39" fmla="*/ 155914 w 655239"/>
                <a:gd name="connsiteY39" fmla="*/ 350997 h 384256"/>
                <a:gd name="connsiteX40" fmla="*/ 165834 w 655239"/>
                <a:gd name="connsiteY40" fmla="*/ 350997 h 384256"/>
                <a:gd name="connsiteX41" fmla="*/ 165834 w 655239"/>
                <a:gd name="connsiteY41" fmla="*/ 360916 h 384256"/>
                <a:gd name="connsiteX42" fmla="*/ 156965 w 655239"/>
                <a:gd name="connsiteY42" fmla="*/ 369786 h 384256"/>
                <a:gd name="connsiteX43" fmla="*/ 151946 w 655239"/>
                <a:gd name="connsiteY43" fmla="*/ 371886 h 384256"/>
                <a:gd name="connsiteX44" fmla="*/ 178321 w 655239"/>
                <a:gd name="connsiteY44" fmla="*/ 345162 h 384256"/>
                <a:gd name="connsiteX45" fmla="*/ 173419 w 655239"/>
                <a:gd name="connsiteY45" fmla="*/ 343178 h 384256"/>
                <a:gd name="connsiteX46" fmla="*/ 173419 w 655239"/>
                <a:gd name="connsiteY46" fmla="*/ 333258 h 384256"/>
                <a:gd name="connsiteX47" fmla="*/ 182289 w 655239"/>
                <a:gd name="connsiteY47" fmla="*/ 324389 h 384256"/>
                <a:gd name="connsiteX48" fmla="*/ 192209 w 655239"/>
                <a:gd name="connsiteY48" fmla="*/ 324389 h 384256"/>
                <a:gd name="connsiteX49" fmla="*/ 192209 w 655239"/>
                <a:gd name="connsiteY49" fmla="*/ 334308 h 384256"/>
                <a:gd name="connsiteX50" fmla="*/ 183339 w 655239"/>
                <a:gd name="connsiteY50" fmla="*/ 343178 h 384256"/>
                <a:gd name="connsiteX51" fmla="*/ 178438 w 655239"/>
                <a:gd name="connsiteY51" fmla="*/ 345278 h 384256"/>
                <a:gd name="connsiteX52" fmla="*/ 204812 w 655239"/>
                <a:gd name="connsiteY52" fmla="*/ 318553 h 384256"/>
                <a:gd name="connsiteX53" fmla="*/ 199911 w 655239"/>
                <a:gd name="connsiteY53" fmla="*/ 316570 h 384256"/>
                <a:gd name="connsiteX54" fmla="*/ 199911 w 655239"/>
                <a:gd name="connsiteY54" fmla="*/ 306650 h 384256"/>
                <a:gd name="connsiteX55" fmla="*/ 208780 w 655239"/>
                <a:gd name="connsiteY55" fmla="*/ 297780 h 384256"/>
                <a:gd name="connsiteX56" fmla="*/ 218700 w 655239"/>
                <a:gd name="connsiteY56" fmla="*/ 297780 h 384256"/>
                <a:gd name="connsiteX57" fmla="*/ 218700 w 655239"/>
                <a:gd name="connsiteY57" fmla="*/ 307700 h 384256"/>
                <a:gd name="connsiteX58" fmla="*/ 209831 w 655239"/>
                <a:gd name="connsiteY58" fmla="*/ 316570 h 384256"/>
                <a:gd name="connsiteX59" fmla="*/ 204812 w 655239"/>
                <a:gd name="connsiteY59" fmla="*/ 318670 h 384256"/>
                <a:gd name="connsiteX60" fmla="*/ 231304 w 655239"/>
                <a:gd name="connsiteY60" fmla="*/ 291945 h 384256"/>
                <a:gd name="connsiteX61" fmla="*/ 226402 w 655239"/>
                <a:gd name="connsiteY61" fmla="*/ 289962 h 384256"/>
                <a:gd name="connsiteX62" fmla="*/ 226402 w 655239"/>
                <a:gd name="connsiteY62" fmla="*/ 280042 h 384256"/>
                <a:gd name="connsiteX63" fmla="*/ 235155 w 655239"/>
                <a:gd name="connsiteY63" fmla="*/ 271172 h 384256"/>
                <a:gd name="connsiteX64" fmla="*/ 245075 w 655239"/>
                <a:gd name="connsiteY64" fmla="*/ 271172 h 384256"/>
                <a:gd name="connsiteX65" fmla="*/ 245075 w 655239"/>
                <a:gd name="connsiteY65" fmla="*/ 281092 h 384256"/>
                <a:gd name="connsiteX66" fmla="*/ 236322 w 655239"/>
                <a:gd name="connsiteY66" fmla="*/ 289962 h 384256"/>
                <a:gd name="connsiteX67" fmla="*/ 231304 w 655239"/>
                <a:gd name="connsiteY67" fmla="*/ 292062 h 384256"/>
                <a:gd name="connsiteX68" fmla="*/ 257678 w 655239"/>
                <a:gd name="connsiteY68" fmla="*/ 265454 h 384256"/>
                <a:gd name="connsiteX69" fmla="*/ 252777 w 655239"/>
                <a:gd name="connsiteY69" fmla="*/ 263470 h 384256"/>
                <a:gd name="connsiteX70" fmla="*/ 252777 w 655239"/>
                <a:gd name="connsiteY70" fmla="*/ 253551 h 384256"/>
                <a:gd name="connsiteX71" fmla="*/ 261530 w 655239"/>
                <a:gd name="connsiteY71" fmla="*/ 244681 h 384256"/>
                <a:gd name="connsiteX72" fmla="*/ 271450 w 655239"/>
                <a:gd name="connsiteY72" fmla="*/ 244681 h 384256"/>
                <a:gd name="connsiteX73" fmla="*/ 271450 w 655239"/>
                <a:gd name="connsiteY73" fmla="*/ 254601 h 384256"/>
                <a:gd name="connsiteX74" fmla="*/ 262697 w 655239"/>
                <a:gd name="connsiteY74" fmla="*/ 263470 h 384256"/>
                <a:gd name="connsiteX75" fmla="*/ 257678 w 655239"/>
                <a:gd name="connsiteY75" fmla="*/ 265571 h 384256"/>
                <a:gd name="connsiteX76" fmla="*/ 284170 w 655239"/>
                <a:gd name="connsiteY76" fmla="*/ 238846 h 384256"/>
                <a:gd name="connsiteX77" fmla="*/ 279268 w 655239"/>
                <a:gd name="connsiteY77" fmla="*/ 236862 h 384256"/>
                <a:gd name="connsiteX78" fmla="*/ 279268 w 655239"/>
                <a:gd name="connsiteY78" fmla="*/ 226942 h 384256"/>
                <a:gd name="connsiteX79" fmla="*/ 288021 w 655239"/>
                <a:gd name="connsiteY79" fmla="*/ 218073 h 384256"/>
                <a:gd name="connsiteX80" fmla="*/ 297941 w 655239"/>
                <a:gd name="connsiteY80" fmla="*/ 218073 h 384256"/>
                <a:gd name="connsiteX81" fmla="*/ 297941 w 655239"/>
                <a:gd name="connsiteY81" fmla="*/ 227993 h 384256"/>
                <a:gd name="connsiteX82" fmla="*/ 289188 w 655239"/>
                <a:gd name="connsiteY82" fmla="*/ 236862 h 384256"/>
                <a:gd name="connsiteX83" fmla="*/ 284170 w 655239"/>
                <a:gd name="connsiteY83" fmla="*/ 238963 h 384256"/>
                <a:gd name="connsiteX84" fmla="*/ 310661 w 655239"/>
                <a:gd name="connsiteY84" fmla="*/ 212238 h 384256"/>
                <a:gd name="connsiteX85" fmla="*/ 305760 w 655239"/>
                <a:gd name="connsiteY85" fmla="*/ 210254 h 384256"/>
                <a:gd name="connsiteX86" fmla="*/ 305760 w 655239"/>
                <a:gd name="connsiteY86" fmla="*/ 200334 h 384256"/>
                <a:gd name="connsiteX87" fmla="*/ 314629 w 655239"/>
                <a:gd name="connsiteY87" fmla="*/ 191465 h 384256"/>
                <a:gd name="connsiteX88" fmla="*/ 324549 w 655239"/>
                <a:gd name="connsiteY88" fmla="*/ 191465 h 384256"/>
                <a:gd name="connsiteX89" fmla="*/ 324549 w 655239"/>
                <a:gd name="connsiteY89" fmla="*/ 201385 h 384256"/>
                <a:gd name="connsiteX90" fmla="*/ 315680 w 655239"/>
                <a:gd name="connsiteY90" fmla="*/ 210254 h 384256"/>
                <a:gd name="connsiteX91" fmla="*/ 310778 w 655239"/>
                <a:gd name="connsiteY91" fmla="*/ 212355 h 384256"/>
                <a:gd name="connsiteX92" fmla="*/ 465059 w 655239"/>
                <a:gd name="connsiteY92" fmla="*/ 192865 h 384256"/>
                <a:gd name="connsiteX93" fmla="*/ 452571 w 655239"/>
                <a:gd name="connsiteY93" fmla="*/ 192865 h 384256"/>
                <a:gd name="connsiteX94" fmla="*/ 445569 w 655239"/>
                <a:gd name="connsiteY94" fmla="*/ 185863 h 384256"/>
                <a:gd name="connsiteX95" fmla="*/ 452571 w 655239"/>
                <a:gd name="connsiteY95" fmla="*/ 178861 h 384256"/>
                <a:gd name="connsiteX96" fmla="*/ 465059 w 655239"/>
                <a:gd name="connsiteY96" fmla="*/ 178861 h 384256"/>
                <a:gd name="connsiteX97" fmla="*/ 472061 w 655239"/>
                <a:gd name="connsiteY97" fmla="*/ 185863 h 384256"/>
                <a:gd name="connsiteX98" fmla="*/ 465059 w 655239"/>
                <a:gd name="connsiteY98" fmla="*/ 192865 h 384256"/>
                <a:gd name="connsiteX99" fmla="*/ 427597 w 655239"/>
                <a:gd name="connsiteY99" fmla="*/ 192865 h 384256"/>
                <a:gd name="connsiteX100" fmla="*/ 415110 w 655239"/>
                <a:gd name="connsiteY100" fmla="*/ 192865 h 384256"/>
                <a:gd name="connsiteX101" fmla="*/ 408108 w 655239"/>
                <a:gd name="connsiteY101" fmla="*/ 185863 h 384256"/>
                <a:gd name="connsiteX102" fmla="*/ 415110 w 655239"/>
                <a:gd name="connsiteY102" fmla="*/ 178861 h 384256"/>
                <a:gd name="connsiteX103" fmla="*/ 427597 w 655239"/>
                <a:gd name="connsiteY103" fmla="*/ 178861 h 384256"/>
                <a:gd name="connsiteX104" fmla="*/ 434599 w 655239"/>
                <a:gd name="connsiteY104" fmla="*/ 185863 h 384256"/>
                <a:gd name="connsiteX105" fmla="*/ 427597 w 655239"/>
                <a:gd name="connsiteY105" fmla="*/ 192865 h 384256"/>
                <a:gd name="connsiteX106" fmla="*/ 390136 w 655239"/>
                <a:gd name="connsiteY106" fmla="*/ 192865 h 384256"/>
                <a:gd name="connsiteX107" fmla="*/ 377648 w 655239"/>
                <a:gd name="connsiteY107" fmla="*/ 192865 h 384256"/>
                <a:gd name="connsiteX108" fmla="*/ 370647 w 655239"/>
                <a:gd name="connsiteY108" fmla="*/ 185863 h 384256"/>
                <a:gd name="connsiteX109" fmla="*/ 377648 w 655239"/>
                <a:gd name="connsiteY109" fmla="*/ 178861 h 384256"/>
                <a:gd name="connsiteX110" fmla="*/ 390136 w 655239"/>
                <a:gd name="connsiteY110" fmla="*/ 178861 h 384256"/>
                <a:gd name="connsiteX111" fmla="*/ 397138 w 655239"/>
                <a:gd name="connsiteY111" fmla="*/ 185863 h 384256"/>
                <a:gd name="connsiteX112" fmla="*/ 390136 w 655239"/>
                <a:gd name="connsiteY112" fmla="*/ 192865 h 384256"/>
                <a:gd name="connsiteX113" fmla="*/ 352558 w 655239"/>
                <a:gd name="connsiteY113" fmla="*/ 192865 h 384256"/>
                <a:gd name="connsiteX114" fmla="*/ 340070 w 655239"/>
                <a:gd name="connsiteY114" fmla="*/ 192865 h 384256"/>
                <a:gd name="connsiteX115" fmla="*/ 333068 w 655239"/>
                <a:gd name="connsiteY115" fmla="*/ 185863 h 384256"/>
                <a:gd name="connsiteX116" fmla="*/ 340070 w 655239"/>
                <a:gd name="connsiteY116" fmla="*/ 178861 h 384256"/>
                <a:gd name="connsiteX117" fmla="*/ 352558 w 655239"/>
                <a:gd name="connsiteY117" fmla="*/ 178861 h 384256"/>
                <a:gd name="connsiteX118" fmla="*/ 359560 w 655239"/>
                <a:gd name="connsiteY118" fmla="*/ 185863 h 384256"/>
                <a:gd name="connsiteX119" fmla="*/ 352558 w 655239"/>
                <a:gd name="connsiteY119" fmla="*/ 192865 h 384256"/>
                <a:gd name="connsiteX120" fmla="*/ 484198 w 655239"/>
                <a:gd name="connsiteY120" fmla="*/ 178744 h 384256"/>
                <a:gd name="connsiteX121" fmla="*/ 479296 w 655239"/>
                <a:gd name="connsiteY121" fmla="*/ 176760 h 384256"/>
                <a:gd name="connsiteX122" fmla="*/ 479296 w 655239"/>
                <a:gd name="connsiteY122" fmla="*/ 166841 h 384256"/>
                <a:gd name="connsiteX123" fmla="*/ 488165 w 655239"/>
                <a:gd name="connsiteY123" fmla="*/ 157971 h 384256"/>
                <a:gd name="connsiteX124" fmla="*/ 498085 w 655239"/>
                <a:gd name="connsiteY124" fmla="*/ 157971 h 384256"/>
                <a:gd name="connsiteX125" fmla="*/ 498085 w 655239"/>
                <a:gd name="connsiteY125" fmla="*/ 167891 h 384256"/>
                <a:gd name="connsiteX126" fmla="*/ 489216 w 655239"/>
                <a:gd name="connsiteY126" fmla="*/ 176760 h 384256"/>
                <a:gd name="connsiteX127" fmla="*/ 484198 w 655239"/>
                <a:gd name="connsiteY127" fmla="*/ 178861 h 384256"/>
                <a:gd name="connsiteX128" fmla="*/ 510689 w 655239"/>
                <a:gd name="connsiteY128" fmla="*/ 152136 h 384256"/>
                <a:gd name="connsiteX129" fmla="*/ 505788 w 655239"/>
                <a:gd name="connsiteY129" fmla="*/ 150152 h 384256"/>
                <a:gd name="connsiteX130" fmla="*/ 505788 w 655239"/>
                <a:gd name="connsiteY130" fmla="*/ 140232 h 384256"/>
                <a:gd name="connsiteX131" fmla="*/ 514657 w 655239"/>
                <a:gd name="connsiteY131" fmla="*/ 131363 h 384256"/>
                <a:gd name="connsiteX132" fmla="*/ 524577 w 655239"/>
                <a:gd name="connsiteY132" fmla="*/ 131363 h 384256"/>
                <a:gd name="connsiteX133" fmla="*/ 524577 w 655239"/>
                <a:gd name="connsiteY133" fmla="*/ 141283 h 384256"/>
                <a:gd name="connsiteX134" fmla="*/ 515707 w 655239"/>
                <a:gd name="connsiteY134" fmla="*/ 150152 h 384256"/>
                <a:gd name="connsiteX135" fmla="*/ 510806 w 655239"/>
                <a:gd name="connsiteY135" fmla="*/ 152253 h 384256"/>
                <a:gd name="connsiteX136" fmla="*/ 537064 w 655239"/>
                <a:gd name="connsiteY136" fmla="*/ 125528 h 384256"/>
                <a:gd name="connsiteX137" fmla="*/ 532163 w 655239"/>
                <a:gd name="connsiteY137" fmla="*/ 123544 h 384256"/>
                <a:gd name="connsiteX138" fmla="*/ 532163 w 655239"/>
                <a:gd name="connsiteY138" fmla="*/ 113624 h 384256"/>
                <a:gd name="connsiteX139" fmla="*/ 541032 w 655239"/>
                <a:gd name="connsiteY139" fmla="*/ 104755 h 384256"/>
                <a:gd name="connsiteX140" fmla="*/ 550951 w 655239"/>
                <a:gd name="connsiteY140" fmla="*/ 104755 h 384256"/>
                <a:gd name="connsiteX141" fmla="*/ 550951 w 655239"/>
                <a:gd name="connsiteY141" fmla="*/ 114675 h 384256"/>
                <a:gd name="connsiteX142" fmla="*/ 542082 w 655239"/>
                <a:gd name="connsiteY142" fmla="*/ 123544 h 384256"/>
                <a:gd name="connsiteX143" fmla="*/ 537064 w 655239"/>
                <a:gd name="connsiteY143" fmla="*/ 125645 h 384256"/>
                <a:gd name="connsiteX144" fmla="*/ 563555 w 655239"/>
                <a:gd name="connsiteY144" fmla="*/ 98920 h 384256"/>
                <a:gd name="connsiteX145" fmla="*/ 558654 w 655239"/>
                <a:gd name="connsiteY145" fmla="*/ 96936 h 384256"/>
                <a:gd name="connsiteX146" fmla="*/ 558654 w 655239"/>
                <a:gd name="connsiteY146" fmla="*/ 87016 h 384256"/>
                <a:gd name="connsiteX147" fmla="*/ 567523 w 655239"/>
                <a:gd name="connsiteY147" fmla="*/ 78147 h 384256"/>
                <a:gd name="connsiteX148" fmla="*/ 577443 w 655239"/>
                <a:gd name="connsiteY148" fmla="*/ 78147 h 384256"/>
                <a:gd name="connsiteX149" fmla="*/ 577443 w 655239"/>
                <a:gd name="connsiteY149" fmla="*/ 88066 h 384256"/>
                <a:gd name="connsiteX150" fmla="*/ 568574 w 655239"/>
                <a:gd name="connsiteY150" fmla="*/ 96936 h 384256"/>
                <a:gd name="connsiteX151" fmla="*/ 563672 w 655239"/>
                <a:gd name="connsiteY151" fmla="*/ 99037 h 384256"/>
                <a:gd name="connsiteX152" fmla="*/ 590047 w 655239"/>
                <a:gd name="connsiteY152" fmla="*/ 72428 h 384256"/>
                <a:gd name="connsiteX153" fmla="*/ 585145 w 655239"/>
                <a:gd name="connsiteY153" fmla="*/ 70445 h 384256"/>
                <a:gd name="connsiteX154" fmla="*/ 585145 w 655239"/>
                <a:gd name="connsiteY154" fmla="*/ 60525 h 384256"/>
                <a:gd name="connsiteX155" fmla="*/ 594015 w 655239"/>
                <a:gd name="connsiteY155" fmla="*/ 51655 h 384256"/>
                <a:gd name="connsiteX156" fmla="*/ 603934 w 655239"/>
                <a:gd name="connsiteY156" fmla="*/ 51655 h 384256"/>
                <a:gd name="connsiteX157" fmla="*/ 603934 w 655239"/>
                <a:gd name="connsiteY157" fmla="*/ 61575 h 384256"/>
                <a:gd name="connsiteX158" fmla="*/ 595065 w 655239"/>
                <a:gd name="connsiteY158" fmla="*/ 70445 h 384256"/>
                <a:gd name="connsiteX159" fmla="*/ 590164 w 655239"/>
                <a:gd name="connsiteY159" fmla="*/ 72545 h 384256"/>
                <a:gd name="connsiteX160" fmla="*/ 616422 w 655239"/>
                <a:gd name="connsiteY160" fmla="*/ 45820 h 384256"/>
                <a:gd name="connsiteX161" fmla="*/ 611520 w 655239"/>
                <a:gd name="connsiteY161" fmla="*/ 43837 h 384256"/>
                <a:gd name="connsiteX162" fmla="*/ 611520 w 655239"/>
                <a:gd name="connsiteY162" fmla="*/ 33917 h 384256"/>
                <a:gd name="connsiteX163" fmla="*/ 620389 w 655239"/>
                <a:gd name="connsiteY163" fmla="*/ 25047 h 384256"/>
                <a:gd name="connsiteX164" fmla="*/ 630309 w 655239"/>
                <a:gd name="connsiteY164" fmla="*/ 25047 h 384256"/>
                <a:gd name="connsiteX165" fmla="*/ 630309 w 655239"/>
                <a:gd name="connsiteY165" fmla="*/ 34967 h 384256"/>
                <a:gd name="connsiteX166" fmla="*/ 621440 w 655239"/>
                <a:gd name="connsiteY166" fmla="*/ 43837 h 384256"/>
                <a:gd name="connsiteX167" fmla="*/ 616422 w 655239"/>
                <a:gd name="connsiteY167" fmla="*/ 45937 h 384256"/>
                <a:gd name="connsiteX168" fmla="*/ 642913 w 655239"/>
                <a:gd name="connsiteY168" fmla="*/ 19212 h 384256"/>
                <a:gd name="connsiteX169" fmla="*/ 638011 w 655239"/>
                <a:gd name="connsiteY169" fmla="*/ 17228 h 384256"/>
                <a:gd name="connsiteX170" fmla="*/ 638011 w 655239"/>
                <a:gd name="connsiteY170" fmla="*/ 7309 h 384256"/>
                <a:gd name="connsiteX171" fmla="*/ 643263 w 655239"/>
                <a:gd name="connsiteY171" fmla="*/ 2057 h 384256"/>
                <a:gd name="connsiteX172" fmla="*/ 653183 w 655239"/>
                <a:gd name="connsiteY172" fmla="*/ 2057 h 384256"/>
                <a:gd name="connsiteX173" fmla="*/ 653183 w 655239"/>
                <a:gd name="connsiteY173" fmla="*/ 11977 h 384256"/>
                <a:gd name="connsiteX174" fmla="*/ 647931 w 655239"/>
                <a:gd name="connsiteY174" fmla="*/ 17228 h 384256"/>
                <a:gd name="connsiteX175" fmla="*/ 643030 w 655239"/>
                <a:gd name="connsiteY175" fmla="*/ 19329 h 384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655239" h="384256">
                  <a:moveTo>
                    <a:pt x="7002" y="384257"/>
                  </a:moveTo>
                  <a:cubicBezTo>
                    <a:pt x="3151" y="384257"/>
                    <a:pt x="0" y="381106"/>
                    <a:pt x="0" y="377255"/>
                  </a:cubicBezTo>
                  <a:cubicBezTo>
                    <a:pt x="0" y="373404"/>
                    <a:pt x="3151" y="370253"/>
                    <a:pt x="7002" y="370253"/>
                  </a:cubicBezTo>
                  <a:lnTo>
                    <a:pt x="19489" y="370253"/>
                  </a:lnTo>
                  <a:cubicBezTo>
                    <a:pt x="19489" y="370253"/>
                    <a:pt x="19489" y="370253"/>
                    <a:pt x="19489" y="370253"/>
                  </a:cubicBezTo>
                  <a:cubicBezTo>
                    <a:pt x="23340" y="370253"/>
                    <a:pt x="26491" y="373404"/>
                    <a:pt x="26491" y="377255"/>
                  </a:cubicBezTo>
                  <a:cubicBezTo>
                    <a:pt x="26491" y="381106"/>
                    <a:pt x="23340" y="384257"/>
                    <a:pt x="19489" y="384257"/>
                  </a:cubicBezTo>
                  <a:lnTo>
                    <a:pt x="7002" y="384257"/>
                  </a:lnTo>
                  <a:cubicBezTo>
                    <a:pt x="7002" y="384257"/>
                    <a:pt x="7002" y="384257"/>
                    <a:pt x="7002" y="384257"/>
                  </a:cubicBezTo>
                  <a:close/>
                  <a:moveTo>
                    <a:pt x="44580" y="384257"/>
                  </a:moveTo>
                  <a:cubicBezTo>
                    <a:pt x="40729" y="384257"/>
                    <a:pt x="37578" y="381106"/>
                    <a:pt x="37578" y="377255"/>
                  </a:cubicBezTo>
                  <a:cubicBezTo>
                    <a:pt x="37578" y="373404"/>
                    <a:pt x="40729" y="370253"/>
                    <a:pt x="44580" y="370253"/>
                  </a:cubicBezTo>
                  <a:lnTo>
                    <a:pt x="57067" y="370253"/>
                  </a:lnTo>
                  <a:cubicBezTo>
                    <a:pt x="57067" y="370253"/>
                    <a:pt x="57067" y="370253"/>
                    <a:pt x="57067" y="370253"/>
                  </a:cubicBezTo>
                  <a:cubicBezTo>
                    <a:pt x="60919" y="370253"/>
                    <a:pt x="64069" y="373404"/>
                    <a:pt x="64069" y="377255"/>
                  </a:cubicBezTo>
                  <a:cubicBezTo>
                    <a:pt x="64069" y="381106"/>
                    <a:pt x="60919" y="384257"/>
                    <a:pt x="57067" y="384257"/>
                  </a:cubicBezTo>
                  <a:lnTo>
                    <a:pt x="44580" y="384257"/>
                  </a:lnTo>
                  <a:cubicBezTo>
                    <a:pt x="44580" y="384257"/>
                    <a:pt x="44580" y="384257"/>
                    <a:pt x="44580" y="384257"/>
                  </a:cubicBezTo>
                  <a:close/>
                  <a:moveTo>
                    <a:pt x="82042" y="384140"/>
                  </a:moveTo>
                  <a:cubicBezTo>
                    <a:pt x="78191" y="384140"/>
                    <a:pt x="75039" y="380989"/>
                    <a:pt x="75039" y="377138"/>
                  </a:cubicBezTo>
                  <a:cubicBezTo>
                    <a:pt x="75039" y="373287"/>
                    <a:pt x="78191" y="370136"/>
                    <a:pt x="82042" y="370136"/>
                  </a:cubicBezTo>
                  <a:lnTo>
                    <a:pt x="94529" y="370136"/>
                  </a:lnTo>
                  <a:cubicBezTo>
                    <a:pt x="94529" y="370136"/>
                    <a:pt x="94529" y="370136"/>
                    <a:pt x="94529" y="370136"/>
                  </a:cubicBezTo>
                  <a:cubicBezTo>
                    <a:pt x="98380" y="370136"/>
                    <a:pt x="101531" y="373287"/>
                    <a:pt x="101531" y="377138"/>
                  </a:cubicBezTo>
                  <a:cubicBezTo>
                    <a:pt x="101531" y="380989"/>
                    <a:pt x="98380" y="384140"/>
                    <a:pt x="94529" y="384140"/>
                  </a:cubicBezTo>
                  <a:lnTo>
                    <a:pt x="82042" y="384140"/>
                  </a:lnTo>
                  <a:cubicBezTo>
                    <a:pt x="82042" y="384140"/>
                    <a:pt x="82042" y="384140"/>
                    <a:pt x="82042" y="384140"/>
                  </a:cubicBezTo>
                  <a:close/>
                  <a:moveTo>
                    <a:pt x="119503" y="384140"/>
                  </a:moveTo>
                  <a:cubicBezTo>
                    <a:pt x="115652" y="384140"/>
                    <a:pt x="112501" y="380989"/>
                    <a:pt x="112501" y="377138"/>
                  </a:cubicBezTo>
                  <a:cubicBezTo>
                    <a:pt x="112501" y="373287"/>
                    <a:pt x="115652" y="370136"/>
                    <a:pt x="119503" y="370136"/>
                  </a:cubicBezTo>
                  <a:lnTo>
                    <a:pt x="131990" y="370136"/>
                  </a:lnTo>
                  <a:cubicBezTo>
                    <a:pt x="131990" y="370136"/>
                    <a:pt x="131990" y="370136"/>
                    <a:pt x="131990" y="370136"/>
                  </a:cubicBezTo>
                  <a:cubicBezTo>
                    <a:pt x="135841" y="370136"/>
                    <a:pt x="138992" y="373287"/>
                    <a:pt x="138992" y="377138"/>
                  </a:cubicBezTo>
                  <a:cubicBezTo>
                    <a:pt x="138992" y="380989"/>
                    <a:pt x="135841" y="384140"/>
                    <a:pt x="131990" y="384140"/>
                  </a:cubicBezTo>
                  <a:lnTo>
                    <a:pt x="119503" y="384140"/>
                  </a:lnTo>
                  <a:cubicBezTo>
                    <a:pt x="119503" y="384140"/>
                    <a:pt x="119503" y="384140"/>
                    <a:pt x="119503" y="384140"/>
                  </a:cubicBezTo>
                  <a:close/>
                  <a:moveTo>
                    <a:pt x="151946" y="371770"/>
                  </a:moveTo>
                  <a:cubicBezTo>
                    <a:pt x="150196" y="371770"/>
                    <a:pt x="148329" y="371069"/>
                    <a:pt x="147045" y="369786"/>
                  </a:cubicBezTo>
                  <a:cubicBezTo>
                    <a:pt x="144244" y="367102"/>
                    <a:pt x="144244" y="362667"/>
                    <a:pt x="147045" y="359866"/>
                  </a:cubicBezTo>
                  <a:lnTo>
                    <a:pt x="155914" y="350997"/>
                  </a:lnTo>
                  <a:cubicBezTo>
                    <a:pt x="158598" y="348196"/>
                    <a:pt x="163033" y="348196"/>
                    <a:pt x="165834" y="350997"/>
                  </a:cubicBezTo>
                  <a:cubicBezTo>
                    <a:pt x="168635" y="353681"/>
                    <a:pt x="168635" y="358116"/>
                    <a:pt x="165834" y="360916"/>
                  </a:cubicBezTo>
                  <a:lnTo>
                    <a:pt x="156965" y="369786"/>
                  </a:lnTo>
                  <a:cubicBezTo>
                    <a:pt x="155564" y="371186"/>
                    <a:pt x="153814" y="371886"/>
                    <a:pt x="151946" y="371886"/>
                  </a:cubicBezTo>
                  <a:close/>
                  <a:moveTo>
                    <a:pt x="178321" y="345162"/>
                  </a:moveTo>
                  <a:cubicBezTo>
                    <a:pt x="176571" y="345162"/>
                    <a:pt x="174703" y="344461"/>
                    <a:pt x="173419" y="343178"/>
                  </a:cubicBezTo>
                  <a:cubicBezTo>
                    <a:pt x="170736" y="340494"/>
                    <a:pt x="170619" y="336059"/>
                    <a:pt x="173419" y="333258"/>
                  </a:cubicBezTo>
                  <a:lnTo>
                    <a:pt x="182289" y="324389"/>
                  </a:lnTo>
                  <a:cubicBezTo>
                    <a:pt x="184973" y="321705"/>
                    <a:pt x="189408" y="321588"/>
                    <a:pt x="192209" y="324389"/>
                  </a:cubicBezTo>
                  <a:cubicBezTo>
                    <a:pt x="194893" y="327073"/>
                    <a:pt x="195009" y="331508"/>
                    <a:pt x="192209" y="334308"/>
                  </a:cubicBezTo>
                  <a:lnTo>
                    <a:pt x="183339" y="343178"/>
                  </a:lnTo>
                  <a:cubicBezTo>
                    <a:pt x="181939" y="344578"/>
                    <a:pt x="180188" y="345278"/>
                    <a:pt x="178438" y="345278"/>
                  </a:cubicBezTo>
                  <a:close/>
                  <a:moveTo>
                    <a:pt x="204812" y="318553"/>
                  </a:moveTo>
                  <a:cubicBezTo>
                    <a:pt x="203062" y="318553"/>
                    <a:pt x="201195" y="317853"/>
                    <a:pt x="199911" y="316570"/>
                  </a:cubicBezTo>
                  <a:cubicBezTo>
                    <a:pt x="197110" y="313885"/>
                    <a:pt x="197110" y="309451"/>
                    <a:pt x="199911" y="306650"/>
                  </a:cubicBezTo>
                  <a:lnTo>
                    <a:pt x="208780" y="297780"/>
                  </a:lnTo>
                  <a:cubicBezTo>
                    <a:pt x="211464" y="294980"/>
                    <a:pt x="215899" y="294980"/>
                    <a:pt x="218700" y="297780"/>
                  </a:cubicBezTo>
                  <a:cubicBezTo>
                    <a:pt x="221501" y="300465"/>
                    <a:pt x="221501" y="304899"/>
                    <a:pt x="218700" y="307700"/>
                  </a:cubicBezTo>
                  <a:lnTo>
                    <a:pt x="209831" y="316570"/>
                  </a:lnTo>
                  <a:cubicBezTo>
                    <a:pt x="208430" y="317970"/>
                    <a:pt x="206680" y="318670"/>
                    <a:pt x="204812" y="318670"/>
                  </a:cubicBezTo>
                  <a:close/>
                  <a:moveTo>
                    <a:pt x="231304" y="291945"/>
                  </a:moveTo>
                  <a:cubicBezTo>
                    <a:pt x="229553" y="291945"/>
                    <a:pt x="227686" y="291245"/>
                    <a:pt x="226402" y="289962"/>
                  </a:cubicBezTo>
                  <a:cubicBezTo>
                    <a:pt x="223602" y="287277"/>
                    <a:pt x="223602" y="282843"/>
                    <a:pt x="226402" y="280042"/>
                  </a:cubicBezTo>
                  <a:lnTo>
                    <a:pt x="235155" y="271172"/>
                  </a:lnTo>
                  <a:cubicBezTo>
                    <a:pt x="237839" y="268372"/>
                    <a:pt x="242274" y="268372"/>
                    <a:pt x="245075" y="271172"/>
                  </a:cubicBezTo>
                  <a:cubicBezTo>
                    <a:pt x="247876" y="273857"/>
                    <a:pt x="247876" y="278291"/>
                    <a:pt x="245075" y="281092"/>
                  </a:cubicBezTo>
                  <a:lnTo>
                    <a:pt x="236322" y="289962"/>
                  </a:lnTo>
                  <a:cubicBezTo>
                    <a:pt x="234922" y="291362"/>
                    <a:pt x="233171" y="292062"/>
                    <a:pt x="231304" y="292062"/>
                  </a:cubicBezTo>
                  <a:close/>
                  <a:moveTo>
                    <a:pt x="257678" y="265454"/>
                  </a:moveTo>
                  <a:cubicBezTo>
                    <a:pt x="255928" y="265454"/>
                    <a:pt x="254061" y="264754"/>
                    <a:pt x="252777" y="263470"/>
                  </a:cubicBezTo>
                  <a:cubicBezTo>
                    <a:pt x="249976" y="260786"/>
                    <a:pt x="249976" y="256351"/>
                    <a:pt x="252777" y="253551"/>
                  </a:cubicBezTo>
                  <a:lnTo>
                    <a:pt x="261530" y="244681"/>
                  </a:lnTo>
                  <a:cubicBezTo>
                    <a:pt x="264214" y="241880"/>
                    <a:pt x="268649" y="241880"/>
                    <a:pt x="271450" y="244681"/>
                  </a:cubicBezTo>
                  <a:cubicBezTo>
                    <a:pt x="274250" y="247365"/>
                    <a:pt x="274250" y="251800"/>
                    <a:pt x="271450" y="254601"/>
                  </a:cubicBezTo>
                  <a:lnTo>
                    <a:pt x="262697" y="263470"/>
                  </a:lnTo>
                  <a:cubicBezTo>
                    <a:pt x="261296" y="264871"/>
                    <a:pt x="259546" y="265571"/>
                    <a:pt x="257678" y="265571"/>
                  </a:cubicBezTo>
                  <a:close/>
                  <a:moveTo>
                    <a:pt x="284170" y="238846"/>
                  </a:moveTo>
                  <a:cubicBezTo>
                    <a:pt x="282420" y="238846"/>
                    <a:pt x="280552" y="238146"/>
                    <a:pt x="279268" y="236862"/>
                  </a:cubicBezTo>
                  <a:cubicBezTo>
                    <a:pt x="276468" y="234178"/>
                    <a:pt x="276468" y="229743"/>
                    <a:pt x="279268" y="226942"/>
                  </a:cubicBezTo>
                  <a:lnTo>
                    <a:pt x="288021" y="218073"/>
                  </a:lnTo>
                  <a:cubicBezTo>
                    <a:pt x="290705" y="215272"/>
                    <a:pt x="295140" y="215272"/>
                    <a:pt x="297941" y="218073"/>
                  </a:cubicBezTo>
                  <a:cubicBezTo>
                    <a:pt x="300742" y="220874"/>
                    <a:pt x="300742" y="225192"/>
                    <a:pt x="297941" y="227993"/>
                  </a:cubicBezTo>
                  <a:lnTo>
                    <a:pt x="289188" y="236862"/>
                  </a:lnTo>
                  <a:cubicBezTo>
                    <a:pt x="287788" y="238263"/>
                    <a:pt x="286037" y="238963"/>
                    <a:pt x="284170" y="238963"/>
                  </a:cubicBezTo>
                  <a:close/>
                  <a:moveTo>
                    <a:pt x="310661" y="212238"/>
                  </a:moveTo>
                  <a:cubicBezTo>
                    <a:pt x="308911" y="212238"/>
                    <a:pt x="307044" y="211538"/>
                    <a:pt x="305760" y="210254"/>
                  </a:cubicBezTo>
                  <a:cubicBezTo>
                    <a:pt x="303076" y="207570"/>
                    <a:pt x="302959" y="203135"/>
                    <a:pt x="305760" y="200334"/>
                  </a:cubicBezTo>
                  <a:lnTo>
                    <a:pt x="314629" y="191465"/>
                  </a:lnTo>
                  <a:cubicBezTo>
                    <a:pt x="317314" y="188781"/>
                    <a:pt x="321748" y="188664"/>
                    <a:pt x="324549" y="191465"/>
                  </a:cubicBezTo>
                  <a:cubicBezTo>
                    <a:pt x="327233" y="194149"/>
                    <a:pt x="327350" y="198584"/>
                    <a:pt x="324549" y="201385"/>
                  </a:cubicBezTo>
                  <a:lnTo>
                    <a:pt x="315680" y="210254"/>
                  </a:lnTo>
                  <a:cubicBezTo>
                    <a:pt x="314279" y="211654"/>
                    <a:pt x="312529" y="212355"/>
                    <a:pt x="310778" y="212355"/>
                  </a:cubicBezTo>
                  <a:close/>
                  <a:moveTo>
                    <a:pt x="465059" y="192865"/>
                  </a:moveTo>
                  <a:lnTo>
                    <a:pt x="452571" y="192865"/>
                  </a:lnTo>
                  <a:cubicBezTo>
                    <a:pt x="448720" y="192865"/>
                    <a:pt x="445569" y="189714"/>
                    <a:pt x="445569" y="185863"/>
                  </a:cubicBezTo>
                  <a:cubicBezTo>
                    <a:pt x="445569" y="182012"/>
                    <a:pt x="448720" y="178861"/>
                    <a:pt x="452571" y="178861"/>
                  </a:cubicBezTo>
                  <a:lnTo>
                    <a:pt x="465059" y="178861"/>
                  </a:lnTo>
                  <a:cubicBezTo>
                    <a:pt x="468910" y="178861"/>
                    <a:pt x="472061" y="182012"/>
                    <a:pt x="472061" y="185863"/>
                  </a:cubicBezTo>
                  <a:cubicBezTo>
                    <a:pt x="472061" y="189714"/>
                    <a:pt x="468910" y="192865"/>
                    <a:pt x="465059" y="192865"/>
                  </a:cubicBezTo>
                  <a:close/>
                  <a:moveTo>
                    <a:pt x="427597" y="192865"/>
                  </a:moveTo>
                  <a:lnTo>
                    <a:pt x="415110" y="192865"/>
                  </a:lnTo>
                  <a:cubicBezTo>
                    <a:pt x="411259" y="192865"/>
                    <a:pt x="408108" y="189714"/>
                    <a:pt x="408108" y="185863"/>
                  </a:cubicBezTo>
                  <a:cubicBezTo>
                    <a:pt x="408108" y="182012"/>
                    <a:pt x="411259" y="178861"/>
                    <a:pt x="415110" y="178861"/>
                  </a:cubicBezTo>
                  <a:lnTo>
                    <a:pt x="427597" y="178861"/>
                  </a:lnTo>
                  <a:cubicBezTo>
                    <a:pt x="431448" y="178861"/>
                    <a:pt x="434599" y="182012"/>
                    <a:pt x="434599" y="185863"/>
                  </a:cubicBezTo>
                  <a:cubicBezTo>
                    <a:pt x="434599" y="189714"/>
                    <a:pt x="431448" y="192865"/>
                    <a:pt x="427597" y="192865"/>
                  </a:cubicBezTo>
                  <a:close/>
                  <a:moveTo>
                    <a:pt x="390136" y="192865"/>
                  </a:moveTo>
                  <a:lnTo>
                    <a:pt x="377648" y="192865"/>
                  </a:lnTo>
                  <a:cubicBezTo>
                    <a:pt x="373797" y="192865"/>
                    <a:pt x="370647" y="189714"/>
                    <a:pt x="370647" y="185863"/>
                  </a:cubicBezTo>
                  <a:cubicBezTo>
                    <a:pt x="370647" y="182012"/>
                    <a:pt x="373797" y="178861"/>
                    <a:pt x="377648" y="178861"/>
                  </a:cubicBezTo>
                  <a:lnTo>
                    <a:pt x="390136" y="178861"/>
                  </a:lnTo>
                  <a:cubicBezTo>
                    <a:pt x="393987" y="178861"/>
                    <a:pt x="397138" y="182012"/>
                    <a:pt x="397138" y="185863"/>
                  </a:cubicBezTo>
                  <a:cubicBezTo>
                    <a:pt x="397138" y="189714"/>
                    <a:pt x="393987" y="192865"/>
                    <a:pt x="390136" y="192865"/>
                  </a:cubicBezTo>
                  <a:close/>
                  <a:moveTo>
                    <a:pt x="352558" y="192865"/>
                  </a:moveTo>
                  <a:lnTo>
                    <a:pt x="340070" y="192865"/>
                  </a:lnTo>
                  <a:cubicBezTo>
                    <a:pt x="336219" y="192865"/>
                    <a:pt x="333068" y="189714"/>
                    <a:pt x="333068" y="185863"/>
                  </a:cubicBezTo>
                  <a:cubicBezTo>
                    <a:pt x="333068" y="182012"/>
                    <a:pt x="336219" y="178861"/>
                    <a:pt x="340070" y="178861"/>
                  </a:cubicBezTo>
                  <a:lnTo>
                    <a:pt x="352558" y="178861"/>
                  </a:lnTo>
                  <a:cubicBezTo>
                    <a:pt x="356409" y="178861"/>
                    <a:pt x="359560" y="182012"/>
                    <a:pt x="359560" y="185863"/>
                  </a:cubicBezTo>
                  <a:cubicBezTo>
                    <a:pt x="359560" y="189714"/>
                    <a:pt x="356409" y="192865"/>
                    <a:pt x="352558" y="192865"/>
                  </a:cubicBezTo>
                  <a:close/>
                  <a:moveTo>
                    <a:pt x="484198" y="178744"/>
                  </a:moveTo>
                  <a:cubicBezTo>
                    <a:pt x="482447" y="178744"/>
                    <a:pt x="480580" y="178044"/>
                    <a:pt x="479296" y="176760"/>
                  </a:cubicBezTo>
                  <a:cubicBezTo>
                    <a:pt x="476495" y="174076"/>
                    <a:pt x="476495" y="169642"/>
                    <a:pt x="479296" y="166841"/>
                  </a:cubicBezTo>
                  <a:lnTo>
                    <a:pt x="488165" y="157971"/>
                  </a:lnTo>
                  <a:cubicBezTo>
                    <a:pt x="490850" y="155170"/>
                    <a:pt x="495285" y="155170"/>
                    <a:pt x="498085" y="157971"/>
                  </a:cubicBezTo>
                  <a:cubicBezTo>
                    <a:pt x="500886" y="160655"/>
                    <a:pt x="500886" y="165090"/>
                    <a:pt x="498085" y="167891"/>
                  </a:cubicBezTo>
                  <a:lnTo>
                    <a:pt x="489216" y="176760"/>
                  </a:lnTo>
                  <a:cubicBezTo>
                    <a:pt x="487815" y="178161"/>
                    <a:pt x="486065" y="178861"/>
                    <a:pt x="484198" y="178861"/>
                  </a:cubicBezTo>
                  <a:close/>
                  <a:moveTo>
                    <a:pt x="510689" y="152136"/>
                  </a:moveTo>
                  <a:cubicBezTo>
                    <a:pt x="508938" y="152136"/>
                    <a:pt x="507072" y="151436"/>
                    <a:pt x="505788" y="150152"/>
                  </a:cubicBezTo>
                  <a:cubicBezTo>
                    <a:pt x="503103" y="147468"/>
                    <a:pt x="502987" y="143034"/>
                    <a:pt x="505788" y="140232"/>
                  </a:cubicBezTo>
                  <a:lnTo>
                    <a:pt x="514657" y="131363"/>
                  </a:lnTo>
                  <a:cubicBezTo>
                    <a:pt x="517341" y="128679"/>
                    <a:pt x="521776" y="128562"/>
                    <a:pt x="524577" y="131363"/>
                  </a:cubicBezTo>
                  <a:cubicBezTo>
                    <a:pt x="527261" y="134047"/>
                    <a:pt x="527378" y="138482"/>
                    <a:pt x="524577" y="141283"/>
                  </a:cubicBezTo>
                  <a:lnTo>
                    <a:pt x="515707" y="150152"/>
                  </a:lnTo>
                  <a:cubicBezTo>
                    <a:pt x="514307" y="151553"/>
                    <a:pt x="512556" y="152253"/>
                    <a:pt x="510806" y="152253"/>
                  </a:cubicBezTo>
                  <a:close/>
                  <a:moveTo>
                    <a:pt x="537064" y="125528"/>
                  </a:moveTo>
                  <a:cubicBezTo>
                    <a:pt x="535313" y="125528"/>
                    <a:pt x="533446" y="124828"/>
                    <a:pt x="532163" y="123544"/>
                  </a:cubicBezTo>
                  <a:cubicBezTo>
                    <a:pt x="529361" y="120860"/>
                    <a:pt x="529361" y="116425"/>
                    <a:pt x="532163" y="113624"/>
                  </a:cubicBezTo>
                  <a:lnTo>
                    <a:pt x="541032" y="104755"/>
                  </a:lnTo>
                  <a:cubicBezTo>
                    <a:pt x="543716" y="101954"/>
                    <a:pt x="548151" y="101954"/>
                    <a:pt x="550951" y="104755"/>
                  </a:cubicBezTo>
                  <a:cubicBezTo>
                    <a:pt x="553752" y="107556"/>
                    <a:pt x="553752" y="111874"/>
                    <a:pt x="550951" y="114675"/>
                  </a:cubicBezTo>
                  <a:lnTo>
                    <a:pt x="542082" y="123544"/>
                  </a:lnTo>
                  <a:cubicBezTo>
                    <a:pt x="540682" y="124944"/>
                    <a:pt x="538931" y="125645"/>
                    <a:pt x="537064" y="125645"/>
                  </a:cubicBezTo>
                  <a:close/>
                  <a:moveTo>
                    <a:pt x="563555" y="98920"/>
                  </a:moveTo>
                  <a:cubicBezTo>
                    <a:pt x="561805" y="98920"/>
                    <a:pt x="559938" y="98220"/>
                    <a:pt x="558654" y="96936"/>
                  </a:cubicBezTo>
                  <a:cubicBezTo>
                    <a:pt x="555970" y="94252"/>
                    <a:pt x="555853" y="89817"/>
                    <a:pt x="558654" y="87016"/>
                  </a:cubicBezTo>
                  <a:lnTo>
                    <a:pt x="567523" y="78147"/>
                  </a:lnTo>
                  <a:cubicBezTo>
                    <a:pt x="570207" y="75463"/>
                    <a:pt x="574642" y="75346"/>
                    <a:pt x="577443" y="78147"/>
                  </a:cubicBezTo>
                  <a:cubicBezTo>
                    <a:pt x="580127" y="80831"/>
                    <a:pt x="580244" y="85266"/>
                    <a:pt x="577443" y="88066"/>
                  </a:cubicBezTo>
                  <a:lnTo>
                    <a:pt x="568574" y="96936"/>
                  </a:lnTo>
                  <a:cubicBezTo>
                    <a:pt x="567173" y="98336"/>
                    <a:pt x="565423" y="99037"/>
                    <a:pt x="563672" y="99037"/>
                  </a:cubicBezTo>
                  <a:close/>
                  <a:moveTo>
                    <a:pt x="590047" y="72428"/>
                  </a:moveTo>
                  <a:cubicBezTo>
                    <a:pt x="588296" y="72428"/>
                    <a:pt x="586429" y="71728"/>
                    <a:pt x="585145" y="70445"/>
                  </a:cubicBezTo>
                  <a:cubicBezTo>
                    <a:pt x="582461" y="67760"/>
                    <a:pt x="582344" y="63326"/>
                    <a:pt x="585145" y="60525"/>
                  </a:cubicBezTo>
                  <a:lnTo>
                    <a:pt x="594015" y="51655"/>
                  </a:lnTo>
                  <a:cubicBezTo>
                    <a:pt x="596699" y="48972"/>
                    <a:pt x="601134" y="48855"/>
                    <a:pt x="603934" y="51655"/>
                  </a:cubicBezTo>
                  <a:cubicBezTo>
                    <a:pt x="606619" y="54340"/>
                    <a:pt x="606735" y="58774"/>
                    <a:pt x="603934" y="61575"/>
                  </a:cubicBezTo>
                  <a:lnTo>
                    <a:pt x="595065" y="70445"/>
                  </a:lnTo>
                  <a:cubicBezTo>
                    <a:pt x="593664" y="71845"/>
                    <a:pt x="591914" y="72545"/>
                    <a:pt x="590164" y="72545"/>
                  </a:cubicBezTo>
                  <a:close/>
                  <a:moveTo>
                    <a:pt x="616422" y="45820"/>
                  </a:moveTo>
                  <a:cubicBezTo>
                    <a:pt x="614671" y="45820"/>
                    <a:pt x="612804" y="45120"/>
                    <a:pt x="611520" y="43837"/>
                  </a:cubicBezTo>
                  <a:cubicBezTo>
                    <a:pt x="608719" y="41152"/>
                    <a:pt x="608719" y="36718"/>
                    <a:pt x="611520" y="33917"/>
                  </a:cubicBezTo>
                  <a:lnTo>
                    <a:pt x="620389" y="25047"/>
                  </a:lnTo>
                  <a:cubicBezTo>
                    <a:pt x="623073" y="22247"/>
                    <a:pt x="627508" y="22247"/>
                    <a:pt x="630309" y="25047"/>
                  </a:cubicBezTo>
                  <a:cubicBezTo>
                    <a:pt x="633110" y="27732"/>
                    <a:pt x="633110" y="32166"/>
                    <a:pt x="630309" y="34967"/>
                  </a:cubicBezTo>
                  <a:lnTo>
                    <a:pt x="621440" y="43837"/>
                  </a:lnTo>
                  <a:cubicBezTo>
                    <a:pt x="620039" y="45237"/>
                    <a:pt x="618289" y="45937"/>
                    <a:pt x="616422" y="45937"/>
                  </a:cubicBezTo>
                  <a:close/>
                  <a:moveTo>
                    <a:pt x="642913" y="19212"/>
                  </a:moveTo>
                  <a:cubicBezTo>
                    <a:pt x="641162" y="19212"/>
                    <a:pt x="639295" y="18512"/>
                    <a:pt x="638011" y="17228"/>
                  </a:cubicBezTo>
                  <a:cubicBezTo>
                    <a:pt x="635327" y="14544"/>
                    <a:pt x="635210" y="10109"/>
                    <a:pt x="638011" y="7309"/>
                  </a:cubicBezTo>
                  <a:lnTo>
                    <a:pt x="643263" y="2057"/>
                  </a:lnTo>
                  <a:cubicBezTo>
                    <a:pt x="645947" y="-627"/>
                    <a:pt x="650382" y="-744"/>
                    <a:pt x="653183" y="2057"/>
                  </a:cubicBezTo>
                  <a:cubicBezTo>
                    <a:pt x="655867" y="4741"/>
                    <a:pt x="655983" y="9176"/>
                    <a:pt x="653183" y="11977"/>
                  </a:cubicBezTo>
                  <a:lnTo>
                    <a:pt x="647931" y="17228"/>
                  </a:lnTo>
                  <a:cubicBezTo>
                    <a:pt x="646531" y="18629"/>
                    <a:pt x="644780" y="19329"/>
                    <a:pt x="643030" y="19329"/>
                  </a:cubicBezTo>
                  <a:close/>
                </a:path>
              </a:pathLst>
            </a:custGeom>
            <a:solidFill>
              <a:srgbClr val="000000"/>
            </a:solidFill>
            <a:ln w="11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4" name="Free-form: Shape 103">
              <a:extLst>
                <a:ext uri="{FF2B5EF4-FFF2-40B4-BE49-F238E27FC236}">
                  <a16:creationId xmlns:a16="http://schemas.microsoft.com/office/drawing/2014/main" id="{18457F7F-1F38-0BDC-F36E-9C7F0F90F04B}"/>
                </a:ext>
              </a:extLst>
            </p:cNvPr>
            <p:cNvSpPr/>
            <p:nvPr/>
          </p:nvSpPr>
          <p:spPr>
            <a:xfrm>
              <a:off x="5202921" y="3805486"/>
              <a:ext cx="937776" cy="618405"/>
            </a:xfrm>
            <a:custGeom>
              <a:avLst/>
              <a:gdLst>
                <a:gd name="connsiteX0" fmla="*/ 6959 w 937776"/>
                <a:gd name="connsiteY0" fmla="*/ 618288 h 618405"/>
                <a:gd name="connsiteX1" fmla="*/ 2057 w 937776"/>
                <a:gd name="connsiteY1" fmla="*/ 616305 h 618405"/>
                <a:gd name="connsiteX2" fmla="*/ 2057 w 937776"/>
                <a:gd name="connsiteY2" fmla="*/ 606385 h 618405"/>
                <a:gd name="connsiteX3" fmla="*/ 10926 w 937776"/>
                <a:gd name="connsiteY3" fmla="*/ 597515 h 618405"/>
                <a:gd name="connsiteX4" fmla="*/ 20846 w 937776"/>
                <a:gd name="connsiteY4" fmla="*/ 597515 h 618405"/>
                <a:gd name="connsiteX5" fmla="*/ 20846 w 937776"/>
                <a:gd name="connsiteY5" fmla="*/ 607435 h 618405"/>
                <a:gd name="connsiteX6" fmla="*/ 11977 w 937776"/>
                <a:gd name="connsiteY6" fmla="*/ 616305 h 618405"/>
                <a:gd name="connsiteX7" fmla="*/ 7075 w 937776"/>
                <a:gd name="connsiteY7" fmla="*/ 618405 h 618405"/>
                <a:gd name="connsiteX8" fmla="*/ 33450 w 937776"/>
                <a:gd name="connsiteY8" fmla="*/ 591797 h 618405"/>
                <a:gd name="connsiteX9" fmla="*/ 28549 w 937776"/>
                <a:gd name="connsiteY9" fmla="*/ 589813 h 618405"/>
                <a:gd name="connsiteX10" fmla="*/ 28549 w 937776"/>
                <a:gd name="connsiteY10" fmla="*/ 579894 h 618405"/>
                <a:gd name="connsiteX11" fmla="*/ 37418 w 937776"/>
                <a:gd name="connsiteY11" fmla="*/ 571024 h 618405"/>
                <a:gd name="connsiteX12" fmla="*/ 47338 w 937776"/>
                <a:gd name="connsiteY12" fmla="*/ 571024 h 618405"/>
                <a:gd name="connsiteX13" fmla="*/ 47338 w 937776"/>
                <a:gd name="connsiteY13" fmla="*/ 580944 h 618405"/>
                <a:gd name="connsiteX14" fmla="*/ 38468 w 937776"/>
                <a:gd name="connsiteY14" fmla="*/ 589813 h 618405"/>
                <a:gd name="connsiteX15" fmla="*/ 33567 w 937776"/>
                <a:gd name="connsiteY15" fmla="*/ 591914 h 618405"/>
                <a:gd name="connsiteX16" fmla="*/ 59825 w 937776"/>
                <a:gd name="connsiteY16" fmla="*/ 565189 h 618405"/>
                <a:gd name="connsiteX17" fmla="*/ 54923 w 937776"/>
                <a:gd name="connsiteY17" fmla="*/ 563205 h 618405"/>
                <a:gd name="connsiteX18" fmla="*/ 54923 w 937776"/>
                <a:gd name="connsiteY18" fmla="*/ 553285 h 618405"/>
                <a:gd name="connsiteX19" fmla="*/ 63793 w 937776"/>
                <a:gd name="connsiteY19" fmla="*/ 544416 h 618405"/>
                <a:gd name="connsiteX20" fmla="*/ 73712 w 937776"/>
                <a:gd name="connsiteY20" fmla="*/ 544416 h 618405"/>
                <a:gd name="connsiteX21" fmla="*/ 73712 w 937776"/>
                <a:gd name="connsiteY21" fmla="*/ 554336 h 618405"/>
                <a:gd name="connsiteX22" fmla="*/ 64843 w 937776"/>
                <a:gd name="connsiteY22" fmla="*/ 563205 h 618405"/>
                <a:gd name="connsiteX23" fmla="*/ 59941 w 937776"/>
                <a:gd name="connsiteY23" fmla="*/ 565306 h 618405"/>
                <a:gd name="connsiteX24" fmla="*/ 86316 w 937776"/>
                <a:gd name="connsiteY24" fmla="*/ 538581 h 618405"/>
                <a:gd name="connsiteX25" fmla="*/ 81415 w 937776"/>
                <a:gd name="connsiteY25" fmla="*/ 536597 h 618405"/>
                <a:gd name="connsiteX26" fmla="*/ 81415 w 937776"/>
                <a:gd name="connsiteY26" fmla="*/ 526677 h 618405"/>
                <a:gd name="connsiteX27" fmla="*/ 90284 w 937776"/>
                <a:gd name="connsiteY27" fmla="*/ 517808 h 618405"/>
                <a:gd name="connsiteX28" fmla="*/ 100204 w 937776"/>
                <a:gd name="connsiteY28" fmla="*/ 517808 h 618405"/>
                <a:gd name="connsiteX29" fmla="*/ 100204 w 937776"/>
                <a:gd name="connsiteY29" fmla="*/ 527728 h 618405"/>
                <a:gd name="connsiteX30" fmla="*/ 91334 w 937776"/>
                <a:gd name="connsiteY30" fmla="*/ 536597 h 618405"/>
                <a:gd name="connsiteX31" fmla="*/ 86316 w 937776"/>
                <a:gd name="connsiteY31" fmla="*/ 538698 h 618405"/>
                <a:gd name="connsiteX32" fmla="*/ 112808 w 937776"/>
                <a:gd name="connsiteY32" fmla="*/ 511973 h 618405"/>
                <a:gd name="connsiteX33" fmla="*/ 107906 w 937776"/>
                <a:gd name="connsiteY33" fmla="*/ 509989 h 618405"/>
                <a:gd name="connsiteX34" fmla="*/ 107906 w 937776"/>
                <a:gd name="connsiteY34" fmla="*/ 500069 h 618405"/>
                <a:gd name="connsiteX35" fmla="*/ 116776 w 937776"/>
                <a:gd name="connsiteY35" fmla="*/ 491200 h 618405"/>
                <a:gd name="connsiteX36" fmla="*/ 126695 w 937776"/>
                <a:gd name="connsiteY36" fmla="*/ 491200 h 618405"/>
                <a:gd name="connsiteX37" fmla="*/ 126695 w 937776"/>
                <a:gd name="connsiteY37" fmla="*/ 501120 h 618405"/>
                <a:gd name="connsiteX38" fmla="*/ 117826 w 937776"/>
                <a:gd name="connsiteY38" fmla="*/ 509989 h 618405"/>
                <a:gd name="connsiteX39" fmla="*/ 112924 w 937776"/>
                <a:gd name="connsiteY39" fmla="*/ 512090 h 618405"/>
                <a:gd name="connsiteX40" fmla="*/ 139299 w 937776"/>
                <a:gd name="connsiteY40" fmla="*/ 485481 h 618405"/>
                <a:gd name="connsiteX41" fmla="*/ 134397 w 937776"/>
                <a:gd name="connsiteY41" fmla="*/ 483497 h 618405"/>
                <a:gd name="connsiteX42" fmla="*/ 134397 w 937776"/>
                <a:gd name="connsiteY42" fmla="*/ 473578 h 618405"/>
                <a:gd name="connsiteX43" fmla="*/ 143150 w 937776"/>
                <a:gd name="connsiteY43" fmla="*/ 464708 h 618405"/>
                <a:gd name="connsiteX44" fmla="*/ 153070 w 937776"/>
                <a:gd name="connsiteY44" fmla="*/ 464708 h 618405"/>
                <a:gd name="connsiteX45" fmla="*/ 153070 w 937776"/>
                <a:gd name="connsiteY45" fmla="*/ 474628 h 618405"/>
                <a:gd name="connsiteX46" fmla="*/ 144317 w 937776"/>
                <a:gd name="connsiteY46" fmla="*/ 483497 h 618405"/>
                <a:gd name="connsiteX47" fmla="*/ 139299 w 937776"/>
                <a:gd name="connsiteY47" fmla="*/ 485598 h 618405"/>
                <a:gd name="connsiteX48" fmla="*/ 165674 w 937776"/>
                <a:gd name="connsiteY48" fmla="*/ 458873 h 618405"/>
                <a:gd name="connsiteX49" fmla="*/ 160772 w 937776"/>
                <a:gd name="connsiteY49" fmla="*/ 456889 h 618405"/>
                <a:gd name="connsiteX50" fmla="*/ 160772 w 937776"/>
                <a:gd name="connsiteY50" fmla="*/ 446970 h 618405"/>
                <a:gd name="connsiteX51" fmla="*/ 169642 w 937776"/>
                <a:gd name="connsiteY51" fmla="*/ 438100 h 618405"/>
                <a:gd name="connsiteX52" fmla="*/ 179561 w 937776"/>
                <a:gd name="connsiteY52" fmla="*/ 438100 h 618405"/>
                <a:gd name="connsiteX53" fmla="*/ 179561 w 937776"/>
                <a:gd name="connsiteY53" fmla="*/ 448020 h 618405"/>
                <a:gd name="connsiteX54" fmla="*/ 170692 w 937776"/>
                <a:gd name="connsiteY54" fmla="*/ 456889 h 618405"/>
                <a:gd name="connsiteX55" fmla="*/ 165790 w 937776"/>
                <a:gd name="connsiteY55" fmla="*/ 458990 h 618405"/>
                <a:gd name="connsiteX56" fmla="*/ 192165 w 937776"/>
                <a:gd name="connsiteY56" fmla="*/ 432265 h 618405"/>
                <a:gd name="connsiteX57" fmla="*/ 187263 w 937776"/>
                <a:gd name="connsiteY57" fmla="*/ 430281 h 618405"/>
                <a:gd name="connsiteX58" fmla="*/ 187263 w 937776"/>
                <a:gd name="connsiteY58" fmla="*/ 420361 h 618405"/>
                <a:gd name="connsiteX59" fmla="*/ 196133 w 937776"/>
                <a:gd name="connsiteY59" fmla="*/ 411492 h 618405"/>
                <a:gd name="connsiteX60" fmla="*/ 206053 w 937776"/>
                <a:gd name="connsiteY60" fmla="*/ 411492 h 618405"/>
                <a:gd name="connsiteX61" fmla="*/ 206053 w 937776"/>
                <a:gd name="connsiteY61" fmla="*/ 421412 h 618405"/>
                <a:gd name="connsiteX62" fmla="*/ 197183 w 937776"/>
                <a:gd name="connsiteY62" fmla="*/ 430281 h 618405"/>
                <a:gd name="connsiteX63" fmla="*/ 192282 w 937776"/>
                <a:gd name="connsiteY63" fmla="*/ 432382 h 618405"/>
                <a:gd name="connsiteX64" fmla="*/ 218656 w 937776"/>
                <a:gd name="connsiteY64" fmla="*/ 405774 h 618405"/>
                <a:gd name="connsiteX65" fmla="*/ 213755 w 937776"/>
                <a:gd name="connsiteY65" fmla="*/ 403790 h 618405"/>
                <a:gd name="connsiteX66" fmla="*/ 213755 w 937776"/>
                <a:gd name="connsiteY66" fmla="*/ 393870 h 618405"/>
                <a:gd name="connsiteX67" fmla="*/ 222624 w 937776"/>
                <a:gd name="connsiteY67" fmla="*/ 385001 h 618405"/>
                <a:gd name="connsiteX68" fmla="*/ 232544 w 937776"/>
                <a:gd name="connsiteY68" fmla="*/ 385001 h 618405"/>
                <a:gd name="connsiteX69" fmla="*/ 232544 w 937776"/>
                <a:gd name="connsiteY69" fmla="*/ 394920 h 618405"/>
                <a:gd name="connsiteX70" fmla="*/ 223675 w 937776"/>
                <a:gd name="connsiteY70" fmla="*/ 403790 h 618405"/>
                <a:gd name="connsiteX71" fmla="*/ 218656 w 937776"/>
                <a:gd name="connsiteY71" fmla="*/ 405890 h 618405"/>
                <a:gd name="connsiteX72" fmla="*/ 245031 w 937776"/>
                <a:gd name="connsiteY72" fmla="*/ 379166 h 618405"/>
                <a:gd name="connsiteX73" fmla="*/ 240130 w 937776"/>
                <a:gd name="connsiteY73" fmla="*/ 377181 h 618405"/>
                <a:gd name="connsiteX74" fmla="*/ 240130 w 937776"/>
                <a:gd name="connsiteY74" fmla="*/ 367262 h 618405"/>
                <a:gd name="connsiteX75" fmla="*/ 248999 w 937776"/>
                <a:gd name="connsiteY75" fmla="*/ 358393 h 618405"/>
                <a:gd name="connsiteX76" fmla="*/ 258919 w 937776"/>
                <a:gd name="connsiteY76" fmla="*/ 358393 h 618405"/>
                <a:gd name="connsiteX77" fmla="*/ 258919 w 937776"/>
                <a:gd name="connsiteY77" fmla="*/ 368312 h 618405"/>
                <a:gd name="connsiteX78" fmla="*/ 250049 w 937776"/>
                <a:gd name="connsiteY78" fmla="*/ 377181 h 618405"/>
                <a:gd name="connsiteX79" fmla="*/ 245148 w 937776"/>
                <a:gd name="connsiteY79" fmla="*/ 379282 h 618405"/>
                <a:gd name="connsiteX80" fmla="*/ 271523 w 937776"/>
                <a:gd name="connsiteY80" fmla="*/ 352557 h 618405"/>
                <a:gd name="connsiteX81" fmla="*/ 266621 w 937776"/>
                <a:gd name="connsiteY81" fmla="*/ 350573 h 618405"/>
                <a:gd name="connsiteX82" fmla="*/ 266621 w 937776"/>
                <a:gd name="connsiteY82" fmla="*/ 340654 h 618405"/>
                <a:gd name="connsiteX83" fmla="*/ 275490 w 937776"/>
                <a:gd name="connsiteY83" fmla="*/ 331784 h 618405"/>
                <a:gd name="connsiteX84" fmla="*/ 285410 w 937776"/>
                <a:gd name="connsiteY84" fmla="*/ 331784 h 618405"/>
                <a:gd name="connsiteX85" fmla="*/ 285410 w 937776"/>
                <a:gd name="connsiteY85" fmla="*/ 341704 h 618405"/>
                <a:gd name="connsiteX86" fmla="*/ 276541 w 937776"/>
                <a:gd name="connsiteY86" fmla="*/ 350573 h 618405"/>
                <a:gd name="connsiteX87" fmla="*/ 271639 w 937776"/>
                <a:gd name="connsiteY87" fmla="*/ 352674 h 618405"/>
                <a:gd name="connsiteX88" fmla="*/ 298014 w 937776"/>
                <a:gd name="connsiteY88" fmla="*/ 325949 h 618405"/>
                <a:gd name="connsiteX89" fmla="*/ 293113 w 937776"/>
                <a:gd name="connsiteY89" fmla="*/ 323965 h 618405"/>
                <a:gd name="connsiteX90" fmla="*/ 293113 w 937776"/>
                <a:gd name="connsiteY90" fmla="*/ 314046 h 618405"/>
                <a:gd name="connsiteX91" fmla="*/ 301982 w 937776"/>
                <a:gd name="connsiteY91" fmla="*/ 305176 h 618405"/>
                <a:gd name="connsiteX92" fmla="*/ 311902 w 937776"/>
                <a:gd name="connsiteY92" fmla="*/ 305176 h 618405"/>
                <a:gd name="connsiteX93" fmla="*/ 311902 w 937776"/>
                <a:gd name="connsiteY93" fmla="*/ 315096 h 618405"/>
                <a:gd name="connsiteX94" fmla="*/ 303032 w 937776"/>
                <a:gd name="connsiteY94" fmla="*/ 323965 h 618405"/>
                <a:gd name="connsiteX95" fmla="*/ 298131 w 937776"/>
                <a:gd name="connsiteY95" fmla="*/ 326066 h 618405"/>
                <a:gd name="connsiteX96" fmla="*/ 324505 w 937776"/>
                <a:gd name="connsiteY96" fmla="*/ 299458 h 618405"/>
                <a:gd name="connsiteX97" fmla="*/ 319604 w 937776"/>
                <a:gd name="connsiteY97" fmla="*/ 297474 h 618405"/>
                <a:gd name="connsiteX98" fmla="*/ 319604 w 937776"/>
                <a:gd name="connsiteY98" fmla="*/ 287554 h 618405"/>
                <a:gd name="connsiteX99" fmla="*/ 328473 w 937776"/>
                <a:gd name="connsiteY99" fmla="*/ 278685 h 618405"/>
                <a:gd name="connsiteX100" fmla="*/ 338393 w 937776"/>
                <a:gd name="connsiteY100" fmla="*/ 278685 h 618405"/>
                <a:gd name="connsiteX101" fmla="*/ 338393 w 937776"/>
                <a:gd name="connsiteY101" fmla="*/ 288604 h 618405"/>
                <a:gd name="connsiteX102" fmla="*/ 329524 w 937776"/>
                <a:gd name="connsiteY102" fmla="*/ 297474 h 618405"/>
                <a:gd name="connsiteX103" fmla="*/ 324505 w 937776"/>
                <a:gd name="connsiteY103" fmla="*/ 299575 h 618405"/>
                <a:gd name="connsiteX104" fmla="*/ 350880 w 937776"/>
                <a:gd name="connsiteY104" fmla="*/ 272850 h 618405"/>
                <a:gd name="connsiteX105" fmla="*/ 345979 w 937776"/>
                <a:gd name="connsiteY105" fmla="*/ 270866 h 618405"/>
                <a:gd name="connsiteX106" fmla="*/ 345979 w 937776"/>
                <a:gd name="connsiteY106" fmla="*/ 260946 h 618405"/>
                <a:gd name="connsiteX107" fmla="*/ 354848 w 937776"/>
                <a:gd name="connsiteY107" fmla="*/ 252077 h 618405"/>
                <a:gd name="connsiteX108" fmla="*/ 364768 w 937776"/>
                <a:gd name="connsiteY108" fmla="*/ 252077 h 618405"/>
                <a:gd name="connsiteX109" fmla="*/ 364768 w 937776"/>
                <a:gd name="connsiteY109" fmla="*/ 261996 h 618405"/>
                <a:gd name="connsiteX110" fmla="*/ 355898 w 937776"/>
                <a:gd name="connsiteY110" fmla="*/ 270866 h 618405"/>
                <a:gd name="connsiteX111" fmla="*/ 350997 w 937776"/>
                <a:gd name="connsiteY111" fmla="*/ 272966 h 618405"/>
                <a:gd name="connsiteX112" fmla="*/ 377372 w 937776"/>
                <a:gd name="connsiteY112" fmla="*/ 246242 h 618405"/>
                <a:gd name="connsiteX113" fmla="*/ 372470 w 937776"/>
                <a:gd name="connsiteY113" fmla="*/ 244258 h 618405"/>
                <a:gd name="connsiteX114" fmla="*/ 372470 w 937776"/>
                <a:gd name="connsiteY114" fmla="*/ 234338 h 618405"/>
                <a:gd name="connsiteX115" fmla="*/ 381339 w 937776"/>
                <a:gd name="connsiteY115" fmla="*/ 225468 h 618405"/>
                <a:gd name="connsiteX116" fmla="*/ 391259 w 937776"/>
                <a:gd name="connsiteY116" fmla="*/ 225468 h 618405"/>
                <a:gd name="connsiteX117" fmla="*/ 391259 w 937776"/>
                <a:gd name="connsiteY117" fmla="*/ 235388 h 618405"/>
                <a:gd name="connsiteX118" fmla="*/ 382390 w 937776"/>
                <a:gd name="connsiteY118" fmla="*/ 244258 h 618405"/>
                <a:gd name="connsiteX119" fmla="*/ 377488 w 937776"/>
                <a:gd name="connsiteY119" fmla="*/ 246358 h 618405"/>
                <a:gd name="connsiteX120" fmla="*/ 403863 w 937776"/>
                <a:gd name="connsiteY120" fmla="*/ 219750 h 618405"/>
                <a:gd name="connsiteX121" fmla="*/ 398962 w 937776"/>
                <a:gd name="connsiteY121" fmla="*/ 217766 h 618405"/>
                <a:gd name="connsiteX122" fmla="*/ 398962 w 937776"/>
                <a:gd name="connsiteY122" fmla="*/ 207847 h 618405"/>
                <a:gd name="connsiteX123" fmla="*/ 407714 w 937776"/>
                <a:gd name="connsiteY123" fmla="*/ 198977 h 618405"/>
                <a:gd name="connsiteX124" fmla="*/ 417634 w 937776"/>
                <a:gd name="connsiteY124" fmla="*/ 198977 h 618405"/>
                <a:gd name="connsiteX125" fmla="*/ 417634 w 937776"/>
                <a:gd name="connsiteY125" fmla="*/ 208897 h 618405"/>
                <a:gd name="connsiteX126" fmla="*/ 408881 w 937776"/>
                <a:gd name="connsiteY126" fmla="*/ 217766 h 618405"/>
                <a:gd name="connsiteX127" fmla="*/ 403863 w 937776"/>
                <a:gd name="connsiteY127" fmla="*/ 219867 h 618405"/>
                <a:gd name="connsiteX128" fmla="*/ 430238 w 937776"/>
                <a:gd name="connsiteY128" fmla="*/ 193142 h 618405"/>
                <a:gd name="connsiteX129" fmla="*/ 425336 w 937776"/>
                <a:gd name="connsiteY129" fmla="*/ 191158 h 618405"/>
                <a:gd name="connsiteX130" fmla="*/ 425336 w 937776"/>
                <a:gd name="connsiteY130" fmla="*/ 181239 h 618405"/>
                <a:gd name="connsiteX131" fmla="*/ 429654 w 937776"/>
                <a:gd name="connsiteY131" fmla="*/ 176804 h 618405"/>
                <a:gd name="connsiteX132" fmla="*/ 434556 w 937776"/>
                <a:gd name="connsiteY132" fmla="*/ 174703 h 618405"/>
                <a:gd name="connsiteX133" fmla="*/ 440858 w 937776"/>
                <a:gd name="connsiteY133" fmla="*/ 174703 h 618405"/>
                <a:gd name="connsiteX134" fmla="*/ 447860 w 937776"/>
                <a:gd name="connsiteY134" fmla="*/ 181705 h 618405"/>
                <a:gd name="connsiteX135" fmla="*/ 440858 w 937776"/>
                <a:gd name="connsiteY135" fmla="*/ 188707 h 618405"/>
                <a:gd name="connsiteX136" fmla="*/ 437473 w 937776"/>
                <a:gd name="connsiteY136" fmla="*/ 188707 h 618405"/>
                <a:gd name="connsiteX137" fmla="*/ 435139 w 937776"/>
                <a:gd name="connsiteY137" fmla="*/ 191042 h 618405"/>
                <a:gd name="connsiteX138" fmla="*/ 430238 w 937776"/>
                <a:gd name="connsiteY138" fmla="*/ 193142 h 618405"/>
                <a:gd name="connsiteX139" fmla="*/ 741016 w 937776"/>
                <a:gd name="connsiteY139" fmla="*/ 188707 h 618405"/>
                <a:gd name="connsiteX140" fmla="*/ 728529 w 937776"/>
                <a:gd name="connsiteY140" fmla="*/ 188707 h 618405"/>
                <a:gd name="connsiteX141" fmla="*/ 721527 w 937776"/>
                <a:gd name="connsiteY141" fmla="*/ 181705 h 618405"/>
                <a:gd name="connsiteX142" fmla="*/ 728529 w 937776"/>
                <a:gd name="connsiteY142" fmla="*/ 174703 h 618405"/>
                <a:gd name="connsiteX143" fmla="*/ 741016 w 937776"/>
                <a:gd name="connsiteY143" fmla="*/ 174703 h 618405"/>
                <a:gd name="connsiteX144" fmla="*/ 748018 w 937776"/>
                <a:gd name="connsiteY144" fmla="*/ 181705 h 618405"/>
                <a:gd name="connsiteX145" fmla="*/ 741016 w 937776"/>
                <a:gd name="connsiteY145" fmla="*/ 188707 h 618405"/>
                <a:gd name="connsiteX146" fmla="*/ 703438 w 937776"/>
                <a:gd name="connsiteY146" fmla="*/ 188707 h 618405"/>
                <a:gd name="connsiteX147" fmla="*/ 690951 w 937776"/>
                <a:gd name="connsiteY147" fmla="*/ 188707 h 618405"/>
                <a:gd name="connsiteX148" fmla="*/ 683948 w 937776"/>
                <a:gd name="connsiteY148" fmla="*/ 181705 h 618405"/>
                <a:gd name="connsiteX149" fmla="*/ 690951 w 937776"/>
                <a:gd name="connsiteY149" fmla="*/ 174703 h 618405"/>
                <a:gd name="connsiteX150" fmla="*/ 703438 w 937776"/>
                <a:gd name="connsiteY150" fmla="*/ 174703 h 618405"/>
                <a:gd name="connsiteX151" fmla="*/ 710440 w 937776"/>
                <a:gd name="connsiteY151" fmla="*/ 181705 h 618405"/>
                <a:gd name="connsiteX152" fmla="*/ 703438 w 937776"/>
                <a:gd name="connsiteY152" fmla="*/ 188707 h 618405"/>
                <a:gd name="connsiteX153" fmla="*/ 665976 w 937776"/>
                <a:gd name="connsiteY153" fmla="*/ 188707 h 618405"/>
                <a:gd name="connsiteX154" fmla="*/ 653489 w 937776"/>
                <a:gd name="connsiteY154" fmla="*/ 188707 h 618405"/>
                <a:gd name="connsiteX155" fmla="*/ 646487 w 937776"/>
                <a:gd name="connsiteY155" fmla="*/ 181705 h 618405"/>
                <a:gd name="connsiteX156" fmla="*/ 653489 w 937776"/>
                <a:gd name="connsiteY156" fmla="*/ 174703 h 618405"/>
                <a:gd name="connsiteX157" fmla="*/ 665976 w 937776"/>
                <a:gd name="connsiteY157" fmla="*/ 174703 h 618405"/>
                <a:gd name="connsiteX158" fmla="*/ 672979 w 937776"/>
                <a:gd name="connsiteY158" fmla="*/ 181705 h 618405"/>
                <a:gd name="connsiteX159" fmla="*/ 665976 w 937776"/>
                <a:gd name="connsiteY159" fmla="*/ 188707 h 618405"/>
                <a:gd name="connsiteX160" fmla="*/ 628515 w 937776"/>
                <a:gd name="connsiteY160" fmla="*/ 188707 h 618405"/>
                <a:gd name="connsiteX161" fmla="*/ 616028 w 937776"/>
                <a:gd name="connsiteY161" fmla="*/ 188707 h 618405"/>
                <a:gd name="connsiteX162" fmla="*/ 609026 w 937776"/>
                <a:gd name="connsiteY162" fmla="*/ 181705 h 618405"/>
                <a:gd name="connsiteX163" fmla="*/ 616028 w 937776"/>
                <a:gd name="connsiteY163" fmla="*/ 174703 h 618405"/>
                <a:gd name="connsiteX164" fmla="*/ 628515 w 937776"/>
                <a:gd name="connsiteY164" fmla="*/ 174703 h 618405"/>
                <a:gd name="connsiteX165" fmla="*/ 635517 w 937776"/>
                <a:gd name="connsiteY165" fmla="*/ 181705 h 618405"/>
                <a:gd name="connsiteX166" fmla="*/ 628515 w 937776"/>
                <a:gd name="connsiteY166" fmla="*/ 188707 h 618405"/>
                <a:gd name="connsiteX167" fmla="*/ 590937 w 937776"/>
                <a:gd name="connsiteY167" fmla="*/ 188707 h 618405"/>
                <a:gd name="connsiteX168" fmla="*/ 578450 w 937776"/>
                <a:gd name="connsiteY168" fmla="*/ 188707 h 618405"/>
                <a:gd name="connsiteX169" fmla="*/ 571448 w 937776"/>
                <a:gd name="connsiteY169" fmla="*/ 181705 h 618405"/>
                <a:gd name="connsiteX170" fmla="*/ 578450 w 937776"/>
                <a:gd name="connsiteY170" fmla="*/ 174703 h 618405"/>
                <a:gd name="connsiteX171" fmla="*/ 590937 w 937776"/>
                <a:gd name="connsiteY171" fmla="*/ 174703 h 618405"/>
                <a:gd name="connsiteX172" fmla="*/ 597939 w 937776"/>
                <a:gd name="connsiteY172" fmla="*/ 181705 h 618405"/>
                <a:gd name="connsiteX173" fmla="*/ 590937 w 937776"/>
                <a:gd name="connsiteY173" fmla="*/ 188707 h 618405"/>
                <a:gd name="connsiteX174" fmla="*/ 553475 w 937776"/>
                <a:gd name="connsiteY174" fmla="*/ 188707 h 618405"/>
                <a:gd name="connsiteX175" fmla="*/ 540988 w 937776"/>
                <a:gd name="connsiteY175" fmla="*/ 188707 h 618405"/>
                <a:gd name="connsiteX176" fmla="*/ 533986 w 937776"/>
                <a:gd name="connsiteY176" fmla="*/ 181705 h 618405"/>
                <a:gd name="connsiteX177" fmla="*/ 540988 w 937776"/>
                <a:gd name="connsiteY177" fmla="*/ 174703 h 618405"/>
                <a:gd name="connsiteX178" fmla="*/ 553475 w 937776"/>
                <a:gd name="connsiteY178" fmla="*/ 174703 h 618405"/>
                <a:gd name="connsiteX179" fmla="*/ 560477 w 937776"/>
                <a:gd name="connsiteY179" fmla="*/ 181705 h 618405"/>
                <a:gd name="connsiteX180" fmla="*/ 553475 w 937776"/>
                <a:gd name="connsiteY180" fmla="*/ 188707 h 618405"/>
                <a:gd name="connsiteX181" fmla="*/ 516014 w 937776"/>
                <a:gd name="connsiteY181" fmla="*/ 188707 h 618405"/>
                <a:gd name="connsiteX182" fmla="*/ 503527 w 937776"/>
                <a:gd name="connsiteY182" fmla="*/ 188707 h 618405"/>
                <a:gd name="connsiteX183" fmla="*/ 496525 w 937776"/>
                <a:gd name="connsiteY183" fmla="*/ 181705 h 618405"/>
                <a:gd name="connsiteX184" fmla="*/ 503527 w 937776"/>
                <a:gd name="connsiteY184" fmla="*/ 174703 h 618405"/>
                <a:gd name="connsiteX185" fmla="*/ 516014 w 937776"/>
                <a:gd name="connsiteY185" fmla="*/ 174703 h 618405"/>
                <a:gd name="connsiteX186" fmla="*/ 523016 w 937776"/>
                <a:gd name="connsiteY186" fmla="*/ 181705 h 618405"/>
                <a:gd name="connsiteX187" fmla="*/ 516014 w 937776"/>
                <a:gd name="connsiteY187" fmla="*/ 188707 h 618405"/>
                <a:gd name="connsiteX188" fmla="*/ 478436 w 937776"/>
                <a:gd name="connsiteY188" fmla="*/ 188707 h 618405"/>
                <a:gd name="connsiteX189" fmla="*/ 465949 w 937776"/>
                <a:gd name="connsiteY189" fmla="*/ 188707 h 618405"/>
                <a:gd name="connsiteX190" fmla="*/ 458946 w 937776"/>
                <a:gd name="connsiteY190" fmla="*/ 181705 h 618405"/>
                <a:gd name="connsiteX191" fmla="*/ 465949 w 937776"/>
                <a:gd name="connsiteY191" fmla="*/ 174703 h 618405"/>
                <a:gd name="connsiteX192" fmla="*/ 478436 w 937776"/>
                <a:gd name="connsiteY192" fmla="*/ 174703 h 618405"/>
                <a:gd name="connsiteX193" fmla="*/ 485438 w 937776"/>
                <a:gd name="connsiteY193" fmla="*/ 181705 h 618405"/>
                <a:gd name="connsiteX194" fmla="*/ 478436 w 937776"/>
                <a:gd name="connsiteY194" fmla="*/ 188707 h 618405"/>
                <a:gd name="connsiteX195" fmla="*/ 763423 w 937776"/>
                <a:gd name="connsiteY195" fmla="*/ 182522 h 618405"/>
                <a:gd name="connsiteX196" fmla="*/ 758521 w 937776"/>
                <a:gd name="connsiteY196" fmla="*/ 180538 h 618405"/>
                <a:gd name="connsiteX197" fmla="*/ 758521 w 937776"/>
                <a:gd name="connsiteY197" fmla="*/ 170619 h 618405"/>
                <a:gd name="connsiteX198" fmla="*/ 767274 w 937776"/>
                <a:gd name="connsiteY198" fmla="*/ 161749 h 618405"/>
                <a:gd name="connsiteX199" fmla="*/ 777194 w 937776"/>
                <a:gd name="connsiteY199" fmla="*/ 161749 h 618405"/>
                <a:gd name="connsiteX200" fmla="*/ 777194 w 937776"/>
                <a:gd name="connsiteY200" fmla="*/ 171669 h 618405"/>
                <a:gd name="connsiteX201" fmla="*/ 768441 w 937776"/>
                <a:gd name="connsiteY201" fmla="*/ 180538 h 618405"/>
                <a:gd name="connsiteX202" fmla="*/ 763423 w 937776"/>
                <a:gd name="connsiteY202" fmla="*/ 182639 h 618405"/>
                <a:gd name="connsiteX203" fmla="*/ 789797 w 937776"/>
                <a:gd name="connsiteY203" fmla="*/ 155914 h 618405"/>
                <a:gd name="connsiteX204" fmla="*/ 784896 w 937776"/>
                <a:gd name="connsiteY204" fmla="*/ 153930 h 618405"/>
                <a:gd name="connsiteX205" fmla="*/ 784896 w 937776"/>
                <a:gd name="connsiteY205" fmla="*/ 144011 h 618405"/>
                <a:gd name="connsiteX206" fmla="*/ 793649 w 937776"/>
                <a:gd name="connsiteY206" fmla="*/ 135141 h 618405"/>
                <a:gd name="connsiteX207" fmla="*/ 803568 w 937776"/>
                <a:gd name="connsiteY207" fmla="*/ 135141 h 618405"/>
                <a:gd name="connsiteX208" fmla="*/ 803568 w 937776"/>
                <a:gd name="connsiteY208" fmla="*/ 145061 h 618405"/>
                <a:gd name="connsiteX209" fmla="*/ 794816 w 937776"/>
                <a:gd name="connsiteY209" fmla="*/ 153930 h 618405"/>
                <a:gd name="connsiteX210" fmla="*/ 789797 w 937776"/>
                <a:gd name="connsiteY210" fmla="*/ 156031 h 618405"/>
                <a:gd name="connsiteX211" fmla="*/ 816289 w 937776"/>
                <a:gd name="connsiteY211" fmla="*/ 129306 h 618405"/>
                <a:gd name="connsiteX212" fmla="*/ 811387 w 937776"/>
                <a:gd name="connsiteY212" fmla="*/ 127322 h 618405"/>
                <a:gd name="connsiteX213" fmla="*/ 811387 w 937776"/>
                <a:gd name="connsiteY213" fmla="*/ 117402 h 618405"/>
                <a:gd name="connsiteX214" fmla="*/ 820140 w 937776"/>
                <a:gd name="connsiteY214" fmla="*/ 108533 h 618405"/>
                <a:gd name="connsiteX215" fmla="*/ 830060 w 937776"/>
                <a:gd name="connsiteY215" fmla="*/ 108533 h 618405"/>
                <a:gd name="connsiteX216" fmla="*/ 830060 w 937776"/>
                <a:gd name="connsiteY216" fmla="*/ 118453 h 618405"/>
                <a:gd name="connsiteX217" fmla="*/ 821307 w 937776"/>
                <a:gd name="connsiteY217" fmla="*/ 127322 h 618405"/>
                <a:gd name="connsiteX218" fmla="*/ 816289 w 937776"/>
                <a:gd name="connsiteY218" fmla="*/ 129423 h 618405"/>
                <a:gd name="connsiteX219" fmla="*/ 842664 w 937776"/>
                <a:gd name="connsiteY219" fmla="*/ 102698 h 618405"/>
                <a:gd name="connsiteX220" fmla="*/ 837762 w 937776"/>
                <a:gd name="connsiteY220" fmla="*/ 100714 h 618405"/>
                <a:gd name="connsiteX221" fmla="*/ 837762 w 937776"/>
                <a:gd name="connsiteY221" fmla="*/ 90794 h 618405"/>
                <a:gd name="connsiteX222" fmla="*/ 846515 w 937776"/>
                <a:gd name="connsiteY222" fmla="*/ 81925 h 618405"/>
                <a:gd name="connsiteX223" fmla="*/ 856434 w 937776"/>
                <a:gd name="connsiteY223" fmla="*/ 81925 h 618405"/>
                <a:gd name="connsiteX224" fmla="*/ 856434 w 937776"/>
                <a:gd name="connsiteY224" fmla="*/ 91845 h 618405"/>
                <a:gd name="connsiteX225" fmla="*/ 847682 w 937776"/>
                <a:gd name="connsiteY225" fmla="*/ 100714 h 618405"/>
                <a:gd name="connsiteX226" fmla="*/ 842664 w 937776"/>
                <a:gd name="connsiteY226" fmla="*/ 102815 h 618405"/>
                <a:gd name="connsiteX227" fmla="*/ 869155 w 937776"/>
                <a:gd name="connsiteY227" fmla="*/ 76090 h 618405"/>
                <a:gd name="connsiteX228" fmla="*/ 864254 w 937776"/>
                <a:gd name="connsiteY228" fmla="*/ 74106 h 618405"/>
                <a:gd name="connsiteX229" fmla="*/ 864254 w 937776"/>
                <a:gd name="connsiteY229" fmla="*/ 64186 h 618405"/>
                <a:gd name="connsiteX230" fmla="*/ 873006 w 937776"/>
                <a:gd name="connsiteY230" fmla="*/ 55317 h 618405"/>
                <a:gd name="connsiteX231" fmla="*/ 882926 w 937776"/>
                <a:gd name="connsiteY231" fmla="*/ 55317 h 618405"/>
                <a:gd name="connsiteX232" fmla="*/ 882926 w 937776"/>
                <a:gd name="connsiteY232" fmla="*/ 65237 h 618405"/>
                <a:gd name="connsiteX233" fmla="*/ 874173 w 937776"/>
                <a:gd name="connsiteY233" fmla="*/ 74106 h 618405"/>
                <a:gd name="connsiteX234" fmla="*/ 869155 w 937776"/>
                <a:gd name="connsiteY234" fmla="*/ 76207 h 618405"/>
                <a:gd name="connsiteX235" fmla="*/ 895530 w 937776"/>
                <a:gd name="connsiteY235" fmla="*/ 49482 h 618405"/>
                <a:gd name="connsiteX236" fmla="*/ 890628 w 937776"/>
                <a:gd name="connsiteY236" fmla="*/ 47498 h 618405"/>
                <a:gd name="connsiteX237" fmla="*/ 890628 w 937776"/>
                <a:gd name="connsiteY237" fmla="*/ 37578 h 618405"/>
                <a:gd name="connsiteX238" fmla="*/ 899381 w 937776"/>
                <a:gd name="connsiteY238" fmla="*/ 28709 h 618405"/>
                <a:gd name="connsiteX239" fmla="*/ 909301 w 937776"/>
                <a:gd name="connsiteY239" fmla="*/ 28709 h 618405"/>
                <a:gd name="connsiteX240" fmla="*/ 909301 w 937776"/>
                <a:gd name="connsiteY240" fmla="*/ 38628 h 618405"/>
                <a:gd name="connsiteX241" fmla="*/ 900548 w 937776"/>
                <a:gd name="connsiteY241" fmla="*/ 47498 h 618405"/>
                <a:gd name="connsiteX242" fmla="*/ 895530 w 937776"/>
                <a:gd name="connsiteY242" fmla="*/ 49598 h 618405"/>
                <a:gd name="connsiteX243" fmla="*/ 921904 w 937776"/>
                <a:gd name="connsiteY243" fmla="*/ 22874 h 618405"/>
                <a:gd name="connsiteX244" fmla="*/ 917003 w 937776"/>
                <a:gd name="connsiteY244" fmla="*/ 20889 h 618405"/>
                <a:gd name="connsiteX245" fmla="*/ 917003 w 937776"/>
                <a:gd name="connsiteY245" fmla="*/ 10970 h 618405"/>
                <a:gd name="connsiteX246" fmla="*/ 925755 w 937776"/>
                <a:gd name="connsiteY246" fmla="*/ 2101 h 618405"/>
                <a:gd name="connsiteX247" fmla="*/ 935675 w 937776"/>
                <a:gd name="connsiteY247" fmla="*/ 2101 h 618405"/>
                <a:gd name="connsiteX248" fmla="*/ 935675 w 937776"/>
                <a:gd name="connsiteY248" fmla="*/ 12020 h 618405"/>
                <a:gd name="connsiteX249" fmla="*/ 926923 w 937776"/>
                <a:gd name="connsiteY249" fmla="*/ 20889 h 618405"/>
                <a:gd name="connsiteX250" fmla="*/ 921904 w 937776"/>
                <a:gd name="connsiteY250" fmla="*/ 22990 h 618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</a:cxnLst>
              <a:rect l="l" t="t" r="r" b="b"/>
              <a:pathLst>
                <a:path w="937776" h="618405">
                  <a:moveTo>
                    <a:pt x="6959" y="618288"/>
                  </a:moveTo>
                  <a:cubicBezTo>
                    <a:pt x="5208" y="618288"/>
                    <a:pt x="3341" y="617588"/>
                    <a:pt x="2057" y="616305"/>
                  </a:cubicBezTo>
                  <a:cubicBezTo>
                    <a:pt x="-627" y="613620"/>
                    <a:pt x="-744" y="609186"/>
                    <a:pt x="2057" y="606385"/>
                  </a:cubicBezTo>
                  <a:lnTo>
                    <a:pt x="10926" y="597515"/>
                  </a:lnTo>
                  <a:cubicBezTo>
                    <a:pt x="13611" y="594831"/>
                    <a:pt x="18045" y="594715"/>
                    <a:pt x="20846" y="597515"/>
                  </a:cubicBezTo>
                  <a:cubicBezTo>
                    <a:pt x="23530" y="600200"/>
                    <a:pt x="23647" y="604634"/>
                    <a:pt x="20846" y="607435"/>
                  </a:cubicBezTo>
                  <a:lnTo>
                    <a:pt x="11977" y="616305"/>
                  </a:lnTo>
                  <a:cubicBezTo>
                    <a:pt x="10576" y="617705"/>
                    <a:pt x="8826" y="618405"/>
                    <a:pt x="7075" y="618405"/>
                  </a:cubicBezTo>
                  <a:close/>
                  <a:moveTo>
                    <a:pt x="33450" y="591797"/>
                  </a:moveTo>
                  <a:cubicBezTo>
                    <a:pt x="31699" y="591797"/>
                    <a:pt x="29832" y="591097"/>
                    <a:pt x="28549" y="589813"/>
                  </a:cubicBezTo>
                  <a:cubicBezTo>
                    <a:pt x="25864" y="587129"/>
                    <a:pt x="25748" y="582694"/>
                    <a:pt x="28549" y="579894"/>
                  </a:cubicBezTo>
                  <a:lnTo>
                    <a:pt x="37418" y="571024"/>
                  </a:lnTo>
                  <a:cubicBezTo>
                    <a:pt x="40102" y="568340"/>
                    <a:pt x="44537" y="568223"/>
                    <a:pt x="47338" y="571024"/>
                  </a:cubicBezTo>
                  <a:cubicBezTo>
                    <a:pt x="50022" y="573708"/>
                    <a:pt x="50138" y="578143"/>
                    <a:pt x="47338" y="580944"/>
                  </a:cubicBezTo>
                  <a:lnTo>
                    <a:pt x="38468" y="589813"/>
                  </a:lnTo>
                  <a:cubicBezTo>
                    <a:pt x="37068" y="591214"/>
                    <a:pt x="35317" y="591914"/>
                    <a:pt x="33567" y="591914"/>
                  </a:cubicBezTo>
                  <a:close/>
                  <a:moveTo>
                    <a:pt x="59825" y="565189"/>
                  </a:moveTo>
                  <a:cubicBezTo>
                    <a:pt x="58074" y="565189"/>
                    <a:pt x="56207" y="564489"/>
                    <a:pt x="54923" y="563205"/>
                  </a:cubicBezTo>
                  <a:cubicBezTo>
                    <a:pt x="52239" y="560521"/>
                    <a:pt x="52122" y="556086"/>
                    <a:pt x="54923" y="553285"/>
                  </a:cubicBezTo>
                  <a:lnTo>
                    <a:pt x="63793" y="544416"/>
                  </a:lnTo>
                  <a:cubicBezTo>
                    <a:pt x="66477" y="541732"/>
                    <a:pt x="70911" y="541615"/>
                    <a:pt x="73712" y="544416"/>
                  </a:cubicBezTo>
                  <a:cubicBezTo>
                    <a:pt x="76396" y="547100"/>
                    <a:pt x="76513" y="551535"/>
                    <a:pt x="73712" y="554336"/>
                  </a:cubicBezTo>
                  <a:lnTo>
                    <a:pt x="64843" y="563205"/>
                  </a:lnTo>
                  <a:cubicBezTo>
                    <a:pt x="63442" y="564606"/>
                    <a:pt x="61692" y="565306"/>
                    <a:pt x="59941" y="565306"/>
                  </a:cubicBezTo>
                  <a:close/>
                  <a:moveTo>
                    <a:pt x="86316" y="538581"/>
                  </a:moveTo>
                  <a:cubicBezTo>
                    <a:pt x="84566" y="538581"/>
                    <a:pt x="82698" y="537881"/>
                    <a:pt x="81415" y="536597"/>
                  </a:cubicBezTo>
                  <a:cubicBezTo>
                    <a:pt x="78614" y="533913"/>
                    <a:pt x="78614" y="529478"/>
                    <a:pt x="81415" y="526677"/>
                  </a:cubicBezTo>
                  <a:lnTo>
                    <a:pt x="90284" y="517808"/>
                  </a:lnTo>
                  <a:cubicBezTo>
                    <a:pt x="92968" y="515007"/>
                    <a:pt x="97403" y="515007"/>
                    <a:pt x="100204" y="517808"/>
                  </a:cubicBezTo>
                  <a:cubicBezTo>
                    <a:pt x="103004" y="520492"/>
                    <a:pt x="103004" y="524927"/>
                    <a:pt x="100204" y="527728"/>
                  </a:cubicBezTo>
                  <a:lnTo>
                    <a:pt x="91334" y="536597"/>
                  </a:lnTo>
                  <a:cubicBezTo>
                    <a:pt x="89934" y="537997"/>
                    <a:pt x="88183" y="538698"/>
                    <a:pt x="86316" y="538698"/>
                  </a:cubicBezTo>
                  <a:close/>
                  <a:moveTo>
                    <a:pt x="112808" y="511973"/>
                  </a:moveTo>
                  <a:cubicBezTo>
                    <a:pt x="111057" y="511973"/>
                    <a:pt x="109190" y="511273"/>
                    <a:pt x="107906" y="509989"/>
                  </a:cubicBezTo>
                  <a:cubicBezTo>
                    <a:pt x="105222" y="507305"/>
                    <a:pt x="105105" y="502870"/>
                    <a:pt x="107906" y="500069"/>
                  </a:cubicBezTo>
                  <a:lnTo>
                    <a:pt x="116776" y="491200"/>
                  </a:lnTo>
                  <a:cubicBezTo>
                    <a:pt x="119459" y="488515"/>
                    <a:pt x="123894" y="488399"/>
                    <a:pt x="126695" y="491200"/>
                  </a:cubicBezTo>
                  <a:cubicBezTo>
                    <a:pt x="129379" y="493884"/>
                    <a:pt x="129496" y="498318"/>
                    <a:pt x="126695" y="501120"/>
                  </a:cubicBezTo>
                  <a:lnTo>
                    <a:pt x="117826" y="509989"/>
                  </a:lnTo>
                  <a:cubicBezTo>
                    <a:pt x="116425" y="511389"/>
                    <a:pt x="114675" y="512090"/>
                    <a:pt x="112924" y="512090"/>
                  </a:cubicBezTo>
                  <a:close/>
                  <a:moveTo>
                    <a:pt x="139299" y="485481"/>
                  </a:moveTo>
                  <a:cubicBezTo>
                    <a:pt x="137549" y="485481"/>
                    <a:pt x="135681" y="484781"/>
                    <a:pt x="134397" y="483497"/>
                  </a:cubicBezTo>
                  <a:cubicBezTo>
                    <a:pt x="131597" y="480813"/>
                    <a:pt x="131597" y="476378"/>
                    <a:pt x="134397" y="473578"/>
                  </a:cubicBezTo>
                  <a:lnTo>
                    <a:pt x="143150" y="464708"/>
                  </a:lnTo>
                  <a:cubicBezTo>
                    <a:pt x="145834" y="461907"/>
                    <a:pt x="150269" y="461907"/>
                    <a:pt x="153070" y="464708"/>
                  </a:cubicBezTo>
                  <a:cubicBezTo>
                    <a:pt x="155871" y="467392"/>
                    <a:pt x="155871" y="471827"/>
                    <a:pt x="153070" y="474628"/>
                  </a:cubicBezTo>
                  <a:lnTo>
                    <a:pt x="144317" y="483497"/>
                  </a:lnTo>
                  <a:cubicBezTo>
                    <a:pt x="142917" y="484898"/>
                    <a:pt x="141166" y="485598"/>
                    <a:pt x="139299" y="485598"/>
                  </a:cubicBezTo>
                  <a:close/>
                  <a:moveTo>
                    <a:pt x="165674" y="458873"/>
                  </a:moveTo>
                  <a:cubicBezTo>
                    <a:pt x="163923" y="458873"/>
                    <a:pt x="162056" y="458173"/>
                    <a:pt x="160772" y="456889"/>
                  </a:cubicBezTo>
                  <a:cubicBezTo>
                    <a:pt x="158088" y="454205"/>
                    <a:pt x="157971" y="449770"/>
                    <a:pt x="160772" y="446970"/>
                  </a:cubicBezTo>
                  <a:lnTo>
                    <a:pt x="169642" y="438100"/>
                  </a:lnTo>
                  <a:cubicBezTo>
                    <a:pt x="172326" y="435416"/>
                    <a:pt x="176760" y="435299"/>
                    <a:pt x="179561" y="438100"/>
                  </a:cubicBezTo>
                  <a:cubicBezTo>
                    <a:pt x="182245" y="440784"/>
                    <a:pt x="182362" y="445219"/>
                    <a:pt x="179561" y="448020"/>
                  </a:cubicBezTo>
                  <a:lnTo>
                    <a:pt x="170692" y="456889"/>
                  </a:lnTo>
                  <a:cubicBezTo>
                    <a:pt x="169292" y="458290"/>
                    <a:pt x="167541" y="458990"/>
                    <a:pt x="165790" y="458990"/>
                  </a:cubicBezTo>
                  <a:close/>
                  <a:moveTo>
                    <a:pt x="192165" y="432265"/>
                  </a:moveTo>
                  <a:cubicBezTo>
                    <a:pt x="190415" y="432265"/>
                    <a:pt x="188547" y="431565"/>
                    <a:pt x="187263" y="430281"/>
                  </a:cubicBezTo>
                  <a:cubicBezTo>
                    <a:pt x="184580" y="427597"/>
                    <a:pt x="184463" y="423162"/>
                    <a:pt x="187263" y="420361"/>
                  </a:cubicBezTo>
                  <a:lnTo>
                    <a:pt x="196133" y="411492"/>
                  </a:lnTo>
                  <a:cubicBezTo>
                    <a:pt x="198817" y="408808"/>
                    <a:pt x="203252" y="408691"/>
                    <a:pt x="206053" y="411492"/>
                  </a:cubicBezTo>
                  <a:cubicBezTo>
                    <a:pt x="208737" y="414176"/>
                    <a:pt x="208853" y="418611"/>
                    <a:pt x="206053" y="421412"/>
                  </a:cubicBezTo>
                  <a:lnTo>
                    <a:pt x="197183" y="430281"/>
                  </a:lnTo>
                  <a:cubicBezTo>
                    <a:pt x="195783" y="431682"/>
                    <a:pt x="194032" y="432382"/>
                    <a:pt x="192282" y="432382"/>
                  </a:cubicBezTo>
                  <a:close/>
                  <a:moveTo>
                    <a:pt x="218656" y="405774"/>
                  </a:moveTo>
                  <a:cubicBezTo>
                    <a:pt x="216906" y="405774"/>
                    <a:pt x="215039" y="405073"/>
                    <a:pt x="213755" y="403790"/>
                  </a:cubicBezTo>
                  <a:cubicBezTo>
                    <a:pt x="210954" y="401106"/>
                    <a:pt x="210954" y="396671"/>
                    <a:pt x="213755" y="393870"/>
                  </a:cubicBezTo>
                  <a:lnTo>
                    <a:pt x="222624" y="385001"/>
                  </a:lnTo>
                  <a:cubicBezTo>
                    <a:pt x="225309" y="382200"/>
                    <a:pt x="229743" y="382200"/>
                    <a:pt x="232544" y="385001"/>
                  </a:cubicBezTo>
                  <a:cubicBezTo>
                    <a:pt x="235345" y="387685"/>
                    <a:pt x="235345" y="392120"/>
                    <a:pt x="232544" y="394920"/>
                  </a:cubicBezTo>
                  <a:lnTo>
                    <a:pt x="223675" y="403790"/>
                  </a:lnTo>
                  <a:cubicBezTo>
                    <a:pt x="222274" y="405190"/>
                    <a:pt x="220524" y="405890"/>
                    <a:pt x="218656" y="405890"/>
                  </a:cubicBezTo>
                  <a:close/>
                  <a:moveTo>
                    <a:pt x="245031" y="379166"/>
                  </a:moveTo>
                  <a:cubicBezTo>
                    <a:pt x="243281" y="379166"/>
                    <a:pt x="241413" y="378465"/>
                    <a:pt x="240130" y="377181"/>
                  </a:cubicBezTo>
                  <a:cubicBezTo>
                    <a:pt x="237446" y="374498"/>
                    <a:pt x="237329" y="370063"/>
                    <a:pt x="240130" y="367262"/>
                  </a:cubicBezTo>
                  <a:lnTo>
                    <a:pt x="248999" y="358393"/>
                  </a:lnTo>
                  <a:cubicBezTo>
                    <a:pt x="251683" y="355708"/>
                    <a:pt x="256118" y="355592"/>
                    <a:pt x="258919" y="358393"/>
                  </a:cubicBezTo>
                  <a:cubicBezTo>
                    <a:pt x="261603" y="361077"/>
                    <a:pt x="261720" y="365511"/>
                    <a:pt x="258919" y="368312"/>
                  </a:cubicBezTo>
                  <a:lnTo>
                    <a:pt x="250049" y="377181"/>
                  </a:lnTo>
                  <a:cubicBezTo>
                    <a:pt x="248649" y="378582"/>
                    <a:pt x="246899" y="379282"/>
                    <a:pt x="245148" y="379282"/>
                  </a:cubicBezTo>
                  <a:close/>
                  <a:moveTo>
                    <a:pt x="271523" y="352557"/>
                  </a:moveTo>
                  <a:cubicBezTo>
                    <a:pt x="269772" y="352557"/>
                    <a:pt x="267905" y="351857"/>
                    <a:pt x="266621" y="350573"/>
                  </a:cubicBezTo>
                  <a:cubicBezTo>
                    <a:pt x="263937" y="347889"/>
                    <a:pt x="263820" y="343455"/>
                    <a:pt x="266621" y="340654"/>
                  </a:cubicBezTo>
                  <a:lnTo>
                    <a:pt x="275490" y="331784"/>
                  </a:lnTo>
                  <a:cubicBezTo>
                    <a:pt x="278175" y="329100"/>
                    <a:pt x="282609" y="328984"/>
                    <a:pt x="285410" y="331784"/>
                  </a:cubicBezTo>
                  <a:cubicBezTo>
                    <a:pt x="288094" y="334469"/>
                    <a:pt x="288211" y="338903"/>
                    <a:pt x="285410" y="341704"/>
                  </a:cubicBezTo>
                  <a:lnTo>
                    <a:pt x="276541" y="350573"/>
                  </a:lnTo>
                  <a:cubicBezTo>
                    <a:pt x="275140" y="351974"/>
                    <a:pt x="273390" y="352674"/>
                    <a:pt x="271639" y="352674"/>
                  </a:cubicBezTo>
                  <a:close/>
                  <a:moveTo>
                    <a:pt x="298014" y="325949"/>
                  </a:moveTo>
                  <a:cubicBezTo>
                    <a:pt x="296263" y="325949"/>
                    <a:pt x="294396" y="325249"/>
                    <a:pt x="293113" y="323965"/>
                  </a:cubicBezTo>
                  <a:cubicBezTo>
                    <a:pt x="290428" y="321281"/>
                    <a:pt x="290312" y="316847"/>
                    <a:pt x="293113" y="314046"/>
                  </a:cubicBezTo>
                  <a:lnTo>
                    <a:pt x="301982" y="305176"/>
                  </a:lnTo>
                  <a:cubicBezTo>
                    <a:pt x="304666" y="302492"/>
                    <a:pt x="309101" y="302376"/>
                    <a:pt x="311902" y="305176"/>
                  </a:cubicBezTo>
                  <a:cubicBezTo>
                    <a:pt x="314586" y="307861"/>
                    <a:pt x="314703" y="312295"/>
                    <a:pt x="311902" y="315096"/>
                  </a:cubicBezTo>
                  <a:lnTo>
                    <a:pt x="303032" y="323965"/>
                  </a:lnTo>
                  <a:cubicBezTo>
                    <a:pt x="301632" y="325366"/>
                    <a:pt x="299881" y="326066"/>
                    <a:pt x="298131" y="326066"/>
                  </a:cubicBezTo>
                  <a:close/>
                  <a:moveTo>
                    <a:pt x="324505" y="299458"/>
                  </a:moveTo>
                  <a:cubicBezTo>
                    <a:pt x="322755" y="299458"/>
                    <a:pt x="320888" y="298758"/>
                    <a:pt x="319604" y="297474"/>
                  </a:cubicBezTo>
                  <a:cubicBezTo>
                    <a:pt x="316803" y="294790"/>
                    <a:pt x="316803" y="290355"/>
                    <a:pt x="319604" y="287554"/>
                  </a:cubicBezTo>
                  <a:lnTo>
                    <a:pt x="328473" y="278685"/>
                  </a:lnTo>
                  <a:cubicBezTo>
                    <a:pt x="331158" y="275884"/>
                    <a:pt x="335592" y="275884"/>
                    <a:pt x="338393" y="278685"/>
                  </a:cubicBezTo>
                  <a:cubicBezTo>
                    <a:pt x="341194" y="281486"/>
                    <a:pt x="341194" y="285804"/>
                    <a:pt x="338393" y="288604"/>
                  </a:cubicBezTo>
                  <a:lnTo>
                    <a:pt x="329524" y="297474"/>
                  </a:lnTo>
                  <a:cubicBezTo>
                    <a:pt x="328123" y="298874"/>
                    <a:pt x="326373" y="299575"/>
                    <a:pt x="324505" y="299575"/>
                  </a:cubicBezTo>
                  <a:close/>
                  <a:moveTo>
                    <a:pt x="350880" y="272850"/>
                  </a:moveTo>
                  <a:cubicBezTo>
                    <a:pt x="349130" y="272850"/>
                    <a:pt x="347263" y="272149"/>
                    <a:pt x="345979" y="270866"/>
                  </a:cubicBezTo>
                  <a:cubicBezTo>
                    <a:pt x="343295" y="268182"/>
                    <a:pt x="343178" y="263747"/>
                    <a:pt x="345979" y="260946"/>
                  </a:cubicBezTo>
                  <a:lnTo>
                    <a:pt x="354848" y="252077"/>
                  </a:lnTo>
                  <a:cubicBezTo>
                    <a:pt x="357532" y="249393"/>
                    <a:pt x="361967" y="249276"/>
                    <a:pt x="364768" y="252077"/>
                  </a:cubicBezTo>
                  <a:cubicBezTo>
                    <a:pt x="367452" y="254761"/>
                    <a:pt x="367569" y="259196"/>
                    <a:pt x="364768" y="261996"/>
                  </a:cubicBezTo>
                  <a:lnTo>
                    <a:pt x="355898" y="270866"/>
                  </a:lnTo>
                  <a:cubicBezTo>
                    <a:pt x="354498" y="272266"/>
                    <a:pt x="352748" y="272966"/>
                    <a:pt x="350997" y="272966"/>
                  </a:cubicBezTo>
                  <a:close/>
                  <a:moveTo>
                    <a:pt x="377372" y="246242"/>
                  </a:moveTo>
                  <a:cubicBezTo>
                    <a:pt x="375621" y="246242"/>
                    <a:pt x="373754" y="245541"/>
                    <a:pt x="372470" y="244258"/>
                  </a:cubicBezTo>
                  <a:cubicBezTo>
                    <a:pt x="369786" y="241573"/>
                    <a:pt x="369669" y="237139"/>
                    <a:pt x="372470" y="234338"/>
                  </a:cubicBezTo>
                  <a:lnTo>
                    <a:pt x="381339" y="225468"/>
                  </a:lnTo>
                  <a:cubicBezTo>
                    <a:pt x="384024" y="222785"/>
                    <a:pt x="388458" y="222668"/>
                    <a:pt x="391259" y="225468"/>
                  </a:cubicBezTo>
                  <a:cubicBezTo>
                    <a:pt x="393943" y="228153"/>
                    <a:pt x="394060" y="232588"/>
                    <a:pt x="391259" y="235388"/>
                  </a:cubicBezTo>
                  <a:lnTo>
                    <a:pt x="382390" y="244258"/>
                  </a:lnTo>
                  <a:cubicBezTo>
                    <a:pt x="380989" y="245658"/>
                    <a:pt x="379239" y="246358"/>
                    <a:pt x="377488" y="246358"/>
                  </a:cubicBezTo>
                  <a:close/>
                  <a:moveTo>
                    <a:pt x="403863" y="219750"/>
                  </a:moveTo>
                  <a:cubicBezTo>
                    <a:pt x="402112" y="219750"/>
                    <a:pt x="400245" y="219050"/>
                    <a:pt x="398962" y="217766"/>
                  </a:cubicBezTo>
                  <a:cubicBezTo>
                    <a:pt x="396161" y="215082"/>
                    <a:pt x="396161" y="210647"/>
                    <a:pt x="398962" y="207847"/>
                  </a:cubicBezTo>
                  <a:lnTo>
                    <a:pt x="407714" y="198977"/>
                  </a:lnTo>
                  <a:cubicBezTo>
                    <a:pt x="410399" y="196176"/>
                    <a:pt x="414833" y="196176"/>
                    <a:pt x="417634" y="198977"/>
                  </a:cubicBezTo>
                  <a:cubicBezTo>
                    <a:pt x="420435" y="201661"/>
                    <a:pt x="420435" y="206096"/>
                    <a:pt x="417634" y="208897"/>
                  </a:cubicBezTo>
                  <a:lnTo>
                    <a:pt x="408881" y="217766"/>
                  </a:lnTo>
                  <a:cubicBezTo>
                    <a:pt x="407481" y="219167"/>
                    <a:pt x="405730" y="219867"/>
                    <a:pt x="403863" y="219867"/>
                  </a:cubicBezTo>
                  <a:close/>
                  <a:moveTo>
                    <a:pt x="430238" y="193142"/>
                  </a:moveTo>
                  <a:cubicBezTo>
                    <a:pt x="428487" y="193142"/>
                    <a:pt x="426620" y="192442"/>
                    <a:pt x="425336" y="191158"/>
                  </a:cubicBezTo>
                  <a:cubicBezTo>
                    <a:pt x="422652" y="188474"/>
                    <a:pt x="422535" y="184039"/>
                    <a:pt x="425336" y="181239"/>
                  </a:cubicBezTo>
                  <a:lnTo>
                    <a:pt x="429654" y="176804"/>
                  </a:lnTo>
                  <a:cubicBezTo>
                    <a:pt x="430938" y="175520"/>
                    <a:pt x="432805" y="174703"/>
                    <a:pt x="434556" y="174703"/>
                  </a:cubicBezTo>
                  <a:lnTo>
                    <a:pt x="440858" y="174703"/>
                  </a:lnTo>
                  <a:cubicBezTo>
                    <a:pt x="444709" y="174703"/>
                    <a:pt x="447860" y="177854"/>
                    <a:pt x="447860" y="181705"/>
                  </a:cubicBezTo>
                  <a:cubicBezTo>
                    <a:pt x="447860" y="185557"/>
                    <a:pt x="444709" y="188707"/>
                    <a:pt x="440858" y="188707"/>
                  </a:cubicBezTo>
                  <a:lnTo>
                    <a:pt x="437473" y="188707"/>
                  </a:lnTo>
                  <a:lnTo>
                    <a:pt x="435139" y="191042"/>
                  </a:lnTo>
                  <a:cubicBezTo>
                    <a:pt x="433739" y="192442"/>
                    <a:pt x="431988" y="193142"/>
                    <a:pt x="430238" y="193142"/>
                  </a:cubicBezTo>
                  <a:close/>
                  <a:moveTo>
                    <a:pt x="741016" y="188707"/>
                  </a:moveTo>
                  <a:lnTo>
                    <a:pt x="728529" y="188707"/>
                  </a:lnTo>
                  <a:cubicBezTo>
                    <a:pt x="724678" y="188707"/>
                    <a:pt x="721527" y="185557"/>
                    <a:pt x="721527" y="181705"/>
                  </a:cubicBezTo>
                  <a:cubicBezTo>
                    <a:pt x="721527" y="177854"/>
                    <a:pt x="724678" y="174703"/>
                    <a:pt x="728529" y="174703"/>
                  </a:cubicBezTo>
                  <a:lnTo>
                    <a:pt x="741016" y="174703"/>
                  </a:lnTo>
                  <a:cubicBezTo>
                    <a:pt x="744867" y="174703"/>
                    <a:pt x="748018" y="177854"/>
                    <a:pt x="748018" y="181705"/>
                  </a:cubicBezTo>
                  <a:cubicBezTo>
                    <a:pt x="748018" y="185557"/>
                    <a:pt x="744867" y="188707"/>
                    <a:pt x="741016" y="188707"/>
                  </a:cubicBezTo>
                  <a:close/>
                  <a:moveTo>
                    <a:pt x="703438" y="188707"/>
                  </a:moveTo>
                  <a:lnTo>
                    <a:pt x="690951" y="188707"/>
                  </a:lnTo>
                  <a:cubicBezTo>
                    <a:pt x="687100" y="188707"/>
                    <a:pt x="683948" y="185557"/>
                    <a:pt x="683948" y="181705"/>
                  </a:cubicBezTo>
                  <a:cubicBezTo>
                    <a:pt x="683948" y="177854"/>
                    <a:pt x="687100" y="174703"/>
                    <a:pt x="690951" y="174703"/>
                  </a:cubicBezTo>
                  <a:lnTo>
                    <a:pt x="703438" y="174703"/>
                  </a:lnTo>
                  <a:cubicBezTo>
                    <a:pt x="707289" y="174703"/>
                    <a:pt x="710440" y="177854"/>
                    <a:pt x="710440" y="181705"/>
                  </a:cubicBezTo>
                  <a:cubicBezTo>
                    <a:pt x="710440" y="185557"/>
                    <a:pt x="707289" y="188707"/>
                    <a:pt x="703438" y="188707"/>
                  </a:cubicBezTo>
                  <a:close/>
                  <a:moveTo>
                    <a:pt x="665976" y="188707"/>
                  </a:moveTo>
                  <a:lnTo>
                    <a:pt x="653489" y="188707"/>
                  </a:lnTo>
                  <a:cubicBezTo>
                    <a:pt x="649638" y="188707"/>
                    <a:pt x="646487" y="185557"/>
                    <a:pt x="646487" y="181705"/>
                  </a:cubicBezTo>
                  <a:cubicBezTo>
                    <a:pt x="646487" y="177854"/>
                    <a:pt x="649638" y="174703"/>
                    <a:pt x="653489" y="174703"/>
                  </a:cubicBezTo>
                  <a:lnTo>
                    <a:pt x="665976" y="174703"/>
                  </a:lnTo>
                  <a:cubicBezTo>
                    <a:pt x="669827" y="174703"/>
                    <a:pt x="672979" y="177854"/>
                    <a:pt x="672979" y="181705"/>
                  </a:cubicBezTo>
                  <a:cubicBezTo>
                    <a:pt x="672979" y="185557"/>
                    <a:pt x="669827" y="188707"/>
                    <a:pt x="665976" y="188707"/>
                  </a:cubicBezTo>
                  <a:close/>
                  <a:moveTo>
                    <a:pt x="628515" y="188707"/>
                  </a:moveTo>
                  <a:lnTo>
                    <a:pt x="616028" y="188707"/>
                  </a:lnTo>
                  <a:cubicBezTo>
                    <a:pt x="612177" y="188707"/>
                    <a:pt x="609026" y="185557"/>
                    <a:pt x="609026" y="181705"/>
                  </a:cubicBezTo>
                  <a:cubicBezTo>
                    <a:pt x="609026" y="177854"/>
                    <a:pt x="612177" y="174703"/>
                    <a:pt x="616028" y="174703"/>
                  </a:cubicBezTo>
                  <a:lnTo>
                    <a:pt x="628515" y="174703"/>
                  </a:lnTo>
                  <a:cubicBezTo>
                    <a:pt x="632366" y="174703"/>
                    <a:pt x="635517" y="177854"/>
                    <a:pt x="635517" y="181705"/>
                  </a:cubicBezTo>
                  <a:cubicBezTo>
                    <a:pt x="635517" y="185557"/>
                    <a:pt x="632366" y="188707"/>
                    <a:pt x="628515" y="188707"/>
                  </a:cubicBezTo>
                  <a:close/>
                  <a:moveTo>
                    <a:pt x="590937" y="188707"/>
                  </a:moveTo>
                  <a:lnTo>
                    <a:pt x="578450" y="188707"/>
                  </a:lnTo>
                  <a:cubicBezTo>
                    <a:pt x="574598" y="188707"/>
                    <a:pt x="571448" y="185557"/>
                    <a:pt x="571448" y="181705"/>
                  </a:cubicBezTo>
                  <a:cubicBezTo>
                    <a:pt x="571448" y="177854"/>
                    <a:pt x="574598" y="174703"/>
                    <a:pt x="578450" y="174703"/>
                  </a:cubicBezTo>
                  <a:lnTo>
                    <a:pt x="590937" y="174703"/>
                  </a:lnTo>
                  <a:cubicBezTo>
                    <a:pt x="594788" y="174703"/>
                    <a:pt x="597939" y="177854"/>
                    <a:pt x="597939" y="181705"/>
                  </a:cubicBezTo>
                  <a:cubicBezTo>
                    <a:pt x="597939" y="185557"/>
                    <a:pt x="594788" y="188707"/>
                    <a:pt x="590937" y="188707"/>
                  </a:cubicBezTo>
                  <a:close/>
                  <a:moveTo>
                    <a:pt x="553475" y="188707"/>
                  </a:moveTo>
                  <a:lnTo>
                    <a:pt x="540988" y="188707"/>
                  </a:lnTo>
                  <a:cubicBezTo>
                    <a:pt x="537137" y="188707"/>
                    <a:pt x="533986" y="185557"/>
                    <a:pt x="533986" y="181705"/>
                  </a:cubicBezTo>
                  <a:cubicBezTo>
                    <a:pt x="533986" y="177854"/>
                    <a:pt x="537137" y="174703"/>
                    <a:pt x="540988" y="174703"/>
                  </a:cubicBezTo>
                  <a:lnTo>
                    <a:pt x="553475" y="174703"/>
                  </a:lnTo>
                  <a:cubicBezTo>
                    <a:pt x="557327" y="174703"/>
                    <a:pt x="560477" y="177854"/>
                    <a:pt x="560477" y="181705"/>
                  </a:cubicBezTo>
                  <a:cubicBezTo>
                    <a:pt x="560477" y="185557"/>
                    <a:pt x="557327" y="188707"/>
                    <a:pt x="553475" y="188707"/>
                  </a:cubicBezTo>
                  <a:close/>
                  <a:moveTo>
                    <a:pt x="516014" y="188707"/>
                  </a:moveTo>
                  <a:lnTo>
                    <a:pt x="503527" y="188707"/>
                  </a:lnTo>
                  <a:cubicBezTo>
                    <a:pt x="499676" y="188707"/>
                    <a:pt x="496525" y="185557"/>
                    <a:pt x="496525" y="181705"/>
                  </a:cubicBezTo>
                  <a:cubicBezTo>
                    <a:pt x="496525" y="177854"/>
                    <a:pt x="499676" y="174703"/>
                    <a:pt x="503527" y="174703"/>
                  </a:cubicBezTo>
                  <a:lnTo>
                    <a:pt x="516014" y="174703"/>
                  </a:lnTo>
                  <a:cubicBezTo>
                    <a:pt x="519865" y="174703"/>
                    <a:pt x="523016" y="177854"/>
                    <a:pt x="523016" y="181705"/>
                  </a:cubicBezTo>
                  <a:cubicBezTo>
                    <a:pt x="523016" y="185557"/>
                    <a:pt x="519865" y="188707"/>
                    <a:pt x="516014" y="188707"/>
                  </a:cubicBezTo>
                  <a:close/>
                  <a:moveTo>
                    <a:pt x="478436" y="188707"/>
                  </a:moveTo>
                  <a:lnTo>
                    <a:pt x="465949" y="188707"/>
                  </a:lnTo>
                  <a:cubicBezTo>
                    <a:pt x="462098" y="188707"/>
                    <a:pt x="458946" y="185557"/>
                    <a:pt x="458946" y="181705"/>
                  </a:cubicBezTo>
                  <a:cubicBezTo>
                    <a:pt x="458946" y="177854"/>
                    <a:pt x="462098" y="174703"/>
                    <a:pt x="465949" y="174703"/>
                  </a:cubicBezTo>
                  <a:lnTo>
                    <a:pt x="478436" y="174703"/>
                  </a:lnTo>
                  <a:cubicBezTo>
                    <a:pt x="482287" y="174703"/>
                    <a:pt x="485438" y="177854"/>
                    <a:pt x="485438" y="181705"/>
                  </a:cubicBezTo>
                  <a:cubicBezTo>
                    <a:pt x="485438" y="185557"/>
                    <a:pt x="482287" y="188707"/>
                    <a:pt x="478436" y="188707"/>
                  </a:cubicBezTo>
                  <a:close/>
                  <a:moveTo>
                    <a:pt x="763423" y="182522"/>
                  </a:moveTo>
                  <a:cubicBezTo>
                    <a:pt x="761672" y="182522"/>
                    <a:pt x="759805" y="181822"/>
                    <a:pt x="758521" y="180538"/>
                  </a:cubicBezTo>
                  <a:cubicBezTo>
                    <a:pt x="755721" y="177854"/>
                    <a:pt x="755721" y="173419"/>
                    <a:pt x="758521" y="170619"/>
                  </a:cubicBezTo>
                  <a:lnTo>
                    <a:pt x="767274" y="161749"/>
                  </a:lnTo>
                  <a:cubicBezTo>
                    <a:pt x="769958" y="158948"/>
                    <a:pt x="774393" y="158948"/>
                    <a:pt x="777194" y="161749"/>
                  </a:cubicBezTo>
                  <a:cubicBezTo>
                    <a:pt x="779994" y="164550"/>
                    <a:pt x="779994" y="168868"/>
                    <a:pt x="777194" y="171669"/>
                  </a:cubicBezTo>
                  <a:lnTo>
                    <a:pt x="768441" y="180538"/>
                  </a:lnTo>
                  <a:cubicBezTo>
                    <a:pt x="767041" y="181939"/>
                    <a:pt x="765290" y="182639"/>
                    <a:pt x="763423" y="182639"/>
                  </a:cubicBezTo>
                  <a:close/>
                  <a:moveTo>
                    <a:pt x="789797" y="155914"/>
                  </a:moveTo>
                  <a:cubicBezTo>
                    <a:pt x="788047" y="155914"/>
                    <a:pt x="786180" y="155214"/>
                    <a:pt x="784896" y="153930"/>
                  </a:cubicBezTo>
                  <a:cubicBezTo>
                    <a:pt x="782095" y="151246"/>
                    <a:pt x="782095" y="146811"/>
                    <a:pt x="784896" y="144011"/>
                  </a:cubicBezTo>
                  <a:lnTo>
                    <a:pt x="793649" y="135141"/>
                  </a:lnTo>
                  <a:cubicBezTo>
                    <a:pt x="796333" y="132340"/>
                    <a:pt x="800767" y="132340"/>
                    <a:pt x="803568" y="135141"/>
                  </a:cubicBezTo>
                  <a:cubicBezTo>
                    <a:pt x="806369" y="137825"/>
                    <a:pt x="806369" y="142260"/>
                    <a:pt x="803568" y="145061"/>
                  </a:cubicBezTo>
                  <a:lnTo>
                    <a:pt x="794816" y="153930"/>
                  </a:lnTo>
                  <a:cubicBezTo>
                    <a:pt x="793415" y="155331"/>
                    <a:pt x="791665" y="156031"/>
                    <a:pt x="789797" y="156031"/>
                  </a:cubicBezTo>
                  <a:close/>
                  <a:moveTo>
                    <a:pt x="816289" y="129306"/>
                  </a:moveTo>
                  <a:cubicBezTo>
                    <a:pt x="814538" y="129306"/>
                    <a:pt x="812671" y="128606"/>
                    <a:pt x="811387" y="127322"/>
                  </a:cubicBezTo>
                  <a:cubicBezTo>
                    <a:pt x="808587" y="124638"/>
                    <a:pt x="808587" y="120203"/>
                    <a:pt x="811387" y="117402"/>
                  </a:cubicBezTo>
                  <a:lnTo>
                    <a:pt x="820140" y="108533"/>
                  </a:lnTo>
                  <a:cubicBezTo>
                    <a:pt x="822824" y="105732"/>
                    <a:pt x="827259" y="105732"/>
                    <a:pt x="830060" y="108533"/>
                  </a:cubicBezTo>
                  <a:cubicBezTo>
                    <a:pt x="832861" y="111334"/>
                    <a:pt x="832861" y="115652"/>
                    <a:pt x="830060" y="118453"/>
                  </a:cubicBezTo>
                  <a:lnTo>
                    <a:pt x="821307" y="127322"/>
                  </a:lnTo>
                  <a:cubicBezTo>
                    <a:pt x="819907" y="128723"/>
                    <a:pt x="818156" y="129423"/>
                    <a:pt x="816289" y="129423"/>
                  </a:cubicBezTo>
                  <a:close/>
                  <a:moveTo>
                    <a:pt x="842664" y="102698"/>
                  </a:moveTo>
                  <a:cubicBezTo>
                    <a:pt x="840913" y="102698"/>
                    <a:pt x="839046" y="101998"/>
                    <a:pt x="837762" y="100714"/>
                  </a:cubicBezTo>
                  <a:cubicBezTo>
                    <a:pt x="834961" y="98030"/>
                    <a:pt x="834961" y="93595"/>
                    <a:pt x="837762" y="90794"/>
                  </a:cubicBezTo>
                  <a:lnTo>
                    <a:pt x="846515" y="81925"/>
                  </a:lnTo>
                  <a:cubicBezTo>
                    <a:pt x="849199" y="79124"/>
                    <a:pt x="853634" y="79124"/>
                    <a:pt x="856434" y="81925"/>
                  </a:cubicBezTo>
                  <a:cubicBezTo>
                    <a:pt x="859235" y="84609"/>
                    <a:pt x="859235" y="89044"/>
                    <a:pt x="856434" y="91845"/>
                  </a:cubicBezTo>
                  <a:lnTo>
                    <a:pt x="847682" y="100714"/>
                  </a:lnTo>
                  <a:cubicBezTo>
                    <a:pt x="846281" y="102114"/>
                    <a:pt x="844531" y="102815"/>
                    <a:pt x="842664" y="102815"/>
                  </a:cubicBezTo>
                  <a:close/>
                  <a:moveTo>
                    <a:pt x="869155" y="76090"/>
                  </a:moveTo>
                  <a:cubicBezTo>
                    <a:pt x="867404" y="76090"/>
                    <a:pt x="865537" y="75390"/>
                    <a:pt x="864254" y="74106"/>
                  </a:cubicBezTo>
                  <a:cubicBezTo>
                    <a:pt x="861453" y="71422"/>
                    <a:pt x="861453" y="66987"/>
                    <a:pt x="864254" y="64186"/>
                  </a:cubicBezTo>
                  <a:lnTo>
                    <a:pt x="873006" y="55317"/>
                  </a:lnTo>
                  <a:cubicBezTo>
                    <a:pt x="875690" y="52516"/>
                    <a:pt x="880125" y="52516"/>
                    <a:pt x="882926" y="55317"/>
                  </a:cubicBezTo>
                  <a:cubicBezTo>
                    <a:pt x="885727" y="58001"/>
                    <a:pt x="885727" y="62436"/>
                    <a:pt x="882926" y="65237"/>
                  </a:cubicBezTo>
                  <a:lnTo>
                    <a:pt x="874173" y="74106"/>
                  </a:lnTo>
                  <a:cubicBezTo>
                    <a:pt x="872773" y="75506"/>
                    <a:pt x="871022" y="76207"/>
                    <a:pt x="869155" y="76207"/>
                  </a:cubicBezTo>
                  <a:close/>
                  <a:moveTo>
                    <a:pt x="895530" y="49482"/>
                  </a:moveTo>
                  <a:cubicBezTo>
                    <a:pt x="893779" y="49482"/>
                    <a:pt x="891912" y="48781"/>
                    <a:pt x="890628" y="47498"/>
                  </a:cubicBezTo>
                  <a:cubicBezTo>
                    <a:pt x="887827" y="44814"/>
                    <a:pt x="887827" y="40379"/>
                    <a:pt x="890628" y="37578"/>
                  </a:cubicBezTo>
                  <a:lnTo>
                    <a:pt x="899381" y="28709"/>
                  </a:lnTo>
                  <a:cubicBezTo>
                    <a:pt x="902065" y="25908"/>
                    <a:pt x="906500" y="25908"/>
                    <a:pt x="909301" y="28709"/>
                  </a:cubicBezTo>
                  <a:cubicBezTo>
                    <a:pt x="912102" y="31509"/>
                    <a:pt x="912102" y="35827"/>
                    <a:pt x="909301" y="38628"/>
                  </a:cubicBezTo>
                  <a:lnTo>
                    <a:pt x="900548" y="47498"/>
                  </a:lnTo>
                  <a:cubicBezTo>
                    <a:pt x="899147" y="48898"/>
                    <a:pt x="897397" y="49598"/>
                    <a:pt x="895530" y="49598"/>
                  </a:cubicBezTo>
                  <a:close/>
                  <a:moveTo>
                    <a:pt x="921904" y="22874"/>
                  </a:moveTo>
                  <a:cubicBezTo>
                    <a:pt x="920154" y="22874"/>
                    <a:pt x="918287" y="22173"/>
                    <a:pt x="917003" y="20889"/>
                  </a:cubicBezTo>
                  <a:cubicBezTo>
                    <a:pt x="914202" y="18206"/>
                    <a:pt x="914202" y="13771"/>
                    <a:pt x="917003" y="10970"/>
                  </a:cubicBezTo>
                  <a:lnTo>
                    <a:pt x="925755" y="2101"/>
                  </a:lnTo>
                  <a:cubicBezTo>
                    <a:pt x="928440" y="-700"/>
                    <a:pt x="932875" y="-700"/>
                    <a:pt x="935675" y="2101"/>
                  </a:cubicBezTo>
                  <a:cubicBezTo>
                    <a:pt x="938476" y="4901"/>
                    <a:pt x="938476" y="9219"/>
                    <a:pt x="935675" y="12020"/>
                  </a:cubicBezTo>
                  <a:lnTo>
                    <a:pt x="926923" y="20889"/>
                  </a:lnTo>
                  <a:cubicBezTo>
                    <a:pt x="925522" y="22290"/>
                    <a:pt x="923772" y="22990"/>
                    <a:pt x="921904" y="22990"/>
                  </a:cubicBezTo>
                  <a:close/>
                </a:path>
              </a:pathLst>
            </a:custGeom>
            <a:solidFill>
              <a:srgbClr val="000000"/>
            </a:solidFill>
            <a:ln w="11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5" name="Free-form: Shape 104">
              <a:extLst>
                <a:ext uri="{FF2B5EF4-FFF2-40B4-BE49-F238E27FC236}">
                  <a16:creationId xmlns:a16="http://schemas.microsoft.com/office/drawing/2014/main" id="{F38D3517-D680-3600-6AC8-DC9DDDA2AE8D}"/>
                </a:ext>
              </a:extLst>
            </p:cNvPr>
            <p:cNvSpPr/>
            <p:nvPr/>
          </p:nvSpPr>
          <p:spPr>
            <a:xfrm>
              <a:off x="3775696" y="2708951"/>
              <a:ext cx="2150181" cy="307277"/>
            </a:xfrm>
            <a:custGeom>
              <a:avLst/>
              <a:gdLst>
                <a:gd name="connsiteX0" fmla="*/ 2143267 w 2150181"/>
                <a:gd name="connsiteY0" fmla="*/ 307277 h 307277"/>
                <a:gd name="connsiteX1" fmla="*/ 2138248 w 2150181"/>
                <a:gd name="connsiteY1" fmla="*/ 305176 h 307277"/>
                <a:gd name="connsiteX2" fmla="*/ 2129496 w 2150181"/>
                <a:gd name="connsiteY2" fmla="*/ 296307 h 307277"/>
                <a:gd name="connsiteX3" fmla="*/ 2129496 w 2150181"/>
                <a:gd name="connsiteY3" fmla="*/ 286387 h 307277"/>
                <a:gd name="connsiteX4" fmla="*/ 2139416 w 2150181"/>
                <a:gd name="connsiteY4" fmla="*/ 286387 h 307277"/>
                <a:gd name="connsiteX5" fmla="*/ 2148168 w 2150181"/>
                <a:gd name="connsiteY5" fmla="*/ 295257 h 307277"/>
                <a:gd name="connsiteX6" fmla="*/ 2148168 w 2150181"/>
                <a:gd name="connsiteY6" fmla="*/ 305176 h 307277"/>
                <a:gd name="connsiteX7" fmla="*/ 2143267 w 2150181"/>
                <a:gd name="connsiteY7" fmla="*/ 307160 h 307277"/>
                <a:gd name="connsiteX8" fmla="*/ 2116892 w 2150181"/>
                <a:gd name="connsiteY8" fmla="*/ 280669 h 307277"/>
                <a:gd name="connsiteX9" fmla="*/ 2111874 w 2150181"/>
                <a:gd name="connsiteY9" fmla="*/ 278568 h 307277"/>
                <a:gd name="connsiteX10" fmla="*/ 2103121 w 2150181"/>
                <a:gd name="connsiteY10" fmla="*/ 269699 h 307277"/>
                <a:gd name="connsiteX11" fmla="*/ 2103121 w 2150181"/>
                <a:gd name="connsiteY11" fmla="*/ 259779 h 307277"/>
                <a:gd name="connsiteX12" fmla="*/ 2113041 w 2150181"/>
                <a:gd name="connsiteY12" fmla="*/ 259779 h 307277"/>
                <a:gd name="connsiteX13" fmla="*/ 2121793 w 2150181"/>
                <a:gd name="connsiteY13" fmla="*/ 268649 h 307277"/>
                <a:gd name="connsiteX14" fmla="*/ 2121793 w 2150181"/>
                <a:gd name="connsiteY14" fmla="*/ 278568 h 307277"/>
                <a:gd name="connsiteX15" fmla="*/ 2116892 w 2150181"/>
                <a:gd name="connsiteY15" fmla="*/ 280552 h 307277"/>
                <a:gd name="connsiteX16" fmla="*/ 2090517 w 2150181"/>
                <a:gd name="connsiteY16" fmla="*/ 253944 h 307277"/>
                <a:gd name="connsiteX17" fmla="*/ 2085499 w 2150181"/>
                <a:gd name="connsiteY17" fmla="*/ 251843 h 307277"/>
                <a:gd name="connsiteX18" fmla="*/ 2076746 w 2150181"/>
                <a:gd name="connsiteY18" fmla="*/ 242974 h 307277"/>
                <a:gd name="connsiteX19" fmla="*/ 2076746 w 2150181"/>
                <a:gd name="connsiteY19" fmla="*/ 233054 h 307277"/>
                <a:gd name="connsiteX20" fmla="*/ 2086666 w 2150181"/>
                <a:gd name="connsiteY20" fmla="*/ 233054 h 307277"/>
                <a:gd name="connsiteX21" fmla="*/ 2095419 w 2150181"/>
                <a:gd name="connsiteY21" fmla="*/ 241924 h 307277"/>
                <a:gd name="connsiteX22" fmla="*/ 2095419 w 2150181"/>
                <a:gd name="connsiteY22" fmla="*/ 251843 h 307277"/>
                <a:gd name="connsiteX23" fmla="*/ 2090517 w 2150181"/>
                <a:gd name="connsiteY23" fmla="*/ 253827 h 307277"/>
                <a:gd name="connsiteX24" fmla="*/ 2064142 w 2150181"/>
                <a:gd name="connsiteY24" fmla="*/ 227336 h 307277"/>
                <a:gd name="connsiteX25" fmla="*/ 2059124 w 2150181"/>
                <a:gd name="connsiteY25" fmla="*/ 225235 h 307277"/>
                <a:gd name="connsiteX26" fmla="*/ 2050372 w 2150181"/>
                <a:gd name="connsiteY26" fmla="*/ 216366 h 307277"/>
                <a:gd name="connsiteX27" fmla="*/ 2050372 w 2150181"/>
                <a:gd name="connsiteY27" fmla="*/ 206446 h 307277"/>
                <a:gd name="connsiteX28" fmla="*/ 2060291 w 2150181"/>
                <a:gd name="connsiteY28" fmla="*/ 206446 h 307277"/>
                <a:gd name="connsiteX29" fmla="*/ 2069044 w 2150181"/>
                <a:gd name="connsiteY29" fmla="*/ 215316 h 307277"/>
                <a:gd name="connsiteX30" fmla="*/ 2069044 w 2150181"/>
                <a:gd name="connsiteY30" fmla="*/ 225235 h 307277"/>
                <a:gd name="connsiteX31" fmla="*/ 2064142 w 2150181"/>
                <a:gd name="connsiteY31" fmla="*/ 227219 h 307277"/>
                <a:gd name="connsiteX32" fmla="*/ 6915 w 2150181"/>
                <a:gd name="connsiteY32" fmla="*/ 206446 h 307277"/>
                <a:gd name="connsiteX33" fmla="*/ 2013 w 2150181"/>
                <a:gd name="connsiteY33" fmla="*/ 204346 h 307277"/>
                <a:gd name="connsiteX34" fmla="*/ 2013 w 2150181"/>
                <a:gd name="connsiteY34" fmla="*/ 194426 h 307277"/>
                <a:gd name="connsiteX35" fmla="*/ 10883 w 2150181"/>
                <a:gd name="connsiteY35" fmla="*/ 185557 h 307277"/>
                <a:gd name="connsiteX36" fmla="*/ 20802 w 2150181"/>
                <a:gd name="connsiteY36" fmla="*/ 185557 h 307277"/>
                <a:gd name="connsiteX37" fmla="*/ 20802 w 2150181"/>
                <a:gd name="connsiteY37" fmla="*/ 195476 h 307277"/>
                <a:gd name="connsiteX38" fmla="*/ 11933 w 2150181"/>
                <a:gd name="connsiteY38" fmla="*/ 204346 h 307277"/>
                <a:gd name="connsiteX39" fmla="*/ 7031 w 2150181"/>
                <a:gd name="connsiteY39" fmla="*/ 206330 h 307277"/>
                <a:gd name="connsiteX40" fmla="*/ 2037768 w 2150181"/>
                <a:gd name="connsiteY40" fmla="*/ 200611 h 307277"/>
                <a:gd name="connsiteX41" fmla="*/ 2032749 w 2150181"/>
                <a:gd name="connsiteY41" fmla="*/ 198510 h 307277"/>
                <a:gd name="connsiteX42" fmla="*/ 2023997 w 2150181"/>
                <a:gd name="connsiteY42" fmla="*/ 189641 h 307277"/>
                <a:gd name="connsiteX43" fmla="*/ 2023997 w 2150181"/>
                <a:gd name="connsiteY43" fmla="*/ 179721 h 307277"/>
                <a:gd name="connsiteX44" fmla="*/ 2033917 w 2150181"/>
                <a:gd name="connsiteY44" fmla="*/ 179721 h 307277"/>
                <a:gd name="connsiteX45" fmla="*/ 2042669 w 2150181"/>
                <a:gd name="connsiteY45" fmla="*/ 188591 h 307277"/>
                <a:gd name="connsiteX46" fmla="*/ 2042669 w 2150181"/>
                <a:gd name="connsiteY46" fmla="*/ 198510 h 307277"/>
                <a:gd name="connsiteX47" fmla="*/ 2037768 w 2150181"/>
                <a:gd name="connsiteY47" fmla="*/ 200494 h 307277"/>
                <a:gd name="connsiteX48" fmla="*/ 33523 w 2150181"/>
                <a:gd name="connsiteY48" fmla="*/ 179955 h 307277"/>
                <a:gd name="connsiteX49" fmla="*/ 28621 w 2150181"/>
                <a:gd name="connsiteY49" fmla="*/ 177854 h 307277"/>
                <a:gd name="connsiteX50" fmla="*/ 28621 w 2150181"/>
                <a:gd name="connsiteY50" fmla="*/ 167935 h 307277"/>
                <a:gd name="connsiteX51" fmla="*/ 37491 w 2150181"/>
                <a:gd name="connsiteY51" fmla="*/ 159065 h 307277"/>
                <a:gd name="connsiteX52" fmla="*/ 47410 w 2150181"/>
                <a:gd name="connsiteY52" fmla="*/ 159065 h 307277"/>
                <a:gd name="connsiteX53" fmla="*/ 47410 w 2150181"/>
                <a:gd name="connsiteY53" fmla="*/ 168985 h 307277"/>
                <a:gd name="connsiteX54" fmla="*/ 38541 w 2150181"/>
                <a:gd name="connsiteY54" fmla="*/ 177854 h 307277"/>
                <a:gd name="connsiteX55" fmla="*/ 33639 w 2150181"/>
                <a:gd name="connsiteY55" fmla="*/ 179838 h 307277"/>
                <a:gd name="connsiteX56" fmla="*/ 2011510 w 2150181"/>
                <a:gd name="connsiteY56" fmla="*/ 174003 h 307277"/>
                <a:gd name="connsiteX57" fmla="*/ 2006491 w 2150181"/>
                <a:gd name="connsiteY57" fmla="*/ 171902 h 307277"/>
                <a:gd name="connsiteX58" fmla="*/ 1997739 w 2150181"/>
                <a:gd name="connsiteY58" fmla="*/ 163033 h 307277"/>
                <a:gd name="connsiteX59" fmla="*/ 1997739 w 2150181"/>
                <a:gd name="connsiteY59" fmla="*/ 153113 h 307277"/>
                <a:gd name="connsiteX60" fmla="*/ 2007658 w 2150181"/>
                <a:gd name="connsiteY60" fmla="*/ 153113 h 307277"/>
                <a:gd name="connsiteX61" fmla="*/ 2016411 w 2150181"/>
                <a:gd name="connsiteY61" fmla="*/ 161983 h 307277"/>
                <a:gd name="connsiteX62" fmla="*/ 2016411 w 2150181"/>
                <a:gd name="connsiteY62" fmla="*/ 171902 h 307277"/>
                <a:gd name="connsiteX63" fmla="*/ 2011510 w 2150181"/>
                <a:gd name="connsiteY63" fmla="*/ 173886 h 307277"/>
                <a:gd name="connsiteX64" fmla="*/ 60014 w 2150181"/>
                <a:gd name="connsiteY64" fmla="*/ 153580 h 307277"/>
                <a:gd name="connsiteX65" fmla="*/ 55113 w 2150181"/>
                <a:gd name="connsiteY65" fmla="*/ 151479 h 307277"/>
                <a:gd name="connsiteX66" fmla="*/ 55113 w 2150181"/>
                <a:gd name="connsiteY66" fmla="*/ 141560 h 307277"/>
                <a:gd name="connsiteX67" fmla="*/ 63982 w 2150181"/>
                <a:gd name="connsiteY67" fmla="*/ 132690 h 307277"/>
                <a:gd name="connsiteX68" fmla="*/ 73902 w 2150181"/>
                <a:gd name="connsiteY68" fmla="*/ 132690 h 307277"/>
                <a:gd name="connsiteX69" fmla="*/ 73902 w 2150181"/>
                <a:gd name="connsiteY69" fmla="*/ 142610 h 307277"/>
                <a:gd name="connsiteX70" fmla="*/ 65032 w 2150181"/>
                <a:gd name="connsiteY70" fmla="*/ 151479 h 307277"/>
                <a:gd name="connsiteX71" fmla="*/ 60131 w 2150181"/>
                <a:gd name="connsiteY71" fmla="*/ 153463 h 307277"/>
                <a:gd name="connsiteX72" fmla="*/ 1982918 w 2150181"/>
                <a:gd name="connsiteY72" fmla="*/ 152413 h 307277"/>
                <a:gd name="connsiteX73" fmla="*/ 1970430 w 2150181"/>
                <a:gd name="connsiteY73" fmla="*/ 152413 h 307277"/>
                <a:gd name="connsiteX74" fmla="*/ 1963429 w 2150181"/>
                <a:gd name="connsiteY74" fmla="*/ 145411 h 307277"/>
                <a:gd name="connsiteX75" fmla="*/ 1970430 w 2150181"/>
                <a:gd name="connsiteY75" fmla="*/ 138409 h 307277"/>
                <a:gd name="connsiteX76" fmla="*/ 1982918 w 2150181"/>
                <a:gd name="connsiteY76" fmla="*/ 138409 h 307277"/>
                <a:gd name="connsiteX77" fmla="*/ 1989920 w 2150181"/>
                <a:gd name="connsiteY77" fmla="*/ 145411 h 307277"/>
                <a:gd name="connsiteX78" fmla="*/ 1982918 w 2150181"/>
                <a:gd name="connsiteY78" fmla="*/ 152413 h 307277"/>
                <a:gd name="connsiteX79" fmla="*/ 1945456 w 2150181"/>
                <a:gd name="connsiteY79" fmla="*/ 152413 h 307277"/>
                <a:gd name="connsiteX80" fmla="*/ 1932969 w 2150181"/>
                <a:gd name="connsiteY80" fmla="*/ 152413 h 307277"/>
                <a:gd name="connsiteX81" fmla="*/ 1925967 w 2150181"/>
                <a:gd name="connsiteY81" fmla="*/ 145411 h 307277"/>
                <a:gd name="connsiteX82" fmla="*/ 1932969 w 2150181"/>
                <a:gd name="connsiteY82" fmla="*/ 138409 h 307277"/>
                <a:gd name="connsiteX83" fmla="*/ 1945456 w 2150181"/>
                <a:gd name="connsiteY83" fmla="*/ 138409 h 307277"/>
                <a:gd name="connsiteX84" fmla="*/ 1952459 w 2150181"/>
                <a:gd name="connsiteY84" fmla="*/ 145411 h 307277"/>
                <a:gd name="connsiteX85" fmla="*/ 1945456 w 2150181"/>
                <a:gd name="connsiteY85" fmla="*/ 152413 h 307277"/>
                <a:gd name="connsiteX86" fmla="*/ 1907995 w 2150181"/>
                <a:gd name="connsiteY86" fmla="*/ 152413 h 307277"/>
                <a:gd name="connsiteX87" fmla="*/ 1895508 w 2150181"/>
                <a:gd name="connsiteY87" fmla="*/ 152413 h 307277"/>
                <a:gd name="connsiteX88" fmla="*/ 1888506 w 2150181"/>
                <a:gd name="connsiteY88" fmla="*/ 145411 h 307277"/>
                <a:gd name="connsiteX89" fmla="*/ 1895508 w 2150181"/>
                <a:gd name="connsiteY89" fmla="*/ 138409 h 307277"/>
                <a:gd name="connsiteX90" fmla="*/ 1907995 w 2150181"/>
                <a:gd name="connsiteY90" fmla="*/ 138409 h 307277"/>
                <a:gd name="connsiteX91" fmla="*/ 1914997 w 2150181"/>
                <a:gd name="connsiteY91" fmla="*/ 145411 h 307277"/>
                <a:gd name="connsiteX92" fmla="*/ 1907995 w 2150181"/>
                <a:gd name="connsiteY92" fmla="*/ 152413 h 307277"/>
                <a:gd name="connsiteX93" fmla="*/ 1870417 w 2150181"/>
                <a:gd name="connsiteY93" fmla="*/ 152413 h 307277"/>
                <a:gd name="connsiteX94" fmla="*/ 1857930 w 2150181"/>
                <a:gd name="connsiteY94" fmla="*/ 152413 h 307277"/>
                <a:gd name="connsiteX95" fmla="*/ 1850927 w 2150181"/>
                <a:gd name="connsiteY95" fmla="*/ 145411 h 307277"/>
                <a:gd name="connsiteX96" fmla="*/ 1857930 w 2150181"/>
                <a:gd name="connsiteY96" fmla="*/ 138409 h 307277"/>
                <a:gd name="connsiteX97" fmla="*/ 1870417 w 2150181"/>
                <a:gd name="connsiteY97" fmla="*/ 138409 h 307277"/>
                <a:gd name="connsiteX98" fmla="*/ 1877419 w 2150181"/>
                <a:gd name="connsiteY98" fmla="*/ 145411 h 307277"/>
                <a:gd name="connsiteX99" fmla="*/ 1870417 w 2150181"/>
                <a:gd name="connsiteY99" fmla="*/ 152413 h 307277"/>
                <a:gd name="connsiteX100" fmla="*/ 1832955 w 2150181"/>
                <a:gd name="connsiteY100" fmla="*/ 152413 h 307277"/>
                <a:gd name="connsiteX101" fmla="*/ 1820468 w 2150181"/>
                <a:gd name="connsiteY101" fmla="*/ 152413 h 307277"/>
                <a:gd name="connsiteX102" fmla="*/ 1813466 w 2150181"/>
                <a:gd name="connsiteY102" fmla="*/ 145411 h 307277"/>
                <a:gd name="connsiteX103" fmla="*/ 1820468 w 2150181"/>
                <a:gd name="connsiteY103" fmla="*/ 138409 h 307277"/>
                <a:gd name="connsiteX104" fmla="*/ 1832955 w 2150181"/>
                <a:gd name="connsiteY104" fmla="*/ 138409 h 307277"/>
                <a:gd name="connsiteX105" fmla="*/ 1839957 w 2150181"/>
                <a:gd name="connsiteY105" fmla="*/ 145411 h 307277"/>
                <a:gd name="connsiteX106" fmla="*/ 1832955 w 2150181"/>
                <a:gd name="connsiteY106" fmla="*/ 152413 h 307277"/>
                <a:gd name="connsiteX107" fmla="*/ 1795494 w 2150181"/>
                <a:gd name="connsiteY107" fmla="*/ 152413 h 307277"/>
                <a:gd name="connsiteX108" fmla="*/ 1783007 w 2150181"/>
                <a:gd name="connsiteY108" fmla="*/ 152413 h 307277"/>
                <a:gd name="connsiteX109" fmla="*/ 1776004 w 2150181"/>
                <a:gd name="connsiteY109" fmla="*/ 145411 h 307277"/>
                <a:gd name="connsiteX110" fmla="*/ 1783007 w 2150181"/>
                <a:gd name="connsiteY110" fmla="*/ 138409 h 307277"/>
                <a:gd name="connsiteX111" fmla="*/ 1795494 w 2150181"/>
                <a:gd name="connsiteY111" fmla="*/ 138409 h 307277"/>
                <a:gd name="connsiteX112" fmla="*/ 1802496 w 2150181"/>
                <a:gd name="connsiteY112" fmla="*/ 145411 h 307277"/>
                <a:gd name="connsiteX113" fmla="*/ 1795494 w 2150181"/>
                <a:gd name="connsiteY113" fmla="*/ 152413 h 307277"/>
                <a:gd name="connsiteX114" fmla="*/ 1757916 w 2150181"/>
                <a:gd name="connsiteY114" fmla="*/ 152413 h 307277"/>
                <a:gd name="connsiteX115" fmla="*/ 1745428 w 2150181"/>
                <a:gd name="connsiteY115" fmla="*/ 152413 h 307277"/>
                <a:gd name="connsiteX116" fmla="*/ 1738427 w 2150181"/>
                <a:gd name="connsiteY116" fmla="*/ 145411 h 307277"/>
                <a:gd name="connsiteX117" fmla="*/ 1745428 w 2150181"/>
                <a:gd name="connsiteY117" fmla="*/ 138409 h 307277"/>
                <a:gd name="connsiteX118" fmla="*/ 1757916 w 2150181"/>
                <a:gd name="connsiteY118" fmla="*/ 138409 h 307277"/>
                <a:gd name="connsiteX119" fmla="*/ 1764918 w 2150181"/>
                <a:gd name="connsiteY119" fmla="*/ 145411 h 307277"/>
                <a:gd name="connsiteX120" fmla="*/ 1757916 w 2150181"/>
                <a:gd name="connsiteY120" fmla="*/ 152413 h 307277"/>
                <a:gd name="connsiteX121" fmla="*/ 1720454 w 2150181"/>
                <a:gd name="connsiteY121" fmla="*/ 152413 h 307277"/>
                <a:gd name="connsiteX122" fmla="*/ 1707967 w 2150181"/>
                <a:gd name="connsiteY122" fmla="*/ 152413 h 307277"/>
                <a:gd name="connsiteX123" fmla="*/ 1700965 w 2150181"/>
                <a:gd name="connsiteY123" fmla="*/ 145411 h 307277"/>
                <a:gd name="connsiteX124" fmla="*/ 1707967 w 2150181"/>
                <a:gd name="connsiteY124" fmla="*/ 138409 h 307277"/>
                <a:gd name="connsiteX125" fmla="*/ 1720454 w 2150181"/>
                <a:gd name="connsiteY125" fmla="*/ 138409 h 307277"/>
                <a:gd name="connsiteX126" fmla="*/ 1727457 w 2150181"/>
                <a:gd name="connsiteY126" fmla="*/ 145411 h 307277"/>
                <a:gd name="connsiteX127" fmla="*/ 1720454 w 2150181"/>
                <a:gd name="connsiteY127" fmla="*/ 152413 h 307277"/>
                <a:gd name="connsiteX128" fmla="*/ 1682993 w 2150181"/>
                <a:gd name="connsiteY128" fmla="*/ 152413 h 307277"/>
                <a:gd name="connsiteX129" fmla="*/ 1670506 w 2150181"/>
                <a:gd name="connsiteY129" fmla="*/ 152413 h 307277"/>
                <a:gd name="connsiteX130" fmla="*/ 1663504 w 2150181"/>
                <a:gd name="connsiteY130" fmla="*/ 145411 h 307277"/>
                <a:gd name="connsiteX131" fmla="*/ 1670506 w 2150181"/>
                <a:gd name="connsiteY131" fmla="*/ 138409 h 307277"/>
                <a:gd name="connsiteX132" fmla="*/ 1682993 w 2150181"/>
                <a:gd name="connsiteY132" fmla="*/ 138409 h 307277"/>
                <a:gd name="connsiteX133" fmla="*/ 1689995 w 2150181"/>
                <a:gd name="connsiteY133" fmla="*/ 145411 h 307277"/>
                <a:gd name="connsiteX134" fmla="*/ 1682993 w 2150181"/>
                <a:gd name="connsiteY134" fmla="*/ 152413 h 307277"/>
                <a:gd name="connsiteX135" fmla="*/ 1645415 w 2150181"/>
                <a:gd name="connsiteY135" fmla="*/ 152413 h 307277"/>
                <a:gd name="connsiteX136" fmla="*/ 1632928 w 2150181"/>
                <a:gd name="connsiteY136" fmla="*/ 152413 h 307277"/>
                <a:gd name="connsiteX137" fmla="*/ 1625925 w 2150181"/>
                <a:gd name="connsiteY137" fmla="*/ 145411 h 307277"/>
                <a:gd name="connsiteX138" fmla="*/ 1632928 w 2150181"/>
                <a:gd name="connsiteY138" fmla="*/ 138409 h 307277"/>
                <a:gd name="connsiteX139" fmla="*/ 1645415 w 2150181"/>
                <a:gd name="connsiteY139" fmla="*/ 138409 h 307277"/>
                <a:gd name="connsiteX140" fmla="*/ 1652417 w 2150181"/>
                <a:gd name="connsiteY140" fmla="*/ 145411 h 307277"/>
                <a:gd name="connsiteX141" fmla="*/ 1645415 w 2150181"/>
                <a:gd name="connsiteY141" fmla="*/ 152413 h 307277"/>
                <a:gd name="connsiteX142" fmla="*/ 1607953 w 2150181"/>
                <a:gd name="connsiteY142" fmla="*/ 152413 h 307277"/>
                <a:gd name="connsiteX143" fmla="*/ 1595466 w 2150181"/>
                <a:gd name="connsiteY143" fmla="*/ 152413 h 307277"/>
                <a:gd name="connsiteX144" fmla="*/ 1588464 w 2150181"/>
                <a:gd name="connsiteY144" fmla="*/ 145411 h 307277"/>
                <a:gd name="connsiteX145" fmla="*/ 1595466 w 2150181"/>
                <a:gd name="connsiteY145" fmla="*/ 138409 h 307277"/>
                <a:gd name="connsiteX146" fmla="*/ 1607953 w 2150181"/>
                <a:gd name="connsiteY146" fmla="*/ 138409 h 307277"/>
                <a:gd name="connsiteX147" fmla="*/ 1614955 w 2150181"/>
                <a:gd name="connsiteY147" fmla="*/ 145411 h 307277"/>
                <a:gd name="connsiteX148" fmla="*/ 1607953 w 2150181"/>
                <a:gd name="connsiteY148" fmla="*/ 152413 h 307277"/>
                <a:gd name="connsiteX149" fmla="*/ 1570492 w 2150181"/>
                <a:gd name="connsiteY149" fmla="*/ 152413 h 307277"/>
                <a:gd name="connsiteX150" fmla="*/ 1558005 w 2150181"/>
                <a:gd name="connsiteY150" fmla="*/ 152413 h 307277"/>
                <a:gd name="connsiteX151" fmla="*/ 1551002 w 2150181"/>
                <a:gd name="connsiteY151" fmla="*/ 145411 h 307277"/>
                <a:gd name="connsiteX152" fmla="*/ 1558005 w 2150181"/>
                <a:gd name="connsiteY152" fmla="*/ 138409 h 307277"/>
                <a:gd name="connsiteX153" fmla="*/ 1570492 w 2150181"/>
                <a:gd name="connsiteY153" fmla="*/ 138409 h 307277"/>
                <a:gd name="connsiteX154" fmla="*/ 1577494 w 2150181"/>
                <a:gd name="connsiteY154" fmla="*/ 145411 h 307277"/>
                <a:gd name="connsiteX155" fmla="*/ 1570492 w 2150181"/>
                <a:gd name="connsiteY155" fmla="*/ 152413 h 307277"/>
                <a:gd name="connsiteX156" fmla="*/ 1532914 w 2150181"/>
                <a:gd name="connsiteY156" fmla="*/ 152413 h 307277"/>
                <a:gd name="connsiteX157" fmla="*/ 1520426 w 2150181"/>
                <a:gd name="connsiteY157" fmla="*/ 152413 h 307277"/>
                <a:gd name="connsiteX158" fmla="*/ 1513424 w 2150181"/>
                <a:gd name="connsiteY158" fmla="*/ 145411 h 307277"/>
                <a:gd name="connsiteX159" fmla="*/ 1520426 w 2150181"/>
                <a:gd name="connsiteY159" fmla="*/ 138409 h 307277"/>
                <a:gd name="connsiteX160" fmla="*/ 1532914 w 2150181"/>
                <a:gd name="connsiteY160" fmla="*/ 138409 h 307277"/>
                <a:gd name="connsiteX161" fmla="*/ 1539916 w 2150181"/>
                <a:gd name="connsiteY161" fmla="*/ 145411 h 307277"/>
                <a:gd name="connsiteX162" fmla="*/ 1532914 w 2150181"/>
                <a:gd name="connsiteY162" fmla="*/ 152413 h 307277"/>
                <a:gd name="connsiteX163" fmla="*/ 1495452 w 2150181"/>
                <a:gd name="connsiteY163" fmla="*/ 152413 h 307277"/>
                <a:gd name="connsiteX164" fmla="*/ 1482965 w 2150181"/>
                <a:gd name="connsiteY164" fmla="*/ 152413 h 307277"/>
                <a:gd name="connsiteX165" fmla="*/ 1475963 w 2150181"/>
                <a:gd name="connsiteY165" fmla="*/ 145411 h 307277"/>
                <a:gd name="connsiteX166" fmla="*/ 1482965 w 2150181"/>
                <a:gd name="connsiteY166" fmla="*/ 138409 h 307277"/>
                <a:gd name="connsiteX167" fmla="*/ 1495452 w 2150181"/>
                <a:gd name="connsiteY167" fmla="*/ 138409 h 307277"/>
                <a:gd name="connsiteX168" fmla="*/ 1502455 w 2150181"/>
                <a:gd name="connsiteY168" fmla="*/ 145411 h 307277"/>
                <a:gd name="connsiteX169" fmla="*/ 1495452 w 2150181"/>
                <a:gd name="connsiteY169" fmla="*/ 152413 h 307277"/>
                <a:gd name="connsiteX170" fmla="*/ 1457991 w 2150181"/>
                <a:gd name="connsiteY170" fmla="*/ 152413 h 307277"/>
                <a:gd name="connsiteX171" fmla="*/ 1445504 w 2150181"/>
                <a:gd name="connsiteY171" fmla="*/ 152413 h 307277"/>
                <a:gd name="connsiteX172" fmla="*/ 1438502 w 2150181"/>
                <a:gd name="connsiteY172" fmla="*/ 145411 h 307277"/>
                <a:gd name="connsiteX173" fmla="*/ 1445504 w 2150181"/>
                <a:gd name="connsiteY173" fmla="*/ 138409 h 307277"/>
                <a:gd name="connsiteX174" fmla="*/ 1457991 w 2150181"/>
                <a:gd name="connsiteY174" fmla="*/ 138409 h 307277"/>
                <a:gd name="connsiteX175" fmla="*/ 1464993 w 2150181"/>
                <a:gd name="connsiteY175" fmla="*/ 145411 h 307277"/>
                <a:gd name="connsiteX176" fmla="*/ 1457991 w 2150181"/>
                <a:gd name="connsiteY176" fmla="*/ 152413 h 307277"/>
                <a:gd name="connsiteX177" fmla="*/ 1420413 w 2150181"/>
                <a:gd name="connsiteY177" fmla="*/ 152413 h 307277"/>
                <a:gd name="connsiteX178" fmla="*/ 1407926 w 2150181"/>
                <a:gd name="connsiteY178" fmla="*/ 152413 h 307277"/>
                <a:gd name="connsiteX179" fmla="*/ 1400923 w 2150181"/>
                <a:gd name="connsiteY179" fmla="*/ 145411 h 307277"/>
                <a:gd name="connsiteX180" fmla="*/ 1407926 w 2150181"/>
                <a:gd name="connsiteY180" fmla="*/ 138409 h 307277"/>
                <a:gd name="connsiteX181" fmla="*/ 1420413 w 2150181"/>
                <a:gd name="connsiteY181" fmla="*/ 138409 h 307277"/>
                <a:gd name="connsiteX182" fmla="*/ 1427415 w 2150181"/>
                <a:gd name="connsiteY182" fmla="*/ 145411 h 307277"/>
                <a:gd name="connsiteX183" fmla="*/ 1420413 w 2150181"/>
                <a:gd name="connsiteY183" fmla="*/ 152413 h 307277"/>
                <a:gd name="connsiteX184" fmla="*/ 1382951 w 2150181"/>
                <a:gd name="connsiteY184" fmla="*/ 152413 h 307277"/>
                <a:gd name="connsiteX185" fmla="*/ 1370464 w 2150181"/>
                <a:gd name="connsiteY185" fmla="*/ 152413 h 307277"/>
                <a:gd name="connsiteX186" fmla="*/ 1363462 w 2150181"/>
                <a:gd name="connsiteY186" fmla="*/ 145411 h 307277"/>
                <a:gd name="connsiteX187" fmla="*/ 1370464 w 2150181"/>
                <a:gd name="connsiteY187" fmla="*/ 138409 h 307277"/>
                <a:gd name="connsiteX188" fmla="*/ 1382951 w 2150181"/>
                <a:gd name="connsiteY188" fmla="*/ 138409 h 307277"/>
                <a:gd name="connsiteX189" fmla="*/ 1389953 w 2150181"/>
                <a:gd name="connsiteY189" fmla="*/ 145411 h 307277"/>
                <a:gd name="connsiteX190" fmla="*/ 1382951 w 2150181"/>
                <a:gd name="connsiteY190" fmla="*/ 152413 h 307277"/>
                <a:gd name="connsiteX191" fmla="*/ 1345490 w 2150181"/>
                <a:gd name="connsiteY191" fmla="*/ 152413 h 307277"/>
                <a:gd name="connsiteX192" fmla="*/ 1333003 w 2150181"/>
                <a:gd name="connsiteY192" fmla="*/ 152413 h 307277"/>
                <a:gd name="connsiteX193" fmla="*/ 1326000 w 2150181"/>
                <a:gd name="connsiteY193" fmla="*/ 145411 h 307277"/>
                <a:gd name="connsiteX194" fmla="*/ 1333003 w 2150181"/>
                <a:gd name="connsiteY194" fmla="*/ 138409 h 307277"/>
                <a:gd name="connsiteX195" fmla="*/ 1345490 w 2150181"/>
                <a:gd name="connsiteY195" fmla="*/ 138409 h 307277"/>
                <a:gd name="connsiteX196" fmla="*/ 1352492 w 2150181"/>
                <a:gd name="connsiteY196" fmla="*/ 145411 h 307277"/>
                <a:gd name="connsiteX197" fmla="*/ 1345490 w 2150181"/>
                <a:gd name="connsiteY197" fmla="*/ 152413 h 307277"/>
                <a:gd name="connsiteX198" fmla="*/ 1307912 w 2150181"/>
                <a:gd name="connsiteY198" fmla="*/ 152413 h 307277"/>
                <a:gd name="connsiteX199" fmla="*/ 1295424 w 2150181"/>
                <a:gd name="connsiteY199" fmla="*/ 152413 h 307277"/>
                <a:gd name="connsiteX200" fmla="*/ 1288422 w 2150181"/>
                <a:gd name="connsiteY200" fmla="*/ 145411 h 307277"/>
                <a:gd name="connsiteX201" fmla="*/ 1295424 w 2150181"/>
                <a:gd name="connsiteY201" fmla="*/ 138409 h 307277"/>
                <a:gd name="connsiteX202" fmla="*/ 1307912 w 2150181"/>
                <a:gd name="connsiteY202" fmla="*/ 138409 h 307277"/>
                <a:gd name="connsiteX203" fmla="*/ 1314914 w 2150181"/>
                <a:gd name="connsiteY203" fmla="*/ 145411 h 307277"/>
                <a:gd name="connsiteX204" fmla="*/ 1307912 w 2150181"/>
                <a:gd name="connsiteY204" fmla="*/ 152413 h 307277"/>
                <a:gd name="connsiteX205" fmla="*/ 1270450 w 2150181"/>
                <a:gd name="connsiteY205" fmla="*/ 152413 h 307277"/>
                <a:gd name="connsiteX206" fmla="*/ 1257963 w 2150181"/>
                <a:gd name="connsiteY206" fmla="*/ 152413 h 307277"/>
                <a:gd name="connsiteX207" fmla="*/ 1250961 w 2150181"/>
                <a:gd name="connsiteY207" fmla="*/ 145411 h 307277"/>
                <a:gd name="connsiteX208" fmla="*/ 1257963 w 2150181"/>
                <a:gd name="connsiteY208" fmla="*/ 138409 h 307277"/>
                <a:gd name="connsiteX209" fmla="*/ 1270450 w 2150181"/>
                <a:gd name="connsiteY209" fmla="*/ 138409 h 307277"/>
                <a:gd name="connsiteX210" fmla="*/ 1277453 w 2150181"/>
                <a:gd name="connsiteY210" fmla="*/ 145411 h 307277"/>
                <a:gd name="connsiteX211" fmla="*/ 1270450 w 2150181"/>
                <a:gd name="connsiteY211" fmla="*/ 152413 h 307277"/>
                <a:gd name="connsiteX212" fmla="*/ 1232989 w 2150181"/>
                <a:gd name="connsiteY212" fmla="*/ 152413 h 307277"/>
                <a:gd name="connsiteX213" fmla="*/ 1220502 w 2150181"/>
                <a:gd name="connsiteY213" fmla="*/ 152413 h 307277"/>
                <a:gd name="connsiteX214" fmla="*/ 1213500 w 2150181"/>
                <a:gd name="connsiteY214" fmla="*/ 145411 h 307277"/>
                <a:gd name="connsiteX215" fmla="*/ 1220502 w 2150181"/>
                <a:gd name="connsiteY215" fmla="*/ 138409 h 307277"/>
                <a:gd name="connsiteX216" fmla="*/ 1232989 w 2150181"/>
                <a:gd name="connsiteY216" fmla="*/ 138409 h 307277"/>
                <a:gd name="connsiteX217" fmla="*/ 1239991 w 2150181"/>
                <a:gd name="connsiteY217" fmla="*/ 145411 h 307277"/>
                <a:gd name="connsiteX218" fmla="*/ 1232989 w 2150181"/>
                <a:gd name="connsiteY218" fmla="*/ 152413 h 307277"/>
                <a:gd name="connsiteX219" fmla="*/ 1195411 w 2150181"/>
                <a:gd name="connsiteY219" fmla="*/ 152413 h 307277"/>
                <a:gd name="connsiteX220" fmla="*/ 1182924 w 2150181"/>
                <a:gd name="connsiteY220" fmla="*/ 152413 h 307277"/>
                <a:gd name="connsiteX221" fmla="*/ 1175921 w 2150181"/>
                <a:gd name="connsiteY221" fmla="*/ 145411 h 307277"/>
                <a:gd name="connsiteX222" fmla="*/ 1182924 w 2150181"/>
                <a:gd name="connsiteY222" fmla="*/ 138409 h 307277"/>
                <a:gd name="connsiteX223" fmla="*/ 1195411 w 2150181"/>
                <a:gd name="connsiteY223" fmla="*/ 138409 h 307277"/>
                <a:gd name="connsiteX224" fmla="*/ 1202413 w 2150181"/>
                <a:gd name="connsiteY224" fmla="*/ 145411 h 307277"/>
                <a:gd name="connsiteX225" fmla="*/ 1195411 w 2150181"/>
                <a:gd name="connsiteY225" fmla="*/ 152413 h 307277"/>
                <a:gd name="connsiteX226" fmla="*/ 1157949 w 2150181"/>
                <a:gd name="connsiteY226" fmla="*/ 152413 h 307277"/>
                <a:gd name="connsiteX227" fmla="*/ 1145462 w 2150181"/>
                <a:gd name="connsiteY227" fmla="*/ 152413 h 307277"/>
                <a:gd name="connsiteX228" fmla="*/ 1138460 w 2150181"/>
                <a:gd name="connsiteY228" fmla="*/ 145411 h 307277"/>
                <a:gd name="connsiteX229" fmla="*/ 1145462 w 2150181"/>
                <a:gd name="connsiteY229" fmla="*/ 138409 h 307277"/>
                <a:gd name="connsiteX230" fmla="*/ 1157949 w 2150181"/>
                <a:gd name="connsiteY230" fmla="*/ 138409 h 307277"/>
                <a:gd name="connsiteX231" fmla="*/ 1164951 w 2150181"/>
                <a:gd name="connsiteY231" fmla="*/ 145411 h 307277"/>
                <a:gd name="connsiteX232" fmla="*/ 1157949 w 2150181"/>
                <a:gd name="connsiteY232" fmla="*/ 152413 h 307277"/>
                <a:gd name="connsiteX233" fmla="*/ 1120488 w 2150181"/>
                <a:gd name="connsiteY233" fmla="*/ 152413 h 307277"/>
                <a:gd name="connsiteX234" fmla="*/ 1108001 w 2150181"/>
                <a:gd name="connsiteY234" fmla="*/ 152413 h 307277"/>
                <a:gd name="connsiteX235" fmla="*/ 1100998 w 2150181"/>
                <a:gd name="connsiteY235" fmla="*/ 145411 h 307277"/>
                <a:gd name="connsiteX236" fmla="*/ 1108001 w 2150181"/>
                <a:gd name="connsiteY236" fmla="*/ 138409 h 307277"/>
                <a:gd name="connsiteX237" fmla="*/ 1120488 w 2150181"/>
                <a:gd name="connsiteY237" fmla="*/ 138409 h 307277"/>
                <a:gd name="connsiteX238" fmla="*/ 1127490 w 2150181"/>
                <a:gd name="connsiteY238" fmla="*/ 145411 h 307277"/>
                <a:gd name="connsiteX239" fmla="*/ 1120488 w 2150181"/>
                <a:gd name="connsiteY239" fmla="*/ 152413 h 307277"/>
                <a:gd name="connsiteX240" fmla="*/ 1082910 w 2150181"/>
                <a:gd name="connsiteY240" fmla="*/ 152413 h 307277"/>
                <a:gd name="connsiteX241" fmla="*/ 1070423 w 2150181"/>
                <a:gd name="connsiteY241" fmla="*/ 152413 h 307277"/>
                <a:gd name="connsiteX242" fmla="*/ 1063420 w 2150181"/>
                <a:gd name="connsiteY242" fmla="*/ 145411 h 307277"/>
                <a:gd name="connsiteX243" fmla="*/ 1070423 w 2150181"/>
                <a:gd name="connsiteY243" fmla="*/ 138409 h 307277"/>
                <a:gd name="connsiteX244" fmla="*/ 1082910 w 2150181"/>
                <a:gd name="connsiteY244" fmla="*/ 138409 h 307277"/>
                <a:gd name="connsiteX245" fmla="*/ 1089912 w 2150181"/>
                <a:gd name="connsiteY245" fmla="*/ 145411 h 307277"/>
                <a:gd name="connsiteX246" fmla="*/ 1082910 w 2150181"/>
                <a:gd name="connsiteY246" fmla="*/ 152413 h 307277"/>
                <a:gd name="connsiteX247" fmla="*/ 1045448 w 2150181"/>
                <a:gd name="connsiteY247" fmla="*/ 152413 h 307277"/>
                <a:gd name="connsiteX248" fmla="*/ 1038446 w 2150181"/>
                <a:gd name="connsiteY248" fmla="*/ 152413 h 307277"/>
                <a:gd name="connsiteX249" fmla="*/ 1033545 w 2150181"/>
                <a:gd name="connsiteY249" fmla="*/ 150313 h 307277"/>
                <a:gd name="connsiteX250" fmla="*/ 1029693 w 2150181"/>
                <a:gd name="connsiteY250" fmla="*/ 146461 h 307277"/>
                <a:gd name="connsiteX251" fmla="*/ 1029693 w 2150181"/>
                <a:gd name="connsiteY251" fmla="*/ 136542 h 307277"/>
                <a:gd name="connsiteX252" fmla="*/ 1039613 w 2150181"/>
                <a:gd name="connsiteY252" fmla="*/ 136542 h 307277"/>
                <a:gd name="connsiteX253" fmla="*/ 1041481 w 2150181"/>
                <a:gd name="connsiteY253" fmla="*/ 138409 h 307277"/>
                <a:gd name="connsiteX254" fmla="*/ 1045565 w 2150181"/>
                <a:gd name="connsiteY254" fmla="*/ 138409 h 307277"/>
                <a:gd name="connsiteX255" fmla="*/ 1052567 w 2150181"/>
                <a:gd name="connsiteY255" fmla="*/ 145411 h 307277"/>
                <a:gd name="connsiteX256" fmla="*/ 1045565 w 2150181"/>
                <a:gd name="connsiteY256" fmla="*/ 152413 h 307277"/>
                <a:gd name="connsiteX257" fmla="*/ 1016856 w 2150181"/>
                <a:gd name="connsiteY257" fmla="*/ 130823 h 307277"/>
                <a:gd name="connsiteX258" fmla="*/ 1011955 w 2150181"/>
                <a:gd name="connsiteY258" fmla="*/ 128723 h 307277"/>
                <a:gd name="connsiteX259" fmla="*/ 1003085 w 2150181"/>
                <a:gd name="connsiteY259" fmla="*/ 119853 h 307277"/>
                <a:gd name="connsiteX260" fmla="*/ 1003085 w 2150181"/>
                <a:gd name="connsiteY260" fmla="*/ 109934 h 307277"/>
                <a:gd name="connsiteX261" fmla="*/ 1013005 w 2150181"/>
                <a:gd name="connsiteY261" fmla="*/ 109934 h 307277"/>
                <a:gd name="connsiteX262" fmla="*/ 1021874 w 2150181"/>
                <a:gd name="connsiteY262" fmla="*/ 118803 h 307277"/>
                <a:gd name="connsiteX263" fmla="*/ 1021874 w 2150181"/>
                <a:gd name="connsiteY263" fmla="*/ 128723 h 307277"/>
                <a:gd name="connsiteX264" fmla="*/ 1016973 w 2150181"/>
                <a:gd name="connsiteY264" fmla="*/ 130706 h 307277"/>
                <a:gd name="connsiteX265" fmla="*/ 86622 w 2150181"/>
                <a:gd name="connsiteY265" fmla="*/ 127089 h 307277"/>
                <a:gd name="connsiteX266" fmla="*/ 81721 w 2150181"/>
                <a:gd name="connsiteY266" fmla="*/ 124988 h 307277"/>
                <a:gd name="connsiteX267" fmla="*/ 81721 w 2150181"/>
                <a:gd name="connsiteY267" fmla="*/ 115068 h 307277"/>
                <a:gd name="connsiteX268" fmla="*/ 90590 w 2150181"/>
                <a:gd name="connsiteY268" fmla="*/ 106199 h 307277"/>
                <a:gd name="connsiteX269" fmla="*/ 100510 w 2150181"/>
                <a:gd name="connsiteY269" fmla="*/ 106199 h 307277"/>
                <a:gd name="connsiteX270" fmla="*/ 100510 w 2150181"/>
                <a:gd name="connsiteY270" fmla="*/ 116119 h 307277"/>
                <a:gd name="connsiteX271" fmla="*/ 91640 w 2150181"/>
                <a:gd name="connsiteY271" fmla="*/ 124988 h 307277"/>
                <a:gd name="connsiteX272" fmla="*/ 86739 w 2150181"/>
                <a:gd name="connsiteY272" fmla="*/ 126972 h 307277"/>
                <a:gd name="connsiteX273" fmla="*/ 990481 w 2150181"/>
                <a:gd name="connsiteY273" fmla="*/ 104215 h 307277"/>
                <a:gd name="connsiteX274" fmla="*/ 985580 w 2150181"/>
                <a:gd name="connsiteY274" fmla="*/ 102114 h 307277"/>
                <a:gd name="connsiteX275" fmla="*/ 976711 w 2150181"/>
                <a:gd name="connsiteY275" fmla="*/ 93245 h 307277"/>
                <a:gd name="connsiteX276" fmla="*/ 976711 w 2150181"/>
                <a:gd name="connsiteY276" fmla="*/ 83325 h 307277"/>
                <a:gd name="connsiteX277" fmla="*/ 986630 w 2150181"/>
                <a:gd name="connsiteY277" fmla="*/ 83325 h 307277"/>
                <a:gd name="connsiteX278" fmla="*/ 995500 w 2150181"/>
                <a:gd name="connsiteY278" fmla="*/ 92195 h 307277"/>
                <a:gd name="connsiteX279" fmla="*/ 995500 w 2150181"/>
                <a:gd name="connsiteY279" fmla="*/ 102114 h 307277"/>
                <a:gd name="connsiteX280" fmla="*/ 990598 w 2150181"/>
                <a:gd name="connsiteY280" fmla="*/ 104098 h 307277"/>
                <a:gd name="connsiteX281" fmla="*/ 113230 w 2150181"/>
                <a:gd name="connsiteY281" fmla="*/ 100597 h 307277"/>
                <a:gd name="connsiteX282" fmla="*/ 108329 w 2150181"/>
                <a:gd name="connsiteY282" fmla="*/ 98497 h 307277"/>
                <a:gd name="connsiteX283" fmla="*/ 108329 w 2150181"/>
                <a:gd name="connsiteY283" fmla="*/ 88577 h 307277"/>
                <a:gd name="connsiteX284" fmla="*/ 117198 w 2150181"/>
                <a:gd name="connsiteY284" fmla="*/ 79708 h 307277"/>
                <a:gd name="connsiteX285" fmla="*/ 127118 w 2150181"/>
                <a:gd name="connsiteY285" fmla="*/ 79708 h 307277"/>
                <a:gd name="connsiteX286" fmla="*/ 127118 w 2150181"/>
                <a:gd name="connsiteY286" fmla="*/ 89627 h 307277"/>
                <a:gd name="connsiteX287" fmla="*/ 118249 w 2150181"/>
                <a:gd name="connsiteY287" fmla="*/ 98497 h 307277"/>
                <a:gd name="connsiteX288" fmla="*/ 113347 w 2150181"/>
                <a:gd name="connsiteY288" fmla="*/ 100481 h 307277"/>
                <a:gd name="connsiteX289" fmla="*/ 963990 w 2150181"/>
                <a:gd name="connsiteY289" fmla="*/ 77724 h 307277"/>
                <a:gd name="connsiteX290" fmla="*/ 959088 w 2150181"/>
                <a:gd name="connsiteY290" fmla="*/ 75623 h 307277"/>
                <a:gd name="connsiteX291" fmla="*/ 950219 w 2150181"/>
                <a:gd name="connsiteY291" fmla="*/ 66754 h 307277"/>
                <a:gd name="connsiteX292" fmla="*/ 950219 w 2150181"/>
                <a:gd name="connsiteY292" fmla="*/ 56834 h 307277"/>
                <a:gd name="connsiteX293" fmla="*/ 960139 w 2150181"/>
                <a:gd name="connsiteY293" fmla="*/ 56834 h 307277"/>
                <a:gd name="connsiteX294" fmla="*/ 969008 w 2150181"/>
                <a:gd name="connsiteY294" fmla="*/ 65703 h 307277"/>
                <a:gd name="connsiteX295" fmla="*/ 969008 w 2150181"/>
                <a:gd name="connsiteY295" fmla="*/ 75623 h 307277"/>
                <a:gd name="connsiteX296" fmla="*/ 964107 w 2150181"/>
                <a:gd name="connsiteY296" fmla="*/ 77607 h 307277"/>
                <a:gd name="connsiteX297" fmla="*/ 139722 w 2150181"/>
                <a:gd name="connsiteY297" fmla="*/ 74106 h 307277"/>
                <a:gd name="connsiteX298" fmla="*/ 134820 w 2150181"/>
                <a:gd name="connsiteY298" fmla="*/ 72005 h 307277"/>
                <a:gd name="connsiteX299" fmla="*/ 134820 w 2150181"/>
                <a:gd name="connsiteY299" fmla="*/ 62086 h 307277"/>
                <a:gd name="connsiteX300" fmla="*/ 143690 w 2150181"/>
                <a:gd name="connsiteY300" fmla="*/ 53216 h 307277"/>
                <a:gd name="connsiteX301" fmla="*/ 153609 w 2150181"/>
                <a:gd name="connsiteY301" fmla="*/ 53216 h 307277"/>
                <a:gd name="connsiteX302" fmla="*/ 153609 w 2150181"/>
                <a:gd name="connsiteY302" fmla="*/ 63136 h 307277"/>
                <a:gd name="connsiteX303" fmla="*/ 144740 w 2150181"/>
                <a:gd name="connsiteY303" fmla="*/ 72005 h 307277"/>
                <a:gd name="connsiteX304" fmla="*/ 139839 w 2150181"/>
                <a:gd name="connsiteY304" fmla="*/ 73989 h 307277"/>
                <a:gd name="connsiteX305" fmla="*/ 937499 w 2150181"/>
                <a:gd name="connsiteY305" fmla="*/ 51116 h 307277"/>
                <a:gd name="connsiteX306" fmla="*/ 932597 w 2150181"/>
                <a:gd name="connsiteY306" fmla="*/ 49015 h 307277"/>
                <a:gd name="connsiteX307" fmla="*/ 923728 w 2150181"/>
                <a:gd name="connsiteY307" fmla="*/ 40146 h 307277"/>
                <a:gd name="connsiteX308" fmla="*/ 923728 w 2150181"/>
                <a:gd name="connsiteY308" fmla="*/ 30226 h 307277"/>
                <a:gd name="connsiteX309" fmla="*/ 933647 w 2150181"/>
                <a:gd name="connsiteY309" fmla="*/ 30226 h 307277"/>
                <a:gd name="connsiteX310" fmla="*/ 942517 w 2150181"/>
                <a:gd name="connsiteY310" fmla="*/ 39095 h 307277"/>
                <a:gd name="connsiteX311" fmla="*/ 942517 w 2150181"/>
                <a:gd name="connsiteY311" fmla="*/ 49015 h 307277"/>
                <a:gd name="connsiteX312" fmla="*/ 937615 w 2150181"/>
                <a:gd name="connsiteY312" fmla="*/ 50999 h 307277"/>
                <a:gd name="connsiteX313" fmla="*/ 166330 w 2150181"/>
                <a:gd name="connsiteY313" fmla="*/ 47615 h 307277"/>
                <a:gd name="connsiteX314" fmla="*/ 161428 w 2150181"/>
                <a:gd name="connsiteY314" fmla="*/ 45514 h 307277"/>
                <a:gd name="connsiteX315" fmla="*/ 161428 w 2150181"/>
                <a:gd name="connsiteY315" fmla="*/ 35594 h 307277"/>
                <a:gd name="connsiteX316" fmla="*/ 170298 w 2150181"/>
                <a:gd name="connsiteY316" fmla="*/ 26725 h 307277"/>
                <a:gd name="connsiteX317" fmla="*/ 180217 w 2150181"/>
                <a:gd name="connsiteY317" fmla="*/ 26725 h 307277"/>
                <a:gd name="connsiteX318" fmla="*/ 180217 w 2150181"/>
                <a:gd name="connsiteY318" fmla="*/ 36645 h 307277"/>
                <a:gd name="connsiteX319" fmla="*/ 171348 w 2150181"/>
                <a:gd name="connsiteY319" fmla="*/ 45514 h 307277"/>
                <a:gd name="connsiteX320" fmla="*/ 166447 w 2150181"/>
                <a:gd name="connsiteY320" fmla="*/ 47498 h 307277"/>
                <a:gd name="connsiteX321" fmla="*/ 911007 w 2150181"/>
                <a:gd name="connsiteY321" fmla="*/ 24507 h 307277"/>
                <a:gd name="connsiteX322" fmla="*/ 906106 w 2150181"/>
                <a:gd name="connsiteY322" fmla="*/ 22407 h 307277"/>
                <a:gd name="connsiteX323" fmla="*/ 897236 w 2150181"/>
                <a:gd name="connsiteY323" fmla="*/ 13538 h 307277"/>
                <a:gd name="connsiteX324" fmla="*/ 897236 w 2150181"/>
                <a:gd name="connsiteY324" fmla="*/ 3618 h 307277"/>
                <a:gd name="connsiteX325" fmla="*/ 907156 w 2150181"/>
                <a:gd name="connsiteY325" fmla="*/ 3618 h 307277"/>
                <a:gd name="connsiteX326" fmla="*/ 916026 w 2150181"/>
                <a:gd name="connsiteY326" fmla="*/ 12487 h 307277"/>
                <a:gd name="connsiteX327" fmla="*/ 916026 w 2150181"/>
                <a:gd name="connsiteY327" fmla="*/ 22407 h 307277"/>
                <a:gd name="connsiteX328" fmla="*/ 911124 w 2150181"/>
                <a:gd name="connsiteY328" fmla="*/ 24391 h 307277"/>
                <a:gd name="connsiteX329" fmla="*/ 192821 w 2150181"/>
                <a:gd name="connsiteY329" fmla="*/ 21123 h 307277"/>
                <a:gd name="connsiteX330" fmla="*/ 187920 w 2150181"/>
                <a:gd name="connsiteY330" fmla="*/ 19023 h 307277"/>
                <a:gd name="connsiteX331" fmla="*/ 187920 w 2150181"/>
                <a:gd name="connsiteY331" fmla="*/ 9103 h 307277"/>
                <a:gd name="connsiteX332" fmla="*/ 195039 w 2150181"/>
                <a:gd name="connsiteY332" fmla="*/ 1984 h 307277"/>
                <a:gd name="connsiteX333" fmla="*/ 199940 w 2150181"/>
                <a:gd name="connsiteY333" fmla="*/ 0 h 307277"/>
                <a:gd name="connsiteX334" fmla="*/ 202391 w 2150181"/>
                <a:gd name="connsiteY334" fmla="*/ 0 h 307277"/>
                <a:gd name="connsiteX335" fmla="*/ 209393 w 2150181"/>
                <a:gd name="connsiteY335" fmla="*/ 7002 h 307277"/>
                <a:gd name="connsiteX336" fmla="*/ 202858 w 2150181"/>
                <a:gd name="connsiteY336" fmla="*/ 14004 h 307277"/>
                <a:gd name="connsiteX337" fmla="*/ 197723 w 2150181"/>
                <a:gd name="connsiteY337" fmla="*/ 19139 h 307277"/>
                <a:gd name="connsiteX338" fmla="*/ 192821 w 2150181"/>
                <a:gd name="connsiteY338" fmla="*/ 21123 h 307277"/>
                <a:gd name="connsiteX339" fmla="*/ 877397 w 2150181"/>
                <a:gd name="connsiteY339" fmla="*/ 15055 h 307277"/>
                <a:gd name="connsiteX340" fmla="*/ 864910 w 2150181"/>
                <a:gd name="connsiteY340" fmla="*/ 15055 h 307277"/>
                <a:gd name="connsiteX341" fmla="*/ 857908 w 2150181"/>
                <a:gd name="connsiteY341" fmla="*/ 8052 h 307277"/>
                <a:gd name="connsiteX342" fmla="*/ 864910 w 2150181"/>
                <a:gd name="connsiteY342" fmla="*/ 1050 h 307277"/>
                <a:gd name="connsiteX343" fmla="*/ 877397 w 2150181"/>
                <a:gd name="connsiteY343" fmla="*/ 1050 h 307277"/>
                <a:gd name="connsiteX344" fmla="*/ 884399 w 2150181"/>
                <a:gd name="connsiteY344" fmla="*/ 8052 h 307277"/>
                <a:gd name="connsiteX345" fmla="*/ 877397 w 2150181"/>
                <a:gd name="connsiteY345" fmla="*/ 15055 h 307277"/>
                <a:gd name="connsiteX346" fmla="*/ 839935 w 2150181"/>
                <a:gd name="connsiteY346" fmla="*/ 15055 h 307277"/>
                <a:gd name="connsiteX347" fmla="*/ 827448 w 2150181"/>
                <a:gd name="connsiteY347" fmla="*/ 15055 h 307277"/>
                <a:gd name="connsiteX348" fmla="*/ 820446 w 2150181"/>
                <a:gd name="connsiteY348" fmla="*/ 8052 h 307277"/>
                <a:gd name="connsiteX349" fmla="*/ 827448 w 2150181"/>
                <a:gd name="connsiteY349" fmla="*/ 1050 h 307277"/>
                <a:gd name="connsiteX350" fmla="*/ 839935 w 2150181"/>
                <a:gd name="connsiteY350" fmla="*/ 1050 h 307277"/>
                <a:gd name="connsiteX351" fmla="*/ 846938 w 2150181"/>
                <a:gd name="connsiteY351" fmla="*/ 8052 h 307277"/>
                <a:gd name="connsiteX352" fmla="*/ 839935 w 2150181"/>
                <a:gd name="connsiteY352" fmla="*/ 15055 h 307277"/>
                <a:gd name="connsiteX353" fmla="*/ 802474 w 2150181"/>
                <a:gd name="connsiteY353" fmla="*/ 14938 h 307277"/>
                <a:gd name="connsiteX354" fmla="*/ 789987 w 2150181"/>
                <a:gd name="connsiteY354" fmla="*/ 14938 h 307277"/>
                <a:gd name="connsiteX355" fmla="*/ 782985 w 2150181"/>
                <a:gd name="connsiteY355" fmla="*/ 7936 h 307277"/>
                <a:gd name="connsiteX356" fmla="*/ 789987 w 2150181"/>
                <a:gd name="connsiteY356" fmla="*/ 934 h 307277"/>
                <a:gd name="connsiteX357" fmla="*/ 802474 w 2150181"/>
                <a:gd name="connsiteY357" fmla="*/ 934 h 307277"/>
                <a:gd name="connsiteX358" fmla="*/ 809476 w 2150181"/>
                <a:gd name="connsiteY358" fmla="*/ 7936 h 307277"/>
                <a:gd name="connsiteX359" fmla="*/ 802474 w 2150181"/>
                <a:gd name="connsiteY359" fmla="*/ 14938 h 307277"/>
                <a:gd name="connsiteX360" fmla="*/ 764896 w 2150181"/>
                <a:gd name="connsiteY360" fmla="*/ 14938 h 307277"/>
                <a:gd name="connsiteX361" fmla="*/ 752409 w 2150181"/>
                <a:gd name="connsiteY361" fmla="*/ 14938 h 307277"/>
                <a:gd name="connsiteX362" fmla="*/ 745407 w 2150181"/>
                <a:gd name="connsiteY362" fmla="*/ 7936 h 307277"/>
                <a:gd name="connsiteX363" fmla="*/ 752409 w 2150181"/>
                <a:gd name="connsiteY363" fmla="*/ 934 h 307277"/>
                <a:gd name="connsiteX364" fmla="*/ 764896 w 2150181"/>
                <a:gd name="connsiteY364" fmla="*/ 934 h 307277"/>
                <a:gd name="connsiteX365" fmla="*/ 771898 w 2150181"/>
                <a:gd name="connsiteY365" fmla="*/ 7936 h 307277"/>
                <a:gd name="connsiteX366" fmla="*/ 764896 w 2150181"/>
                <a:gd name="connsiteY366" fmla="*/ 14938 h 307277"/>
                <a:gd name="connsiteX367" fmla="*/ 727435 w 2150181"/>
                <a:gd name="connsiteY367" fmla="*/ 14821 h 307277"/>
                <a:gd name="connsiteX368" fmla="*/ 714947 w 2150181"/>
                <a:gd name="connsiteY368" fmla="*/ 14821 h 307277"/>
                <a:gd name="connsiteX369" fmla="*/ 707945 w 2150181"/>
                <a:gd name="connsiteY369" fmla="*/ 7819 h 307277"/>
                <a:gd name="connsiteX370" fmla="*/ 714947 w 2150181"/>
                <a:gd name="connsiteY370" fmla="*/ 817 h 307277"/>
                <a:gd name="connsiteX371" fmla="*/ 727435 w 2150181"/>
                <a:gd name="connsiteY371" fmla="*/ 817 h 307277"/>
                <a:gd name="connsiteX372" fmla="*/ 734437 w 2150181"/>
                <a:gd name="connsiteY372" fmla="*/ 7819 h 307277"/>
                <a:gd name="connsiteX373" fmla="*/ 727435 w 2150181"/>
                <a:gd name="connsiteY373" fmla="*/ 14821 h 307277"/>
                <a:gd name="connsiteX374" fmla="*/ 689973 w 2150181"/>
                <a:gd name="connsiteY374" fmla="*/ 14821 h 307277"/>
                <a:gd name="connsiteX375" fmla="*/ 677486 w 2150181"/>
                <a:gd name="connsiteY375" fmla="*/ 14821 h 307277"/>
                <a:gd name="connsiteX376" fmla="*/ 670484 w 2150181"/>
                <a:gd name="connsiteY376" fmla="*/ 7819 h 307277"/>
                <a:gd name="connsiteX377" fmla="*/ 677486 w 2150181"/>
                <a:gd name="connsiteY377" fmla="*/ 817 h 307277"/>
                <a:gd name="connsiteX378" fmla="*/ 689973 w 2150181"/>
                <a:gd name="connsiteY378" fmla="*/ 817 h 307277"/>
                <a:gd name="connsiteX379" fmla="*/ 696975 w 2150181"/>
                <a:gd name="connsiteY379" fmla="*/ 7819 h 307277"/>
                <a:gd name="connsiteX380" fmla="*/ 689973 w 2150181"/>
                <a:gd name="connsiteY380" fmla="*/ 14821 h 307277"/>
                <a:gd name="connsiteX381" fmla="*/ 652395 w 2150181"/>
                <a:gd name="connsiteY381" fmla="*/ 14704 h 307277"/>
                <a:gd name="connsiteX382" fmla="*/ 639908 w 2150181"/>
                <a:gd name="connsiteY382" fmla="*/ 14704 h 307277"/>
                <a:gd name="connsiteX383" fmla="*/ 632906 w 2150181"/>
                <a:gd name="connsiteY383" fmla="*/ 7702 h 307277"/>
                <a:gd name="connsiteX384" fmla="*/ 639908 w 2150181"/>
                <a:gd name="connsiteY384" fmla="*/ 700 h 307277"/>
                <a:gd name="connsiteX385" fmla="*/ 652395 w 2150181"/>
                <a:gd name="connsiteY385" fmla="*/ 700 h 307277"/>
                <a:gd name="connsiteX386" fmla="*/ 659397 w 2150181"/>
                <a:gd name="connsiteY386" fmla="*/ 7702 h 307277"/>
                <a:gd name="connsiteX387" fmla="*/ 652395 w 2150181"/>
                <a:gd name="connsiteY387" fmla="*/ 14704 h 307277"/>
                <a:gd name="connsiteX388" fmla="*/ 614933 w 2150181"/>
                <a:gd name="connsiteY388" fmla="*/ 14704 h 307277"/>
                <a:gd name="connsiteX389" fmla="*/ 602446 w 2150181"/>
                <a:gd name="connsiteY389" fmla="*/ 14704 h 307277"/>
                <a:gd name="connsiteX390" fmla="*/ 595444 w 2150181"/>
                <a:gd name="connsiteY390" fmla="*/ 7702 h 307277"/>
                <a:gd name="connsiteX391" fmla="*/ 602446 w 2150181"/>
                <a:gd name="connsiteY391" fmla="*/ 700 h 307277"/>
                <a:gd name="connsiteX392" fmla="*/ 614933 w 2150181"/>
                <a:gd name="connsiteY392" fmla="*/ 700 h 307277"/>
                <a:gd name="connsiteX393" fmla="*/ 621936 w 2150181"/>
                <a:gd name="connsiteY393" fmla="*/ 7702 h 307277"/>
                <a:gd name="connsiteX394" fmla="*/ 614933 w 2150181"/>
                <a:gd name="connsiteY394" fmla="*/ 14704 h 307277"/>
                <a:gd name="connsiteX395" fmla="*/ 577472 w 2150181"/>
                <a:gd name="connsiteY395" fmla="*/ 14588 h 307277"/>
                <a:gd name="connsiteX396" fmla="*/ 564985 w 2150181"/>
                <a:gd name="connsiteY396" fmla="*/ 14588 h 307277"/>
                <a:gd name="connsiteX397" fmla="*/ 557983 w 2150181"/>
                <a:gd name="connsiteY397" fmla="*/ 7586 h 307277"/>
                <a:gd name="connsiteX398" fmla="*/ 564985 w 2150181"/>
                <a:gd name="connsiteY398" fmla="*/ 584 h 307277"/>
                <a:gd name="connsiteX399" fmla="*/ 577472 w 2150181"/>
                <a:gd name="connsiteY399" fmla="*/ 584 h 307277"/>
                <a:gd name="connsiteX400" fmla="*/ 584474 w 2150181"/>
                <a:gd name="connsiteY400" fmla="*/ 7586 h 307277"/>
                <a:gd name="connsiteX401" fmla="*/ 577472 w 2150181"/>
                <a:gd name="connsiteY401" fmla="*/ 14588 h 307277"/>
                <a:gd name="connsiteX402" fmla="*/ 539894 w 2150181"/>
                <a:gd name="connsiteY402" fmla="*/ 14588 h 307277"/>
                <a:gd name="connsiteX403" fmla="*/ 527407 w 2150181"/>
                <a:gd name="connsiteY403" fmla="*/ 14588 h 307277"/>
                <a:gd name="connsiteX404" fmla="*/ 520405 w 2150181"/>
                <a:gd name="connsiteY404" fmla="*/ 7586 h 307277"/>
                <a:gd name="connsiteX405" fmla="*/ 527407 w 2150181"/>
                <a:gd name="connsiteY405" fmla="*/ 584 h 307277"/>
                <a:gd name="connsiteX406" fmla="*/ 539894 w 2150181"/>
                <a:gd name="connsiteY406" fmla="*/ 584 h 307277"/>
                <a:gd name="connsiteX407" fmla="*/ 546896 w 2150181"/>
                <a:gd name="connsiteY407" fmla="*/ 7586 h 307277"/>
                <a:gd name="connsiteX408" fmla="*/ 539894 w 2150181"/>
                <a:gd name="connsiteY408" fmla="*/ 14588 h 307277"/>
                <a:gd name="connsiteX409" fmla="*/ 502433 w 2150181"/>
                <a:gd name="connsiteY409" fmla="*/ 14471 h 307277"/>
                <a:gd name="connsiteX410" fmla="*/ 489945 w 2150181"/>
                <a:gd name="connsiteY410" fmla="*/ 14471 h 307277"/>
                <a:gd name="connsiteX411" fmla="*/ 482943 w 2150181"/>
                <a:gd name="connsiteY411" fmla="*/ 7469 h 307277"/>
                <a:gd name="connsiteX412" fmla="*/ 489945 w 2150181"/>
                <a:gd name="connsiteY412" fmla="*/ 467 h 307277"/>
                <a:gd name="connsiteX413" fmla="*/ 502433 w 2150181"/>
                <a:gd name="connsiteY413" fmla="*/ 467 h 307277"/>
                <a:gd name="connsiteX414" fmla="*/ 509435 w 2150181"/>
                <a:gd name="connsiteY414" fmla="*/ 7469 h 307277"/>
                <a:gd name="connsiteX415" fmla="*/ 502433 w 2150181"/>
                <a:gd name="connsiteY415" fmla="*/ 14471 h 307277"/>
                <a:gd name="connsiteX416" fmla="*/ 464971 w 2150181"/>
                <a:gd name="connsiteY416" fmla="*/ 14471 h 307277"/>
                <a:gd name="connsiteX417" fmla="*/ 452484 w 2150181"/>
                <a:gd name="connsiteY417" fmla="*/ 14471 h 307277"/>
                <a:gd name="connsiteX418" fmla="*/ 445482 w 2150181"/>
                <a:gd name="connsiteY418" fmla="*/ 7469 h 307277"/>
                <a:gd name="connsiteX419" fmla="*/ 452484 w 2150181"/>
                <a:gd name="connsiteY419" fmla="*/ 467 h 307277"/>
                <a:gd name="connsiteX420" fmla="*/ 464971 w 2150181"/>
                <a:gd name="connsiteY420" fmla="*/ 467 h 307277"/>
                <a:gd name="connsiteX421" fmla="*/ 471973 w 2150181"/>
                <a:gd name="connsiteY421" fmla="*/ 7469 h 307277"/>
                <a:gd name="connsiteX422" fmla="*/ 464971 w 2150181"/>
                <a:gd name="connsiteY422" fmla="*/ 14471 h 307277"/>
                <a:gd name="connsiteX423" fmla="*/ 427393 w 2150181"/>
                <a:gd name="connsiteY423" fmla="*/ 14354 h 307277"/>
                <a:gd name="connsiteX424" fmla="*/ 414906 w 2150181"/>
                <a:gd name="connsiteY424" fmla="*/ 14354 h 307277"/>
                <a:gd name="connsiteX425" fmla="*/ 407904 w 2150181"/>
                <a:gd name="connsiteY425" fmla="*/ 7352 h 307277"/>
                <a:gd name="connsiteX426" fmla="*/ 414906 w 2150181"/>
                <a:gd name="connsiteY426" fmla="*/ 350 h 307277"/>
                <a:gd name="connsiteX427" fmla="*/ 427393 w 2150181"/>
                <a:gd name="connsiteY427" fmla="*/ 350 h 307277"/>
                <a:gd name="connsiteX428" fmla="*/ 434395 w 2150181"/>
                <a:gd name="connsiteY428" fmla="*/ 7352 h 307277"/>
                <a:gd name="connsiteX429" fmla="*/ 427393 w 2150181"/>
                <a:gd name="connsiteY429" fmla="*/ 14354 h 307277"/>
                <a:gd name="connsiteX430" fmla="*/ 389931 w 2150181"/>
                <a:gd name="connsiteY430" fmla="*/ 14354 h 307277"/>
                <a:gd name="connsiteX431" fmla="*/ 377444 w 2150181"/>
                <a:gd name="connsiteY431" fmla="*/ 14354 h 307277"/>
                <a:gd name="connsiteX432" fmla="*/ 370442 w 2150181"/>
                <a:gd name="connsiteY432" fmla="*/ 7352 h 307277"/>
                <a:gd name="connsiteX433" fmla="*/ 377444 w 2150181"/>
                <a:gd name="connsiteY433" fmla="*/ 350 h 307277"/>
                <a:gd name="connsiteX434" fmla="*/ 389931 w 2150181"/>
                <a:gd name="connsiteY434" fmla="*/ 350 h 307277"/>
                <a:gd name="connsiteX435" fmla="*/ 396934 w 2150181"/>
                <a:gd name="connsiteY435" fmla="*/ 7352 h 307277"/>
                <a:gd name="connsiteX436" fmla="*/ 389931 w 2150181"/>
                <a:gd name="connsiteY436" fmla="*/ 14354 h 307277"/>
                <a:gd name="connsiteX437" fmla="*/ 352470 w 2150181"/>
                <a:gd name="connsiteY437" fmla="*/ 14238 h 307277"/>
                <a:gd name="connsiteX438" fmla="*/ 339983 w 2150181"/>
                <a:gd name="connsiteY438" fmla="*/ 14238 h 307277"/>
                <a:gd name="connsiteX439" fmla="*/ 332981 w 2150181"/>
                <a:gd name="connsiteY439" fmla="*/ 7235 h 307277"/>
                <a:gd name="connsiteX440" fmla="*/ 339983 w 2150181"/>
                <a:gd name="connsiteY440" fmla="*/ 233 h 307277"/>
                <a:gd name="connsiteX441" fmla="*/ 352470 w 2150181"/>
                <a:gd name="connsiteY441" fmla="*/ 233 h 307277"/>
                <a:gd name="connsiteX442" fmla="*/ 359472 w 2150181"/>
                <a:gd name="connsiteY442" fmla="*/ 7235 h 307277"/>
                <a:gd name="connsiteX443" fmla="*/ 352470 w 2150181"/>
                <a:gd name="connsiteY443" fmla="*/ 14238 h 307277"/>
                <a:gd name="connsiteX444" fmla="*/ 314892 w 2150181"/>
                <a:gd name="connsiteY444" fmla="*/ 14238 h 307277"/>
                <a:gd name="connsiteX445" fmla="*/ 302405 w 2150181"/>
                <a:gd name="connsiteY445" fmla="*/ 14238 h 307277"/>
                <a:gd name="connsiteX446" fmla="*/ 295403 w 2150181"/>
                <a:gd name="connsiteY446" fmla="*/ 7235 h 307277"/>
                <a:gd name="connsiteX447" fmla="*/ 302405 w 2150181"/>
                <a:gd name="connsiteY447" fmla="*/ 233 h 307277"/>
                <a:gd name="connsiteX448" fmla="*/ 314892 w 2150181"/>
                <a:gd name="connsiteY448" fmla="*/ 233 h 307277"/>
                <a:gd name="connsiteX449" fmla="*/ 321894 w 2150181"/>
                <a:gd name="connsiteY449" fmla="*/ 7235 h 307277"/>
                <a:gd name="connsiteX450" fmla="*/ 314892 w 2150181"/>
                <a:gd name="connsiteY450" fmla="*/ 14238 h 307277"/>
                <a:gd name="connsiteX451" fmla="*/ 277431 w 2150181"/>
                <a:gd name="connsiteY451" fmla="*/ 14121 h 307277"/>
                <a:gd name="connsiteX452" fmla="*/ 264943 w 2150181"/>
                <a:gd name="connsiteY452" fmla="*/ 14121 h 307277"/>
                <a:gd name="connsiteX453" fmla="*/ 257941 w 2150181"/>
                <a:gd name="connsiteY453" fmla="*/ 7119 h 307277"/>
                <a:gd name="connsiteX454" fmla="*/ 264943 w 2150181"/>
                <a:gd name="connsiteY454" fmla="*/ 117 h 307277"/>
                <a:gd name="connsiteX455" fmla="*/ 277431 w 2150181"/>
                <a:gd name="connsiteY455" fmla="*/ 117 h 307277"/>
                <a:gd name="connsiteX456" fmla="*/ 284433 w 2150181"/>
                <a:gd name="connsiteY456" fmla="*/ 7119 h 307277"/>
                <a:gd name="connsiteX457" fmla="*/ 277431 w 2150181"/>
                <a:gd name="connsiteY457" fmla="*/ 14121 h 307277"/>
                <a:gd name="connsiteX458" fmla="*/ 239969 w 2150181"/>
                <a:gd name="connsiteY458" fmla="*/ 14121 h 307277"/>
                <a:gd name="connsiteX459" fmla="*/ 227482 w 2150181"/>
                <a:gd name="connsiteY459" fmla="*/ 14121 h 307277"/>
                <a:gd name="connsiteX460" fmla="*/ 220480 w 2150181"/>
                <a:gd name="connsiteY460" fmla="*/ 7119 h 307277"/>
                <a:gd name="connsiteX461" fmla="*/ 227482 w 2150181"/>
                <a:gd name="connsiteY461" fmla="*/ 117 h 307277"/>
                <a:gd name="connsiteX462" fmla="*/ 239969 w 2150181"/>
                <a:gd name="connsiteY462" fmla="*/ 117 h 307277"/>
                <a:gd name="connsiteX463" fmla="*/ 246971 w 2150181"/>
                <a:gd name="connsiteY463" fmla="*/ 7119 h 307277"/>
                <a:gd name="connsiteX464" fmla="*/ 239969 w 2150181"/>
                <a:gd name="connsiteY464" fmla="*/ 14121 h 307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</a:cxnLst>
              <a:rect l="l" t="t" r="r" b="b"/>
              <a:pathLst>
                <a:path w="2150181" h="307277">
                  <a:moveTo>
                    <a:pt x="2143267" y="307277"/>
                  </a:moveTo>
                  <a:cubicBezTo>
                    <a:pt x="2141516" y="307277"/>
                    <a:pt x="2139649" y="306577"/>
                    <a:pt x="2138248" y="305176"/>
                  </a:cubicBezTo>
                  <a:lnTo>
                    <a:pt x="2129496" y="296307"/>
                  </a:lnTo>
                  <a:cubicBezTo>
                    <a:pt x="2126812" y="293506"/>
                    <a:pt x="2126812" y="289072"/>
                    <a:pt x="2129496" y="286387"/>
                  </a:cubicBezTo>
                  <a:cubicBezTo>
                    <a:pt x="2132297" y="283703"/>
                    <a:pt x="2136731" y="283703"/>
                    <a:pt x="2139416" y="286387"/>
                  </a:cubicBezTo>
                  <a:lnTo>
                    <a:pt x="2148168" y="295257"/>
                  </a:lnTo>
                  <a:cubicBezTo>
                    <a:pt x="2150852" y="298057"/>
                    <a:pt x="2150852" y="302492"/>
                    <a:pt x="2148168" y="305176"/>
                  </a:cubicBezTo>
                  <a:cubicBezTo>
                    <a:pt x="2146768" y="306577"/>
                    <a:pt x="2145017" y="307160"/>
                    <a:pt x="2143267" y="307160"/>
                  </a:cubicBezTo>
                  <a:close/>
                  <a:moveTo>
                    <a:pt x="2116892" y="280669"/>
                  </a:moveTo>
                  <a:cubicBezTo>
                    <a:pt x="2115142" y="280669"/>
                    <a:pt x="2113274" y="279969"/>
                    <a:pt x="2111874" y="278568"/>
                  </a:cubicBezTo>
                  <a:lnTo>
                    <a:pt x="2103121" y="269699"/>
                  </a:lnTo>
                  <a:cubicBezTo>
                    <a:pt x="2100437" y="266898"/>
                    <a:pt x="2100437" y="262463"/>
                    <a:pt x="2103121" y="259779"/>
                  </a:cubicBezTo>
                  <a:cubicBezTo>
                    <a:pt x="2105922" y="257095"/>
                    <a:pt x="2110357" y="257095"/>
                    <a:pt x="2113041" y="259779"/>
                  </a:cubicBezTo>
                  <a:lnTo>
                    <a:pt x="2121793" y="268649"/>
                  </a:lnTo>
                  <a:cubicBezTo>
                    <a:pt x="2124478" y="271449"/>
                    <a:pt x="2124478" y="275884"/>
                    <a:pt x="2121793" y="278568"/>
                  </a:cubicBezTo>
                  <a:cubicBezTo>
                    <a:pt x="2120393" y="279969"/>
                    <a:pt x="2118643" y="280552"/>
                    <a:pt x="2116892" y="280552"/>
                  </a:cubicBezTo>
                  <a:close/>
                  <a:moveTo>
                    <a:pt x="2090517" y="253944"/>
                  </a:moveTo>
                  <a:cubicBezTo>
                    <a:pt x="2088767" y="253944"/>
                    <a:pt x="2086899" y="253244"/>
                    <a:pt x="2085499" y="251843"/>
                  </a:cubicBezTo>
                  <a:lnTo>
                    <a:pt x="2076746" y="242974"/>
                  </a:lnTo>
                  <a:cubicBezTo>
                    <a:pt x="2074062" y="240173"/>
                    <a:pt x="2074062" y="235739"/>
                    <a:pt x="2076746" y="233054"/>
                  </a:cubicBezTo>
                  <a:cubicBezTo>
                    <a:pt x="2079547" y="230370"/>
                    <a:pt x="2083982" y="230370"/>
                    <a:pt x="2086666" y="233054"/>
                  </a:cubicBezTo>
                  <a:lnTo>
                    <a:pt x="2095419" y="241924"/>
                  </a:lnTo>
                  <a:cubicBezTo>
                    <a:pt x="2098103" y="244725"/>
                    <a:pt x="2098103" y="249159"/>
                    <a:pt x="2095419" y="251843"/>
                  </a:cubicBezTo>
                  <a:cubicBezTo>
                    <a:pt x="2094018" y="253244"/>
                    <a:pt x="2092268" y="253827"/>
                    <a:pt x="2090517" y="253827"/>
                  </a:cubicBezTo>
                  <a:close/>
                  <a:moveTo>
                    <a:pt x="2064142" y="227336"/>
                  </a:moveTo>
                  <a:cubicBezTo>
                    <a:pt x="2062392" y="227336"/>
                    <a:pt x="2060525" y="226636"/>
                    <a:pt x="2059124" y="225235"/>
                  </a:cubicBezTo>
                  <a:lnTo>
                    <a:pt x="2050372" y="216366"/>
                  </a:lnTo>
                  <a:cubicBezTo>
                    <a:pt x="2047688" y="213565"/>
                    <a:pt x="2047688" y="209130"/>
                    <a:pt x="2050372" y="206446"/>
                  </a:cubicBezTo>
                  <a:cubicBezTo>
                    <a:pt x="2053172" y="203762"/>
                    <a:pt x="2057607" y="203762"/>
                    <a:pt x="2060291" y="206446"/>
                  </a:cubicBezTo>
                  <a:lnTo>
                    <a:pt x="2069044" y="215316"/>
                  </a:lnTo>
                  <a:cubicBezTo>
                    <a:pt x="2071728" y="218117"/>
                    <a:pt x="2071728" y="222551"/>
                    <a:pt x="2069044" y="225235"/>
                  </a:cubicBezTo>
                  <a:cubicBezTo>
                    <a:pt x="2067644" y="226636"/>
                    <a:pt x="2065893" y="227219"/>
                    <a:pt x="2064142" y="227219"/>
                  </a:cubicBezTo>
                  <a:close/>
                  <a:moveTo>
                    <a:pt x="6915" y="206446"/>
                  </a:moveTo>
                  <a:cubicBezTo>
                    <a:pt x="5164" y="206446"/>
                    <a:pt x="3297" y="205746"/>
                    <a:pt x="2013" y="204346"/>
                  </a:cubicBezTo>
                  <a:cubicBezTo>
                    <a:pt x="-671" y="201545"/>
                    <a:pt x="-671" y="197110"/>
                    <a:pt x="2013" y="194426"/>
                  </a:cubicBezTo>
                  <a:lnTo>
                    <a:pt x="10883" y="185557"/>
                  </a:lnTo>
                  <a:cubicBezTo>
                    <a:pt x="13567" y="182756"/>
                    <a:pt x="18001" y="182872"/>
                    <a:pt x="20802" y="185557"/>
                  </a:cubicBezTo>
                  <a:cubicBezTo>
                    <a:pt x="23486" y="188357"/>
                    <a:pt x="23486" y="192792"/>
                    <a:pt x="20802" y="195476"/>
                  </a:cubicBezTo>
                  <a:lnTo>
                    <a:pt x="11933" y="204346"/>
                  </a:lnTo>
                  <a:cubicBezTo>
                    <a:pt x="10532" y="205746"/>
                    <a:pt x="8782" y="206330"/>
                    <a:pt x="7031" y="206330"/>
                  </a:cubicBezTo>
                  <a:close/>
                  <a:moveTo>
                    <a:pt x="2037768" y="200611"/>
                  </a:moveTo>
                  <a:cubicBezTo>
                    <a:pt x="2036017" y="200611"/>
                    <a:pt x="2034150" y="199911"/>
                    <a:pt x="2032749" y="198510"/>
                  </a:cubicBezTo>
                  <a:lnTo>
                    <a:pt x="2023997" y="189641"/>
                  </a:lnTo>
                  <a:cubicBezTo>
                    <a:pt x="2021313" y="186840"/>
                    <a:pt x="2021313" y="182406"/>
                    <a:pt x="2023997" y="179721"/>
                  </a:cubicBezTo>
                  <a:cubicBezTo>
                    <a:pt x="2026798" y="177037"/>
                    <a:pt x="2031233" y="177037"/>
                    <a:pt x="2033917" y="179721"/>
                  </a:cubicBezTo>
                  <a:lnTo>
                    <a:pt x="2042669" y="188591"/>
                  </a:lnTo>
                  <a:cubicBezTo>
                    <a:pt x="2045353" y="191392"/>
                    <a:pt x="2045353" y="195826"/>
                    <a:pt x="2042669" y="198510"/>
                  </a:cubicBezTo>
                  <a:cubicBezTo>
                    <a:pt x="2041269" y="199911"/>
                    <a:pt x="2039518" y="200494"/>
                    <a:pt x="2037768" y="200494"/>
                  </a:cubicBezTo>
                  <a:close/>
                  <a:moveTo>
                    <a:pt x="33523" y="179955"/>
                  </a:moveTo>
                  <a:cubicBezTo>
                    <a:pt x="31772" y="179955"/>
                    <a:pt x="29905" y="179255"/>
                    <a:pt x="28621" y="177854"/>
                  </a:cubicBezTo>
                  <a:cubicBezTo>
                    <a:pt x="25937" y="175053"/>
                    <a:pt x="25937" y="170619"/>
                    <a:pt x="28621" y="167935"/>
                  </a:cubicBezTo>
                  <a:lnTo>
                    <a:pt x="37491" y="159065"/>
                  </a:lnTo>
                  <a:cubicBezTo>
                    <a:pt x="40175" y="156264"/>
                    <a:pt x="44609" y="156381"/>
                    <a:pt x="47410" y="159065"/>
                  </a:cubicBezTo>
                  <a:cubicBezTo>
                    <a:pt x="50094" y="161866"/>
                    <a:pt x="50094" y="166301"/>
                    <a:pt x="47410" y="168985"/>
                  </a:cubicBezTo>
                  <a:lnTo>
                    <a:pt x="38541" y="177854"/>
                  </a:lnTo>
                  <a:cubicBezTo>
                    <a:pt x="37141" y="179255"/>
                    <a:pt x="35390" y="179838"/>
                    <a:pt x="33639" y="179838"/>
                  </a:cubicBezTo>
                  <a:close/>
                  <a:moveTo>
                    <a:pt x="2011510" y="174003"/>
                  </a:moveTo>
                  <a:cubicBezTo>
                    <a:pt x="2009643" y="174003"/>
                    <a:pt x="2007892" y="173303"/>
                    <a:pt x="2006491" y="171902"/>
                  </a:cubicBezTo>
                  <a:lnTo>
                    <a:pt x="1997739" y="163033"/>
                  </a:lnTo>
                  <a:cubicBezTo>
                    <a:pt x="1995055" y="160232"/>
                    <a:pt x="1995055" y="155797"/>
                    <a:pt x="1997739" y="153113"/>
                  </a:cubicBezTo>
                  <a:cubicBezTo>
                    <a:pt x="2000540" y="150429"/>
                    <a:pt x="2004975" y="150429"/>
                    <a:pt x="2007658" y="153113"/>
                  </a:cubicBezTo>
                  <a:lnTo>
                    <a:pt x="2016411" y="161983"/>
                  </a:lnTo>
                  <a:cubicBezTo>
                    <a:pt x="2019095" y="164784"/>
                    <a:pt x="2019095" y="169218"/>
                    <a:pt x="2016411" y="171902"/>
                  </a:cubicBezTo>
                  <a:cubicBezTo>
                    <a:pt x="2015011" y="173303"/>
                    <a:pt x="2013260" y="173886"/>
                    <a:pt x="2011510" y="173886"/>
                  </a:cubicBezTo>
                  <a:close/>
                  <a:moveTo>
                    <a:pt x="60014" y="153580"/>
                  </a:moveTo>
                  <a:cubicBezTo>
                    <a:pt x="58264" y="153580"/>
                    <a:pt x="56396" y="152880"/>
                    <a:pt x="55113" y="151479"/>
                  </a:cubicBezTo>
                  <a:cubicBezTo>
                    <a:pt x="52429" y="148795"/>
                    <a:pt x="52429" y="144361"/>
                    <a:pt x="55113" y="141560"/>
                  </a:cubicBezTo>
                  <a:lnTo>
                    <a:pt x="63982" y="132690"/>
                  </a:lnTo>
                  <a:cubicBezTo>
                    <a:pt x="66666" y="129890"/>
                    <a:pt x="71101" y="130006"/>
                    <a:pt x="73902" y="132690"/>
                  </a:cubicBezTo>
                  <a:cubicBezTo>
                    <a:pt x="76703" y="135375"/>
                    <a:pt x="76586" y="139809"/>
                    <a:pt x="73902" y="142610"/>
                  </a:cubicBezTo>
                  <a:lnTo>
                    <a:pt x="65032" y="151479"/>
                  </a:lnTo>
                  <a:cubicBezTo>
                    <a:pt x="63632" y="152880"/>
                    <a:pt x="61881" y="153463"/>
                    <a:pt x="60131" y="153463"/>
                  </a:cubicBezTo>
                  <a:close/>
                  <a:moveTo>
                    <a:pt x="1982918" y="152413"/>
                  </a:moveTo>
                  <a:lnTo>
                    <a:pt x="1970430" y="152413"/>
                  </a:lnTo>
                  <a:cubicBezTo>
                    <a:pt x="1966579" y="152413"/>
                    <a:pt x="1963429" y="149262"/>
                    <a:pt x="1963429" y="145411"/>
                  </a:cubicBezTo>
                  <a:cubicBezTo>
                    <a:pt x="1963429" y="141560"/>
                    <a:pt x="1966579" y="138409"/>
                    <a:pt x="1970430" y="138409"/>
                  </a:cubicBezTo>
                  <a:lnTo>
                    <a:pt x="1982918" y="138409"/>
                  </a:lnTo>
                  <a:cubicBezTo>
                    <a:pt x="1986769" y="138409"/>
                    <a:pt x="1989920" y="141560"/>
                    <a:pt x="1989920" y="145411"/>
                  </a:cubicBezTo>
                  <a:cubicBezTo>
                    <a:pt x="1989920" y="149262"/>
                    <a:pt x="1986769" y="152413"/>
                    <a:pt x="1982918" y="152413"/>
                  </a:cubicBezTo>
                  <a:close/>
                  <a:moveTo>
                    <a:pt x="1945456" y="152413"/>
                  </a:moveTo>
                  <a:lnTo>
                    <a:pt x="1932969" y="152413"/>
                  </a:lnTo>
                  <a:cubicBezTo>
                    <a:pt x="1929118" y="152413"/>
                    <a:pt x="1925967" y="149262"/>
                    <a:pt x="1925967" y="145411"/>
                  </a:cubicBezTo>
                  <a:cubicBezTo>
                    <a:pt x="1925967" y="141560"/>
                    <a:pt x="1929118" y="138409"/>
                    <a:pt x="1932969" y="138409"/>
                  </a:cubicBezTo>
                  <a:lnTo>
                    <a:pt x="1945456" y="138409"/>
                  </a:lnTo>
                  <a:cubicBezTo>
                    <a:pt x="1949307" y="138409"/>
                    <a:pt x="1952459" y="141560"/>
                    <a:pt x="1952459" y="145411"/>
                  </a:cubicBezTo>
                  <a:cubicBezTo>
                    <a:pt x="1952459" y="149262"/>
                    <a:pt x="1949307" y="152413"/>
                    <a:pt x="1945456" y="152413"/>
                  </a:cubicBezTo>
                  <a:close/>
                  <a:moveTo>
                    <a:pt x="1907995" y="152413"/>
                  </a:moveTo>
                  <a:lnTo>
                    <a:pt x="1895508" y="152413"/>
                  </a:lnTo>
                  <a:cubicBezTo>
                    <a:pt x="1891656" y="152413"/>
                    <a:pt x="1888506" y="149262"/>
                    <a:pt x="1888506" y="145411"/>
                  </a:cubicBezTo>
                  <a:cubicBezTo>
                    <a:pt x="1888506" y="141560"/>
                    <a:pt x="1891656" y="138409"/>
                    <a:pt x="1895508" y="138409"/>
                  </a:cubicBezTo>
                  <a:lnTo>
                    <a:pt x="1907995" y="138409"/>
                  </a:lnTo>
                  <a:cubicBezTo>
                    <a:pt x="1911846" y="138409"/>
                    <a:pt x="1914997" y="141560"/>
                    <a:pt x="1914997" y="145411"/>
                  </a:cubicBezTo>
                  <a:cubicBezTo>
                    <a:pt x="1914997" y="149262"/>
                    <a:pt x="1911846" y="152413"/>
                    <a:pt x="1907995" y="152413"/>
                  </a:cubicBezTo>
                  <a:close/>
                  <a:moveTo>
                    <a:pt x="1870417" y="152413"/>
                  </a:moveTo>
                  <a:lnTo>
                    <a:pt x="1857930" y="152413"/>
                  </a:lnTo>
                  <a:cubicBezTo>
                    <a:pt x="1854078" y="152413"/>
                    <a:pt x="1850927" y="149262"/>
                    <a:pt x="1850927" y="145411"/>
                  </a:cubicBezTo>
                  <a:cubicBezTo>
                    <a:pt x="1850927" y="141560"/>
                    <a:pt x="1854078" y="138409"/>
                    <a:pt x="1857930" y="138409"/>
                  </a:cubicBezTo>
                  <a:lnTo>
                    <a:pt x="1870417" y="138409"/>
                  </a:lnTo>
                  <a:cubicBezTo>
                    <a:pt x="1874268" y="138409"/>
                    <a:pt x="1877419" y="141560"/>
                    <a:pt x="1877419" y="145411"/>
                  </a:cubicBezTo>
                  <a:cubicBezTo>
                    <a:pt x="1877419" y="149262"/>
                    <a:pt x="1874268" y="152413"/>
                    <a:pt x="1870417" y="152413"/>
                  </a:cubicBezTo>
                  <a:close/>
                  <a:moveTo>
                    <a:pt x="1832955" y="152413"/>
                  </a:moveTo>
                  <a:lnTo>
                    <a:pt x="1820468" y="152413"/>
                  </a:lnTo>
                  <a:cubicBezTo>
                    <a:pt x="1816617" y="152413"/>
                    <a:pt x="1813466" y="149262"/>
                    <a:pt x="1813466" y="145411"/>
                  </a:cubicBezTo>
                  <a:cubicBezTo>
                    <a:pt x="1813466" y="141560"/>
                    <a:pt x="1816617" y="138409"/>
                    <a:pt x="1820468" y="138409"/>
                  </a:cubicBezTo>
                  <a:lnTo>
                    <a:pt x="1832955" y="138409"/>
                  </a:lnTo>
                  <a:cubicBezTo>
                    <a:pt x="1836807" y="138409"/>
                    <a:pt x="1839957" y="141560"/>
                    <a:pt x="1839957" y="145411"/>
                  </a:cubicBezTo>
                  <a:cubicBezTo>
                    <a:pt x="1839957" y="149262"/>
                    <a:pt x="1836807" y="152413"/>
                    <a:pt x="1832955" y="152413"/>
                  </a:cubicBezTo>
                  <a:close/>
                  <a:moveTo>
                    <a:pt x="1795494" y="152413"/>
                  </a:moveTo>
                  <a:lnTo>
                    <a:pt x="1783007" y="152413"/>
                  </a:lnTo>
                  <a:cubicBezTo>
                    <a:pt x="1779156" y="152413"/>
                    <a:pt x="1776004" y="149262"/>
                    <a:pt x="1776004" y="145411"/>
                  </a:cubicBezTo>
                  <a:cubicBezTo>
                    <a:pt x="1776004" y="141560"/>
                    <a:pt x="1779156" y="138409"/>
                    <a:pt x="1783007" y="138409"/>
                  </a:cubicBezTo>
                  <a:lnTo>
                    <a:pt x="1795494" y="138409"/>
                  </a:lnTo>
                  <a:cubicBezTo>
                    <a:pt x="1799345" y="138409"/>
                    <a:pt x="1802496" y="141560"/>
                    <a:pt x="1802496" y="145411"/>
                  </a:cubicBezTo>
                  <a:cubicBezTo>
                    <a:pt x="1802496" y="149262"/>
                    <a:pt x="1799345" y="152413"/>
                    <a:pt x="1795494" y="152413"/>
                  </a:cubicBezTo>
                  <a:close/>
                  <a:moveTo>
                    <a:pt x="1757916" y="152413"/>
                  </a:moveTo>
                  <a:lnTo>
                    <a:pt x="1745428" y="152413"/>
                  </a:lnTo>
                  <a:cubicBezTo>
                    <a:pt x="1741577" y="152413"/>
                    <a:pt x="1738427" y="149262"/>
                    <a:pt x="1738427" y="145411"/>
                  </a:cubicBezTo>
                  <a:cubicBezTo>
                    <a:pt x="1738427" y="141560"/>
                    <a:pt x="1741577" y="138409"/>
                    <a:pt x="1745428" y="138409"/>
                  </a:cubicBezTo>
                  <a:lnTo>
                    <a:pt x="1757916" y="138409"/>
                  </a:lnTo>
                  <a:cubicBezTo>
                    <a:pt x="1761767" y="138409"/>
                    <a:pt x="1764918" y="141560"/>
                    <a:pt x="1764918" y="145411"/>
                  </a:cubicBezTo>
                  <a:cubicBezTo>
                    <a:pt x="1764918" y="149262"/>
                    <a:pt x="1761767" y="152413"/>
                    <a:pt x="1757916" y="152413"/>
                  </a:cubicBezTo>
                  <a:close/>
                  <a:moveTo>
                    <a:pt x="1720454" y="152413"/>
                  </a:moveTo>
                  <a:lnTo>
                    <a:pt x="1707967" y="152413"/>
                  </a:lnTo>
                  <a:cubicBezTo>
                    <a:pt x="1704116" y="152413"/>
                    <a:pt x="1700965" y="149262"/>
                    <a:pt x="1700965" y="145411"/>
                  </a:cubicBezTo>
                  <a:cubicBezTo>
                    <a:pt x="1700965" y="141560"/>
                    <a:pt x="1704116" y="138409"/>
                    <a:pt x="1707967" y="138409"/>
                  </a:cubicBezTo>
                  <a:lnTo>
                    <a:pt x="1720454" y="138409"/>
                  </a:lnTo>
                  <a:cubicBezTo>
                    <a:pt x="1724305" y="138409"/>
                    <a:pt x="1727457" y="141560"/>
                    <a:pt x="1727457" y="145411"/>
                  </a:cubicBezTo>
                  <a:cubicBezTo>
                    <a:pt x="1727457" y="149262"/>
                    <a:pt x="1724305" y="152413"/>
                    <a:pt x="1720454" y="152413"/>
                  </a:cubicBezTo>
                  <a:close/>
                  <a:moveTo>
                    <a:pt x="1682993" y="152413"/>
                  </a:moveTo>
                  <a:lnTo>
                    <a:pt x="1670506" y="152413"/>
                  </a:lnTo>
                  <a:cubicBezTo>
                    <a:pt x="1666654" y="152413"/>
                    <a:pt x="1663504" y="149262"/>
                    <a:pt x="1663504" y="145411"/>
                  </a:cubicBezTo>
                  <a:cubicBezTo>
                    <a:pt x="1663504" y="141560"/>
                    <a:pt x="1666654" y="138409"/>
                    <a:pt x="1670506" y="138409"/>
                  </a:cubicBezTo>
                  <a:lnTo>
                    <a:pt x="1682993" y="138409"/>
                  </a:lnTo>
                  <a:cubicBezTo>
                    <a:pt x="1686844" y="138409"/>
                    <a:pt x="1689995" y="141560"/>
                    <a:pt x="1689995" y="145411"/>
                  </a:cubicBezTo>
                  <a:cubicBezTo>
                    <a:pt x="1689995" y="149262"/>
                    <a:pt x="1686844" y="152413"/>
                    <a:pt x="1682993" y="152413"/>
                  </a:cubicBezTo>
                  <a:close/>
                  <a:moveTo>
                    <a:pt x="1645415" y="152413"/>
                  </a:moveTo>
                  <a:lnTo>
                    <a:pt x="1632928" y="152413"/>
                  </a:lnTo>
                  <a:cubicBezTo>
                    <a:pt x="1629076" y="152413"/>
                    <a:pt x="1625925" y="149262"/>
                    <a:pt x="1625925" y="145411"/>
                  </a:cubicBezTo>
                  <a:cubicBezTo>
                    <a:pt x="1625925" y="141560"/>
                    <a:pt x="1629076" y="138409"/>
                    <a:pt x="1632928" y="138409"/>
                  </a:cubicBezTo>
                  <a:lnTo>
                    <a:pt x="1645415" y="138409"/>
                  </a:lnTo>
                  <a:cubicBezTo>
                    <a:pt x="1649266" y="138409"/>
                    <a:pt x="1652417" y="141560"/>
                    <a:pt x="1652417" y="145411"/>
                  </a:cubicBezTo>
                  <a:cubicBezTo>
                    <a:pt x="1652417" y="149262"/>
                    <a:pt x="1649266" y="152413"/>
                    <a:pt x="1645415" y="152413"/>
                  </a:cubicBezTo>
                  <a:close/>
                  <a:moveTo>
                    <a:pt x="1607953" y="152413"/>
                  </a:moveTo>
                  <a:lnTo>
                    <a:pt x="1595466" y="152413"/>
                  </a:lnTo>
                  <a:cubicBezTo>
                    <a:pt x="1591615" y="152413"/>
                    <a:pt x="1588464" y="149262"/>
                    <a:pt x="1588464" y="145411"/>
                  </a:cubicBezTo>
                  <a:cubicBezTo>
                    <a:pt x="1588464" y="141560"/>
                    <a:pt x="1591615" y="138409"/>
                    <a:pt x="1595466" y="138409"/>
                  </a:cubicBezTo>
                  <a:lnTo>
                    <a:pt x="1607953" y="138409"/>
                  </a:lnTo>
                  <a:cubicBezTo>
                    <a:pt x="1611805" y="138409"/>
                    <a:pt x="1614955" y="141560"/>
                    <a:pt x="1614955" y="145411"/>
                  </a:cubicBezTo>
                  <a:cubicBezTo>
                    <a:pt x="1614955" y="149262"/>
                    <a:pt x="1611805" y="152413"/>
                    <a:pt x="1607953" y="152413"/>
                  </a:cubicBezTo>
                  <a:close/>
                  <a:moveTo>
                    <a:pt x="1570492" y="152413"/>
                  </a:moveTo>
                  <a:lnTo>
                    <a:pt x="1558005" y="152413"/>
                  </a:lnTo>
                  <a:cubicBezTo>
                    <a:pt x="1554154" y="152413"/>
                    <a:pt x="1551002" y="149262"/>
                    <a:pt x="1551002" y="145411"/>
                  </a:cubicBezTo>
                  <a:cubicBezTo>
                    <a:pt x="1551002" y="141560"/>
                    <a:pt x="1554154" y="138409"/>
                    <a:pt x="1558005" y="138409"/>
                  </a:cubicBezTo>
                  <a:lnTo>
                    <a:pt x="1570492" y="138409"/>
                  </a:lnTo>
                  <a:cubicBezTo>
                    <a:pt x="1574343" y="138409"/>
                    <a:pt x="1577494" y="141560"/>
                    <a:pt x="1577494" y="145411"/>
                  </a:cubicBezTo>
                  <a:cubicBezTo>
                    <a:pt x="1577494" y="149262"/>
                    <a:pt x="1574343" y="152413"/>
                    <a:pt x="1570492" y="152413"/>
                  </a:cubicBezTo>
                  <a:close/>
                  <a:moveTo>
                    <a:pt x="1532914" y="152413"/>
                  </a:moveTo>
                  <a:lnTo>
                    <a:pt x="1520426" y="152413"/>
                  </a:lnTo>
                  <a:cubicBezTo>
                    <a:pt x="1516575" y="152413"/>
                    <a:pt x="1513424" y="149262"/>
                    <a:pt x="1513424" y="145411"/>
                  </a:cubicBezTo>
                  <a:cubicBezTo>
                    <a:pt x="1513424" y="141560"/>
                    <a:pt x="1516575" y="138409"/>
                    <a:pt x="1520426" y="138409"/>
                  </a:cubicBezTo>
                  <a:lnTo>
                    <a:pt x="1532914" y="138409"/>
                  </a:lnTo>
                  <a:cubicBezTo>
                    <a:pt x="1536765" y="138409"/>
                    <a:pt x="1539916" y="141560"/>
                    <a:pt x="1539916" y="145411"/>
                  </a:cubicBezTo>
                  <a:cubicBezTo>
                    <a:pt x="1539916" y="149262"/>
                    <a:pt x="1536765" y="152413"/>
                    <a:pt x="1532914" y="152413"/>
                  </a:cubicBezTo>
                  <a:close/>
                  <a:moveTo>
                    <a:pt x="1495452" y="152413"/>
                  </a:moveTo>
                  <a:lnTo>
                    <a:pt x="1482965" y="152413"/>
                  </a:lnTo>
                  <a:cubicBezTo>
                    <a:pt x="1479114" y="152413"/>
                    <a:pt x="1475963" y="149262"/>
                    <a:pt x="1475963" y="145411"/>
                  </a:cubicBezTo>
                  <a:cubicBezTo>
                    <a:pt x="1475963" y="141560"/>
                    <a:pt x="1479114" y="138409"/>
                    <a:pt x="1482965" y="138409"/>
                  </a:cubicBezTo>
                  <a:lnTo>
                    <a:pt x="1495452" y="138409"/>
                  </a:lnTo>
                  <a:cubicBezTo>
                    <a:pt x="1499303" y="138409"/>
                    <a:pt x="1502455" y="141560"/>
                    <a:pt x="1502455" y="145411"/>
                  </a:cubicBezTo>
                  <a:cubicBezTo>
                    <a:pt x="1502455" y="149262"/>
                    <a:pt x="1499303" y="152413"/>
                    <a:pt x="1495452" y="152413"/>
                  </a:cubicBezTo>
                  <a:close/>
                  <a:moveTo>
                    <a:pt x="1457991" y="152413"/>
                  </a:moveTo>
                  <a:lnTo>
                    <a:pt x="1445504" y="152413"/>
                  </a:lnTo>
                  <a:cubicBezTo>
                    <a:pt x="1441652" y="152413"/>
                    <a:pt x="1438502" y="149262"/>
                    <a:pt x="1438502" y="145411"/>
                  </a:cubicBezTo>
                  <a:cubicBezTo>
                    <a:pt x="1438502" y="141560"/>
                    <a:pt x="1441652" y="138409"/>
                    <a:pt x="1445504" y="138409"/>
                  </a:cubicBezTo>
                  <a:lnTo>
                    <a:pt x="1457991" y="138409"/>
                  </a:lnTo>
                  <a:cubicBezTo>
                    <a:pt x="1461842" y="138409"/>
                    <a:pt x="1464993" y="141560"/>
                    <a:pt x="1464993" y="145411"/>
                  </a:cubicBezTo>
                  <a:cubicBezTo>
                    <a:pt x="1464993" y="149262"/>
                    <a:pt x="1461842" y="152413"/>
                    <a:pt x="1457991" y="152413"/>
                  </a:cubicBezTo>
                  <a:close/>
                  <a:moveTo>
                    <a:pt x="1420413" y="152413"/>
                  </a:moveTo>
                  <a:lnTo>
                    <a:pt x="1407926" y="152413"/>
                  </a:lnTo>
                  <a:cubicBezTo>
                    <a:pt x="1404074" y="152413"/>
                    <a:pt x="1400923" y="149262"/>
                    <a:pt x="1400923" y="145411"/>
                  </a:cubicBezTo>
                  <a:cubicBezTo>
                    <a:pt x="1400923" y="141560"/>
                    <a:pt x="1404074" y="138409"/>
                    <a:pt x="1407926" y="138409"/>
                  </a:cubicBezTo>
                  <a:lnTo>
                    <a:pt x="1420413" y="138409"/>
                  </a:lnTo>
                  <a:cubicBezTo>
                    <a:pt x="1424264" y="138409"/>
                    <a:pt x="1427415" y="141560"/>
                    <a:pt x="1427415" y="145411"/>
                  </a:cubicBezTo>
                  <a:cubicBezTo>
                    <a:pt x="1427415" y="149262"/>
                    <a:pt x="1424264" y="152413"/>
                    <a:pt x="1420413" y="152413"/>
                  </a:cubicBezTo>
                  <a:close/>
                  <a:moveTo>
                    <a:pt x="1382951" y="152413"/>
                  </a:moveTo>
                  <a:lnTo>
                    <a:pt x="1370464" y="152413"/>
                  </a:lnTo>
                  <a:cubicBezTo>
                    <a:pt x="1366613" y="152413"/>
                    <a:pt x="1363462" y="149262"/>
                    <a:pt x="1363462" y="145411"/>
                  </a:cubicBezTo>
                  <a:cubicBezTo>
                    <a:pt x="1363462" y="141560"/>
                    <a:pt x="1366613" y="138409"/>
                    <a:pt x="1370464" y="138409"/>
                  </a:cubicBezTo>
                  <a:lnTo>
                    <a:pt x="1382951" y="138409"/>
                  </a:lnTo>
                  <a:cubicBezTo>
                    <a:pt x="1386803" y="138409"/>
                    <a:pt x="1389953" y="141560"/>
                    <a:pt x="1389953" y="145411"/>
                  </a:cubicBezTo>
                  <a:cubicBezTo>
                    <a:pt x="1389953" y="149262"/>
                    <a:pt x="1386803" y="152413"/>
                    <a:pt x="1382951" y="152413"/>
                  </a:cubicBezTo>
                  <a:close/>
                  <a:moveTo>
                    <a:pt x="1345490" y="152413"/>
                  </a:moveTo>
                  <a:lnTo>
                    <a:pt x="1333003" y="152413"/>
                  </a:lnTo>
                  <a:cubicBezTo>
                    <a:pt x="1329152" y="152413"/>
                    <a:pt x="1326000" y="149262"/>
                    <a:pt x="1326000" y="145411"/>
                  </a:cubicBezTo>
                  <a:cubicBezTo>
                    <a:pt x="1326000" y="141560"/>
                    <a:pt x="1329152" y="138409"/>
                    <a:pt x="1333003" y="138409"/>
                  </a:cubicBezTo>
                  <a:lnTo>
                    <a:pt x="1345490" y="138409"/>
                  </a:lnTo>
                  <a:cubicBezTo>
                    <a:pt x="1349341" y="138409"/>
                    <a:pt x="1352492" y="141560"/>
                    <a:pt x="1352492" y="145411"/>
                  </a:cubicBezTo>
                  <a:cubicBezTo>
                    <a:pt x="1352492" y="149262"/>
                    <a:pt x="1349341" y="152413"/>
                    <a:pt x="1345490" y="152413"/>
                  </a:cubicBezTo>
                  <a:close/>
                  <a:moveTo>
                    <a:pt x="1307912" y="152413"/>
                  </a:moveTo>
                  <a:lnTo>
                    <a:pt x="1295424" y="152413"/>
                  </a:lnTo>
                  <a:cubicBezTo>
                    <a:pt x="1291573" y="152413"/>
                    <a:pt x="1288422" y="149262"/>
                    <a:pt x="1288422" y="145411"/>
                  </a:cubicBezTo>
                  <a:cubicBezTo>
                    <a:pt x="1288422" y="141560"/>
                    <a:pt x="1291573" y="138409"/>
                    <a:pt x="1295424" y="138409"/>
                  </a:cubicBezTo>
                  <a:lnTo>
                    <a:pt x="1307912" y="138409"/>
                  </a:lnTo>
                  <a:cubicBezTo>
                    <a:pt x="1311763" y="138409"/>
                    <a:pt x="1314914" y="141560"/>
                    <a:pt x="1314914" y="145411"/>
                  </a:cubicBezTo>
                  <a:cubicBezTo>
                    <a:pt x="1314914" y="149262"/>
                    <a:pt x="1311763" y="152413"/>
                    <a:pt x="1307912" y="152413"/>
                  </a:cubicBezTo>
                  <a:close/>
                  <a:moveTo>
                    <a:pt x="1270450" y="152413"/>
                  </a:moveTo>
                  <a:lnTo>
                    <a:pt x="1257963" y="152413"/>
                  </a:lnTo>
                  <a:cubicBezTo>
                    <a:pt x="1254112" y="152413"/>
                    <a:pt x="1250961" y="149262"/>
                    <a:pt x="1250961" y="145411"/>
                  </a:cubicBezTo>
                  <a:cubicBezTo>
                    <a:pt x="1250961" y="141560"/>
                    <a:pt x="1254112" y="138409"/>
                    <a:pt x="1257963" y="138409"/>
                  </a:cubicBezTo>
                  <a:lnTo>
                    <a:pt x="1270450" y="138409"/>
                  </a:lnTo>
                  <a:cubicBezTo>
                    <a:pt x="1274301" y="138409"/>
                    <a:pt x="1277453" y="141560"/>
                    <a:pt x="1277453" y="145411"/>
                  </a:cubicBezTo>
                  <a:cubicBezTo>
                    <a:pt x="1277453" y="149262"/>
                    <a:pt x="1274301" y="152413"/>
                    <a:pt x="1270450" y="152413"/>
                  </a:cubicBezTo>
                  <a:close/>
                  <a:moveTo>
                    <a:pt x="1232989" y="152413"/>
                  </a:moveTo>
                  <a:lnTo>
                    <a:pt x="1220502" y="152413"/>
                  </a:lnTo>
                  <a:cubicBezTo>
                    <a:pt x="1216650" y="152413"/>
                    <a:pt x="1213500" y="149262"/>
                    <a:pt x="1213500" y="145411"/>
                  </a:cubicBezTo>
                  <a:cubicBezTo>
                    <a:pt x="1213500" y="141560"/>
                    <a:pt x="1216650" y="138409"/>
                    <a:pt x="1220502" y="138409"/>
                  </a:cubicBezTo>
                  <a:lnTo>
                    <a:pt x="1232989" y="138409"/>
                  </a:lnTo>
                  <a:cubicBezTo>
                    <a:pt x="1236840" y="138409"/>
                    <a:pt x="1239991" y="141560"/>
                    <a:pt x="1239991" y="145411"/>
                  </a:cubicBezTo>
                  <a:cubicBezTo>
                    <a:pt x="1239991" y="149262"/>
                    <a:pt x="1236840" y="152413"/>
                    <a:pt x="1232989" y="152413"/>
                  </a:cubicBezTo>
                  <a:close/>
                  <a:moveTo>
                    <a:pt x="1195411" y="152413"/>
                  </a:moveTo>
                  <a:lnTo>
                    <a:pt x="1182924" y="152413"/>
                  </a:lnTo>
                  <a:cubicBezTo>
                    <a:pt x="1179072" y="152413"/>
                    <a:pt x="1175921" y="149262"/>
                    <a:pt x="1175921" y="145411"/>
                  </a:cubicBezTo>
                  <a:cubicBezTo>
                    <a:pt x="1175921" y="141560"/>
                    <a:pt x="1179072" y="138409"/>
                    <a:pt x="1182924" y="138409"/>
                  </a:cubicBezTo>
                  <a:lnTo>
                    <a:pt x="1195411" y="138409"/>
                  </a:lnTo>
                  <a:cubicBezTo>
                    <a:pt x="1199262" y="138409"/>
                    <a:pt x="1202413" y="141560"/>
                    <a:pt x="1202413" y="145411"/>
                  </a:cubicBezTo>
                  <a:cubicBezTo>
                    <a:pt x="1202413" y="149262"/>
                    <a:pt x="1199262" y="152413"/>
                    <a:pt x="1195411" y="152413"/>
                  </a:cubicBezTo>
                  <a:close/>
                  <a:moveTo>
                    <a:pt x="1157949" y="152413"/>
                  </a:moveTo>
                  <a:lnTo>
                    <a:pt x="1145462" y="152413"/>
                  </a:lnTo>
                  <a:cubicBezTo>
                    <a:pt x="1141611" y="152413"/>
                    <a:pt x="1138460" y="149262"/>
                    <a:pt x="1138460" y="145411"/>
                  </a:cubicBezTo>
                  <a:cubicBezTo>
                    <a:pt x="1138460" y="141560"/>
                    <a:pt x="1141611" y="138409"/>
                    <a:pt x="1145462" y="138409"/>
                  </a:cubicBezTo>
                  <a:lnTo>
                    <a:pt x="1157949" y="138409"/>
                  </a:lnTo>
                  <a:cubicBezTo>
                    <a:pt x="1161801" y="138409"/>
                    <a:pt x="1164951" y="141560"/>
                    <a:pt x="1164951" y="145411"/>
                  </a:cubicBezTo>
                  <a:cubicBezTo>
                    <a:pt x="1164951" y="149262"/>
                    <a:pt x="1161801" y="152413"/>
                    <a:pt x="1157949" y="152413"/>
                  </a:cubicBezTo>
                  <a:close/>
                  <a:moveTo>
                    <a:pt x="1120488" y="152413"/>
                  </a:moveTo>
                  <a:lnTo>
                    <a:pt x="1108001" y="152413"/>
                  </a:lnTo>
                  <a:cubicBezTo>
                    <a:pt x="1104150" y="152413"/>
                    <a:pt x="1100998" y="149262"/>
                    <a:pt x="1100998" y="145411"/>
                  </a:cubicBezTo>
                  <a:cubicBezTo>
                    <a:pt x="1100998" y="141560"/>
                    <a:pt x="1104150" y="138409"/>
                    <a:pt x="1108001" y="138409"/>
                  </a:cubicBezTo>
                  <a:lnTo>
                    <a:pt x="1120488" y="138409"/>
                  </a:lnTo>
                  <a:cubicBezTo>
                    <a:pt x="1124339" y="138409"/>
                    <a:pt x="1127490" y="141560"/>
                    <a:pt x="1127490" y="145411"/>
                  </a:cubicBezTo>
                  <a:cubicBezTo>
                    <a:pt x="1127490" y="149262"/>
                    <a:pt x="1124339" y="152413"/>
                    <a:pt x="1120488" y="152413"/>
                  </a:cubicBezTo>
                  <a:close/>
                  <a:moveTo>
                    <a:pt x="1082910" y="152413"/>
                  </a:moveTo>
                  <a:lnTo>
                    <a:pt x="1070423" y="152413"/>
                  </a:lnTo>
                  <a:cubicBezTo>
                    <a:pt x="1066571" y="152413"/>
                    <a:pt x="1063420" y="149262"/>
                    <a:pt x="1063420" y="145411"/>
                  </a:cubicBezTo>
                  <a:cubicBezTo>
                    <a:pt x="1063420" y="141560"/>
                    <a:pt x="1066571" y="138409"/>
                    <a:pt x="1070423" y="138409"/>
                  </a:cubicBezTo>
                  <a:lnTo>
                    <a:pt x="1082910" y="138409"/>
                  </a:lnTo>
                  <a:cubicBezTo>
                    <a:pt x="1086761" y="138409"/>
                    <a:pt x="1089912" y="141560"/>
                    <a:pt x="1089912" y="145411"/>
                  </a:cubicBezTo>
                  <a:cubicBezTo>
                    <a:pt x="1089912" y="149262"/>
                    <a:pt x="1086761" y="152413"/>
                    <a:pt x="1082910" y="152413"/>
                  </a:cubicBezTo>
                  <a:close/>
                  <a:moveTo>
                    <a:pt x="1045448" y="152413"/>
                  </a:moveTo>
                  <a:lnTo>
                    <a:pt x="1038446" y="152413"/>
                  </a:lnTo>
                  <a:cubicBezTo>
                    <a:pt x="1036579" y="152413"/>
                    <a:pt x="1034828" y="151713"/>
                    <a:pt x="1033545" y="150313"/>
                  </a:cubicBezTo>
                  <a:lnTo>
                    <a:pt x="1029693" y="146461"/>
                  </a:lnTo>
                  <a:cubicBezTo>
                    <a:pt x="1027009" y="143777"/>
                    <a:pt x="1027009" y="139343"/>
                    <a:pt x="1029693" y="136542"/>
                  </a:cubicBezTo>
                  <a:cubicBezTo>
                    <a:pt x="1032378" y="133741"/>
                    <a:pt x="1036812" y="133858"/>
                    <a:pt x="1039613" y="136542"/>
                  </a:cubicBezTo>
                  <a:lnTo>
                    <a:pt x="1041481" y="138409"/>
                  </a:lnTo>
                  <a:lnTo>
                    <a:pt x="1045565" y="138409"/>
                  </a:lnTo>
                  <a:cubicBezTo>
                    <a:pt x="1049416" y="138409"/>
                    <a:pt x="1052567" y="141560"/>
                    <a:pt x="1052567" y="145411"/>
                  </a:cubicBezTo>
                  <a:cubicBezTo>
                    <a:pt x="1052567" y="149262"/>
                    <a:pt x="1049416" y="152413"/>
                    <a:pt x="1045565" y="152413"/>
                  </a:cubicBezTo>
                  <a:close/>
                  <a:moveTo>
                    <a:pt x="1016856" y="130823"/>
                  </a:moveTo>
                  <a:cubicBezTo>
                    <a:pt x="1015106" y="130823"/>
                    <a:pt x="1013238" y="130123"/>
                    <a:pt x="1011955" y="128723"/>
                  </a:cubicBezTo>
                  <a:lnTo>
                    <a:pt x="1003085" y="119853"/>
                  </a:lnTo>
                  <a:cubicBezTo>
                    <a:pt x="1000401" y="117052"/>
                    <a:pt x="1000401" y="112618"/>
                    <a:pt x="1003085" y="109934"/>
                  </a:cubicBezTo>
                  <a:cubicBezTo>
                    <a:pt x="1005769" y="107133"/>
                    <a:pt x="1010204" y="107249"/>
                    <a:pt x="1013005" y="109934"/>
                  </a:cubicBezTo>
                  <a:lnTo>
                    <a:pt x="1021874" y="118803"/>
                  </a:lnTo>
                  <a:cubicBezTo>
                    <a:pt x="1024559" y="121604"/>
                    <a:pt x="1024559" y="126038"/>
                    <a:pt x="1021874" y="128723"/>
                  </a:cubicBezTo>
                  <a:cubicBezTo>
                    <a:pt x="1020474" y="130123"/>
                    <a:pt x="1018723" y="130706"/>
                    <a:pt x="1016973" y="130706"/>
                  </a:cubicBezTo>
                  <a:close/>
                  <a:moveTo>
                    <a:pt x="86622" y="127089"/>
                  </a:moveTo>
                  <a:cubicBezTo>
                    <a:pt x="84872" y="127089"/>
                    <a:pt x="83004" y="126389"/>
                    <a:pt x="81721" y="124988"/>
                  </a:cubicBezTo>
                  <a:cubicBezTo>
                    <a:pt x="79037" y="122304"/>
                    <a:pt x="79037" y="117869"/>
                    <a:pt x="81721" y="115068"/>
                  </a:cubicBezTo>
                  <a:lnTo>
                    <a:pt x="90590" y="106199"/>
                  </a:lnTo>
                  <a:cubicBezTo>
                    <a:pt x="93274" y="103515"/>
                    <a:pt x="97709" y="103515"/>
                    <a:pt x="100510" y="106199"/>
                  </a:cubicBezTo>
                  <a:cubicBezTo>
                    <a:pt x="103311" y="108883"/>
                    <a:pt x="103194" y="113318"/>
                    <a:pt x="100510" y="116119"/>
                  </a:cubicBezTo>
                  <a:lnTo>
                    <a:pt x="91640" y="124988"/>
                  </a:lnTo>
                  <a:cubicBezTo>
                    <a:pt x="90240" y="126389"/>
                    <a:pt x="88489" y="126972"/>
                    <a:pt x="86739" y="126972"/>
                  </a:cubicBezTo>
                  <a:close/>
                  <a:moveTo>
                    <a:pt x="990481" y="104215"/>
                  </a:moveTo>
                  <a:cubicBezTo>
                    <a:pt x="988731" y="104215"/>
                    <a:pt x="986864" y="103515"/>
                    <a:pt x="985580" y="102114"/>
                  </a:cubicBezTo>
                  <a:lnTo>
                    <a:pt x="976711" y="93245"/>
                  </a:lnTo>
                  <a:cubicBezTo>
                    <a:pt x="974027" y="90444"/>
                    <a:pt x="974027" y="86010"/>
                    <a:pt x="976711" y="83325"/>
                  </a:cubicBezTo>
                  <a:cubicBezTo>
                    <a:pt x="979395" y="80524"/>
                    <a:pt x="983830" y="80641"/>
                    <a:pt x="986630" y="83325"/>
                  </a:cubicBezTo>
                  <a:lnTo>
                    <a:pt x="995500" y="92195"/>
                  </a:lnTo>
                  <a:cubicBezTo>
                    <a:pt x="998184" y="94996"/>
                    <a:pt x="998184" y="99430"/>
                    <a:pt x="995500" y="102114"/>
                  </a:cubicBezTo>
                  <a:cubicBezTo>
                    <a:pt x="994099" y="103515"/>
                    <a:pt x="992349" y="104098"/>
                    <a:pt x="990598" y="104098"/>
                  </a:cubicBezTo>
                  <a:close/>
                  <a:moveTo>
                    <a:pt x="113230" y="100597"/>
                  </a:moveTo>
                  <a:cubicBezTo>
                    <a:pt x="111480" y="100597"/>
                    <a:pt x="109613" y="99897"/>
                    <a:pt x="108329" y="98497"/>
                  </a:cubicBezTo>
                  <a:cubicBezTo>
                    <a:pt x="105645" y="95812"/>
                    <a:pt x="105645" y="91378"/>
                    <a:pt x="108329" y="88577"/>
                  </a:cubicBezTo>
                  <a:lnTo>
                    <a:pt x="117198" y="79708"/>
                  </a:lnTo>
                  <a:cubicBezTo>
                    <a:pt x="119882" y="77023"/>
                    <a:pt x="124317" y="77023"/>
                    <a:pt x="127118" y="79708"/>
                  </a:cubicBezTo>
                  <a:cubicBezTo>
                    <a:pt x="129919" y="82392"/>
                    <a:pt x="129802" y="86827"/>
                    <a:pt x="127118" y="89627"/>
                  </a:cubicBezTo>
                  <a:lnTo>
                    <a:pt x="118249" y="98497"/>
                  </a:lnTo>
                  <a:cubicBezTo>
                    <a:pt x="116848" y="99897"/>
                    <a:pt x="115098" y="100481"/>
                    <a:pt x="113347" y="100481"/>
                  </a:cubicBezTo>
                  <a:close/>
                  <a:moveTo>
                    <a:pt x="963990" y="77724"/>
                  </a:moveTo>
                  <a:cubicBezTo>
                    <a:pt x="962240" y="77724"/>
                    <a:pt x="960372" y="77023"/>
                    <a:pt x="959088" y="75623"/>
                  </a:cubicBezTo>
                  <a:lnTo>
                    <a:pt x="950219" y="66754"/>
                  </a:lnTo>
                  <a:cubicBezTo>
                    <a:pt x="947535" y="63953"/>
                    <a:pt x="947535" y="59518"/>
                    <a:pt x="950219" y="56834"/>
                  </a:cubicBezTo>
                  <a:cubicBezTo>
                    <a:pt x="952903" y="54033"/>
                    <a:pt x="957338" y="54150"/>
                    <a:pt x="960139" y="56834"/>
                  </a:cubicBezTo>
                  <a:lnTo>
                    <a:pt x="969008" y="65703"/>
                  </a:lnTo>
                  <a:cubicBezTo>
                    <a:pt x="971692" y="68504"/>
                    <a:pt x="971692" y="72939"/>
                    <a:pt x="969008" y="75623"/>
                  </a:cubicBezTo>
                  <a:cubicBezTo>
                    <a:pt x="967608" y="77023"/>
                    <a:pt x="965857" y="77607"/>
                    <a:pt x="964107" y="77607"/>
                  </a:cubicBezTo>
                  <a:close/>
                  <a:moveTo>
                    <a:pt x="139722" y="74106"/>
                  </a:moveTo>
                  <a:cubicBezTo>
                    <a:pt x="137971" y="74106"/>
                    <a:pt x="136104" y="73406"/>
                    <a:pt x="134820" y="72005"/>
                  </a:cubicBezTo>
                  <a:cubicBezTo>
                    <a:pt x="132136" y="69204"/>
                    <a:pt x="132136" y="64770"/>
                    <a:pt x="134820" y="62086"/>
                  </a:cubicBezTo>
                  <a:lnTo>
                    <a:pt x="143690" y="53216"/>
                  </a:lnTo>
                  <a:cubicBezTo>
                    <a:pt x="146374" y="50415"/>
                    <a:pt x="150809" y="50532"/>
                    <a:pt x="153609" y="53216"/>
                  </a:cubicBezTo>
                  <a:cubicBezTo>
                    <a:pt x="156294" y="56017"/>
                    <a:pt x="156294" y="60452"/>
                    <a:pt x="153609" y="63136"/>
                  </a:cubicBezTo>
                  <a:lnTo>
                    <a:pt x="144740" y="72005"/>
                  </a:lnTo>
                  <a:cubicBezTo>
                    <a:pt x="143340" y="73406"/>
                    <a:pt x="141589" y="73989"/>
                    <a:pt x="139839" y="73989"/>
                  </a:cubicBezTo>
                  <a:close/>
                  <a:moveTo>
                    <a:pt x="937499" y="51116"/>
                  </a:moveTo>
                  <a:cubicBezTo>
                    <a:pt x="935748" y="51116"/>
                    <a:pt x="933881" y="50415"/>
                    <a:pt x="932597" y="49015"/>
                  </a:cubicBezTo>
                  <a:lnTo>
                    <a:pt x="923728" y="40146"/>
                  </a:lnTo>
                  <a:cubicBezTo>
                    <a:pt x="921044" y="37461"/>
                    <a:pt x="921044" y="33027"/>
                    <a:pt x="923728" y="30226"/>
                  </a:cubicBezTo>
                  <a:cubicBezTo>
                    <a:pt x="926412" y="27425"/>
                    <a:pt x="930963" y="27542"/>
                    <a:pt x="933647" y="30226"/>
                  </a:cubicBezTo>
                  <a:lnTo>
                    <a:pt x="942517" y="39095"/>
                  </a:lnTo>
                  <a:cubicBezTo>
                    <a:pt x="945201" y="41779"/>
                    <a:pt x="945201" y="46214"/>
                    <a:pt x="942517" y="49015"/>
                  </a:cubicBezTo>
                  <a:cubicBezTo>
                    <a:pt x="941117" y="50415"/>
                    <a:pt x="939366" y="50999"/>
                    <a:pt x="937615" y="50999"/>
                  </a:cubicBezTo>
                  <a:close/>
                  <a:moveTo>
                    <a:pt x="166330" y="47615"/>
                  </a:moveTo>
                  <a:cubicBezTo>
                    <a:pt x="164579" y="47615"/>
                    <a:pt x="162712" y="46914"/>
                    <a:pt x="161428" y="45514"/>
                  </a:cubicBezTo>
                  <a:cubicBezTo>
                    <a:pt x="158744" y="42713"/>
                    <a:pt x="158744" y="38278"/>
                    <a:pt x="161428" y="35594"/>
                  </a:cubicBezTo>
                  <a:lnTo>
                    <a:pt x="170298" y="26725"/>
                  </a:lnTo>
                  <a:cubicBezTo>
                    <a:pt x="172982" y="23924"/>
                    <a:pt x="177417" y="24041"/>
                    <a:pt x="180217" y="26725"/>
                  </a:cubicBezTo>
                  <a:cubicBezTo>
                    <a:pt x="182902" y="29526"/>
                    <a:pt x="182902" y="33960"/>
                    <a:pt x="180217" y="36645"/>
                  </a:cubicBezTo>
                  <a:lnTo>
                    <a:pt x="171348" y="45514"/>
                  </a:lnTo>
                  <a:cubicBezTo>
                    <a:pt x="169948" y="46914"/>
                    <a:pt x="168197" y="47498"/>
                    <a:pt x="166447" y="47498"/>
                  </a:cubicBezTo>
                  <a:close/>
                  <a:moveTo>
                    <a:pt x="911007" y="24507"/>
                  </a:moveTo>
                  <a:cubicBezTo>
                    <a:pt x="909257" y="24507"/>
                    <a:pt x="907389" y="23807"/>
                    <a:pt x="906106" y="22407"/>
                  </a:cubicBezTo>
                  <a:lnTo>
                    <a:pt x="897236" y="13538"/>
                  </a:lnTo>
                  <a:cubicBezTo>
                    <a:pt x="894552" y="10737"/>
                    <a:pt x="894552" y="6302"/>
                    <a:pt x="897236" y="3618"/>
                  </a:cubicBezTo>
                  <a:cubicBezTo>
                    <a:pt x="899921" y="817"/>
                    <a:pt x="904355" y="934"/>
                    <a:pt x="907156" y="3618"/>
                  </a:cubicBezTo>
                  <a:lnTo>
                    <a:pt x="916026" y="12487"/>
                  </a:lnTo>
                  <a:cubicBezTo>
                    <a:pt x="918710" y="15288"/>
                    <a:pt x="918710" y="19723"/>
                    <a:pt x="916026" y="22407"/>
                  </a:cubicBezTo>
                  <a:cubicBezTo>
                    <a:pt x="914625" y="23807"/>
                    <a:pt x="912874" y="24391"/>
                    <a:pt x="911124" y="24391"/>
                  </a:cubicBezTo>
                  <a:close/>
                  <a:moveTo>
                    <a:pt x="192821" y="21123"/>
                  </a:moveTo>
                  <a:cubicBezTo>
                    <a:pt x="191071" y="21123"/>
                    <a:pt x="189204" y="20423"/>
                    <a:pt x="187920" y="19023"/>
                  </a:cubicBezTo>
                  <a:cubicBezTo>
                    <a:pt x="185236" y="16222"/>
                    <a:pt x="185236" y="11787"/>
                    <a:pt x="187920" y="9103"/>
                  </a:cubicBezTo>
                  <a:lnTo>
                    <a:pt x="195039" y="1984"/>
                  </a:lnTo>
                  <a:cubicBezTo>
                    <a:pt x="196322" y="700"/>
                    <a:pt x="198073" y="0"/>
                    <a:pt x="199940" y="0"/>
                  </a:cubicBezTo>
                  <a:lnTo>
                    <a:pt x="202391" y="0"/>
                  </a:lnTo>
                  <a:cubicBezTo>
                    <a:pt x="206242" y="0"/>
                    <a:pt x="209393" y="3151"/>
                    <a:pt x="209393" y="7002"/>
                  </a:cubicBezTo>
                  <a:cubicBezTo>
                    <a:pt x="209393" y="10853"/>
                    <a:pt x="206475" y="13771"/>
                    <a:pt x="202858" y="14004"/>
                  </a:cubicBezTo>
                  <a:lnTo>
                    <a:pt x="197723" y="19139"/>
                  </a:lnTo>
                  <a:cubicBezTo>
                    <a:pt x="196322" y="20540"/>
                    <a:pt x="194572" y="21123"/>
                    <a:pt x="192821" y="21123"/>
                  </a:cubicBezTo>
                  <a:close/>
                  <a:moveTo>
                    <a:pt x="877397" y="15055"/>
                  </a:moveTo>
                  <a:lnTo>
                    <a:pt x="864910" y="15055"/>
                  </a:lnTo>
                  <a:cubicBezTo>
                    <a:pt x="861059" y="15055"/>
                    <a:pt x="857908" y="11904"/>
                    <a:pt x="857908" y="8052"/>
                  </a:cubicBezTo>
                  <a:cubicBezTo>
                    <a:pt x="857908" y="4201"/>
                    <a:pt x="861059" y="1050"/>
                    <a:pt x="864910" y="1050"/>
                  </a:cubicBezTo>
                  <a:lnTo>
                    <a:pt x="877397" y="1050"/>
                  </a:lnTo>
                  <a:cubicBezTo>
                    <a:pt x="881248" y="1050"/>
                    <a:pt x="884399" y="4201"/>
                    <a:pt x="884399" y="8052"/>
                  </a:cubicBezTo>
                  <a:cubicBezTo>
                    <a:pt x="884399" y="11904"/>
                    <a:pt x="881248" y="15055"/>
                    <a:pt x="877397" y="15055"/>
                  </a:cubicBezTo>
                  <a:close/>
                  <a:moveTo>
                    <a:pt x="839935" y="15055"/>
                  </a:moveTo>
                  <a:lnTo>
                    <a:pt x="827448" y="15055"/>
                  </a:lnTo>
                  <a:cubicBezTo>
                    <a:pt x="823597" y="15055"/>
                    <a:pt x="820446" y="11904"/>
                    <a:pt x="820446" y="8052"/>
                  </a:cubicBezTo>
                  <a:cubicBezTo>
                    <a:pt x="820446" y="4201"/>
                    <a:pt x="823597" y="1050"/>
                    <a:pt x="827448" y="1050"/>
                  </a:cubicBezTo>
                  <a:lnTo>
                    <a:pt x="839935" y="1050"/>
                  </a:lnTo>
                  <a:cubicBezTo>
                    <a:pt x="843787" y="1050"/>
                    <a:pt x="846938" y="4201"/>
                    <a:pt x="846938" y="8052"/>
                  </a:cubicBezTo>
                  <a:cubicBezTo>
                    <a:pt x="846938" y="11904"/>
                    <a:pt x="843787" y="15055"/>
                    <a:pt x="839935" y="15055"/>
                  </a:cubicBezTo>
                  <a:close/>
                  <a:moveTo>
                    <a:pt x="802474" y="14938"/>
                  </a:moveTo>
                  <a:lnTo>
                    <a:pt x="789987" y="14938"/>
                  </a:lnTo>
                  <a:cubicBezTo>
                    <a:pt x="786136" y="14938"/>
                    <a:pt x="782985" y="11787"/>
                    <a:pt x="782985" y="7936"/>
                  </a:cubicBezTo>
                  <a:cubicBezTo>
                    <a:pt x="782985" y="4084"/>
                    <a:pt x="786136" y="934"/>
                    <a:pt x="789987" y="934"/>
                  </a:cubicBezTo>
                  <a:lnTo>
                    <a:pt x="802474" y="934"/>
                  </a:lnTo>
                  <a:cubicBezTo>
                    <a:pt x="806325" y="934"/>
                    <a:pt x="809476" y="4084"/>
                    <a:pt x="809476" y="7936"/>
                  </a:cubicBezTo>
                  <a:cubicBezTo>
                    <a:pt x="809476" y="11787"/>
                    <a:pt x="806325" y="14938"/>
                    <a:pt x="802474" y="14938"/>
                  </a:cubicBezTo>
                  <a:close/>
                  <a:moveTo>
                    <a:pt x="764896" y="14938"/>
                  </a:moveTo>
                  <a:lnTo>
                    <a:pt x="752409" y="14938"/>
                  </a:lnTo>
                  <a:cubicBezTo>
                    <a:pt x="748558" y="14938"/>
                    <a:pt x="745407" y="11787"/>
                    <a:pt x="745407" y="7936"/>
                  </a:cubicBezTo>
                  <a:cubicBezTo>
                    <a:pt x="745407" y="4084"/>
                    <a:pt x="748558" y="934"/>
                    <a:pt x="752409" y="934"/>
                  </a:cubicBezTo>
                  <a:lnTo>
                    <a:pt x="764896" y="934"/>
                  </a:lnTo>
                  <a:cubicBezTo>
                    <a:pt x="768747" y="934"/>
                    <a:pt x="771898" y="4084"/>
                    <a:pt x="771898" y="7936"/>
                  </a:cubicBezTo>
                  <a:cubicBezTo>
                    <a:pt x="771898" y="11787"/>
                    <a:pt x="768747" y="14938"/>
                    <a:pt x="764896" y="14938"/>
                  </a:cubicBezTo>
                  <a:close/>
                  <a:moveTo>
                    <a:pt x="727435" y="14821"/>
                  </a:moveTo>
                  <a:lnTo>
                    <a:pt x="714947" y="14821"/>
                  </a:lnTo>
                  <a:cubicBezTo>
                    <a:pt x="711096" y="14821"/>
                    <a:pt x="707945" y="11670"/>
                    <a:pt x="707945" y="7819"/>
                  </a:cubicBezTo>
                  <a:cubicBezTo>
                    <a:pt x="707945" y="3968"/>
                    <a:pt x="711096" y="817"/>
                    <a:pt x="714947" y="817"/>
                  </a:cubicBezTo>
                  <a:lnTo>
                    <a:pt x="727435" y="817"/>
                  </a:lnTo>
                  <a:cubicBezTo>
                    <a:pt x="731286" y="817"/>
                    <a:pt x="734437" y="3968"/>
                    <a:pt x="734437" y="7819"/>
                  </a:cubicBezTo>
                  <a:cubicBezTo>
                    <a:pt x="734437" y="11670"/>
                    <a:pt x="731286" y="14821"/>
                    <a:pt x="727435" y="14821"/>
                  </a:cubicBezTo>
                  <a:close/>
                  <a:moveTo>
                    <a:pt x="689973" y="14821"/>
                  </a:moveTo>
                  <a:lnTo>
                    <a:pt x="677486" y="14821"/>
                  </a:lnTo>
                  <a:cubicBezTo>
                    <a:pt x="673635" y="14821"/>
                    <a:pt x="670484" y="11670"/>
                    <a:pt x="670484" y="7819"/>
                  </a:cubicBezTo>
                  <a:cubicBezTo>
                    <a:pt x="670484" y="3968"/>
                    <a:pt x="673635" y="817"/>
                    <a:pt x="677486" y="817"/>
                  </a:cubicBezTo>
                  <a:lnTo>
                    <a:pt x="689973" y="817"/>
                  </a:lnTo>
                  <a:cubicBezTo>
                    <a:pt x="693824" y="817"/>
                    <a:pt x="696975" y="3968"/>
                    <a:pt x="696975" y="7819"/>
                  </a:cubicBezTo>
                  <a:cubicBezTo>
                    <a:pt x="696975" y="11670"/>
                    <a:pt x="693824" y="14821"/>
                    <a:pt x="689973" y="14821"/>
                  </a:cubicBezTo>
                  <a:close/>
                  <a:moveTo>
                    <a:pt x="652395" y="14704"/>
                  </a:moveTo>
                  <a:lnTo>
                    <a:pt x="639908" y="14704"/>
                  </a:lnTo>
                  <a:cubicBezTo>
                    <a:pt x="636057" y="14704"/>
                    <a:pt x="632906" y="11554"/>
                    <a:pt x="632906" y="7702"/>
                  </a:cubicBezTo>
                  <a:cubicBezTo>
                    <a:pt x="632906" y="3851"/>
                    <a:pt x="636057" y="700"/>
                    <a:pt x="639908" y="700"/>
                  </a:cubicBezTo>
                  <a:lnTo>
                    <a:pt x="652395" y="700"/>
                  </a:lnTo>
                  <a:cubicBezTo>
                    <a:pt x="656246" y="700"/>
                    <a:pt x="659397" y="3851"/>
                    <a:pt x="659397" y="7702"/>
                  </a:cubicBezTo>
                  <a:cubicBezTo>
                    <a:pt x="659397" y="11554"/>
                    <a:pt x="656246" y="14704"/>
                    <a:pt x="652395" y="14704"/>
                  </a:cubicBezTo>
                  <a:close/>
                  <a:moveTo>
                    <a:pt x="614933" y="14704"/>
                  </a:moveTo>
                  <a:lnTo>
                    <a:pt x="602446" y="14704"/>
                  </a:lnTo>
                  <a:cubicBezTo>
                    <a:pt x="598595" y="14704"/>
                    <a:pt x="595444" y="11554"/>
                    <a:pt x="595444" y="7702"/>
                  </a:cubicBezTo>
                  <a:cubicBezTo>
                    <a:pt x="595444" y="3851"/>
                    <a:pt x="598595" y="700"/>
                    <a:pt x="602446" y="700"/>
                  </a:cubicBezTo>
                  <a:lnTo>
                    <a:pt x="614933" y="700"/>
                  </a:lnTo>
                  <a:cubicBezTo>
                    <a:pt x="618785" y="700"/>
                    <a:pt x="621936" y="3851"/>
                    <a:pt x="621936" y="7702"/>
                  </a:cubicBezTo>
                  <a:cubicBezTo>
                    <a:pt x="621936" y="11554"/>
                    <a:pt x="618785" y="14704"/>
                    <a:pt x="614933" y="14704"/>
                  </a:cubicBezTo>
                  <a:close/>
                  <a:moveTo>
                    <a:pt x="577472" y="14588"/>
                  </a:moveTo>
                  <a:lnTo>
                    <a:pt x="564985" y="14588"/>
                  </a:lnTo>
                  <a:cubicBezTo>
                    <a:pt x="561134" y="14588"/>
                    <a:pt x="557983" y="11437"/>
                    <a:pt x="557983" y="7586"/>
                  </a:cubicBezTo>
                  <a:cubicBezTo>
                    <a:pt x="557983" y="3734"/>
                    <a:pt x="561134" y="584"/>
                    <a:pt x="564985" y="584"/>
                  </a:cubicBezTo>
                  <a:lnTo>
                    <a:pt x="577472" y="584"/>
                  </a:lnTo>
                  <a:cubicBezTo>
                    <a:pt x="581323" y="584"/>
                    <a:pt x="584474" y="3734"/>
                    <a:pt x="584474" y="7586"/>
                  </a:cubicBezTo>
                  <a:cubicBezTo>
                    <a:pt x="584474" y="11437"/>
                    <a:pt x="581323" y="14588"/>
                    <a:pt x="577472" y="14588"/>
                  </a:cubicBezTo>
                  <a:close/>
                  <a:moveTo>
                    <a:pt x="539894" y="14588"/>
                  </a:moveTo>
                  <a:lnTo>
                    <a:pt x="527407" y="14588"/>
                  </a:lnTo>
                  <a:cubicBezTo>
                    <a:pt x="523556" y="14588"/>
                    <a:pt x="520405" y="11437"/>
                    <a:pt x="520405" y="7586"/>
                  </a:cubicBezTo>
                  <a:cubicBezTo>
                    <a:pt x="520405" y="3734"/>
                    <a:pt x="523556" y="584"/>
                    <a:pt x="527407" y="584"/>
                  </a:cubicBezTo>
                  <a:lnTo>
                    <a:pt x="539894" y="584"/>
                  </a:lnTo>
                  <a:cubicBezTo>
                    <a:pt x="543745" y="584"/>
                    <a:pt x="546896" y="3734"/>
                    <a:pt x="546896" y="7586"/>
                  </a:cubicBezTo>
                  <a:cubicBezTo>
                    <a:pt x="546896" y="11437"/>
                    <a:pt x="543745" y="14588"/>
                    <a:pt x="539894" y="14588"/>
                  </a:cubicBezTo>
                  <a:close/>
                  <a:moveTo>
                    <a:pt x="502433" y="14471"/>
                  </a:moveTo>
                  <a:lnTo>
                    <a:pt x="489945" y="14471"/>
                  </a:lnTo>
                  <a:cubicBezTo>
                    <a:pt x="486094" y="14471"/>
                    <a:pt x="482943" y="11320"/>
                    <a:pt x="482943" y="7469"/>
                  </a:cubicBezTo>
                  <a:cubicBezTo>
                    <a:pt x="482943" y="3618"/>
                    <a:pt x="486094" y="467"/>
                    <a:pt x="489945" y="467"/>
                  </a:cubicBezTo>
                  <a:lnTo>
                    <a:pt x="502433" y="467"/>
                  </a:lnTo>
                  <a:cubicBezTo>
                    <a:pt x="506284" y="467"/>
                    <a:pt x="509435" y="3618"/>
                    <a:pt x="509435" y="7469"/>
                  </a:cubicBezTo>
                  <a:cubicBezTo>
                    <a:pt x="509435" y="11320"/>
                    <a:pt x="506284" y="14471"/>
                    <a:pt x="502433" y="14471"/>
                  </a:cubicBezTo>
                  <a:close/>
                  <a:moveTo>
                    <a:pt x="464971" y="14471"/>
                  </a:moveTo>
                  <a:lnTo>
                    <a:pt x="452484" y="14471"/>
                  </a:lnTo>
                  <a:cubicBezTo>
                    <a:pt x="448633" y="14471"/>
                    <a:pt x="445482" y="11320"/>
                    <a:pt x="445482" y="7469"/>
                  </a:cubicBezTo>
                  <a:cubicBezTo>
                    <a:pt x="445482" y="3618"/>
                    <a:pt x="448633" y="467"/>
                    <a:pt x="452484" y="467"/>
                  </a:cubicBezTo>
                  <a:lnTo>
                    <a:pt x="464971" y="467"/>
                  </a:lnTo>
                  <a:cubicBezTo>
                    <a:pt x="468822" y="467"/>
                    <a:pt x="471973" y="3618"/>
                    <a:pt x="471973" y="7469"/>
                  </a:cubicBezTo>
                  <a:cubicBezTo>
                    <a:pt x="471973" y="11320"/>
                    <a:pt x="468822" y="14471"/>
                    <a:pt x="464971" y="14471"/>
                  </a:cubicBezTo>
                  <a:close/>
                  <a:moveTo>
                    <a:pt x="427393" y="14354"/>
                  </a:moveTo>
                  <a:lnTo>
                    <a:pt x="414906" y="14354"/>
                  </a:lnTo>
                  <a:cubicBezTo>
                    <a:pt x="411055" y="14354"/>
                    <a:pt x="407904" y="11203"/>
                    <a:pt x="407904" y="7352"/>
                  </a:cubicBezTo>
                  <a:cubicBezTo>
                    <a:pt x="407904" y="3501"/>
                    <a:pt x="411055" y="350"/>
                    <a:pt x="414906" y="350"/>
                  </a:cubicBezTo>
                  <a:lnTo>
                    <a:pt x="427393" y="350"/>
                  </a:lnTo>
                  <a:cubicBezTo>
                    <a:pt x="431244" y="350"/>
                    <a:pt x="434395" y="3501"/>
                    <a:pt x="434395" y="7352"/>
                  </a:cubicBezTo>
                  <a:cubicBezTo>
                    <a:pt x="434395" y="11203"/>
                    <a:pt x="431244" y="14354"/>
                    <a:pt x="427393" y="14354"/>
                  </a:cubicBezTo>
                  <a:close/>
                  <a:moveTo>
                    <a:pt x="389931" y="14354"/>
                  </a:moveTo>
                  <a:lnTo>
                    <a:pt x="377444" y="14354"/>
                  </a:lnTo>
                  <a:cubicBezTo>
                    <a:pt x="373593" y="14354"/>
                    <a:pt x="370442" y="11203"/>
                    <a:pt x="370442" y="7352"/>
                  </a:cubicBezTo>
                  <a:cubicBezTo>
                    <a:pt x="370442" y="3501"/>
                    <a:pt x="373593" y="350"/>
                    <a:pt x="377444" y="350"/>
                  </a:cubicBezTo>
                  <a:lnTo>
                    <a:pt x="389931" y="350"/>
                  </a:lnTo>
                  <a:cubicBezTo>
                    <a:pt x="393783" y="350"/>
                    <a:pt x="396934" y="3501"/>
                    <a:pt x="396934" y="7352"/>
                  </a:cubicBezTo>
                  <a:cubicBezTo>
                    <a:pt x="396934" y="11203"/>
                    <a:pt x="393783" y="14354"/>
                    <a:pt x="389931" y="14354"/>
                  </a:cubicBezTo>
                  <a:close/>
                  <a:moveTo>
                    <a:pt x="352470" y="14238"/>
                  </a:moveTo>
                  <a:lnTo>
                    <a:pt x="339983" y="14238"/>
                  </a:lnTo>
                  <a:cubicBezTo>
                    <a:pt x="336132" y="14238"/>
                    <a:pt x="332981" y="11087"/>
                    <a:pt x="332981" y="7235"/>
                  </a:cubicBezTo>
                  <a:cubicBezTo>
                    <a:pt x="332981" y="3384"/>
                    <a:pt x="336132" y="233"/>
                    <a:pt x="339983" y="233"/>
                  </a:cubicBezTo>
                  <a:lnTo>
                    <a:pt x="352470" y="233"/>
                  </a:lnTo>
                  <a:cubicBezTo>
                    <a:pt x="356321" y="233"/>
                    <a:pt x="359472" y="3384"/>
                    <a:pt x="359472" y="7235"/>
                  </a:cubicBezTo>
                  <a:cubicBezTo>
                    <a:pt x="359472" y="11087"/>
                    <a:pt x="356321" y="14238"/>
                    <a:pt x="352470" y="14238"/>
                  </a:cubicBezTo>
                  <a:close/>
                  <a:moveTo>
                    <a:pt x="314892" y="14238"/>
                  </a:moveTo>
                  <a:lnTo>
                    <a:pt x="302405" y="14238"/>
                  </a:lnTo>
                  <a:cubicBezTo>
                    <a:pt x="298554" y="14238"/>
                    <a:pt x="295403" y="11087"/>
                    <a:pt x="295403" y="7235"/>
                  </a:cubicBezTo>
                  <a:cubicBezTo>
                    <a:pt x="295403" y="3384"/>
                    <a:pt x="298554" y="233"/>
                    <a:pt x="302405" y="233"/>
                  </a:cubicBezTo>
                  <a:lnTo>
                    <a:pt x="314892" y="233"/>
                  </a:lnTo>
                  <a:cubicBezTo>
                    <a:pt x="318743" y="233"/>
                    <a:pt x="321894" y="3384"/>
                    <a:pt x="321894" y="7235"/>
                  </a:cubicBezTo>
                  <a:cubicBezTo>
                    <a:pt x="321894" y="11087"/>
                    <a:pt x="318743" y="14238"/>
                    <a:pt x="314892" y="14238"/>
                  </a:cubicBezTo>
                  <a:close/>
                  <a:moveTo>
                    <a:pt x="277431" y="14121"/>
                  </a:moveTo>
                  <a:lnTo>
                    <a:pt x="264943" y="14121"/>
                  </a:lnTo>
                  <a:cubicBezTo>
                    <a:pt x="261092" y="14121"/>
                    <a:pt x="257941" y="10970"/>
                    <a:pt x="257941" y="7119"/>
                  </a:cubicBezTo>
                  <a:cubicBezTo>
                    <a:pt x="257941" y="3268"/>
                    <a:pt x="261092" y="117"/>
                    <a:pt x="264943" y="117"/>
                  </a:cubicBezTo>
                  <a:lnTo>
                    <a:pt x="277431" y="117"/>
                  </a:lnTo>
                  <a:cubicBezTo>
                    <a:pt x="281282" y="117"/>
                    <a:pt x="284433" y="3268"/>
                    <a:pt x="284433" y="7119"/>
                  </a:cubicBezTo>
                  <a:cubicBezTo>
                    <a:pt x="284433" y="10970"/>
                    <a:pt x="281282" y="14121"/>
                    <a:pt x="277431" y="14121"/>
                  </a:cubicBezTo>
                  <a:close/>
                  <a:moveTo>
                    <a:pt x="239969" y="14121"/>
                  </a:moveTo>
                  <a:lnTo>
                    <a:pt x="227482" y="14121"/>
                  </a:lnTo>
                  <a:cubicBezTo>
                    <a:pt x="223631" y="14121"/>
                    <a:pt x="220480" y="10970"/>
                    <a:pt x="220480" y="7119"/>
                  </a:cubicBezTo>
                  <a:cubicBezTo>
                    <a:pt x="220480" y="3268"/>
                    <a:pt x="223631" y="117"/>
                    <a:pt x="227482" y="117"/>
                  </a:cubicBezTo>
                  <a:lnTo>
                    <a:pt x="239969" y="117"/>
                  </a:lnTo>
                  <a:cubicBezTo>
                    <a:pt x="243820" y="117"/>
                    <a:pt x="246971" y="3268"/>
                    <a:pt x="246971" y="7119"/>
                  </a:cubicBezTo>
                  <a:cubicBezTo>
                    <a:pt x="246971" y="10970"/>
                    <a:pt x="243820" y="14121"/>
                    <a:pt x="239969" y="14121"/>
                  </a:cubicBezTo>
                  <a:close/>
                </a:path>
              </a:pathLst>
            </a:custGeom>
            <a:solidFill>
              <a:srgbClr val="000000"/>
            </a:solidFill>
            <a:ln w="11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6" name="Free-form: Shape 105">
              <a:extLst>
                <a:ext uri="{FF2B5EF4-FFF2-40B4-BE49-F238E27FC236}">
                  <a16:creationId xmlns:a16="http://schemas.microsoft.com/office/drawing/2014/main" id="{BED9E09A-8F59-4498-6FDE-248674DB4EEE}"/>
                </a:ext>
              </a:extLst>
            </p:cNvPr>
            <p:cNvSpPr/>
            <p:nvPr/>
          </p:nvSpPr>
          <p:spPr>
            <a:xfrm>
              <a:off x="5088509" y="2468311"/>
              <a:ext cx="922793" cy="384300"/>
            </a:xfrm>
            <a:custGeom>
              <a:avLst/>
              <a:gdLst>
                <a:gd name="connsiteX0" fmla="*/ 915763 w 922793"/>
                <a:gd name="connsiteY0" fmla="*/ 384300 h 384300"/>
                <a:gd name="connsiteX1" fmla="*/ 910861 w 922793"/>
                <a:gd name="connsiteY1" fmla="*/ 382200 h 384300"/>
                <a:gd name="connsiteX2" fmla="*/ 901992 w 922793"/>
                <a:gd name="connsiteY2" fmla="*/ 373330 h 384300"/>
                <a:gd name="connsiteX3" fmla="*/ 901992 w 922793"/>
                <a:gd name="connsiteY3" fmla="*/ 363411 h 384300"/>
                <a:gd name="connsiteX4" fmla="*/ 911911 w 922793"/>
                <a:gd name="connsiteY4" fmla="*/ 363411 h 384300"/>
                <a:gd name="connsiteX5" fmla="*/ 920781 w 922793"/>
                <a:gd name="connsiteY5" fmla="*/ 372280 h 384300"/>
                <a:gd name="connsiteX6" fmla="*/ 920781 w 922793"/>
                <a:gd name="connsiteY6" fmla="*/ 382200 h 384300"/>
                <a:gd name="connsiteX7" fmla="*/ 915879 w 922793"/>
                <a:gd name="connsiteY7" fmla="*/ 384184 h 384300"/>
                <a:gd name="connsiteX8" fmla="*/ 889271 w 922793"/>
                <a:gd name="connsiteY8" fmla="*/ 357692 h 384300"/>
                <a:gd name="connsiteX9" fmla="*/ 884253 w 922793"/>
                <a:gd name="connsiteY9" fmla="*/ 355592 h 384300"/>
                <a:gd name="connsiteX10" fmla="*/ 875384 w 922793"/>
                <a:gd name="connsiteY10" fmla="*/ 346722 h 384300"/>
                <a:gd name="connsiteX11" fmla="*/ 875384 w 922793"/>
                <a:gd name="connsiteY11" fmla="*/ 336803 h 384300"/>
                <a:gd name="connsiteX12" fmla="*/ 885303 w 922793"/>
                <a:gd name="connsiteY12" fmla="*/ 336803 h 384300"/>
                <a:gd name="connsiteX13" fmla="*/ 894173 w 922793"/>
                <a:gd name="connsiteY13" fmla="*/ 345672 h 384300"/>
                <a:gd name="connsiteX14" fmla="*/ 894173 w 922793"/>
                <a:gd name="connsiteY14" fmla="*/ 355592 h 384300"/>
                <a:gd name="connsiteX15" fmla="*/ 889271 w 922793"/>
                <a:gd name="connsiteY15" fmla="*/ 357576 h 384300"/>
                <a:gd name="connsiteX16" fmla="*/ 862780 w 922793"/>
                <a:gd name="connsiteY16" fmla="*/ 331084 h 384300"/>
                <a:gd name="connsiteX17" fmla="*/ 857878 w 922793"/>
                <a:gd name="connsiteY17" fmla="*/ 328984 h 384300"/>
                <a:gd name="connsiteX18" fmla="*/ 849009 w 922793"/>
                <a:gd name="connsiteY18" fmla="*/ 320114 h 384300"/>
                <a:gd name="connsiteX19" fmla="*/ 849009 w 922793"/>
                <a:gd name="connsiteY19" fmla="*/ 310194 h 384300"/>
                <a:gd name="connsiteX20" fmla="*/ 858929 w 922793"/>
                <a:gd name="connsiteY20" fmla="*/ 310194 h 384300"/>
                <a:gd name="connsiteX21" fmla="*/ 867798 w 922793"/>
                <a:gd name="connsiteY21" fmla="*/ 319064 h 384300"/>
                <a:gd name="connsiteX22" fmla="*/ 867798 w 922793"/>
                <a:gd name="connsiteY22" fmla="*/ 328984 h 384300"/>
                <a:gd name="connsiteX23" fmla="*/ 862896 w 922793"/>
                <a:gd name="connsiteY23" fmla="*/ 330968 h 384300"/>
                <a:gd name="connsiteX24" fmla="*/ 836405 w 922793"/>
                <a:gd name="connsiteY24" fmla="*/ 304476 h 384300"/>
                <a:gd name="connsiteX25" fmla="*/ 831387 w 922793"/>
                <a:gd name="connsiteY25" fmla="*/ 302375 h 384300"/>
                <a:gd name="connsiteX26" fmla="*/ 822517 w 922793"/>
                <a:gd name="connsiteY26" fmla="*/ 293506 h 384300"/>
                <a:gd name="connsiteX27" fmla="*/ 822517 w 922793"/>
                <a:gd name="connsiteY27" fmla="*/ 283586 h 384300"/>
                <a:gd name="connsiteX28" fmla="*/ 832437 w 922793"/>
                <a:gd name="connsiteY28" fmla="*/ 283586 h 384300"/>
                <a:gd name="connsiteX29" fmla="*/ 841307 w 922793"/>
                <a:gd name="connsiteY29" fmla="*/ 292456 h 384300"/>
                <a:gd name="connsiteX30" fmla="*/ 841307 w 922793"/>
                <a:gd name="connsiteY30" fmla="*/ 302375 h 384300"/>
                <a:gd name="connsiteX31" fmla="*/ 836405 w 922793"/>
                <a:gd name="connsiteY31" fmla="*/ 304359 h 384300"/>
                <a:gd name="connsiteX32" fmla="*/ 809914 w 922793"/>
                <a:gd name="connsiteY32" fmla="*/ 277868 h 384300"/>
                <a:gd name="connsiteX33" fmla="*/ 805012 w 922793"/>
                <a:gd name="connsiteY33" fmla="*/ 275767 h 384300"/>
                <a:gd name="connsiteX34" fmla="*/ 796143 w 922793"/>
                <a:gd name="connsiteY34" fmla="*/ 266898 h 384300"/>
                <a:gd name="connsiteX35" fmla="*/ 796143 w 922793"/>
                <a:gd name="connsiteY35" fmla="*/ 256978 h 384300"/>
                <a:gd name="connsiteX36" fmla="*/ 806062 w 922793"/>
                <a:gd name="connsiteY36" fmla="*/ 256978 h 384300"/>
                <a:gd name="connsiteX37" fmla="*/ 814932 w 922793"/>
                <a:gd name="connsiteY37" fmla="*/ 265848 h 384300"/>
                <a:gd name="connsiteX38" fmla="*/ 814932 w 922793"/>
                <a:gd name="connsiteY38" fmla="*/ 275767 h 384300"/>
                <a:gd name="connsiteX39" fmla="*/ 810030 w 922793"/>
                <a:gd name="connsiteY39" fmla="*/ 277751 h 384300"/>
                <a:gd name="connsiteX40" fmla="*/ 783422 w 922793"/>
                <a:gd name="connsiteY40" fmla="*/ 251377 h 384300"/>
                <a:gd name="connsiteX41" fmla="*/ 778404 w 922793"/>
                <a:gd name="connsiteY41" fmla="*/ 249276 h 384300"/>
                <a:gd name="connsiteX42" fmla="*/ 769535 w 922793"/>
                <a:gd name="connsiteY42" fmla="*/ 240407 h 384300"/>
                <a:gd name="connsiteX43" fmla="*/ 769535 w 922793"/>
                <a:gd name="connsiteY43" fmla="*/ 230487 h 384300"/>
                <a:gd name="connsiteX44" fmla="*/ 779454 w 922793"/>
                <a:gd name="connsiteY44" fmla="*/ 230487 h 384300"/>
                <a:gd name="connsiteX45" fmla="*/ 788324 w 922793"/>
                <a:gd name="connsiteY45" fmla="*/ 239356 h 384300"/>
                <a:gd name="connsiteX46" fmla="*/ 788324 w 922793"/>
                <a:gd name="connsiteY46" fmla="*/ 249276 h 384300"/>
                <a:gd name="connsiteX47" fmla="*/ 783422 w 922793"/>
                <a:gd name="connsiteY47" fmla="*/ 251260 h 384300"/>
                <a:gd name="connsiteX48" fmla="*/ 757048 w 922793"/>
                <a:gd name="connsiteY48" fmla="*/ 224768 h 384300"/>
                <a:gd name="connsiteX49" fmla="*/ 752146 w 922793"/>
                <a:gd name="connsiteY49" fmla="*/ 222668 h 384300"/>
                <a:gd name="connsiteX50" fmla="*/ 743277 w 922793"/>
                <a:gd name="connsiteY50" fmla="*/ 213798 h 384300"/>
                <a:gd name="connsiteX51" fmla="*/ 743277 w 922793"/>
                <a:gd name="connsiteY51" fmla="*/ 203879 h 384300"/>
                <a:gd name="connsiteX52" fmla="*/ 753196 w 922793"/>
                <a:gd name="connsiteY52" fmla="*/ 203879 h 384300"/>
                <a:gd name="connsiteX53" fmla="*/ 762066 w 922793"/>
                <a:gd name="connsiteY53" fmla="*/ 212748 h 384300"/>
                <a:gd name="connsiteX54" fmla="*/ 762066 w 922793"/>
                <a:gd name="connsiteY54" fmla="*/ 222668 h 384300"/>
                <a:gd name="connsiteX55" fmla="*/ 757164 w 922793"/>
                <a:gd name="connsiteY55" fmla="*/ 224652 h 384300"/>
                <a:gd name="connsiteX56" fmla="*/ 727522 w 922793"/>
                <a:gd name="connsiteY56" fmla="*/ 205396 h 384300"/>
                <a:gd name="connsiteX57" fmla="*/ 715035 w 922793"/>
                <a:gd name="connsiteY57" fmla="*/ 205396 h 384300"/>
                <a:gd name="connsiteX58" fmla="*/ 708033 w 922793"/>
                <a:gd name="connsiteY58" fmla="*/ 198394 h 384300"/>
                <a:gd name="connsiteX59" fmla="*/ 715035 w 922793"/>
                <a:gd name="connsiteY59" fmla="*/ 191392 h 384300"/>
                <a:gd name="connsiteX60" fmla="*/ 727522 w 922793"/>
                <a:gd name="connsiteY60" fmla="*/ 191392 h 384300"/>
                <a:gd name="connsiteX61" fmla="*/ 734524 w 922793"/>
                <a:gd name="connsiteY61" fmla="*/ 198394 h 384300"/>
                <a:gd name="connsiteX62" fmla="*/ 727522 w 922793"/>
                <a:gd name="connsiteY62" fmla="*/ 205396 h 384300"/>
                <a:gd name="connsiteX63" fmla="*/ 690060 w 922793"/>
                <a:gd name="connsiteY63" fmla="*/ 205396 h 384300"/>
                <a:gd name="connsiteX64" fmla="*/ 677573 w 922793"/>
                <a:gd name="connsiteY64" fmla="*/ 205396 h 384300"/>
                <a:gd name="connsiteX65" fmla="*/ 670571 w 922793"/>
                <a:gd name="connsiteY65" fmla="*/ 198394 h 384300"/>
                <a:gd name="connsiteX66" fmla="*/ 677573 w 922793"/>
                <a:gd name="connsiteY66" fmla="*/ 191392 h 384300"/>
                <a:gd name="connsiteX67" fmla="*/ 690060 w 922793"/>
                <a:gd name="connsiteY67" fmla="*/ 191392 h 384300"/>
                <a:gd name="connsiteX68" fmla="*/ 697063 w 922793"/>
                <a:gd name="connsiteY68" fmla="*/ 198394 h 384300"/>
                <a:gd name="connsiteX69" fmla="*/ 690060 w 922793"/>
                <a:gd name="connsiteY69" fmla="*/ 205396 h 384300"/>
                <a:gd name="connsiteX70" fmla="*/ 652599 w 922793"/>
                <a:gd name="connsiteY70" fmla="*/ 205396 h 384300"/>
                <a:gd name="connsiteX71" fmla="*/ 640112 w 922793"/>
                <a:gd name="connsiteY71" fmla="*/ 205396 h 384300"/>
                <a:gd name="connsiteX72" fmla="*/ 633110 w 922793"/>
                <a:gd name="connsiteY72" fmla="*/ 198394 h 384300"/>
                <a:gd name="connsiteX73" fmla="*/ 640112 w 922793"/>
                <a:gd name="connsiteY73" fmla="*/ 191392 h 384300"/>
                <a:gd name="connsiteX74" fmla="*/ 652599 w 922793"/>
                <a:gd name="connsiteY74" fmla="*/ 191392 h 384300"/>
                <a:gd name="connsiteX75" fmla="*/ 659601 w 922793"/>
                <a:gd name="connsiteY75" fmla="*/ 198394 h 384300"/>
                <a:gd name="connsiteX76" fmla="*/ 652599 w 922793"/>
                <a:gd name="connsiteY76" fmla="*/ 205396 h 384300"/>
                <a:gd name="connsiteX77" fmla="*/ 615021 w 922793"/>
                <a:gd name="connsiteY77" fmla="*/ 205396 h 384300"/>
                <a:gd name="connsiteX78" fmla="*/ 602534 w 922793"/>
                <a:gd name="connsiteY78" fmla="*/ 205396 h 384300"/>
                <a:gd name="connsiteX79" fmla="*/ 595532 w 922793"/>
                <a:gd name="connsiteY79" fmla="*/ 198394 h 384300"/>
                <a:gd name="connsiteX80" fmla="*/ 602534 w 922793"/>
                <a:gd name="connsiteY80" fmla="*/ 191392 h 384300"/>
                <a:gd name="connsiteX81" fmla="*/ 615021 w 922793"/>
                <a:gd name="connsiteY81" fmla="*/ 191392 h 384300"/>
                <a:gd name="connsiteX82" fmla="*/ 622023 w 922793"/>
                <a:gd name="connsiteY82" fmla="*/ 198394 h 384300"/>
                <a:gd name="connsiteX83" fmla="*/ 615021 w 922793"/>
                <a:gd name="connsiteY83" fmla="*/ 205396 h 384300"/>
                <a:gd name="connsiteX84" fmla="*/ 577560 w 922793"/>
                <a:gd name="connsiteY84" fmla="*/ 205396 h 384300"/>
                <a:gd name="connsiteX85" fmla="*/ 565072 w 922793"/>
                <a:gd name="connsiteY85" fmla="*/ 205396 h 384300"/>
                <a:gd name="connsiteX86" fmla="*/ 558070 w 922793"/>
                <a:gd name="connsiteY86" fmla="*/ 198394 h 384300"/>
                <a:gd name="connsiteX87" fmla="*/ 565072 w 922793"/>
                <a:gd name="connsiteY87" fmla="*/ 191392 h 384300"/>
                <a:gd name="connsiteX88" fmla="*/ 577560 w 922793"/>
                <a:gd name="connsiteY88" fmla="*/ 191392 h 384300"/>
                <a:gd name="connsiteX89" fmla="*/ 584562 w 922793"/>
                <a:gd name="connsiteY89" fmla="*/ 198394 h 384300"/>
                <a:gd name="connsiteX90" fmla="*/ 577560 w 922793"/>
                <a:gd name="connsiteY90" fmla="*/ 205396 h 384300"/>
                <a:gd name="connsiteX91" fmla="*/ 540098 w 922793"/>
                <a:gd name="connsiteY91" fmla="*/ 205396 h 384300"/>
                <a:gd name="connsiteX92" fmla="*/ 527611 w 922793"/>
                <a:gd name="connsiteY92" fmla="*/ 205396 h 384300"/>
                <a:gd name="connsiteX93" fmla="*/ 520609 w 922793"/>
                <a:gd name="connsiteY93" fmla="*/ 198394 h 384300"/>
                <a:gd name="connsiteX94" fmla="*/ 527611 w 922793"/>
                <a:gd name="connsiteY94" fmla="*/ 191392 h 384300"/>
                <a:gd name="connsiteX95" fmla="*/ 540098 w 922793"/>
                <a:gd name="connsiteY95" fmla="*/ 191392 h 384300"/>
                <a:gd name="connsiteX96" fmla="*/ 547100 w 922793"/>
                <a:gd name="connsiteY96" fmla="*/ 198394 h 384300"/>
                <a:gd name="connsiteX97" fmla="*/ 540098 w 922793"/>
                <a:gd name="connsiteY97" fmla="*/ 205396 h 384300"/>
                <a:gd name="connsiteX98" fmla="*/ 502520 w 922793"/>
                <a:gd name="connsiteY98" fmla="*/ 205396 h 384300"/>
                <a:gd name="connsiteX99" fmla="*/ 490033 w 922793"/>
                <a:gd name="connsiteY99" fmla="*/ 205396 h 384300"/>
                <a:gd name="connsiteX100" fmla="*/ 483031 w 922793"/>
                <a:gd name="connsiteY100" fmla="*/ 198394 h 384300"/>
                <a:gd name="connsiteX101" fmla="*/ 490033 w 922793"/>
                <a:gd name="connsiteY101" fmla="*/ 191392 h 384300"/>
                <a:gd name="connsiteX102" fmla="*/ 502520 w 922793"/>
                <a:gd name="connsiteY102" fmla="*/ 191392 h 384300"/>
                <a:gd name="connsiteX103" fmla="*/ 509522 w 922793"/>
                <a:gd name="connsiteY103" fmla="*/ 198394 h 384300"/>
                <a:gd name="connsiteX104" fmla="*/ 502520 w 922793"/>
                <a:gd name="connsiteY104" fmla="*/ 205396 h 384300"/>
                <a:gd name="connsiteX105" fmla="*/ 465058 w 922793"/>
                <a:gd name="connsiteY105" fmla="*/ 205396 h 384300"/>
                <a:gd name="connsiteX106" fmla="*/ 452571 w 922793"/>
                <a:gd name="connsiteY106" fmla="*/ 205396 h 384300"/>
                <a:gd name="connsiteX107" fmla="*/ 445569 w 922793"/>
                <a:gd name="connsiteY107" fmla="*/ 198394 h 384300"/>
                <a:gd name="connsiteX108" fmla="*/ 452571 w 922793"/>
                <a:gd name="connsiteY108" fmla="*/ 191392 h 384300"/>
                <a:gd name="connsiteX109" fmla="*/ 465058 w 922793"/>
                <a:gd name="connsiteY109" fmla="*/ 191392 h 384300"/>
                <a:gd name="connsiteX110" fmla="*/ 472061 w 922793"/>
                <a:gd name="connsiteY110" fmla="*/ 198394 h 384300"/>
                <a:gd name="connsiteX111" fmla="*/ 465058 w 922793"/>
                <a:gd name="connsiteY111" fmla="*/ 205396 h 384300"/>
                <a:gd name="connsiteX112" fmla="*/ 427597 w 922793"/>
                <a:gd name="connsiteY112" fmla="*/ 205396 h 384300"/>
                <a:gd name="connsiteX113" fmla="*/ 415110 w 922793"/>
                <a:gd name="connsiteY113" fmla="*/ 205396 h 384300"/>
                <a:gd name="connsiteX114" fmla="*/ 408108 w 922793"/>
                <a:gd name="connsiteY114" fmla="*/ 198394 h 384300"/>
                <a:gd name="connsiteX115" fmla="*/ 415110 w 922793"/>
                <a:gd name="connsiteY115" fmla="*/ 191392 h 384300"/>
                <a:gd name="connsiteX116" fmla="*/ 427597 w 922793"/>
                <a:gd name="connsiteY116" fmla="*/ 191392 h 384300"/>
                <a:gd name="connsiteX117" fmla="*/ 434599 w 922793"/>
                <a:gd name="connsiteY117" fmla="*/ 198394 h 384300"/>
                <a:gd name="connsiteX118" fmla="*/ 427597 w 922793"/>
                <a:gd name="connsiteY118" fmla="*/ 205396 h 384300"/>
                <a:gd name="connsiteX119" fmla="*/ 390019 w 922793"/>
                <a:gd name="connsiteY119" fmla="*/ 205396 h 384300"/>
                <a:gd name="connsiteX120" fmla="*/ 377532 w 922793"/>
                <a:gd name="connsiteY120" fmla="*/ 205396 h 384300"/>
                <a:gd name="connsiteX121" fmla="*/ 370530 w 922793"/>
                <a:gd name="connsiteY121" fmla="*/ 198394 h 384300"/>
                <a:gd name="connsiteX122" fmla="*/ 377532 w 922793"/>
                <a:gd name="connsiteY122" fmla="*/ 191392 h 384300"/>
                <a:gd name="connsiteX123" fmla="*/ 390019 w 922793"/>
                <a:gd name="connsiteY123" fmla="*/ 191392 h 384300"/>
                <a:gd name="connsiteX124" fmla="*/ 397021 w 922793"/>
                <a:gd name="connsiteY124" fmla="*/ 198394 h 384300"/>
                <a:gd name="connsiteX125" fmla="*/ 390019 w 922793"/>
                <a:gd name="connsiteY125" fmla="*/ 205396 h 384300"/>
                <a:gd name="connsiteX126" fmla="*/ 352558 w 922793"/>
                <a:gd name="connsiteY126" fmla="*/ 205396 h 384300"/>
                <a:gd name="connsiteX127" fmla="*/ 340070 w 922793"/>
                <a:gd name="connsiteY127" fmla="*/ 205396 h 384300"/>
                <a:gd name="connsiteX128" fmla="*/ 333068 w 922793"/>
                <a:gd name="connsiteY128" fmla="*/ 198394 h 384300"/>
                <a:gd name="connsiteX129" fmla="*/ 340070 w 922793"/>
                <a:gd name="connsiteY129" fmla="*/ 191392 h 384300"/>
                <a:gd name="connsiteX130" fmla="*/ 352558 w 922793"/>
                <a:gd name="connsiteY130" fmla="*/ 191392 h 384300"/>
                <a:gd name="connsiteX131" fmla="*/ 359560 w 922793"/>
                <a:gd name="connsiteY131" fmla="*/ 198394 h 384300"/>
                <a:gd name="connsiteX132" fmla="*/ 352558 w 922793"/>
                <a:gd name="connsiteY132" fmla="*/ 205396 h 384300"/>
                <a:gd name="connsiteX133" fmla="*/ 315096 w 922793"/>
                <a:gd name="connsiteY133" fmla="*/ 205396 h 384300"/>
                <a:gd name="connsiteX134" fmla="*/ 309728 w 922793"/>
                <a:gd name="connsiteY134" fmla="*/ 205396 h 384300"/>
                <a:gd name="connsiteX135" fmla="*/ 304826 w 922793"/>
                <a:gd name="connsiteY135" fmla="*/ 203295 h 384300"/>
                <a:gd name="connsiteX136" fmla="*/ 299808 w 922793"/>
                <a:gd name="connsiteY136" fmla="*/ 198160 h 384300"/>
                <a:gd name="connsiteX137" fmla="*/ 299808 w 922793"/>
                <a:gd name="connsiteY137" fmla="*/ 188241 h 384300"/>
                <a:gd name="connsiteX138" fmla="*/ 309728 w 922793"/>
                <a:gd name="connsiteY138" fmla="*/ 188241 h 384300"/>
                <a:gd name="connsiteX139" fmla="*/ 312762 w 922793"/>
                <a:gd name="connsiteY139" fmla="*/ 191275 h 384300"/>
                <a:gd name="connsiteX140" fmla="*/ 315213 w 922793"/>
                <a:gd name="connsiteY140" fmla="*/ 191275 h 384300"/>
                <a:gd name="connsiteX141" fmla="*/ 322215 w 922793"/>
                <a:gd name="connsiteY141" fmla="*/ 198277 h 384300"/>
                <a:gd name="connsiteX142" fmla="*/ 315213 w 922793"/>
                <a:gd name="connsiteY142" fmla="*/ 205279 h 384300"/>
                <a:gd name="connsiteX143" fmla="*/ 287087 w 922793"/>
                <a:gd name="connsiteY143" fmla="*/ 182522 h 384300"/>
                <a:gd name="connsiteX144" fmla="*/ 282069 w 922793"/>
                <a:gd name="connsiteY144" fmla="*/ 180422 h 384300"/>
                <a:gd name="connsiteX145" fmla="*/ 273200 w 922793"/>
                <a:gd name="connsiteY145" fmla="*/ 171552 h 384300"/>
                <a:gd name="connsiteX146" fmla="*/ 273200 w 922793"/>
                <a:gd name="connsiteY146" fmla="*/ 161633 h 384300"/>
                <a:gd name="connsiteX147" fmla="*/ 283120 w 922793"/>
                <a:gd name="connsiteY147" fmla="*/ 161633 h 384300"/>
                <a:gd name="connsiteX148" fmla="*/ 291989 w 922793"/>
                <a:gd name="connsiteY148" fmla="*/ 170502 h 384300"/>
                <a:gd name="connsiteX149" fmla="*/ 291989 w 922793"/>
                <a:gd name="connsiteY149" fmla="*/ 180422 h 384300"/>
                <a:gd name="connsiteX150" fmla="*/ 287087 w 922793"/>
                <a:gd name="connsiteY150" fmla="*/ 182406 h 384300"/>
                <a:gd name="connsiteX151" fmla="*/ 260596 w 922793"/>
                <a:gd name="connsiteY151" fmla="*/ 155914 h 384300"/>
                <a:gd name="connsiteX152" fmla="*/ 255694 w 922793"/>
                <a:gd name="connsiteY152" fmla="*/ 153813 h 384300"/>
                <a:gd name="connsiteX153" fmla="*/ 246825 w 922793"/>
                <a:gd name="connsiteY153" fmla="*/ 144944 h 384300"/>
                <a:gd name="connsiteX154" fmla="*/ 246825 w 922793"/>
                <a:gd name="connsiteY154" fmla="*/ 135024 h 384300"/>
                <a:gd name="connsiteX155" fmla="*/ 256745 w 922793"/>
                <a:gd name="connsiteY155" fmla="*/ 135024 h 384300"/>
                <a:gd name="connsiteX156" fmla="*/ 265614 w 922793"/>
                <a:gd name="connsiteY156" fmla="*/ 143894 h 384300"/>
                <a:gd name="connsiteX157" fmla="*/ 265614 w 922793"/>
                <a:gd name="connsiteY157" fmla="*/ 153813 h 384300"/>
                <a:gd name="connsiteX158" fmla="*/ 260713 w 922793"/>
                <a:gd name="connsiteY158" fmla="*/ 155797 h 384300"/>
                <a:gd name="connsiteX159" fmla="*/ 234105 w 922793"/>
                <a:gd name="connsiteY159" fmla="*/ 129306 h 384300"/>
                <a:gd name="connsiteX160" fmla="*/ 229086 w 922793"/>
                <a:gd name="connsiteY160" fmla="*/ 127205 h 384300"/>
                <a:gd name="connsiteX161" fmla="*/ 220217 w 922793"/>
                <a:gd name="connsiteY161" fmla="*/ 118336 h 384300"/>
                <a:gd name="connsiteX162" fmla="*/ 220217 w 922793"/>
                <a:gd name="connsiteY162" fmla="*/ 108416 h 384300"/>
                <a:gd name="connsiteX163" fmla="*/ 230137 w 922793"/>
                <a:gd name="connsiteY163" fmla="*/ 108416 h 384300"/>
                <a:gd name="connsiteX164" fmla="*/ 239006 w 922793"/>
                <a:gd name="connsiteY164" fmla="*/ 117286 h 384300"/>
                <a:gd name="connsiteX165" fmla="*/ 239006 w 922793"/>
                <a:gd name="connsiteY165" fmla="*/ 127205 h 384300"/>
                <a:gd name="connsiteX166" fmla="*/ 234105 w 922793"/>
                <a:gd name="connsiteY166" fmla="*/ 129189 h 384300"/>
                <a:gd name="connsiteX167" fmla="*/ 207730 w 922793"/>
                <a:gd name="connsiteY167" fmla="*/ 102815 h 384300"/>
                <a:gd name="connsiteX168" fmla="*/ 202712 w 922793"/>
                <a:gd name="connsiteY168" fmla="*/ 100714 h 384300"/>
                <a:gd name="connsiteX169" fmla="*/ 193959 w 922793"/>
                <a:gd name="connsiteY169" fmla="*/ 91845 h 384300"/>
                <a:gd name="connsiteX170" fmla="*/ 193959 w 922793"/>
                <a:gd name="connsiteY170" fmla="*/ 81925 h 384300"/>
                <a:gd name="connsiteX171" fmla="*/ 203879 w 922793"/>
                <a:gd name="connsiteY171" fmla="*/ 81925 h 384300"/>
                <a:gd name="connsiteX172" fmla="*/ 212632 w 922793"/>
                <a:gd name="connsiteY172" fmla="*/ 90794 h 384300"/>
                <a:gd name="connsiteX173" fmla="*/ 212632 w 922793"/>
                <a:gd name="connsiteY173" fmla="*/ 100714 h 384300"/>
                <a:gd name="connsiteX174" fmla="*/ 207730 w 922793"/>
                <a:gd name="connsiteY174" fmla="*/ 102698 h 384300"/>
                <a:gd name="connsiteX175" fmla="*/ 181239 w 922793"/>
                <a:gd name="connsiteY175" fmla="*/ 76207 h 384300"/>
                <a:gd name="connsiteX176" fmla="*/ 176220 w 922793"/>
                <a:gd name="connsiteY176" fmla="*/ 74106 h 384300"/>
                <a:gd name="connsiteX177" fmla="*/ 167467 w 922793"/>
                <a:gd name="connsiteY177" fmla="*/ 65237 h 384300"/>
                <a:gd name="connsiteX178" fmla="*/ 167467 w 922793"/>
                <a:gd name="connsiteY178" fmla="*/ 55317 h 384300"/>
                <a:gd name="connsiteX179" fmla="*/ 177387 w 922793"/>
                <a:gd name="connsiteY179" fmla="*/ 55317 h 384300"/>
                <a:gd name="connsiteX180" fmla="*/ 186140 w 922793"/>
                <a:gd name="connsiteY180" fmla="*/ 64186 h 384300"/>
                <a:gd name="connsiteX181" fmla="*/ 186140 w 922793"/>
                <a:gd name="connsiteY181" fmla="*/ 74106 h 384300"/>
                <a:gd name="connsiteX182" fmla="*/ 181239 w 922793"/>
                <a:gd name="connsiteY182" fmla="*/ 76090 h 384300"/>
                <a:gd name="connsiteX183" fmla="*/ 154747 w 922793"/>
                <a:gd name="connsiteY183" fmla="*/ 49598 h 384300"/>
                <a:gd name="connsiteX184" fmla="*/ 149729 w 922793"/>
                <a:gd name="connsiteY184" fmla="*/ 47498 h 384300"/>
                <a:gd name="connsiteX185" fmla="*/ 140976 w 922793"/>
                <a:gd name="connsiteY185" fmla="*/ 38628 h 384300"/>
                <a:gd name="connsiteX186" fmla="*/ 140976 w 922793"/>
                <a:gd name="connsiteY186" fmla="*/ 28709 h 384300"/>
                <a:gd name="connsiteX187" fmla="*/ 150896 w 922793"/>
                <a:gd name="connsiteY187" fmla="*/ 28709 h 384300"/>
                <a:gd name="connsiteX188" fmla="*/ 159649 w 922793"/>
                <a:gd name="connsiteY188" fmla="*/ 37578 h 384300"/>
                <a:gd name="connsiteX189" fmla="*/ 159649 w 922793"/>
                <a:gd name="connsiteY189" fmla="*/ 47498 h 384300"/>
                <a:gd name="connsiteX190" fmla="*/ 154747 w 922793"/>
                <a:gd name="connsiteY190" fmla="*/ 49482 h 384300"/>
                <a:gd name="connsiteX191" fmla="*/ 128373 w 922793"/>
                <a:gd name="connsiteY191" fmla="*/ 22990 h 384300"/>
                <a:gd name="connsiteX192" fmla="*/ 123354 w 922793"/>
                <a:gd name="connsiteY192" fmla="*/ 20890 h 384300"/>
                <a:gd name="connsiteX193" fmla="*/ 114601 w 922793"/>
                <a:gd name="connsiteY193" fmla="*/ 12020 h 384300"/>
                <a:gd name="connsiteX194" fmla="*/ 114601 w 922793"/>
                <a:gd name="connsiteY194" fmla="*/ 2101 h 384300"/>
                <a:gd name="connsiteX195" fmla="*/ 124521 w 922793"/>
                <a:gd name="connsiteY195" fmla="*/ 2101 h 384300"/>
                <a:gd name="connsiteX196" fmla="*/ 133274 w 922793"/>
                <a:gd name="connsiteY196" fmla="*/ 10970 h 384300"/>
                <a:gd name="connsiteX197" fmla="*/ 133274 w 922793"/>
                <a:gd name="connsiteY197" fmla="*/ 20890 h 384300"/>
                <a:gd name="connsiteX198" fmla="*/ 128373 w 922793"/>
                <a:gd name="connsiteY198" fmla="*/ 22874 h 384300"/>
                <a:gd name="connsiteX199" fmla="*/ 94529 w 922793"/>
                <a:gd name="connsiteY199" fmla="*/ 14121 h 384300"/>
                <a:gd name="connsiteX200" fmla="*/ 82042 w 922793"/>
                <a:gd name="connsiteY200" fmla="*/ 14121 h 384300"/>
                <a:gd name="connsiteX201" fmla="*/ 75039 w 922793"/>
                <a:gd name="connsiteY201" fmla="*/ 7119 h 384300"/>
                <a:gd name="connsiteX202" fmla="*/ 82042 w 922793"/>
                <a:gd name="connsiteY202" fmla="*/ 117 h 384300"/>
                <a:gd name="connsiteX203" fmla="*/ 94529 w 922793"/>
                <a:gd name="connsiteY203" fmla="*/ 117 h 384300"/>
                <a:gd name="connsiteX204" fmla="*/ 101531 w 922793"/>
                <a:gd name="connsiteY204" fmla="*/ 7119 h 384300"/>
                <a:gd name="connsiteX205" fmla="*/ 94529 w 922793"/>
                <a:gd name="connsiteY205" fmla="*/ 14121 h 384300"/>
                <a:gd name="connsiteX206" fmla="*/ 57067 w 922793"/>
                <a:gd name="connsiteY206" fmla="*/ 14004 h 384300"/>
                <a:gd name="connsiteX207" fmla="*/ 44580 w 922793"/>
                <a:gd name="connsiteY207" fmla="*/ 14004 h 384300"/>
                <a:gd name="connsiteX208" fmla="*/ 37578 w 922793"/>
                <a:gd name="connsiteY208" fmla="*/ 7002 h 384300"/>
                <a:gd name="connsiteX209" fmla="*/ 44580 w 922793"/>
                <a:gd name="connsiteY209" fmla="*/ 0 h 384300"/>
                <a:gd name="connsiteX210" fmla="*/ 57067 w 922793"/>
                <a:gd name="connsiteY210" fmla="*/ 0 h 384300"/>
                <a:gd name="connsiteX211" fmla="*/ 64069 w 922793"/>
                <a:gd name="connsiteY211" fmla="*/ 7002 h 384300"/>
                <a:gd name="connsiteX212" fmla="*/ 57067 w 922793"/>
                <a:gd name="connsiteY212" fmla="*/ 14004 h 384300"/>
                <a:gd name="connsiteX213" fmla="*/ 19489 w 922793"/>
                <a:gd name="connsiteY213" fmla="*/ 14004 h 384300"/>
                <a:gd name="connsiteX214" fmla="*/ 7002 w 922793"/>
                <a:gd name="connsiteY214" fmla="*/ 14004 h 384300"/>
                <a:gd name="connsiteX215" fmla="*/ 0 w 922793"/>
                <a:gd name="connsiteY215" fmla="*/ 7002 h 384300"/>
                <a:gd name="connsiteX216" fmla="*/ 7002 w 922793"/>
                <a:gd name="connsiteY216" fmla="*/ 0 h 384300"/>
                <a:gd name="connsiteX217" fmla="*/ 19489 w 922793"/>
                <a:gd name="connsiteY217" fmla="*/ 0 h 384300"/>
                <a:gd name="connsiteX218" fmla="*/ 26491 w 922793"/>
                <a:gd name="connsiteY218" fmla="*/ 7002 h 384300"/>
                <a:gd name="connsiteX219" fmla="*/ 19489 w 922793"/>
                <a:gd name="connsiteY219" fmla="*/ 14004 h 38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</a:cxnLst>
              <a:rect l="l" t="t" r="r" b="b"/>
              <a:pathLst>
                <a:path w="922793" h="384300">
                  <a:moveTo>
                    <a:pt x="915763" y="384300"/>
                  </a:moveTo>
                  <a:cubicBezTo>
                    <a:pt x="914012" y="384300"/>
                    <a:pt x="912145" y="383600"/>
                    <a:pt x="910861" y="382200"/>
                  </a:cubicBezTo>
                  <a:lnTo>
                    <a:pt x="901992" y="373330"/>
                  </a:lnTo>
                  <a:cubicBezTo>
                    <a:pt x="899308" y="370530"/>
                    <a:pt x="899308" y="366095"/>
                    <a:pt x="901992" y="363411"/>
                  </a:cubicBezTo>
                  <a:cubicBezTo>
                    <a:pt x="904676" y="360610"/>
                    <a:pt x="909111" y="360727"/>
                    <a:pt x="911911" y="363411"/>
                  </a:cubicBezTo>
                  <a:lnTo>
                    <a:pt x="920781" y="372280"/>
                  </a:lnTo>
                  <a:cubicBezTo>
                    <a:pt x="923465" y="375081"/>
                    <a:pt x="923465" y="379516"/>
                    <a:pt x="920781" y="382200"/>
                  </a:cubicBezTo>
                  <a:cubicBezTo>
                    <a:pt x="919381" y="383600"/>
                    <a:pt x="917630" y="384184"/>
                    <a:pt x="915879" y="384184"/>
                  </a:cubicBezTo>
                  <a:close/>
                  <a:moveTo>
                    <a:pt x="889271" y="357692"/>
                  </a:moveTo>
                  <a:cubicBezTo>
                    <a:pt x="887521" y="357692"/>
                    <a:pt x="885653" y="356992"/>
                    <a:pt x="884253" y="355592"/>
                  </a:cubicBezTo>
                  <a:lnTo>
                    <a:pt x="875384" y="346722"/>
                  </a:lnTo>
                  <a:cubicBezTo>
                    <a:pt x="872700" y="344038"/>
                    <a:pt x="872700" y="339603"/>
                    <a:pt x="875384" y="336803"/>
                  </a:cubicBezTo>
                  <a:cubicBezTo>
                    <a:pt x="878068" y="334118"/>
                    <a:pt x="882503" y="334118"/>
                    <a:pt x="885303" y="336803"/>
                  </a:cubicBezTo>
                  <a:lnTo>
                    <a:pt x="894173" y="345672"/>
                  </a:lnTo>
                  <a:cubicBezTo>
                    <a:pt x="896857" y="348356"/>
                    <a:pt x="896857" y="352791"/>
                    <a:pt x="894173" y="355592"/>
                  </a:cubicBezTo>
                  <a:cubicBezTo>
                    <a:pt x="892772" y="356992"/>
                    <a:pt x="891022" y="357576"/>
                    <a:pt x="889271" y="357576"/>
                  </a:cubicBezTo>
                  <a:close/>
                  <a:moveTo>
                    <a:pt x="862780" y="331084"/>
                  </a:moveTo>
                  <a:cubicBezTo>
                    <a:pt x="861029" y="331084"/>
                    <a:pt x="859162" y="330384"/>
                    <a:pt x="857878" y="328984"/>
                  </a:cubicBezTo>
                  <a:lnTo>
                    <a:pt x="849009" y="320114"/>
                  </a:lnTo>
                  <a:cubicBezTo>
                    <a:pt x="846325" y="317313"/>
                    <a:pt x="846325" y="312879"/>
                    <a:pt x="849009" y="310194"/>
                  </a:cubicBezTo>
                  <a:cubicBezTo>
                    <a:pt x="851810" y="307394"/>
                    <a:pt x="856245" y="307510"/>
                    <a:pt x="858929" y="310194"/>
                  </a:cubicBezTo>
                  <a:lnTo>
                    <a:pt x="867798" y="319064"/>
                  </a:lnTo>
                  <a:cubicBezTo>
                    <a:pt x="870482" y="321865"/>
                    <a:pt x="870482" y="326299"/>
                    <a:pt x="867798" y="328984"/>
                  </a:cubicBezTo>
                  <a:cubicBezTo>
                    <a:pt x="866398" y="330384"/>
                    <a:pt x="864647" y="330968"/>
                    <a:pt x="862896" y="330968"/>
                  </a:cubicBezTo>
                  <a:close/>
                  <a:moveTo>
                    <a:pt x="836405" y="304476"/>
                  </a:moveTo>
                  <a:cubicBezTo>
                    <a:pt x="834655" y="304476"/>
                    <a:pt x="832787" y="303776"/>
                    <a:pt x="831387" y="302375"/>
                  </a:cubicBezTo>
                  <a:lnTo>
                    <a:pt x="822517" y="293506"/>
                  </a:lnTo>
                  <a:cubicBezTo>
                    <a:pt x="819834" y="290822"/>
                    <a:pt x="819834" y="286387"/>
                    <a:pt x="822517" y="283586"/>
                  </a:cubicBezTo>
                  <a:cubicBezTo>
                    <a:pt x="825202" y="280902"/>
                    <a:pt x="829636" y="280902"/>
                    <a:pt x="832437" y="283586"/>
                  </a:cubicBezTo>
                  <a:lnTo>
                    <a:pt x="841307" y="292456"/>
                  </a:lnTo>
                  <a:cubicBezTo>
                    <a:pt x="843991" y="295140"/>
                    <a:pt x="843991" y="299575"/>
                    <a:pt x="841307" y="302375"/>
                  </a:cubicBezTo>
                  <a:cubicBezTo>
                    <a:pt x="839906" y="303776"/>
                    <a:pt x="838156" y="304359"/>
                    <a:pt x="836405" y="304359"/>
                  </a:cubicBezTo>
                  <a:close/>
                  <a:moveTo>
                    <a:pt x="809914" y="277868"/>
                  </a:moveTo>
                  <a:cubicBezTo>
                    <a:pt x="808163" y="277868"/>
                    <a:pt x="806296" y="277168"/>
                    <a:pt x="805012" y="275767"/>
                  </a:cubicBezTo>
                  <a:lnTo>
                    <a:pt x="796143" y="266898"/>
                  </a:lnTo>
                  <a:cubicBezTo>
                    <a:pt x="793459" y="264097"/>
                    <a:pt x="793459" y="259663"/>
                    <a:pt x="796143" y="256978"/>
                  </a:cubicBezTo>
                  <a:cubicBezTo>
                    <a:pt x="798827" y="254178"/>
                    <a:pt x="803262" y="254294"/>
                    <a:pt x="806062" y="256978"/>
                  </a:cubicBezTo>
                  <a:lnTo>
                    <a:pt x="814932" y="265848"/>
                  </a:lnTo>
                  <a:cubicBezTo>
                    <a:pt x="817616" y="268648"/>
                    <a:pt x="817616" y="273083"/>
                    <a:pt x="814932" y="275767"/>
                  </a:cubicBezTo>
                  <a:cubicBezTo>
                    <a:pt x="813532" y="277168"/>
                    <a:pt x="811781" y="277751"/>
                    <a:pt x="810030" y="277751"/>
                  </a:cubicBezTo>
                  <a:close/>
                  <a:moveTo>
                    <a:pt x="783422" y="251377"/>
                  </a:moveTo>
                  <a:cubicBezTo>
                    <a:pt x="781672" y="251377"/>
                    <a:pt x="779804" y="250676"/>
                    <a:pt x="778404" y="249276"/>
                  </a:cubicBezTo>
                  <a:lnTo>
                    <a:pt x="769535" y="240407"/>
                  </a:lnTo>
                  <a:cubicBezTo>
                    <a:pt x="766851" y="237722"/>
                    <a:pt x="766851" y="233288"/>
                    <a:pt x="769535" y="230487"/>
                  </a:cubicBezTo>
                  <a:cubicBezTo>
                    <a:pt x="772219" y="227803"/>
                    <a:pt x="776654" y="227803"/>
                    <a:pt x="779454" y="230487"/>
                  </a:cubicBezTo>
                  <a:lnTo>
                    <a:pt x="788324" y="239356"/>
                  </a:lnTo>
                  <a:cubicBezTo>
                    <a:pt x="791008" y="242040"/>
                    <a:pt x="791008" y="246475"/>
                    <a:pt x="788324" y="249276"/>
                  </a:cubicBezTo>
                  <a:cubicBezTo>
                    <a:pt x="786923" y="250676"/>
                    <a:pt x="785173" y="251260"/>
                    <a:pt x="783422" y="251260"/>
                  </a:cubicBezTo>
                  <a:close/>
                  <a:moveTo>
                    <a:pt x="757048" y="224768"/>
                  </a:moveTo>
                  <a:cubicBezTo>
                    <a:pt x="755297" y="224768"/>
                    <a:pt x="753430" y="224068"/>
                    <a:pt x="752146" y="222668"/>
                  </a:cubicBezTo>
                  <a:lnTo>
                    <a:pt x="743277" y="213798"/>
                  </a:lnTo>
                  <a:cubicBezTo>
                    <a:pt x="740593" y="210998"/>
                    <a:pt x="740593" y="206563"/>
                    <a:pt x="743277" y="203879"/>
                  </a:cubicBezTo>
                  <a:cubicBezTo>
                    <a:pt x="745961" y="201078"/>
                    <a:pt x="750396" y="201195"/>
                    <a:pt x="753196" y="203879"/>
                  </a:cubicBezTo>
                  <a:lnTo>
                    <a:pt x="762066" y="212748"/>
                  </a:lnTo>
                  <a:cubicBezTo>
                    <a:pt x="764750" y="215549"/>
                    <a:pt x="764750" y="219984"/>
                    <a:pt x="762066" y="222668"/>
                  </a:cubicBezTo>
                  <a:cubicBezTo>
                    <a:pt x="760665" y="224068"/>
                    <a:pt x="758915" y="224652"/>
                    <a:pt x="757164" y="224652"/>
                  </a:cubicBezTo>
                  <a:close/>
                  <a:moveTo>
                    <a:pt x="727522" y="205396"/>
                  </a:moveTo>
                  <a:lnTo>
                    <a:pt x="715035" y="205396"/>
                  </a:lnTo>
                  <a:cubicBezTo>
                    <a:pt x="711183" y="205396"/>
                    <a:pt x="708033" y="202245"/>
                    <a:pt x="708033" y="198394"/>
                  </a:cubicBezTo>
                  <a:cubicBezTo>
                    <a:pt x="708033" y="194543"/>
                    <a:pt x="711183" y="191392"/>
                    <a:pt x="715035" y="191392"/>
                  </a:cubicBezTo>
                  <a:lnTo>
                    <a:pt x="727522" y="191392"/>
                  </a:lnTo>
                  <a:cubicBezTo>
                    <a:pt x="731373" y="191392"/>
                    <a:pt x="734524" y="194543"/>
                    <a:pt x="734524" y="198394"/>
                  </a:cubicBezTo>
                  <a:cubicBezTo>
                    <a:pt x="734524" y="202245"/>
                    <a:pt x="731373" y="205396"/>
                    <a:pt x="727522" y="205396"/>
                  </a:cubicBezTo>
                  <a:close/>
                  <a:moveTo>
                    <a:pt x="690060" y="205396"/>
                  </a:moveTo>
                  <a:lnTo>
                    <a:pt x="677573" y="205396"/>
                  </a:lnTo>
                  <a:cubicBezTo>
                    <a:pt x="673722" y="205396"/>
                    <a:pt x="670571" y="202245"/>
                    <a:pt x="670571" y="198394"/>
                  </a:cubicBezTo>
                  <a:cubicBezTo>
                    <a:pt x="670571" y="194543"/>
                    <a:pt x="673722" y="191392"/>
                    <a:pt x="677573" y="191392"/>
                  </a:cubicBezTo>
                  <a:lnTo>
                    <a:pt x="690060" y="191392"/>
                  </a:lnTo>
                  <a:cubicBezTo>
                    <a:pt x="693912" y="191392"/>
                    <a:pt x="697063" y="194543"/>
                    <a:pt x="697063" y="198394"/>
                  </a:cubicBezTo>
                  <a:cubicBezTo>
                    <a:pt x="697063" y="202245"/>
                    <a:pt x="693912" y="205396"/>
                    <a:pt x="690060" y="205396"/>
                  </a:cubicBezTo>
                  <a:close/>
                  <a:moveTo>
                    <a:pt x="652599" y="205396"/>
                  </a:moveTo>
                  <a:lnTo>
                    <a:pt x="640112" y="205396"/>
                  </a:lnTo>
                  <a:cubicBezTo>
                    <a:pt x="636261" y="205396"/>
                    <a:pt x="633110" y="202245"/>
                    <a:pt x="633110" y="198394"/>
                  </a:cubicBezTo>
                  <a:cubicBezTo>
                    <a:pt x="633110" y="194543"/>
                    <a:pt x="636261" y="191392"/>
                    <a:pt x="640112" y="191392"/>
                  </a:cubicBezTo>
                  <a:lnTo>
                    <a:pt x="652599" y="191392"/>
                  </a:lnTo>
                  <a:cubicBezTo>
                    <a:pt x="656450" y="191392"/>
                    <a:pt x="659601" y="194543"/>
                    <a:pt x="659601" y="198394"/>
                  </a:cubicBezTo>
                  <a:cubicBezTo>
                    <a:pt x="659601" y="202245"/>
                    <a:pt x="656450" y="205396"/>
                    <a:pt x="652599" y="205396"/>
                  </a:cubicBezTo>
                  <a:close/>
                  <a:moveTo>
                    <a:pt x="615021" y="205396"/>
                  </a:moveTo>
                  <a:lnTo>
                    <a:pt x="602534" y="205396"/>
                  </a:lnTo>
                  <a:cubicBezTo>
                    <a:pt x="598683" y="205396"/>
                    <a:pt x="595532" y="202245"/>
                    <a:pt x="595532" y="198394"/>
                  </a:cubicBezTo>
                  <a:cubicBezTo>
                    <a:pt x="595532" y="194543"/>
                    <a:pt x="598683" y="191392"/>
                    <a:pt x="602534" y="191392"/>
                  </a:cubicBezTo>
                  <a:lnTo>
                    <a:pt x="615021" y="191392"/>
                  </a:lnTo>
                  <a:cubicBezTo>
                    <a:pt x="618872" y="191392"/>
                    <a:pt x="622023" y="194543"/>
                    <a:pt x="622023" y="198394"/>
                  </a:cubicBezTo>
                  <a:cubicBezTo>
                    <a:pt x="622023" y="202245"/>
                    <a:pt x="618872" y="205396"/>
                    <a:pt x="615021" y="205396"/>
                  </a:cubicBezTo>
                  <a:close/>
                  <a:moveTo>
                    <a:pt x="577560" y="205396"/>
                  </a:moveTo>
                  <a:lnTo>
                    <a:pt x="565072" y="205396"/>
                  </a:lnTo>
                  <a:cubicBezTo>
                    <a:pt x="561221" y="205396"/>
                    <a:pt x="558070" y="202245"/>
                    <a:pt x="558070" y="198394"/>
                  </a:cubicBezTo>
                  <a:cubicBezTo>
                    <a:pt x="558070" y="194543"/>
                    <a:pt x="561221" y="191392"/>
                    <a:pt x="565072" y="191392"/>
                  </a:cubicBezTo>
                  <a:lnTo>
                    <a:pt x="577560" y="191392"/>
                  </a:lnTo>
                  <a:cubicBezTo>
                    <a:pt x="581411" y="191392"/>
                    <a:pt x="584562" y="194543"/>
                    <a:pt x="584562" y="198394"/>
                  </a:cubicBezTo>
                  <a:cubicBezTo>
                    <a:pt x="584562" y="202245"/>
                    <a:pt x="581411" y="205396"/>
                    <a:pt x="577560" y="205396"/>
                  </a:cubicBezTo>
                  <a:close/>
                  <a:moveTo>
                    <a:pt x="540098" y="205396"/>
                  </a:moveTo>
                  <a:lnTo>
                    <a:pt x="527611" y="205396"/>
                  </a:lnTo>
                  <a:cubicBezTo>
                    <a:pt x="523760" y="205396"/>
                    <a:pt x="520609" y="202245"/>
                    <a:pt x="520609" y="198394"/>
                  </a:cubicBezTo>
                  <a:cubicBezTo>
                    <a:pt x="520609" y="194543"/>
                    <a:pt x="523760" y="191392"/>
                    <a:pt x="527611" y="191392"/>
                  </a:cubicBezTo>
                  <a:lnTo>
                    <a:pt x="540098" y="191392"/>
                  </a:lnTo>
                  <a:cubicBezTo>
                    <a:pt x="543949" y="191392"/>
                    <a:pt x="547100" y="194543"/>
                    <a:pt x="547100" y="198394"/>
                  </a:cubicBezTo>
                  <a:cubicBezTo>
                    <a:pt x="547100" y="202245"/>
                    <a:pt x="543949" y="205396"/>
                    <a:pt x="540098" y="205396"/>
                  </a:cubicBezTo>
                  <a:close/>
                  <a:moveTo>
                    <a:pt x="502520" y="205396"/>
                  </a:moveTo>
                  <a:lnTo>
                    <a:pt x="490033" y="205396"/>
                  </a:lnTo>
                  <a:cubicBezTo>
                    <a:pt x="486181" y="205396"/>
                    <a:pt x="483031" y="202245"/>
                    <a:pt x="483031" y="198394"/>
                  </a:cubicBezTo>
                  <a:cubicBezTo>
                    <a:pt x="483031" y="194543"/>
                    <a:pt x="486181" y="191392"/>
                    <a:pt x="490033" y="191392"/>
                  </a:cubicBezTo>
                  <a:lnTo>
                    <a:pt x="502520" y="191392"/>
                  </a:lnTo>
                  <a:cubicBezTo>
                    <a:pt x="506371" y="191392"/>
                    <a:pt x="509522" y="194543"/>
                    <a:pt x="509522" y="198394"/>
                  </a:cubicBezTo>
                  <a:cubicBezTo>
                    <a:pt x="509522" y="202245"/>
                    <a:pt x="506371" y="205396"/>
                    <a:pt x="502520" y="205396"/>
                  </a:cubicBezTo>
                  <a:close/>
                  <a:moveTo>
                    <a:pt x="465058" y="205396"/>
                  </a:moveTo>
                  <a:lnTo>
                    <a:pt x="452571" y="205396"/>
                  </a:lnTo>
                  <a:cubicBezTo>
                    <a:pt x="448720" y="205396"/>
                    <a:pt x="445569" y="202245"/>
                    <a:pt x="445569" y="198394"/>
                  </a:cubicBezTo>
                  <a:cubicBezTo>
                    <a:pt x="445569" y="194543"/>
                    <a:pt x="448720" y="191392"/>
                    <a:pt x="452571" y="191392"/>
                  </a:cubicBezTo>
                  <a:lnTo>
                    <a:pt x="465058" y="191392"/>
                  </a:lnTo>
                  <a:cubicBezTo>
                    <a:pt x="468910" y="191392"/>
                    <a:pt x="472061" y="194543"/>
                    <a:pt x="472061" y="198394"/>
                  </a:cubicBezTo>
                  <a:cubicBezTo>
                    <a:pt x="472061" y="202245"/>
                    <a:pt x="468910" y="205396"/>
                    <a:pt x="465058" y="205396"/>
                  </a:cubicBezTo>
                  <a:close/>
                  <a:moveTo>
                    <a:pt x="427597" y="205396"/>
                  </a:moveTo>
                  <a:lnTo>
                    <a:pt x="415110" y="205396"/>
                  </a:lnTo>
                  <a:cubicBezTo>
                    <a:pt x="411259" y="205396"/>
                    <a:pt x="408108" y="202245"/>
                    <a:pt x="408108" y="198394"/>
                  </a:cubicBezTo>
                  <a:cubicBezTo>
                    <a:pt x="408108" y="194543"/>
                    <a:pt x="411259" y="191392"/>
                    <a:pt x="415110" y="191392"/>
                  </a:cubicBezTo>
                  <a:lnTo>
                    <a:pt x="427597" y="191392"/>
                  </a:lnTo>
                  <a:cubicBezTo>
                    <a:pt x="431448" y="191392"/>
                    <a:pt x="434599" y="194543"/>
                    <a:pt x="434599" y="198394"/>
                  </a:cubicBezTo>
                  <a:cubicBezTo>
                    <a:pt x="434599" y="202245"/>
                    <a:pt x="431448" y="205396"/>
                    <a:pt x="427597" y="205396"/>
                  </a:cubicBezTo>
                  <a:close/>
                  <a:moveTo>
                    <a:pt x="390019" y="205396"/>
                  </a:moveTo>
                  <a:lnTo>
                    <a:pt x="377532" y="205396"/>
                  </a:lnTo>
                  <a:cubicBezTo>
                    <a:pt x="373681" y="205396"/>
                    <a:pt x="370530" y="202245"/>
                    <a:pt x="370530" y="198394"/>
                  </a:cubicBezTo>
                  <a:cubicBezTo>
                    <a:pt x="370530" y="194543"/>
                    <a:pt x="373681" y="191392"/>
                    <a:pt x="377532" y="191392"/>
                  </a:cubicBezTo>
                  <a:lnTo>
                    <a:pt x="390019" y="191392"/>
                  </a:lnTo>
                  <a:cubicBezTo>
                    <a:pt x="393870" y="191392"/>
                    <a:pt x="397021" y="194543"/>
                    <a:pt x="397021" y="198394"/>
                  </a:cubicBezTo>
                  <a:cubicBezTo>
                    <a:pt x="397021" y="202245"/>
                    <a:pt x="393870" y="205396"/>
                    <a:pt x="390019" y="205396"/>
                  </a:cubicBezTo>
                  <a:close/>
                  <a:moveTo>
                    <a:pt x="352558" y="205396"/>
                  </a:moveTo>
                  <a:lnTo>
                    <a:pt x="340070" y="205396"/>
                  </a:lnTo>
                  <a:cubicBezTo>
                    <a:pt x="336219" y="205396"/>
                    <a:pt x="333068" y="202245"/>
                    <a:pt x="333068" y="198394"/>
                  </a:cubicBezTo>
                  <a:cubicBezTo>
                    <a:pt x="333068" y="194543"/>
                    <a:pt x="336219" y="191392"/>
                    <a:pt x="340070" y="191392"/>
                  </a:cubicBezTo>
                  <a:lnTo>
                    <a:pt x="352558" y="191392"/>
                  </a:lnTo>
                  <a:cubicBezTo>
                    <a:pt x="356409" y="191392"/>
                    <a:pt x="359560" y="194543"/>
                    <a:pt x="359560" y="198394"/>
                  </a:cubicBezTo>
                  <a:cubicBezTo>
                    <a:pt x="359560" y="202245"/>
                    <a:pt x="356409" y="205396"/>
                    <a:pt x="352558" y="205396"/>
                  </a:cubicBezTo>
                  <a:close/>
                  <a:moveTo>
                    <a:pt x="315096" y="205396"/>
                  </a:moveTo>
                  <a:lnTo>
                    <a:pt x="309728" y="205396"/>
                  </a:lnTo>
                  <a:cubicBezTo>
                    <a:pt x="307860" y="205396"/>
                    <a:pt x="306110" y="204696"/>
                    <a:pt x="304826" y="203295"/>
                  </a:cubicBezTo>
                  <a:lnTo>
                    <a:pt x="299808" y="198160"/>
                  </a:lnTo>
                  <a:cubicBezTo>
                    <a:pt x="297124" y="195476"/>
                    <a:pt x="297124" y="191042"/>
                    <a:pt x="299808" y="188241"/>
                  </a:cubicBezTo>
                  <a:cubicBezTo>
                    <a:pt x="302492" y="185440"/>
                    <a:pt x="306927" y="185557"/>
                    <a:pt x="309728" y="188241"/>
                  </a:cubicBezTo>
                  <a:lnTo>
                    <a:pt x="312762" y="191275"/>
                  </a:lnTo>
                  <a:lnTo>
                    <a:pt x="315213" y="191275"/>
                  </a:lnTo>
                  <a:cubicBezTo>
                    <a:pt x="319064" y="191275"/>
                    <a:pt x="322215" y="194426"/>
                    <a:pt x="322215" y="198277"/>
                  </a:cubicBezTo>
                  <a:cubicBezTo>
                    <a:pt x="322215" y="202128"/>
                    <a:pt x="319064" y="205279"/>
                    <a:pt x="315213" y="205279"/>
                  </a:cubicBezTo>
                  <a:close/>
                  <a:moveTo>
                    <a:pt x="287087" y="182522"/>
                  </a:moveTo>
                  <a:cubicBezTo>
                    <a:pt x="285337" y="182522"/>
                    <a:pt x="283470" y="181822"/>
                    <a:pt x="282069" y="180422"/>
                  </a:cubicBezTo>
                  <a:lnTo>
                    <a:pt x="273200" y="171552"/>
                  </a:lnTo>
                  <a:cubicBezTo>
                    <a:pt x="270516" y="168868"/>
                    <a:pt x="270516" y="164433"/>
                    <a:pt x="273200" y="161633"/>
                  </a:cubicBezTo>
                  <a:cubicBezTo>
                    <a:pt x="275884" y="158948"/>
                    <a:pt x="280319" y="158948"/>
                    <a:pt x="283120" y="161633"/>
                  </a:cubicBezTo>
                  <a:lnTo>
                    <a:pt x="291989" y="170502"/>
                  </a:lnTo>
                  <a:cubicBezTo>
                    <a:pt x="294673" y="173186"/>
                    <a:pt x="294673" y="177621"/>
                    <a:pt x="291989" y="180422"/>
                  </a:cubicBezTo>
                  <a:cubicBezTo>
                    <a:pt x="290589" y="181822"/>
                    <a:pt x="288838" y="182406"/>
                    <a:pt x="287087" y="182406"/>
                  </a:cubicBezTo>
                  <a:close/>
                  <a:moveTo>
                    <a:pt x="260596" y="155914"/>
                  </a:moveTo>
                  <a:cubicBezTo>
                    <a:pt x="258846" y="155914"/>
                    <a:pt x="256978" y="155214"/>
                    <a:pt x="255694" y="153813"/>
                  </a:cubicBezTo>
                  <a:lnTo>
                    <a:pt x="246825" y="144944"/>
                  </a:lnTo>
                  <a:cubicBezTo>
                    <a:pt x="244141" y="142143"/>
                    <a:pt x="244141" y="137709"/>
                    <a:pt x="246825" y="135024"/>
                  </a:cubicBezTo>
                  <a:cubicBezTo>
                    <a:pt x="249509" y="132224"/>
                    <a:pt x="253944" y="132340"/>
                    <a:pt x="256745" y="135024"/>
                  </a:cubicBezTo>
                  <a:lnTo>
                    <a:pt x="265614" y="143894"/>
                  </a:lnTo>
                  <a:cubicBezTo>
                    <a:pt x="268298" y="146695"/>
                    <a:pt x="268298" y="151129"/>
                    <a:pt x="265614" y="153813"/>
                  </a:cubicBezTo>
                  <a:cubicBezTo>
                    <a:pt x="264214" y="155214"/>
                    <a:pt x="262463" y="155797"/>
                    <a:pt x="260713" y="155797"/>
                  </a:cubicBezTo>
                  <a:close/>
                  <a:moveTo>
                    <a:pt x="234105" y="129306"/>
                  </a:moveTo>
                  <a:cubicBezTo>
                    <a:pt x="232354" y="129306"/>
                    <a:pt x="230487" y="128606"/>
                    <a:pt x="229086" y="127205"/>
                  </a:cubicBezTo>
                  <a:lnTo>
                    <a:pt x="220217" y="118336"/>
                  </a:lnTo>
                  <a:cubicBezTo>
                    <a:pt x="217533" y="115652"/>
                    <a:pt x="217533" y="111217"/>
                    <a:pt x="220217" y="108416"/>
                  </a:cubicBezTo>
                  <a:cubicBezTo>
                    <a:pt x="222901" y="105732"/>
                    <a:pt x="227336" y="105732"/>
                    <a:pt x="230137" y="108416"/>
                  </a:cubicBezTo>
                  <a:lnTo>
                    <a:pt x="239006" y="117286"/>
                  </a:lnTo>
                  <a:cubicBezTo>
                    <a:pt x="241690" y="119970"/>
                    <a:pt x="241690" y="124404"/>
                    <a:pt x="239006" y="127205"/>
                  </a:cubicBezTo>
                  <a:cubicBezTo>
                    <a:pt x="237606" y="128606"/>
                    <a:pt x="235855" y="129189"/>
                    <a:pt x="234105" y="129189"/>
                  </a:cubicBezTo>
                  <a:close/>
                  <a:moveTo>
                    <a:pt x="207730" y="102815"/>
                  </a:moveTo>
                  <a:cubicBezTo>
                    <a:pt x="205979" y="102815"/>
                    <a:pt x="204112" y="102114"/>
                    <a:pt x="202712" y="100714"/>
                  </a:cubicBezTo>
                  <a:lnTo>
                    <a:pt x="193959" y="91845"/>
                  </a:lnTo>
                  <a:cubicBezTo>
                    <a:pt x="191275" y="89044"/>
                    <a:pt x="191275" y="84609"/>
                    <a:pt x="193959" y="81925"/>
                  </a:cubicBezTo>
                  <a:cubicBezTo>
                    <a:pt x="196643" y="79241"/>
                    <a:pt x="201078" y="79241"/>
                    <a:pt x="203879" y="81925"/>
                  </a:cubicBezTo>
                  <a:lnTo>
                    <a:pt x="212632" y="90794"/>
                  </a:lnTo>
                  <a:cubicBezTo>
                    <a:pt x="215316" y="93595"/>
                    <a:pt x="215316" y="98030"/>
                    <a:pt x="212632" y="100714"/>
                  </a:cubicBezTo>
                  <a:cubicBezTo>
                    <a:pt x="211231" y="102114"/>
                    <a:pt x="209480" y="102698"/>
                    <a:pt x="207730" y="102698"/>
                  </a:cubicBezTo>
                  <a:close/>
                  <a:moveTo>
                    <a:pt x="181239" y="76207"/>
                  </a:moveTo>
                  <a:cubicBezTo>
                    <a:pt x="179488" y="76207"/>
                    <a:pt x="177621" y="75506"/>
                    <a:pt x="176220" y="74106"/>
                  </a:cubicBezTo>
                  <a:lnTo>
                    <a:pt x="167467" y="65237"/>
                  </a:lnTo>
                  <a:cubicBezTo>
                    <a:pt x="164784" y="62552"/>
                    <a:pt x="164784" y="58118"/>
                    <a:pt x="167467" y="55317"/>
                  </a:cubicBezTo>
                  <a:cubicBezTo>
                    <a:pt x="170269" y="52633"/>
                    <a:pt x="174587" y="52633"/>
                    <a:pt x="177387" y="55317"/>
                  </a:cubicBezTo>
                  <a:lnTo>
                    <a:pt x="186140" y="64186"/>
                  </a:lnTo>
                  <a:cubicBezTo>
                    <a:pt x="188824" y="66870"/>
                    <a:pt x="188824" y="71305"/>
                    <a:pt x="186140" y="74106"/>
                  </a:cubicBezTo>
                  <a:cubicBezTo>
                    <a:pt x="184740" y="75506"/>
                    <a:pt x="182989" y="76090"/>
                    <a:pt x="181239" y="76090"/>
                  </a:cubicBezTo>
                  <a:close/>
                  <a:moveTo>
                    <a:pt x="154747" y="49598"/>
                  </a:moveTo>
                  <a:cubicBezTo>
                    <a:pt x="152997" y="49598"/>
                    <a:pt x="151129" y="48898"/>
                    <a:pt x="149729" y="47498"/>
                  </a:cubicBezTo>
                  <a:lnTo>
                    <a:pt x="140976" y="38628"/>
                  </a:lnTo>
                  <a:cubicBezTo>
                    <a:pt x="138292" y="35828"/>
                    <a:pt x="138292" y="31393"/>
                    <a:pt x="140976" y="28709"/>
                  </a:cubicBezTo>
                  <a:cubicBezTo>
                    <a:pt x="143660" y="26025"/>
                    <a:pt x="148095" y="26025"/>
                    <a:pt x="150896" y="28709"/>
                  </a:cubicBezTo>
                  <a:lnTo>
                    <a:pt x="159649" y="37578"/>
                  </a:lnTo>
                  <a:cubicBezTo>
                    <a:pt x="162333" y="40379"/>
                    <a:pt x="162333" y="44814"/>
                    <a:pt x="159649" y="47498"/>
                  </a:cubicBezTo>
                  <a:cubicBezTo>
                    <a:pt x="158248" y="48898"/>
                    <a:pt x="156497" y="49482"/>
                    <a:pt x="154747" y="49482"/>
                  </a:cubicBezTo>
                  <a:close/>
                  <a:moveTo>
                    <a:pt x="128373" y="22990"/>
                  </a:moveTo>
                  <a:cubicBezTo>
                    <a:pt x="126622" y="22990"/>
                    <a:pt x="124754" y="22290"/>
                    <a:pt x="123354" y="20890"/>
                  </a:cubicBezTo>
                  <a:lnTo>
                    <a:pt x="114601" y="12020"/>
                  </a:lnTo>
                  <a:cubicBezTo>
                    <a:pt x="111917" y="9336"/>
                    <a:pt x="111917" y="4901"/>
                    <a:pt x="114601" y="2101"/>
                  </a:cubicBezTo>
                  <a:cubicBezTo>
                    <a:pt x="117286" y="-584"/>
                    <a:pt x="121720" y="-584"/>
                    <a:pt x="124521" y="2101"/>
                  </a:cubicBezTo>
                  <a:lnTo>
                    <a:pt x="133274" y="10970"/>
                  </a:lnTo>
                  <a:cubicBezTo>
                    <a:pt x="135958" y="13654"/>
                    <a:pt x="135958" y="18089"/>
                    <a:pt x="133274" y="20890"/>
                  </a:cubicBezTo>
                  <a:cubicBezTo>
                    <a:pt x="131873" y="22290"/>
                    <a:pt x="130123" y="22874"/>
                    <a:pt x="128373" y="22874"/>
                  </a:cubicBezTo>
                  <a:close/>
                  <a:moveTo>
                    <a:pt x="94529" y="14121"/>
                  </a:moveTo>
                  <a:lnTo>
                    <a:pt x="82042" y="14121"/>
                  </a:lnTo>
                  <a:cubicBezTo>
                    <a:pt x="78190" y="14121"/>
                    <a:pt x="75039" y="10970"/>
                    <a:pt x="75039" y="7119"/>
                  </a:cubicBezTo>
                  <a:cubicBezTo>
                    <a:pt x="75039" y="3268"/>
                    <a:pt x="78190" y="117"/>
                    <a:pt x="82042" y="117"/>
                  </a:cubicBezTo>
                  <a:lnTo>
                    <a:pt x="94529" y="117"/>
                  </a:lnTo>
                  <a:cubicBezTo>
                    <a:pt x="98380" y="117"/>
                    <a:pt x="101531" y="3268"/>
                    <a:pt x="101531" y="7119"/>
                  </a:cubicBezTo>
                  <a:cubicBezTo>
                    <a:pt x="101531" y="10970"/>
                    <a:pt x="98380" y="14121"/>
                    <a:pt x="94529" y="14121"/>
                  </a:cubicBezTo>
                  <a:close/>
                  <a:moveTo>
                    <a:pt x="57067" y="14004"/>
                  </a:moveTo>
                  <a:lnTo>
                    <a:pt x="44580" y="14004"/>
                  </a:lnTo>
                  <a:cubicBezTo>
                    <a:pt x="40729" y="14004"/>
                    <a:pt x="37578" y="10853"/>
                    <a:pt x="37578" y="7002"/>
                  </a:cubicBezTo>
                  <a:cubicBezTo>
                    <a:pt x="37578" y="3151"/>
                    <a:pt x="40729" y="0"/>
                    <a:pt x="44580" y="0"/>
                  </a:cubicBezTo>
                  <a:lnTo>
                    <a:pt x="57067" y="0"/>
                  </a:lnTo>
                  <a:cubicBezTo>
                    <a:pt x="60919" y="0"/>
                    <a:pt x="64069" y="3151"/>
                    <a:pt x="64069" y="7002"/>
                  </a:cubicBezTo>
                  <a:cubicBezTo>
                    <a:pt x="64069" y="10853"/>
                    <a:pt x="60919" y="14004"/>
                    <a:pt x="57067" y="14004"/>
                  </a:cubicBezTo>
                  <a:close/>
                  <a:moveTo>
                    <a:pt x="19489" y="14004"/>
                  </a:moveTo>
                  <a:lnTo>
                    <a:pt x="7002" y="14004"/>
                  </a:lnTo>
                  <a:cubicBezTo>
                    <a:pt x="3151" y="14004"/>
                    <a:pt x="0" y="10853"/>
                    <a:pt x="0" y="7002"/>
                  </a:cubicBezTo>
                  <a:cubicBezTo>
                    <a:pt x="0" y="3151"/>
                    <a:pt x="3151" y="0"/>
                    <a:pt x="7002" y="0"/>
                  </a:cubicBezTo>
                  <a:lnTo>
                    <a:pt x="19489" y="0"/>
                  </a:lnTo>
                  <a:cubicBezTo>
                    <a:pt x="23340" y="0"/>
                    <a:pt x="26491" y="3151"/>
                    <a:pt x="26491" y="7002"/>
                  </a:cubicBezTo>
                  <a:cubicBezTo>
                    <a:pt x="26491" y="10853"/>
                    <a:pt x="23340" y="14004"/>
                    <a:pt x="19489" y="14004"/>
                  </a:cubicBezTo>
                  <a:close/>
                </a:path>
              </a:pathLst>
            </a:custGeom>
            <a:solidFill>
              <a:srgbClr val="000000"/>
            </a:solidFill>
            <a:ln w="11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7" name="Free-form: Shape 106">
              <a:extLst>
                <a:ext uri="{FF2B5EF4-FFF2-40B4-BE49-F238E27FC236}">
                  <a16:creationId xmlns:a16="http://schemas.microsoft.com/office/drawing/2014/main" id="{6BEAD61F-1FF3-320F-790E-22DB50965A83}"/>
                </a:ext>
              </a:extLst>
            </p:cNvPr>
            <p:cNvSpPr/>
            <p:nvPr/>
          </p:nvSpPr>
          <p:spPr>
            <a:xfrm>
              <a:off x="4207290" y="2321967"/>
              <a:ext cx="1765968" cy="617121"/>
            </a:xfrm>
            <a:custGeom>
              <a:avLst/>
              <a:gdLst>
                <a:gd name="connsiteX0" fmla="*/ 1759054 w 1765968"/>
                <a:gd name="connsiteY0" fmla="*/ 617122 h 617121"/>
                <a:gd name="connsiteX1" fmla="*/ 1754035 w 1765968"/>
                <a:gd name="connsiteY1" fmla="*/ 615021 h 617121"/>
                <a:gd name="connsiteX2" fmla="*/ 1745166 w 1765968"/>
                <a:gd name="connsiteY2" fmla="*/ 606152 h 617121"/>
                <a:gd name="connsiteX3" fmla="*/ 1745166 w 1765968"/>
                <a:gd name="connsiteY3" fmla="*/ 596232 h 617121"/>
                <a:gd name="connsiteX4" fmla="*/ 1755085 w 1765968"/>
                <a:gd name="connsiteY4" fmla="*/ 596232 h 617121"/>
                <a:gd name="connsiteX5" fmla="*/ 1763955 w 1765968"/>
                <a:gd name="connsiteY5" fmla="*/ 605101 h 617121"/>
                <a:gd name="connsiteX6" fmla="*/ 1763955 w 1765968"/>
                <a:gd name="connsiteY6" fmla="*/ 615021 h 617121"/>
                <a:gd name="connsiteX7" fmla="*/ 1759054 w 1765968"/>
                <a:gd name="connsiteY7" fmla="*/ 617005 h 617121"/>
                <a:gd name="connsiteX8" fmla="*/ 1732679 w 1765968"/>
                <a:gd name="connsiteY8" fmla="*/ 590514 h 617121"/>
                <a:gd name="connsiteX9" fmla="*/ 1727661 w 1765968"/>
                <a:gd name="connsiteY9" fmla="*/ 588413 h 617121"/>
                <a:gd name="connsiteX10" fmla="*/ 1718908 w 1765968"/>
                <a:gd name="connsiteY10" fmla="*/ 579543 h 617121"/>
                <a:gd name="connsiteX11" fmla="*/ 1718908 w 1765968"/>
                <a:gd name="connsiteY11" fmla="*/ 569624 h 617121"/>
                <a:gd name="connsiteX12" fmla="*/ 1728827 w 1765968"/>
                <a:gd name="connsiteY12" fmla="*/ 569624 h 617121"/>
                <a:gd name="connsiteX13" fmla="*/ 1737580 w 1765968"/>
                <a:gd name="connsiteY13" fmla="*/ 578493 h 617121"/>
                <a:gd name="connsiteX14" fmla="*/ 1737580 w 1765968"/>
                <a:gd name="connsiteY14" fmla="*/ 588413 h 617121"/>
                <a:gd name="connsiteX15" fmla="*/ 1732679 w 1765968"/>
                <a:gd name="connsiteY15" fmla="*/ 590397 h 617121"/>
                <a:gd name="connsiteX16" fmla="*/ 1706187 w 1765968"/>
                <a:gd name="connsiteY16" fmla="*/ 563905 h 617121"/>
                <a:gd name="connsiteX17" fmla="*/ 1701169 w 1765968"/>
                <a:gd name="connsiteY17" fmla="*/ 561805 h 617121"/>
                <a:gd name="connsiteX18" fmla="*/ 1692300 w 1765968"/>
                <a:gd name="connsiteY18" fmla="*/ 552935 h 617121"/>
                <a:gd name="connsiteX19" fmla="*/ 1692300 w 1765968"/>
                <a:gd name="connsiteY19" fmla="*/ 543016 h 617121"/>
                <a:gd name="connsiteX20" fmla="*/ 1702219 w 1765968"/>
                <a:gd name="connsiteY20" fmla="*/ 543016 h 617121"/>
                <a:gd name="connsiteX21" fmla="*/ 1711089 w 1765968"/>
                <a:gd name="connsiteY21" fmla="*/ 551885 h 617121"/>
                <a:gd name="connsiteX22" fmla="*/ 1711089 w 1765968"/>
                <a:gd name="connsiteY22" fmla="*/ 561805 h 617121"/>
                <a:gd name="connsiteX23" fmla="*/ 1706187 w 1765968"/>
                <a:gd name="connsiteY23" fmla="*/ 563789 h 617121"/>
                <a:gd name="connsiteX24" fmla="*/ 1679696 w 1765968"/>
                <a:gd name="connsiteY24" fmla="*/ 537297 h 617121"/>
                <a:gd name="connsiteX25" fmla="*/ 1674678 w 1765968"/>
                <a:gd name="connsiteY25" fmla="*/ 535197 h 617121"/>
                <a:gd name="connsiteX26" fmla="*/ 1665925 w 1765968"/>
                <a:gd name="connsiteY26" fmla="*/ 526327 h 617121"/>
                <a:gd name="connsiteX27" fmla="*/ 1665925 w 1765968"/>
                <a:gd name="connsiteY27" fmla="*/ 516407 h 617121"/>
                <a:gd name="connsiteX28" fmla="*/ 1675845 w 1765968"/>
                <a:gd name="connsiteY28" fmla="*/ 516407 h 617121"/>
                <a:gd name="connsiteX29" fmla="*/ 1684598 w 1765968"/>
                <a:gd name="connsiteY29" fmla="*/ 525277 h 617121"/>
                <a:gd name="connsiteX30" fmla="*/ 1684598 w 1765968"/>
                <a:gd name="connsiteY30" fmla="*/ 535197 h 617121"/>
                <a:gd name="connsiteX31" fmla="*/ 1679696 w 1765968"/>
                <a:gd name="connsiteY31" fmla="*/ 537180 h 617121"/>
                <a:gd name="connsiteX32" fmla="*/ 1653321 w 1765968"/>
                <a:gd name="connsiteY32" fmla="*/ 510689 h 617121"/>
                <a:gd name="connsiteX33" fmla="*/ 1648420 w 1765968"/>
                <a:gd name="connsiteY33" fmla="*/ 508588 h 617121"/>
                <a:gd name="connsiteX34" fmla="*/ 1639550 w 1765968"/>
                <a:gd name="connsiteY34" fmla="*/ 499719 h 617121"/>
                <a:gd name="connsiteX35" fmla="*/ 1639550 w 1765968"/>
                <a:gd name="connsiteY35" fmla="*/ 489799 h 617121"/>
                <a:gd name="connsiteX36" fmla="*/ 1649470 w 1765968"/>
                <a:gd name="connsiteY36" fmla="*/ 489799 h 617121"/>
                <a:gd name="connsiteX37" fmla="*/ 1658340 w 1765968"/>
                <a:gd name="connsiteY37" fmla="*/ 498669 h 617121"/>
                <a:gd name="connsiteX38" fmla="*/ 1658340 w 1765968"/>
                <a:gd name="connsiteY38" fmla="*/ 508588 h 617121"/>
                <a:gd name="connsiteX39" fmla="*/ 1653438 w 1765968"/>
                <a:gd name="connsiteY39" fmla="*/ 510572 h 617121"/>
                <a:gd name="connsiteX40" fmla="*/ 1626830 w 1765968"/>
                <a:gd name="connsiteY40" fmla="*/ 484198 h 617121"/>
                <a:gd name="connsiteX41" fmla="*/ 1621812 w 1765968"/>
                <a:gd name="connsiteY41" fmla="*/ 482097 h 617121"/>
                <a:gd name="connsiteX42" fmla="*/ 1613059 w 1765968"/>
                <a:gd name="connsiteY42" fmla="*/ 473228 h 617121"/>
                <a:gd name="connsiteX43" fmla="*/ 1613059 w 1765968"/>
                <a:gd name="connsiteY43" fmla="*/ 463308 h 617121"/>
                <a:gd name="connsiteX44" fmla="*/ 1622979 w 1765968"/>
                <a:gd name="connsiteY44" fmla="*/ 463308 h 617121"/>
                <a:gd name="connsiteX45" fmla="*/ 1631731 w 1765968"/>
                <a:gd name="connsiteY45" fmla="*/ 472177 h 617121"/>
                <a:gd name="connsiteX46" fmla="*/ 1631731 w 1765968"/>
                <a:gd name="connsiteY46" fmla="*/ 482097 h 617121"/>
                <a:gd name="connsiteX47" fmla="*/ 1626830 w 1765968"/>
                <a:gd name="connsiteY47" fmla="*/ 484081 h 617121"/>
                <a:gd name="connsiteX48" fmla="*/ 1600455 w 1765968"/>
                <a:gd name="connsiteY48" fmla="*/ 457590 h 617121"/>
                <a:gd name="connsiteX49" fmla="*/ 1595554 w 1765968"/>
                <a:gd name="connsiteY49" fmla="*/ 455489 h 617121"/>
                <a:gd name="connsiteX50" fmla="*/ 1586684 w 1765968"/>
                <a:gd name="connsiteY50" fmla="*/ 446620 h 617121"/>
                <a:gd name="connsiteX51" fmla="*/ 1586684 w 1765968"/>
                <a:gd name="connsiteY51" fmla="*/ 436700 h 617121"/>
                <a:gd name="connsiteX52" fmla="*/ 1596604 w 1765968"/>
                <a:gd name="connsiteY52" fmla="*/ 436700 h 617121"/>
                <a:gd name="connsiteX53" fmla="*/ 1605473 w 1765968"/>
                <a:gd name="connsiteY53" fmla="*/ 445569 h 617121"/>
                <a:gd name="connsiteX54" fmla="*/ 1605473 w 1765968"/>
                <a:gd name="connsiteY54" fmla="*/ 455489 h 617121"/>
                <a:gd name="connsiteX55" fmla="*/ 1600572 w 1765968"/>
                <a:gd name="connsiteY55" fmla="*/ 457473 h 617121"/>
                <a:gd name="connsiteX56" fmla="*/ 1567778 w 1765968"/>
                <a:gd name="connsiteY56" fmla="*/ 445803 h 617121"/>
                <a:gd name="connsiteX57" fmla="*/ 1555291 w 1765968"/>
                <a:gd name="connsiteY57" fmla="*/ 445803 h 617121"/>
                <a:gd name="connsiteX58" fmla="*/ 1548289 w 1765968"/>
                <a:gd name="connsiteY58" fmla="*/ 438801 h 617121"/>
                <a:gd name="connsiteX59" fmla="*/ 1555291 w 1765968"/>
                <a:gd name="connsiteY59" fmla="*/ 431798 h 617121"/>
                <a:gd name="connsiteX60" fmla="*/ 1567778 w 1765968"/>
                <a:gd name="connsiteY60" fmla="*/ 431798 h 617121"/>
                <a:gd name="connsiteX61" fmla="*/ 1574781 w 1765968"/>
                <a:gd name="connsiteY61" fmla="*/ 438801 h 617121"/>
                <a:gd name="connsiteX62" fmla="*/ 1567778 w 1765968"/>
                <a:gd name="connsiteY62" fmla="*/ 445803 h 617121"/>
                <a:gd name="connsiteX63" fmla="*/ 1530317 w 1765968"/>
                <a:gd name="connsiteY63" fmla="*/ 445803 h 617121"/>
                <a:gd name="connsiteX64" fmla="*/ 1517830 w 1765968"/>
                <a:gd name="connsiteY64" fmla="*/ 445803 h 617121"/>
                <a:gd name="connsiteX65" fmla="*/ 1510828 w 1765968"/>
                <a:gd name="connsiteY65" fmla="*/ 438801 h 617121"/>
                <a:gd name="connsiteX66" fmla="*/ 1517830 w 1765968"/>
                <a:gd name="connsiteY66" fmla="*/ 431798 h 617121"/>
                <a:gd name="connsiteX67" fmla="*/ 1530317 w 1765968"/>
                <a:gd name="connsiteY67" fmla="*/ 431798 h 617121"/>
                <a:gd name="connsiteX68" fmla="*/ 1537319 w 1765968"/>
                <a:gd name="connsiteY68" fmla="*/ 438801 h 617121"/>
                <a:gd name="connsiteX69" fmla="*/ 1530317 w 1765968"/>
                <a:gd name="connsiteY69" fmla="*/ 445803 h 617121"/>
                <a:gd name="connsiteX70" fmla="*/ 1492739 w 1765968"/>
                <a:gd name="connsiteY70" fmla="*/ 445803 h 617121"/>
                <a:gd name="connsiteX71" fmla="*/ 1480252 w 1765968"/>
                <a:gd name="connsiteY71" fmla="*/ 445803 h 617121"/>
                <a:gd name="connsiteX72" fmla="*/ 1473250 w 1765968"/>
                <a:gd name="connsiteY72" fmla="*/ 438801 h 617121"/>
                <a:gd name="connsiteX73" fmla="*/ 1480252 w 1765968"/>
                <a:gd name="connsiteY73" fmla="*/ 431798 h 617121"/>
                <a:gd name="connsiteX74" fmla="*/ 1492739 w 1765968"/>
                <a:gd name="connsiteY74" fmla="*/ 431798 h 617121"/>
                <a:gd name="connsiteX75" fmla="*/ 1499741 w 1765968"/>
                <a:gd name="connsiteY75" fmla="*/ 438801 h 617121"/>
                <a:gd name="connsiteX76" fmla="*/ 1492739 w 1765968"/>
                <a:gd name="connsiteY76" fmla="*/ 445803 h 617121"/>
                <a:gd name="connsiteX77" fmla="*/ 1455277 w 1765968"/>
                <a:gd name="connsiteY77" fmla="*/ 445803 h 617121"/>
                <a:gd name="connsiteX78" fmla="*/ 1442790 w 1765968"/>
                <a:gd name="connsiteY78" fmla="*/ 445803 h 617121"/>
                <a:gd name="connsiteX79" fmla="*/ 1435788 w 1765968"/>
                <a:gd name="connsiteY79" fmla="*/ 438801 h 617121"/>
                <a:gd name="connsiteX80" fmla="*/ 1442790 w 1765968"/>
                <a:gd name="connsiteY80" fmla="*/ 431798 h 617121"/>
                <a:gd name="connsiteX81" fmla="*/ 1455277 w 1765968"/>
                <a:gd name="connsiteY81" fmla="*/ 431798 h 617121"/>
                <a:gd name="connsiteX82" fmla="*/ 1462279 w 1765968"/>
                <a:gd name="connsiteY82" fmla="*/ 438801 h 617121"/>
                <a:gd name="connsiteX83" fmla="*/ 1455277 w 1765968"/>
                <a:gd name="connsiteY83" fmla="*/ 445803 h 617121"/>
                <a:gd name="connsiteX84" fmla="*/ 1417816 w 1765968"/>
                <a:gd name="connsiteY84" fmla="*/ 445803 h 617121"/>
                <a:gd name="connsiteX85" fmla="*/ 1405329 w 1765968"/>
                <a:gd name="connsiteY85" fmla="*/ 445803 h 617121"/>
                <a:gd name="connsiteX86" fmla="*/ 1398327 w 1765968"/>
                <a:gd name="connsiteY86" fmla="*/ 438801 h 617121"/>
                <a:gd name="connsiteX87" fmla="*/ 1405329 w 1765968"/>
                <a:gd name="connsiteY87" fmla="*/ 431798 h 617121"/>
                <a:gd name="connsiteX88" fmla="*/ 1417816 w 1765968"/>
                <a:gd name="connsiteY88" fmla="*/ 431798 h 617121"/>
                <a:gd name="connsiteX89" fmla="*/ 1424818 w 1765968"/>
                <a:gd name="connsiteY89" fmla="*/ 438801 h 617121"/>
                <a:gd name="connsiteX90" fmla="*/ 1417816 w 1765968"/>
                <a:gd name="connsiteY90" fmla="*/ 445803 h 617121"/>
                <a:gd name="connsiteX91" fmla="*/ 1380238 w 1765968"/>
                <a:gd name="connsiteY91" fmla="*/ 445803 h 617121"/>
                <a:gd name="connsiteX92" fmla="*/ 1367751 w 1765968"/>
                <a:gd name="connsiteY92" fmla="*/ 445803 h 617121"/>
                <a:gd name="connsiteX93" fmla="*/ 1360749 w 1765968"/>
                <a:gd name="connsiteY93" fmla="*/ 438801 h 617121"/>
                <a:gd name="connsiteX94" fmla="*/ 1367751 w 1765968"/>
                <a:gd name="connsiteY94" fmla="*/ 431798 h 617121"/>
                <a:gd name="connsiteX95" fmla="*/ 1380238 w 1765968"/>
                <a:gd name="connsiteY95" fmla="*/ 431798 h 617121"/>
                <a:gd name="connsiteX96" fmla="*/ 1387240 w 1765968"/>
                <a:gd name="connsiteY96" fmla="*/ 438801 h 617121"/>
                <a:gd name="connsiteX97" fmla="*/ 1380238 w 1765968"/>
                <a:gd name="connsiteY97" fmla="*/ 445803 h 617121"/>
                <a:gd name="connsiteX98" fmla="*/ 1342776 w 1765968"/>
                <a:gd name="connsiteY98" fmla="*/ 445803 h 617121"/>
                <a:gd name="connsiteX99" fmla="*/ 1330289 w 1765968"/>
                <a:gd name="connsiteY99" fmla="*/ 445803 h 617121"/>
                <a:gd name="connsiteX100" fmla="*/ 1323287 w 1765968"/>
                <a:gd name="connsiteY100" fmla="*/ 438801 h 617121"/>
                <a:gd name="connsiteX101" fmla="*/ 1330289 w 1765968"/>
                <a:gd name="connsiteY101" fmla="*/ 431798 h 617121"/>
                <a:gd name="connsiteX102" fmla="*/ 1342776 w 1765968"/>
                <a:gd name="connsiteY102" fmla="*/ 431798 h 617121"/>
                <a:gd name="connsiteX103" fmla="*/ 1349779 w 1765968"/>
                <a:gd name="connsiteY103" fmla="*/ 438801 h 617121"/>
                <a:gd name="connsiteX104" fmla="*/ 1342776 w 1765968"/>
                <a:gd name="connsiteY104" fmla="*/ 445803 h 617121"/>
                <a:gd name="connsiteX105" fmla="*/ 1305315 w 1765968"/>
                <a:gd name="connsiteY105" fmla="*/ 445803 h 617121"/>
                <a:gd name="connsiteX106" fmla="*/ 1292828 w 1765968"/>
                <a:gd name="connsiteY106" fmla="*/ 445803 h 617121"/>
                <a:gd name="connsiteX107" fmla="*/ 1285826 w 1765968"/>
                <a:gd name="connsiteY107" fmla="*/ 438801 h 617121"/>
                <a:gd name="connsiteX108" fmla="*/ 1292828 w 1765968"/>
                <a:gd name="connsiteY108" fmla="*/ 431798 h 617121"/>
                <a:gd name="connsiteX109" fmla="*/ 1305315 w 1765968"/>
                <a:gd name="connsiteY109" fmla="*/ 431798 h 617121"/>
                <a:gd name="connsiteX110" fmla="*/ 1312317 w 1765968"/>
                <a:gd name="connsiteY110" fmla="*/ 438801 h 617121"/>
                <a:gd name="connsiteX111" fmla="*/ 1305315 w 1765968"/>
                <a:gd name="connsiteY111" fmla="*/ 445803 h 617121"/>
                <a:gd name="connsiteX112" fmla="*/ 1267737 w 1765968"/>
                <a:gd name="connsiteY112" fmla="*/ 445803 h 617121"/>
                <a:gd name="connsiteX113" fmla="*/ 1255250 w 1765968"/>
                <a:gd name="connsiteY113" fmla="*/ 445803 h 617121"/>
                <a:gd name="connsiteX114" fmla="*/ 1248248 w 1765968"/>
                <a:gd name="connsiteY114" fmla="*/ 438801 h 617121"/>
                <a:gd name="connsiteX115" fmla="*/ 1255250 w 1765968"/>
                <a:gd name="connsiteY115" fmla="*/ 431798 h 617121"/>
                <a:gd name="connsiteX116" fmla="*/ 1267737 w 1765968"/>
                <a:gd name="connsiteY116" fmla="*/ 431798 h 617121"/>
                <a:gd name="connsiteX117" fmla="*/ 1274739 w 1765968"/>
                <a:gd name="connsiteY117" fmla="*/ 438801 h 617121"/>
                <a:gd name="connsiteX118" fmla="*/ 1267737 w 1765968"/>
                <a:gd name="connsiteY118" fmla="*/ 445803 h 617121"/>
                <a:gd name="connsiteX119" fmla="*/ 1230275 w 1765968"/>
                <a:gd name="connsiteY119" fmla="*/ 445803 h 617121"/>
                <a:gd name="connsiteX120" fmla="*/ 1217788 w 1765968"/>
                <a:gd name="connsiteY120" fmla="*/ 445803 h 617121"/>
                <a:gd name="connsiteX121" fmla="*/ 1210786 w 1765968"/>
                <a:gd name="connsiteY121" fmla="*/ 438801 h 617121"/>
                <a:gd name="connsiteX122" fmla="*/ 1217788 w 1765968"/>
                <a:gd name="connsiteY122" fmla="*/ 431798 h 617121"/>
                <a:gd name="connsiteX123" fmla="*/ 1230275 w 1765968"/>
                <a:gd name="connsiteY123" fmla="*/ 431798 h 617121"/>
                <a:gd name="connsiteX124" fmla="*/ 1237278 w 1765968"/>
                <a:gd name="connsiteY124" fmla="*/ 438801 h 617121"/>
                <a:gd name="connsiteX125" fmla="*/ 1230275 w 1765968"/>
                <a:gd name="connsiteY125" fmla="*/ 445803 h 617121"/>
                <a:gd name="connsiteX126" fmla="*/ 1192814 w 1765968"/>
                <a:gd name="connsiteY126" fmla="*/ 445803 h 617121"/>
                <a:gd name="connsiteX127" fmla="*/ 1180327 w 1765968"/>
                <a:gd name="connsiteY127" fmla="*/ 445803 h 617121"/>
                <a:gd name="connsiteX128" fmla="*/ 1173325 w 1765968"/>
                <a:gd name="connsiteY128" fmla="*/ 438801 h 617121"/>
                <a:gd name="connsiteX129" fmla="*/ 1180327 w 1765968"/>
                <a:gd name="connsiteY129" fmla="*/ 431798 h 617121"/>
                <a:gd name="connsiteX130" fmla="*/ 1192814 w 1765968"/>
                <a:gd name="connsiteY130" fmla="*/ 431798 h 617121"/>
                <a:gd name="connsiteX131" fmla="*/ 1199816 w 1765968"/>
                <a:gd name="connsiteY131" fmla="*/ 438801 h 617121"/>
                <a:gd name="connsiteX132" fmla="*/ 1192814 w 1765968"/>
                <a:gd name="connsiteY132" fmla="*/ 445803 h 617121"/>
                <a:gd name="connsiteX133" fmla="*/ 1155236 w 1765968"/>
                <a:gd name="connsiteY133" fmla="*/ 445803 h 617121"/>
                <a:gd name="connsiteX134" fmla="*/ 1142749 w 1765968"/>
                <a:gd name="connsiteY134" fmla="*/ 445803 h 617121"/>
                <a:gd name="connsiteX135" fmla="*/ 1135747 w 1765968"/>
                <a:gd name="connsiteY135" fmla="*/ 438801 h 617121"/>
                <a:gd name="connsiteX136" fmla="*/ 1142749 w 1765968"/>
                <a:gd name="connsiteY136" fmla="*/ 431798 h 617121"/>
                <a:gd name="connsiteX137" fmla="*/ 1155236 w 1765968"/>
                <a:gd name="connsiteY137" fmla="*/ 431798 h 617121"/>
                <a:gd name="connsiteX138" fmla="*/ 1162238 w 1765968"/>
                <a:gd name="connsiteY138" fmla="*/ 438801 h 617121"/>
                <a:gd name="connsiteX139" fmla="*/ 1155236 w 1765968"/>
                <a:gd name="connsiteY139" fmla="*/ 445803 h 617121"/>
                <a:gd name="connsiteX140" fmla="*/ 1117774 w 1765968"/>
                <a:gd name="connsiteY140" fmla="*/ 445803 h 617121"/>
                <a:gd name="connsiteX141" fmla="*/ 1105287 w 1765968"/>
                <a:gd name="connsiteY141" fmla="*/ 445803 h 617121"/>
                <a:gd name="connsiteX142" fmla="*/ 1098285 w 1765968"/>
                <a:gd name="connsiteY142" fmla="*/ 438801 h 617121"/>
                <a:gd name="connsiteX143" fmla="*/ 1105287 w 1765968"/>
                <a:gd name="connsiteY143" fmla="*/ 431798 h 617121"/>
                <a:gd name="connsiteX144" fmla="*/ 1117774 w 1765968"/>
                <a:gd name="connsiteY144" fmla="*/ 431798 h 617121"/>
                <a:gd name="connsiteX145" fmla="*/ 1124777 w 1765968"/>
                <a:gd name="connsiteY145" fmla="*/ 438801 h 617121"/>
                <a:gd name="connsiteX146" fmla="*/ 1117774 w 1765968"/>
                <a:gd name="connsiteY146" fmla="*/ 445803 h 617121"/>
                <a:gd name="connsiteX147" fmla="*/ 1080313 w 1765968"/>
                <a:gd name="connsiteY147" fmla="*/ 445803 h 617121"/>
                <a:gd name="connsiteX148" fmla="*/ 1067826 w 1765968"/>
                <a:gd name="connsiteY148" fmla="*/ 445803 h 617121"/>
                <a:gd name="connsiteX149" fmla="*/ 1060824 w 1765968"/>
                <a:gd name="connsiteY149" fmla="*/ 438801 h 617121"/>
                <a:gd name="connsiteX150" fmla="*/ 1067826 w 1765968"/>
                <a:gd name="connsiteY150" fmla="*/ 431798 h 617121"/>
                <a:gd name="connsiteX151" fmla="*/ 1080313 w 1765968"/>
                <a:gd name="connsiteY151" fmla="*/ 431798 h 617121"/>
                <a:gd name="connsiteX152" fmla="*/ 1087315 w 1765968"/>
                <a:gd name="connsiteY152" fmla="*/ 438801 h 617121"/>
                <a:gd name="connsiteX153" fmla="*/ 1080313 w 1765968"/>
                <a:gd name="connsiteY153" fmla="*/ 445803 h 617121"/>
                <a:gd name="connsiteX154" fmla="*/ 1042735 w 1765968"/>
                <a:gd name="connsiteY154" fmla="*/ 445803 h 617121"/>
                <a:gd name="connsiteX155" fmla="*/ 1030248 w 1765968"/>
                <a:gd name="connsiteY155" fmla="*/ 445803 h 617121"/>
                <a:gd name="connsiteX156" fmla="*/ 1023246 w 1765968"/>
                <a:gd name="connsiteY156" fmla="*/ 438801 h 617121"/>
                <a:gd name="connsiteX157" fmla="*/ 1030248 w 1765968"/>
                <a:gd name="connsiteY157" fmla="*/ 431798 h 617121"/>
                <a:gd name="connsiteX158" fmla="*/ 1042735 w 1765968"/>
                <a:gd name="connsiteY158" fmla="*/ 431798 h 617121"/>
                <a:gd name="connsiteX159" fmla="*/ 1049737 w 1765968"/>
                <a:gd name="connsiteY159" fmla="*/ 438801 h 617121"/>
                <a:gd name="connsiteX160" fmla="*/ 1042735 w 1765968"/>
                <a:gd name="connsiteY160" fmla="*/ 445803 h 617121"/>
                <a:gd name="connsiteX161" fmla="*/ 1005273 w 1765968"/>
                <a:gd name="connsiteY161" fmla="*/ 445803 h 617121"/>
                <a:gd name="connsiteX162" fmla="*/ 992786 w 1765968"/>
                <a:gd name="connsiteY162" fmla="*/ 445803 h 617121"/>
                <a:gd name="connsiteX163" fmla="*/ 985784 w 1765968"/>
                <a:gd name="connsiteY163" fmla="*/ 438801 h 617121"/>
                <a:gd name="connsiteX164" fmla="*/ 992786 w 1765968"/>
                <a:gd name="connsiteY164" fmla="*/ 431798 h 617121"/>
                <a:gd name="connsiteX165" fmla="*/ 1005273 w 1765968"/>
                <a:gd name="connsiteY165" fmla="*/ 431798 h 617121"/>
                <a:gd name="connsiteX166" fmla="*/ 1012275 w 1765968"/>
                <a:gd name="connsiteY166" fmla="*/ 438801 h 617121"/>
                <a:gd name="connsiteX167" fmla="*/ 1005273 w 1765968"/>
                <a:gd name="connsiteY167" fmla="*/ 445803 h 617121"/>
                <a:gd name="connsiteX168" fmla="*/ 967812 w 1765968"/>
                <a:gd name="connsiteY168" fmla="*/ 445803 h 617121"/>
                <a:gd name="connsiteX169" fmla="*/ 955325 w 1765968"/>
                <a:gd name="connsiteY169" fmla="*/ 445803 h 617121"/>
                <a:gd name="connsiteX170" fmla="*/ 948323 w 1765968"/>
                <a:gd name="connsiteY170" fmla="*/ 438801 h 617121"/>
                <a:gd name="connsiteX171" fmla="*/ 955325 w 1765968"/>
                <a:gd name="connsiteY171" fmla="*/ 431798 h 617121"/>
                <a:gd name="connsiteX172" fmla="*/ 967812 w 1765968"/>
                <a:gd name="connsiteY172" fmla="*/ 431798 h 617121"/>
                <a:gd name="connsiteX173" fmla="*/ 974814 w 1765968"/>
                <a:gd name="connsiteY173" fmla="*/ 438801 h 617121"/>
                <a:gd name="connsiteX174" fmla="*/ 967812 w 1765968"/>
                <a:gd name="connsiteY174" fmla="*/ 445803 h 617121"/>
                <a:gd name="connsiteX175" fmla="*/ 930234 w 1765968"/>
                <a:gd name="connsiteY175" fmla="*/ 445803 h 617121"/>
                <a:gd name="connsiteX176" fmla="*/ 917747 w 1765968"/>
                <a:gd name="connsiteY176" fmla="*/ 445803 h 617121"/>
                <a:gd name="connsiteX177" fmla="*/ 910745 w 1765968"/>
                <a:gd name="connsiteY177" fmla="*/ 438801 h 617121"/>
                <a:gd name="connsiteX178" fmla="*/ 917747 w 1765968"/>
                <a:gd name="connsiteY178" fmla="*/ 431798 h 617121"/>
                <a:gd name="connsiteX179" fmla="*/ 930234 w 1765968"/>
                <a:gd name="connsiteY179" fmla="*/ 431798 h 617121"/>
                <a:gd name="connsiteX180" fmla="*/ 937236 w 1765968"/>
                <a:gd name="connsiteY180" fmla="*/ 438801 h 617121"/>
                <a:gd name="connsiteX181" fmla="*/ 930234 w 1765968"/>
                <a:gd name="connsiteY181" fmla="*/ 445803 h 617121"/>
                <a:gd name="connsiteX182" fmla="*/ 892772 w 1765968"/>
                <a:gd name="connsiteY182" fmla="*/ 445803 h 617121"/>
                <a:gd name="connsiteX183" fmla="*/ 880285 w 1765968"/>
                <a:gd name="connsiteY183" fmla="*/ 445803 h 617121"/>
                <a:gd name="connsiteX184" fmla="*/ 873283 w 1765968"/>
                <a:gd name="connsiteY184" fmla="*/ 438801 h 617121"/>
                <a:gd name="connsiteX185" fmla="*/ 880285 w 1765968"/>
                <a:gd name="connsiteY185" fmla="*/ 431798 h 617121"/>
                <a:gd name="connsiteX186" fmla="*/ 892772 w 1765968"/>
                <a:gd name="connsiteY186" fmla="*/ 431798 h 617121"/>
                <a:gd name="connsiteX187" fmla="*/ 899775 w 1765968"/>
                <a:gd name="connsiteY187" fmla="*/ 438801 h 617121"/>
                <a:gd name="connsiteX188" fmla="*/ 892772 w 1765968"/>
                <a:gd name="connsiteY188" fmla="*/ 445803 h 617121"/>
                <a:gd name="connsiteX189" fmla="*/ 857762 w 1765968"/>
                <a:gd name="connsiteY189" fmla="*/ 439967 h 617121"/>
                <a:gd name="connsiteX190" fmla="*/ 852744 w 1765968"/>
                <a:gd name="connsiteY190" fmla="*/ 437867 h 617121"/>
                <a:gd name="connsiteX191" fmla="*/ 843874 w 1765968"/>
                <a:gd name="connsiteY191" fmla="*/ 428997 h 617121"/>
                <a:gd name="connsiteX192" fmla="*/ 843874 w 1765968"/>
                <a:gd name="connsiteY192" fmla="*/ 419078 h 617121"/>
                <a:gd name="connsiteX193" fmla="*/ 853794 w 1765968"/>
                <a:gd name="connsiteY193" fmla="*/ 419078 h 617121"/>
                <a:gd name="connsiteX194" fmla="*/ 862663 w 1765968"/>
                <a:gd name="connsiteY194" fmla="*/ 427947 h 617121"/>
                <a:gd name="connsiteX195" fmla="*/ 862663 w 1765968"/>
                <a:gd name="connsiteY195" fmla="*/ 437867 h 617121"/>
                <a:gd name="connsiteX196" fmla="*/ 857762 w 1765968"/>
                <a:gd name="connsiteY196" fmla="*/ 439851 h 617121"/>
                <a:gd name="connsiteX197" fmla="*/ 831271 w 1765968"/>
                <a:gd name="connsiteY197" fmla="*/ 413359 h 617121"/>
                <a:gd name="connsiteX198" fmla="*/ 826369 w 1765968"/>
                <a:gd name="connsiteY198" fmla="*/ 411259 h 617121"/>
                <a:gd name="connsiteX199" fmla="*/ 817499 w 1765968"/>
                <a:gd name="connsiteY199" fmla="*/ 402389 h 617121"/>
                <a:gd name="connsiteX200" fmla="*/ 817499 w 1765968"/>
                <a:gd name="connsiteY200" fmla="*/ 392470 h 617121"/>
                <a:gd name="connsiteX201" fmla="*/ 827419 w 1765968"/>
                <a:gd name="connsiteY201" fmla="*/ 392470 h 617121"/>
                <a:gd name="connsiteX202" fmla="*/ 836289 w 1765968"/>
                <a:gd name="connsiteY202" fmla="*/ 401339 h 617121"/>
                <a:gd name="connsiteX203" fmla="*/ 836289 w 1765968"/>
                <a:gd name="connsiteY203" fmla="*/ 411259 h 617121"/>
                <a:gd name="connsiteX204" fmla="*/ 831387 w 1765968"/>
                <a:gd name="connsiteY204" fmla="*/ 413243 h 617121"/>
                <a:gd name="connsiteX205" fmla="*/ 804779 w 1765968"/>
                <a:gd name="connsiteY205" fmla="*/ 386751 h 617121"/>
                <a:gd name="connsiteX206" fmla="*/ 799761 w 1765968"/>
                <a:gd name="connsiteY206" fmla="*/ 384651 h 617121"/>
                <a:gd name="connsiteX207" fmla="*/ 790891 w 1765968"/>
                <a:gd name="connsiteY207" fmla="*/ 375781 h 617121"/>
                <a:gd name="connsiteX208" fmla="*/ 790891 w 1765968"/>
                <a:gd name="connsiteY208" fmla="*/ 365862 h 617121"/>
                <a:gd name="connsiteX209" fmla="*/ 800811 w 1765968"/>
                <a:gd name="connsiteY209" fmla="*/ 365862 h 617121"/>
                <a:gd name="connsiteX210" fmla="*/ 809681 w 1765968"/>
                <a:gd name="connsiteY210" fmla="*/ 374731 h 617121"/>
                <a:gd name="connsiteX211" fmla="*/ 809681 w 1765968"/>
                <a:gd name="connsiteY211" fmla="*/ 384651 h 617121"/>
                <a:gd name="connsiteX212" fmla="*/ 804779 w 1765968"/>
                <a:gd name="connsiteY212" fmla="*/ 386635 h 617121"/>
                <a:gd name="connsiteX213" fmla="*/ 778404 w 1765968"/>
                <a:gd name="connsiteY213" fmla="*/ 360260 h 617121"/>
                <a:gd name="connsiteX214" fmla="*/ 773503 w 1765968"/>
                <a:gd name="connsiteY214" fmla="*/ 358159 h 617121"/>
                <a:gd name="connsiteX215" fmla="*/ 764633 w 1765968"/>
                <a:gd name="connsiteY215" fmla="*/ 349290 h 617121"/>
                <a:gd name="connsiteX216" fmla="*/ 764633 w 1765968"/>
                <a:gd name="connsiteY216" fmla="*/ 339370 h 617121"/>
                <a:gd name="connsiteX217" fmla="*/ 774553 w 1765968"/>
                <a:gd name="connsiteY217" fmla="*/ 339370 h 617121"/>
                <a:gd name="connsiteX218" fmla="*/ 783422 w 1765968"/>
                <a:gd name="connsiteY218" fmla="*/ 348240 h 617121"/>
                <a:gd name="connsiteX219" fmla="*/ 783422 w 1765968"/>
                <a:gd name="connsiteY219" fmla="*/ 358159 h 617121"/>
                <a:gd name="connsiteX220" fmla="*/ 778521 w 1765968"/>
                <a:gd name="connsiteY220" fmla="*/ 360143 h 617121"/>
                <a:gd name="connsiteX221" fmla="*/ 751913 w 1765968"/>
                <a:gd name="connsiteY221" fmla="*/ 333652 h 617121"/>
                <a:gd name="connsiteX222" fmla="*/ 746895 w 1765968"/>
                <a:gd name="connsiteY222" fmla="*/ 331551 h 617121"/>
                <a:gd name="connsiteX223" fmla="*/ 738025 w 1765968"/>
                <a:gd name="connsiteY223" fmla="*/ 322682 h 617121"/>
                <a:gd name="connsiteX224" fmla="*/ 738025 w 1765968"/>
                <a:gd name="connsiteY224" fmla="*/ 312762 h 617121"/>
                <a:gd name="connsiteX225" fmla="*/ 747945 w 1765968"/>
                <a:gd name="connsiteY225" fmla="*/ 312762 h 617121"/>
                <a:gd name="connsiteX226" fmla="*/ 756814 w 1765968"/>
                <a:gd name="connsiteY226" fmla="*/ 321631 h 617121"/>
                <a:gd name="connsiteX227" fmla="*/ 756814 w 1765968"/>
                <a:gd name="connsiteY227" fmla="*/ 331551 h 617121"/>
                <a:gd name="connsiteX228" fmla="*/ 751913 w 1765968"/>
                <a:gd name="connsiteY228" fmla="*/ 333535 h 617121"/>
                <a:gd name="connsiteX229" fmla="*/ 725421 w 1765968"/>
                <a:gd name="connsiteY229" fmla="*/ 307044 h 617121"/>
                <a:gd name="connsiteX230" fmla="*/ 720520 w 1765968"/>
                <a:gd name="connsiteY230" fmla="*/ 304943 h 617121"/>
                <a:gd name="connsiteX231" fmla="*/ 711651 w 1765968"/>
                <a:gd name="connsiteY231" fmla="*/ 296074 h 617121"/>
                <a:gd name="connsiteX232" fmla="*/ 711651 w 1765968"/>
                <a:gd name="connsiteY232" fmla="*/ 286154 h 617121"/>
                <a:gd name="connsiteX233" fmla="*/ 721570 w 1765968"/>
                <a:gd name="connsiteY233" fmla="*/ 286154 h 617121"/>
                <a:gd name="connsiteX234" fmla="*/ 730440 w 1765968"/>
                <a:gd name="connsiteY234" fmla="*/ 295023 h 617121"/>
                <a:gd name="connsiteX235" fmla="*/ 730440 w 1765968"/>
                <a:gd name="connsiteY235" fmla="*/ 304943 h 617121"/>
                <a:gd name="connsiteX236" fmla="*/ 725538 w 1765968"/>
                <a:gd name="connsiteY236" fmla="*/ 306927 h 617121"/>
                <a:gd name="connsiteX237" fmla="*/ 699047 w 1765968"/>
                <a:gd name="connsiteY237" fmla="*/ 280436 h 617121"/>
                <a:gd name="connsiteX238" fmla="*/ 694029 w 1765968"/>
                <a:gd name="connsiteY238" fmla="*/ 278335 h 617121"/>
                <a:gd name="connsiteX239" fmla="*/ 685159 w 1765968"/>
                <a:gd name="connsiteY239" fmla="*/ 269465 h 617121"/>
                <a:gd name="connsiteX240" fmla="*/ 685159 w 1765968"/>
                <a:gd name="connsiteY240" fmla="*/ 259546 h 617121"/>
                <a:gd name="connsiteX241" fmla="*/ 695079 w 1765968"/>
                <a:gd name="connsiteY241" fmla="*/ 259546 h 617121"/>
                <a:gd name="connsiteX242" fmla="*/ 703948 w 1765968"/>
                <a:gd name="connsiteY242" fmla="*/ 268415 h 617121"/>
                <a:gd name="connsiteX243" fmla="*/ 703948 w 1765968"/>
                <a:gd name="connsiteY243" fmla="*/ 278335 h 617121"/>
                <a:gd name="connsiteX244" fmla="*/ 699047 w 1765968"/>
                <a:gd name="connsiteY244" fmla="*/ 280319 h 617121"/>
                <a:gd name="connsiteX245" fmla="*/ 672555 w 1765968"/>
                <a:gd name="connsiteY245" fmla="*/ 253944 h 617121"/>
                <a:gd name="connsiteX246" fmla="*/ 667654 w 1765968"/>
                <a:gd name="connsiteY246" fmla="*/ 251843 h 617121"/>
                <a:gd name="connsiteX247" fmla="*/ 658784 w 1765968"/>
                <a:gd name="connsiteY247" fmla="*/ 242974 h 617121"/>
                <a:gd name="connsiteX248" fmla="*/ 658784 w 1765968"/>
                <a:gd name="connsiteY248" fmla="*/ 233054 h 617121"/>
                <a:gd name="connsiteX249" fmla="*/ 668704 w 1765968"/>
                <a:gd name="connsiteY249" fmla="*/ 233054 h 617121"/>
                <a:gd name="connsiteX250" fmla="*/ 677573 w 1765968"/>
                <a:gd name="connsiteY250" fmla="*/ 241924 h 617121"/>
                <a:gd name="connsiteX251" fmla="*/ 677573 w 1765968"/>
                <a:gd name="connsiteY251" fmla="*/ 251843 h 617121"/>
                <a:gd name="connsiteX252" fmla="*/ 672672 w 1765968"/>
                <a:gd name="connsiteY252" fmla="*/ 253827 h 617121"/>
                <a:gd name="connsiteX253" fmla="*/ 646064 w 1765968"/>
                <a:gd name="connsiteY253" fmla="*/ 227336 h 617121"/>
                <a:gd name="connsiteX254" fmla="*/ 641046 w 1765968"/>
                <a:gd name="connsiteY254" fmla="*/ 225235 h 617121"/>
                <a:gd name="connsiteX255" fmla="*/ 632176 w 1765968"/>
                <a:gd name="connsiteY255" fmla="*/ 216366 h 617121"/>
                <a:gd name="connsiteX256" fmla="*/ 632176 w 1765968"/>
                <a:gd name="connsiteY256" fmla="*/ 206446 h 617121"/>
                <a:gd name="connsiteX257" fmla="*/ 642096 w 1765968"/>
                <a:gd name="connsiteY257" fmla="*/ 206446 h 617121"/>
                <a:gd name="connsiteX258" fmla="*/ 650965 w 1765968"/>
                <a:gd name="connsiteY258" fmla="*/ 215316 h 617121"/>
                <a:gd name="connsiteX259" fmla="*/ 650965 w 1765968"/>
                <a:gd name="connsiteY259" fmla="*/ 225235 h 617121"/>
                <a:gd name="connsiteX260" fmla="*/ 646064 w 1765968"/>
                <a:gd name="connsiteY260" fmla="*/ 227219 h 617121"/>
                <a:gd name="connsiteX261" fmla="*/ 619689 w 1765968"/>
                <a:gd name="connsiteY261" fmla="*/ 200728 h 617121"/>
                <a:gd name="connsiteX262" fmla="*/ 614788 w 1765968"/>
                <a:gd name="connsiteY262" fmla="*/ 198627 h 617121"/>
                <a:gd name="connsiteX263" fmla="*/ 605918 w 1765968"/>
                <a:gd name="connsiteY263" fmla="*/ 189758 h 617121"/>
                <a:gd name="connsiteX264" fmla="*/ 605918 w 1765968"/>
                <a:gd name="connsiteY264" fmla="*/ 179838 h 617121"/>
                <a:gd name="connsiteX265" fmla="*/ 615838 w 1765968"/>
                <a:gd name="connsiteY265" fmla="*/ 179838 h 617121"/>
                <a:gd name="connsiteX266" fmla="*/ 624707 w 1765968"/>
                <a:gd name="connsiteY266" fmla="*/ 188708 h 617121"/>
                <a:gd name="connsiteX267" fmla="*/ 624707 w 1765968"/>
                <a:gd name="connsiteY267" fmla="*/ 198627 h 617121"/>
                <a:gd name="connsiteX268" fmla="*/ 619806 w 1765968"/>
                <a:gd name="connsiteY268" fmla="*/ 200611 h 617121"/>
                <a:gd name="connsiteX269" fmla="*/ 593198 w 1765968"/>
                <a:gd name="connsiteY269" fmla="*/ 174120 h 617121"/>
                <a:gd name="connsiteX270" fmla="*/ 588179 w 1765968"/>
                <a:gd name="connsiteY270" fmla="*/ 172019 h 617121"/>
                <a:gd name="connsiteX271" fmla="*/ 579310 w 1765968"/>
                <a:gd name="connsiteY271" fmla="*/ 163150 h 617121"/>
                <a:gd name="connsiteX272" fmla="*/ 579310 w 1765968"/>
                <a:gd name="connsiteY272" fmla="*/ 153230 h 617121"/>
                <a:gd name="connsiteX273" fmla="*/ 589230 w 1765968"/>
                <a:gd name="connsiteY273" fmla="*/ 153230 h 617121"/>
                <a:gd name="connsiteX274" fmla="*/ 598099 w 1765968"/>
                <a:gd name="connsiteY274" fmla="*/ 162099 h 617121"/>
                <a:gd name="connsiteX275" fmla="*/ 598099 w 1765968"/>
                <a:gd name="connsiteY275" fmla="*/ 172019 h 617121"/>
                <a:gd name="connsiteX276" fmla="*/ 593198 w 1765968"/>
                <a:gd name="connsiteY276" fmla="*/ 174003 h 617121"/>
                <a:gd name="connsiteX277" fmla="*/ 122421 w 1765968"/>
                <a:gd name="connsiteY277" fmla="*/ 165601 h 617121"/>
                <a:gd name="connsiteX278" fmla="*/ 109933 w 1765968"/>
                <a:gd name="connsiteY278" fmla="*/ 165601 h 617121"/>
                <a:gd name="connsiteX279" fmla="*/ 102932 w 1765968"/>
                <a:gd name="connsiteY279" fmla="*/ 158598 h 617121"/>
                <a:gd name="connsiteX280" fmla="*/ 109933 w 1765968"/>
                <a:gd name="connsiteY280" fmla="*/ 151596 h 617121"/>
                <a:gd name="connsiteX281" fmla="*/ 122421 w 1765968"/>
                <a:gd name="connsiteY281" fmla="*/ 151596 h 617121"/>
                <a:gd name="connsiteX282" fmla="*/ 129423 w 1765968"/>
                <a:gd name="connsiteY282" fmla="*/ 158598 h 617121"/>
                <a:gd name="connsiteX283" fmla="*/ 122421 w 1765968"/>
                <a:gd name="connsiteY283" fmla="*/ 165601 h 617121"/>
                <a:gd name="connsiteX284" fmla="*/ 84959 w 1765968"/>
                <a:gd name="connsiteY284" fmla="*/ 165601 h 617121"/>
                <a:gd name="connsiteX285" fmla="*/ 72472 w 1765968"/>
                <a:gd name="connsiteY285" fmla="*/ 165601 h 617121"/>
                <a:gd name="connsiteX286" fmla="*/ 65470 w 1765968"/>
                <a:gd name="connsiteY286" fmla="*/ 158598 h 617121"/>
                <a:gd name="connsiteX287" fmla="*/ 72472 w 1765968"/>
                <a:gd name="connsiteY287" fmla="*/ 151596 h 617121"/>
                <a:gd name="connsiteX288" fmla="*/ 84959 w 1765968"/>
                <a:gd name="connsiteY288" fmla="*/ 151596 h 617121"/>
                <a:gd name="connsiteX289" fmla="*/ 91961 w 1765968"/>
                <a:gd name="connsiteY289" fmla="*/ 158598 h 617121"/>
                <a:gd name="connsiteX290" fmla="*/ 84959 w 1765968"/>
                <a:gd name="connsiteY290" fmla="*/ 165601 h 617121"/>
                <a:gd name="connsiteX291" fmla="*/ 47381 w 1765968"/>
                <a:gd name="connsiteY291" fmla="*/ 165484 h 617121"/>
                <a:gd name="connsiteX292" fmla="*/ 34894 w 1765968"/>
                <a:gd name="connsiteY292" fmla="*/ 165484 h 617121"/>
                <a:gd name="connsiteX293" fmla="*/ 27892 w 1765968"/>
                <a:gd name="connsiteY293" fmla="*/ 158482 h 617121"/>
                <a:gd name="connsiteX294" fmla="*/ 34894 w 1765968"/>
                <a:gd name="connsiteY294" fmla="*/ 151479 h 617121"/>
                <a:gd name="connsiteX295" fmla="*/ 47381 w 1765968"/>
                <a:gd name="connsiteY295" fmla="*/ 151479 h 617121"/>
                <a:gd name="connsiteX296" fmla="*/ 54383 w 1765968"/>
                <a:gd name="connsiteY296" fmla="*/ 158482 h 617121"/>
                <a:gd name="connsiteX297" fmla="*/ 47381 w 1765968"/>
                <a:gd name="connsiteY297" fmla="*/ 165484 h 617121"/>
                <a:gd name="connsiteX298" fmla="*/ 9920 w 1765968"/>
                <a:gd name="connsiteY298" fmla="*/ 165484 h 617121"/>
                <a:gd name="connsiteX299" fmla="*/ 7002 w 1765968"/>
                <a:gd name="connsiteY299" fmla="*/ 165484 h 617121"/>
                <a:gd name="connsiteX300" fmla="*/ 0 w 1765968"/>
                <a:gd name="connsiteY300" fmla="*/ 158482 h 617121"/>
                <a:gd name="connsiteX301" fmla="*/ 7002 w 1765968"/>
                <a:gd name="connsiteY301" fmla="*/ 151479 h 617121"/>
                <a:gd name="connsiteX302" fmla="*/ 9920 w 1765968"/>
                <a:gd name="connsiteY302" fmla="*/ 151479 h 617121"/>
                <a:gd name="connsiteX303" fmla="*/ 16922 w 1765968"/>
                <a:gd name="connsiteY303" fmla="*/ 158482 h 617121"/>
                <a:gd name="connsiteX304" fmla="*/ 9920 w 1765968"/>
                <a:gd name="connsiteY304" fmla="*/ 165484 h 617121"/>
                <a:gd name="connsiteX305" fmla="*/ 146111 w 1765968"/>
                <a:gd name="connsiteY305" fmla="*/ 162450 h 617121"/>
                <a:gd name="connsiteX306" fmla="*/ 141210 w 1765968"/>
                <a:gd name="connsiteY306" fmla="*/ 160349 h 617121"/>
                <a:gd name="connsiteX307" fmla="*/ 141210 w 1765968"/>
                <a:gd name="connsiteY307" fmla="*/ 150429 h 617121"/>
                <a:gd name="connsiteX308" fmla="*/ 150079 w 1765968"/>
                <a:gd name="connsiteY308" fmla="*/ 141560 h 617121"/>
                <a:gd name="connsiteX309" fmla="*/ 159999 w 1765968"/>
                <a:gd name="connsiteY309" fmla="*/ 141560 h 617121"/>
                <a:gd name="connsiteX310" fmla="*/ 159999 w 1765968"/>
                <a:gd name="connsiteY310" fmla="*/ 151479 h 617121"/>
                <a:gd name="connsiteX311" fmla="*/ 151129 w 1765968"/>
                <a:gd name="connsiteY311" fmla="*/ 160349 h 617121"/>
                <a:gd name="connsiteX312" fmla="*/ 146228 w 1765968"/>
                <a:gd name="connsiteY312" fmla="*/ 162333 h 617121"/>
                <a:gd name="connsiteX313" fmla="*/ 566706 w 1765968"/>
                <a:gd name="connsiteY313" fmla="*/ 147512 h 617121"/>
                <a:gd name="connsiteX314" fmla="*/ 561805 w 1765968"/>
                <a:gd name="connsiteY314" fmla="*/ 145411 h 617121"/>
                <a:gd name="connsiteX315" fmla="*/ 552935 w 1765968"/>
                <a:gd name="connsiteY315" fmla="*/ 136542 h 617121"/>
                <a:gd name="connsiteX316" fmla="*/ 552935 w 1765968"/>
                <a:gd name="connsiteY316" fmla="*/ 126622 h 617121"/>
                <a:gd name="connsiteX317" fmla="*/ 562855 w 1765968"/>
                <a:gd name="connsiteY317" fmla="*/ 126622 h 617121"/>
                <a:gd name="connsiteX318" fmla="*/ 571724 w 1765968"/>
                <a:gd name="connsiteY318" fmla="*/ 135491 h 617121"/>
                <a:gd name="connsiteX319" fmla="*/ 571724 w 1765968"/>
                <a:gd name="connsiteY319" fmla="*/ 145411 h 617121"/>
                <a:gd name="connsiteX320" fmla="*/ 566823 w 1765968"/>
                <a:gd name="connsiteY320" fmla="*/ 147395 h 617121"/>
                <a:gd name="connsiteX321" fmla="*/ 172603 w 1765968"/>
                <a:gd name="connsiteY321" fmla="*/ 135958 h 617121"/>
                <a:gd name="connsiteX322" fmla="*/ 167701 w 1765968"/>
                <a:gd name="connsiteY322" fmla="*/ 133858 h 617121"/>
                <a:gd name="connsiteX323" fmla="*/ 167701 w 1765968"/>
                <a:gd name="connsiteY323" fmla="*/ 123938 h 617121"/>
                <a:gd name="connsiteX324" fmla="*/ 176571 w 1765968"/>
                <a:gd name="connsiteY324" fmla="*/ 115068 h 617121"/>
                <a:gd name="connsiteX325" fmla="*/ 186490 w 1765968"/>
                <a:gd name="connsiteY325" fmla="*/ 115068 h 617121"/>
                <a:gd name="connsiteX326" fmla="*/ 186490 w 1765968"/>
                <a:gd name="connsiteY326" fmla="*/ 124988 h 617121"/>
                <a:gd name="connsiteX327" fmla="*/ 177621 w 1765968"/>
                <a:gd name="connsiteY327" fmla="*/ 133858 h 617121"/>
                <a:gd name="connsiteX328" fmla="*/ 172719 w 1765968"/>
                <a:gd name="connsiteY328" fmla="*/ 135841 h 617121"/>
                <a:gd name="connsiteX329" fmla="*/ 540331 w 1765968"/>
                <a:gd name="connsiteY329" fmla="*/ 121020 h 617121"/>
                <a:gd name="connsiteX330" fmla="*/ 535313 w 1765968"/>
                <a:gd name="connsiteY330" fmla="*/ 118920 h 617121"/>
                <a:gd name="connsiteX331" fmla="*/ 526444 w 1765968"/>
                <a:gd name="connsiteY331" fmla="*/ 110050 h 617121"/>
                <a:gd name="connsiteX332" fmla="*/ 526444 w 1765968"/>
                <a:gd name="connsiteY332" fmla="*/ 100131 h 617121"/>
                <a:gd name="connsiteX333" fmla="*/ 536364 w 1765968"/>
                <a:gd name="connsiteY333" fmla="*/ 100131 h 617121"/>
                <a:gd name="connsiteX334" fmla="*/ 545233 w 1765968"/>
                <a:gd name="connsiteY334" fmla="*/ 109000 h 617121"/>
                <a:gd name="connsiteX335" fmla="*/ 545233 w 1765968"/>
                <a:gd name="connsiteY335" fmla="*/ 118920 h 617121"/>
                <a:gd name="connsiteX336" fmla="*/ 540331 w 1765968"/>
                <a:gd name="connsiteY336" fmla="*/ 120904 h 617121"/>
                <a:gd name="connsiteX337" fmla="*/ 199211 w 1765968"/>
                <a:gd name="connsiteY337" fmla="*/ 109467 h 617121"/>
                <a:gd name="connsiteX338" fmla="*/ 194309 w 1765968"/>
                <a:gd name="connsiteY338" fmla="*/ 107366 h 617121"/>
                <a:gd name="connsiteX339" fmla="*/ 194309 w 1765968"/>
                <a:gd name="connsiteY339" fmla="*/ 97446 h 617121"/>
                <a:gd name="connsiteX340" fmla="*/ 203179 w 1765968"/>
                <a:gd name="connsiteY340" fmla="*/ 88577 h 617121"/>
                <a:gd name="connsiteX341" fmla="*/ 213098 w 1765968"/>
                <a:gd name="connsiteY341" fmla="*/ 88577 h 617121"/>
                <a:gd name="connsiteX342" fmla="*/ 213098 w 1765968"/>
                <a:gd name="connsiteY342" fmla="*/ 98497 h 617121"/>
                <a:gd name="connsiteX343" fmla="*/ 204229 w 1765968"/>
                <a:gd name="connsiteY343" fmla="*/ 107366 h 617121"/>
                <a:gd name="connsiteX344" fmla="*/ 199327 w 1765968"/>
                <a:gd name="connsiteY344" fmla="*/ 109350 h 617121"/>
                <a:gd name="connsiteX345" fmla="*/ 513840 w 1765968"/>
                <a:gd name="connsiteY345" fmla="*/ 94412 h 617121"/>
                <a:gd name="connsiteX346" fmla="*/ 508822 w 1765968"/>
                <a:gd name="connsiteY346" fmla="*/ 92312 h 617121"/>
                <a:gd name="connsiteX347" fmla="*/ 499953 w 1765968"/>
                <a:gd name="connsiteY347" fmla="*/ 83442 h 617121"/>
                <a:gd name="connsiteX348" fmla="*/ 499953 w 1765968"/>
                <a:gd name="connsiteY348" fmla="*/ 73522 h 617121"/>
                <a:gd name="connsiteX349" fmla="*/ 509872 w 1765968"/>
                <a:gd name="connsiteY349" fmla="*/ 73522 h 617121"/>
                <a:gd name="connsiteX350" fmla="*/ 518741 w 1765968"/>
                <a:gd name="connsiteY350" fmla="*/ 82392 h 617121"/>
                <a:gd name="connsiteX351" fmla="*/ 518741 w 1765968"/>
                <a:gd name="connsiteY351" fmla="*/ 92312 h 617121"/>
                <a:gd name="connsiteX352" fmla="*/ 513840 w 1765968"/>
                <a:gd name="connsiteY352" fmla="*/ 94295 h 617121"/>
                <a:gd name="connsiteX353" fmla="*/ 225702 w 1765968"/>
                <a:gd name="connsiteY353" fmla="*/ 82975 h 617121"/>
                <a:gd name="connsiteX354" fmla="*/ 220801 w 1765968"/>
                <a:gd name="connsiteY354" fmla="*/ 80875 h 617121"/>
                <a:gd name="connsiteX355" fmla="*/ 220801 w 1765968"/>
                <a:gd name="connsiteY355" fmla="*/ 70955 h 617121"/>
                <a:gd name="connsiteX356" fmla="*/ 229670 w 1765968"/>
                <a:gd name="connsiteY356" fmla="*/ 62086 h 617121"/>
                <a:gd name="connsiteX357" fmla="*/ 239590 w 1765968"/>
                <a:gd name="connsiteY357" fmla="*/ 62086 h 617121"/>
                <a:gd name="connsiteX358" fmla="*/ 239590 w 1765968"/>
                <a:gd name="connsiteY358" fmla="*/ 72005 h 617121"/>
                <a:gd name="connsiteX359" fmla="*/ 230720 w 1765968"/>
                <a:gd name="connsiteY359" fmla="*/ 80875 h 617121"/>
                <a:gd name="connsiteX360" fmla="*/ 225819 w 1765968"/>
                <a:gd name="connsiteY360" fmla="*/ 82859 h 617121"/>
                <a:gd name="connsiteX361" fmla="*/ 487349 w 1765968"/>
                <a:gd name="connsiteY361" fmla="*/ 67804 h 617121"/>
                <a:gd name="connsiteX362" fmla="*/ 482447 w 1765968"/>
                <a:gd name="connsiteY362" fmla="*/ 65703 h 617121"/>
                <a:gd name="connsiteX363" fmla="*/ 473578 w 1765968"/>
                <a:gd name="connsiteY363" fmla="*/ 56834 h 617121"/>
                <a:gd name="connsiteX364" fmla="*/ 473578 w 1765968"/>
                <a:gd name="connsiteY364" fmla="*/ 46914 h 617121"/>
                <a:gd name="connsiteX365" fmla="*/ 483497 w 1765968"/>
                <a:gd name="connsiteY365" fmla="*/ 46914 h 617121"/>
                <a:gd name="connsiteX366" fmla="*/ 492367 w 1765968"/>
                <a:gd name="connsiteY366" fmla="*/ 55784 h 617121"/>
                <a:gd name="connsiteX367" fmla="*/ 492367 w 1765968"/>
                <a:gd name="connsiteY367" fmla="*/ 65703 h 617121"/>
                <a:gd name="connsiteX368" fmla="*/ 487465 w 1765968"/>
                <a:gd name="connsiteY368" fmla="*/ 67687 h 617121"/>
                <a:gd name="connsiteX369" fmla="*/ 252310 w 1765968"/>
                <a:gd name="connsiteY369" fmla="*/ 56601 h 617121"/>
                <a:gd name="connsiteX370" fmla="*/ 247409 w 1765968"/>
                <a:gd name="connsiteY370" fmla="*/ 54500 h 617121"/>
                <a:gd name="connsiteX371" fmla="*/ 247409 w 1765968"/>
                <a:gd name="connsiteY371" fmla="*/ 44580 h 617121"/>
                <a:gd name="connsiteX372" fmla="*/ 256278 w 1765968"/>
                <a:gd name="connsiteY372" fmla="*/ 35711 h 617121"/>
                <a:gd name="connsiteX373" fmla="*/ 266198 w 1765968"/>
                <a:gd name="connsiteY373" fmla="*/ 35711 h 617121"/>
                <a:gd name="connsiteX374" fmla="*/ 266198 w 1765968"/>
                <a:gd name="connsiteY374" fmla="*/ 45631 h 617121"/>
                <a:gd name="connsiteX375" fmla="*/ 257328 w 1765968"/>
                <a:gd name="connsiteY375" fmla="*/ 54500 h 617121"/>
                <a:gd name="connsiteX376" fmla="*/ 252427 w 1765968"/>
                <a:gd name="connsiteY376" fmla="*/ 56484 h 617121"/>
                <a:gd name="connsiteX377" fmla="*/ 460974 w 1765968"/>
                <a:gd name="connsiteY377" fmla="*/ 41196 h 617121"/>
                <a:gd name="connsiteX378" fmla="*/ 455956 w 1765968"/>
                <a:gd name="connsiteY378" fmla="*/ 39095 h 617121"/>
                <a:gd name="connsiteX379" fmla="*/ 447086 w 1765968"/>
                <a:gd name="connsiteY379" fmla="*/ 30226 h 617121"/>
                <a:gd name="connsiteX380" fmla="*/ 447086 w 1765968"/>
                <a:gd name="connsiteY380" fmla="*/ 20306 h 617121"/>
                <a:gd name="connsiteX381" fmla="*/ 457006 w 1765968"/>
                <a:gd name="connsiteY381" fmla="*/ 20306 h 617121"/>
                <a:gd name="connsiteX382" fmla="*/ 465875 w 1765968"/>
                <a:gd name="connsiteY382" fmla="*/ 29176 h 617121"/>
                <a:gd name="connsiteX383" fmla="*/ 465875 w 1765968"/>
                <a:gd name="connsiteY383" fmla="*/ 39095 h 617121"/>
                <a:gd name="connsiteX384" fmla="*/ 460974 w 1765968"/>
                <a:gd name="connsiteY384" fmla="*/ 41079 h 617121"/>
                <a:gd name="connsiteX385" fmla="*/ 278918 w 1765968"/>
                <a:gd name="connsiteY385" fmla="*/ 30109 h 617121"/>
                <a:gd name="connsiteX386" fmla="*/ 274017 w 1765968"/>
                <a:gd name="connsiteY386" fmla="*/ 28009 h 617121"/>
                <a:gd name="connsiteX387" fmla="*/ 274017 w 1765968"/>
                <a:gd name="connsiteY387" fmla="*/ 18089 h 617121"/>
                <a:gd name="connsiteX388" fmla="*/ 282886 w 1765968"/>
                <a:gd name="connsiteY388" fmla="*/ 9220 h 617121"/>
                <a:gd name="connsiteX389" fmla="*/ 292806 w 1765968"/>
                <a:gd name="connsiteY389" fmla="*/ 9220 h 617121"/>
                <a:gd name="connsiteX390" fmla="*/ 292806 w 1765968"/>
                <a:gd name="connsiteY390" fmla="*/ 19139 h 617121"/>
                <a:gd name="connsiteX391" fmla="*/ 283937 w 1765968"/>
                <a:gd name="connsiteY391" fmla="*/ 28009 h 617121"/>
                <a:gd name="connsiteX392" fmla="*/ 279035 w 1765968"/>
                <a:gd name="connsiteY392" fmla="*/ 29993 h 617121"/>
                <a:gd name="connsiteX393" fmla="*/ 434132 w 1765968"/>
                <a:gd name="connsiteY393" fmla="*/ 14471 h 617121"/>
                <a:gd name="connsiteX394" fmla="*/ 431915 w 1765968"/>
                <a:gd name="connsiteY394" fmla="*/ 14121 h 617121"/>
                <a:gd name="connsiteX395" fmla="*/ 422229 w 1765968"/>
                <a:gd name="connsiteY395" fmla="*/ 14121 h 617121"/>
                <a:gd name="connsiteX396" fmla="*/ 415227 w 1765968"/>
                <a:gd name="connsiteY396" fmla="*/ 7119 h 617121"/>
                <a:gd name="connsiteX397" fmla="*/ 422229 w 1765968"/>
                <a:gd name="connsiteY397" fmla="*/ 117 h 617121"/>
                <a:gd name="connsiteX398" fmla="*/ 434016 w 1765968"/>
                <a:gd name="connsiteY398" fmla="*/ 117 h 617121"/>
                <a:gd name="connsiteX399" fmla="*/ 438917 w 1765968"/>
                <a:gd name="connsiteY399" fmla="*/ 2217 h 617121"/>
                <a:gd name="connsiteX400" fmla="*/ 439151 w 1765968"/>
                <a:gd name="connsiteY400" fmla="*/ 12370 h 617121"/>
                <a:gd name="connsiteX401" fmla="*/ 434132 w 1765968"/>
                <a:gd name="connsiteY401" fmla="*/ 14588 h 617121"/>
                <a:gd name="connsiteX402" fmla="*/ 397255 w 1765968"/>
                <a:gd name="connsiteY402" fmla="*/ 14121 h 617121"/>
                <a:gd name="connsiteX403" fmla="*/ 384767 w 1765968"/>
                <a:gd name="connsiteY403" fmla="*/ 14121 h 617121"/>
                <a:gd name="connsiteX404" fmla="*/ 377765 w 1765968"/>
                <a:gd name="connsiteY404" fmla="*/ 7119 h 617121"/>
                <a:gd name="connsiteX405" fmla="*/ 384767 w 1765968"/>
                <a:gd name="connsiteY405" fmla="*/ 117 h 617121"/>
                <a:gd name="connsiteX406" fmla="*/ 397255 w 1765968"/>
                <a:gd name="connsiteY406" fmla="*/ 117 h 617121"/>
                <a:gd name="connsiteX407" fmla="*/ 404257 w 1765968"/>
                <a:gd name="connsiteY407" fmla="*/ 7119 h 617121"/>
                <a:gd name="connsiteX408" fmla="*/ 397255 w 1765968"/>
                <a:gd name="connsiteY408" fmla="*/ 14121 h 617121"/>
                <a:gd name="connsiteX409" fmla="*/ 359677 w 1765968"/>
                <a:gd name="connsiteY409" fmla="*/ 14004 h 617121"/>
                <a:gd name="connsiteX410" fmla="*/ 347189 w 1765968"/>
                <a:gd name="connsiteY410" fmla="*/ 14004 h 617121"/>
                <a:gd name="connsiteX411" fmla="*/ 340187 w 1765968"/>
                <a:gd name="connsiteY411" fmla="*/ 7002 h 617121"/>
                <a:gd name="connsiteX412" fmla="*/ 347189 w 1765968"/>
                <a:gd name="connsiteY412" fmla="*/ 0 h 617121"/>
                <a:gd name="connsiteX413" fmla="*/ 359677 w 1765968"/>
                <a:gd name="connsiteY413" fmla="*/ 0 h 617121"/>
                <a:gd name="connsiteX414" fmla="*/ 366678 w 1765968"/>
                <a:gd name="connsiteY414" fmla="*/ 7002 h 617121"/>
                <a:gd name="connsiteX415" fmla="*/ 359677 w 1765968"/>
                <a:gd name="connsiteY415" fmla="*/ 14004 h 617121"/>
                <a:gd name="connsiteX416" fmla="*/ 322215 w 1765968"/>
                <a:gd name="connsiteY416" fmla="*/ 14004 h 617121"/>
                <a:gd name="connsiteX417" fmla="*/ 309728 w 1765968"/>
                <a:gd name="connsiteY417" fmla="*/ 14004 h 617121"/>
                <a:gd name="connsiteX418" fmla="*/ 302726 w 1765968"/>
                <a:gd name="connsiteY418" fmla="*/ 7002 h 617121"/>
                <a:gd name="connsiteX419" fmla="*/ 309728 w 1765968"/>
                <a:gd name="connsiteY419" fmla="*/ 0 h 617121"/>
                <a:gd name="connsiteX420" fmla="*/ 322215 w 1765968"/>
                <a:gd name="connsiteY420" fmla="*/ 0 h 617121"/>
                <a:gd name="connsiteX421" fmla="*/ 329217 w 1765968"/>
                <a:gd name="connsiteY421" fmla="*/ 7002 h 617121"/>
                <a:gd name="connsiteX422" fmla="*/ 322215 w 1765968"/>
                <a:gd name="connsiteY422" fmla="*/ 14004 h 617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</a:cxnLst>
              <a:rect l="l" t="t" r="r" b="b"/>
              <a:pathLst>
                <a:path w="1765968" h="617121">
                  <a:moveTo>
                    <a:pt x="1759054" y="617122"/>
                  </a:moveTo>
                  <a:cubicBezTo>
                    <a:pt x="1757303" y="617122"/>
                    <a:pt x="1755436" y="616421"/>
                    <a:pt x="1754035" y="615021"/>
                  </a:cubicBezTo>
                  <a:lnTo>
                    <a:pt x="1745166" y="606152"/>
                  </a:lnTo>
                  <a:cubicBezTo>
                    <a:pt x="1742482" y="603467"/>
                    <a:pt x="1742482" y="599033"/>
                    <a:pt x="1745166" y="596232"/>
                  </a:cubicBezTo>
                  <a:cubicBezTo>
                    <a:pt x="1747850" y="593548"/>
                    <a:pt x="1752285" y="593548"/>
                    <a:pt x="1755085" y="596232"/>
                  </a:cubicBezTo>
                  <a:lnTo>
                    <a:pt x="1763955" y="605101"/>
                  </a:lnTo>
                  <a:cubicBezTo>
                    <a:pt x="1766639" y="607785"/>
                    <a:pt x="1766639" y="612220"/>
                    <a:pt x="1763955" y="615021"/>
                  </a:cubicBezTo>
                  <a:cubicBezTo>
                    <a:pt x="1762555" y="616421"/>
                    <a:pt x="1760804" y="617005"/>
                    <a:pt x="1759054" y="617005"/>
                  </a:cubicBezTo>
                  <a:close/>
                  <a:moveTo>
                    <a:pt x="1732679" y="590514"/>
                  </a:moveTo>
                  <a:cubicBezTo>
                    <a:pt x="1730928" y="590514"/>
                    <a:pt x="1729061" y="589813"/>
                    <a:pt x="1727661" y="588413"/>
                  </a:cubicBezTo>
                  <a:lnTo>
                    <a:pt x="1718908" y="579543"/>
                  </a:lnTo>
                  <a:cubicBezTo>
                    <a:pt x="1716224" y="576743"/>
                    <a:pt x="1716224" y="572308"/>
                    <a:pt x="1718908" y="569624"/>
                  </a:cubicBezTo>
                  <a:cubicBezTo>
                    <a:pt x="1721592" y="566940"/>
                    <a:pt x="1726027" y="566940"/>
                    <a:pt x="1728827" y="569624"/>
                  </a:cubicBezTo>
                  <a:lnTo>
                    <a:pt x="1737580" y="578493"/>
                  </a:lnTo>
                  <a:cubicBezTo>
                    <a:pt x="1740264" y="581294"/>
                    <a:pt x="1740264" y="585729"/>
                    <a:pt x="1737580" y="588413"/>
                  </a:cubicBezTo>
                  <a:cubicBezTo>
                    <a:pt x="1736180" y="589813"/>
                    <a:pt x="1734429" y="590397"/>
                    <a:pt x="1732679" y="590397"/>
                  </a:cubicBezTo>
                  <a:close/>
                  <a:moveTo>
                    <a:pt x="1706187" y="563905"/>
                  </a:moveTo>
                  <a:cubicBezTo>
                    <a:pt x="1704437" y="563905"/>
                    <a:pt x="1702569" y="563205"/>
                    <a:pt x="1701169" y="561805"/>
                  </a:cubicBezTo>
                  <a:lnTo>
                    <a:pt x="1692300" y="552935"/>
                  </a:lnTo>
                  <a:cubicBezTo>
                    <a:pt x="1689616" y="550251"/>
                    <a:pt x="1689616" y="545817"/>
                    <a:pt x="1692300" y="543016"/>
                  </a:cubicBezTo>
                  <a:cubicBezTo>
                    <a:pt x="1694984" y="540332"/>
                    <a:pt x="1699419" y="540332"/>
                    <a:pt x="1702219" y="543016"/>
                  </a:cubicBezTo>
                  <a:lnTo>
                    <a:pt x="1711089" y="551885"/>
                  </a:lnTo>
                  <a:cubicBezTo>
                    <a:pt x="1713773" y="554569"/>
                    <a:pt x="1713773" y="559004"/>
                    <a:pt x="1711089" y="561805"/>
                  </a:cubicBezTo>
                  <a:cubicBezTo>
                    <a:pt x="1709688" y="563205"/>
                    <a:pt x="1707938" y="563789"/>
                    <a:pt x="1706187" y="563789"/>
                  </a:cubicBezTo>
                  <a:close/>
                  <a:moveTo>
                    <a:pt x="1679696" y="537297"/>
                  </a:moveTo>
                  <a:cubicBezTo>
                    <a:pt x="1677945" y="537297"/>
                    <a:pt x="1676078" y="536597"/>
                    <a:pt x="1674678" y="535197"/>
                  </a:cubicBezTo>
                  <a:lnTo>
                    <a:pt x="1665925" y="526327"/>
                  </a:lnTo>
                  <a:cubicBezTo>
                    <a:pt x="1663241" y="523526"/>
                    <a:pt x="1663241" y="519092"/>
                    <a:pt x="1665925" y="516407"/>
                  </a:cubicBezTo>
                  <a:cubicBezTo>
                    <a:pt x="1668726" y="513723"/>
                    <a:pt x="1673161" y="513723"/>
                    <a:pt x="1675845" y="516407"/>
                  </a:cubicBezTo>
                  <a:lnTo>
                    <a:pt x="1684598" y="525277"/>
                  </a:lnTo>
                  <a:cubicBezTo>
                    <a:pt x="1687281" y="528078"/>
                    <a:pt x="1687281" y="532512"/>
                    <a:pt x="1684598" y="535197"/>
                  </a:cubicBezTo>
                  <a:cubicBezTo>
                    <a:pt x="1683197" y="536597"/>
                    <a:pt x="1681446" y="537180"/>
                    <a:pt x="1679696" y="537180"/>
                  </a:cubicBezTo>
                  <a:close/>
                  <a:moveTo>
                    <a:pt x="1653321" y="510689"/>
                  </a:moveTo>
                  <a:cubicBezTo>
                    <a:pt x="1651571" y="510689"/>
                    <a:pt x="1649703" y="509989"/>
                    <a:pt x="1648420" y="508588"/>
                  </a:cubicBezTo>
                  <a:lnTo>
                    <a:pt x="1639550" y="499719"/>
                  </a:lnTo>
                  <a:cubicBezTo>
                    <a:pt x="1636866" y="496918"/>
                    <a:pt x="1636866" y="492483"/>
                    <a:pt x="1639550" y="489799"/>
                  </a:cubicBezTo>
                  <a:cubicBezTo>
                    <a:pt x="1642235" y="486998"/>
                    <a:pt x="1646669" y="487115"/>
                    <a:pt x="1649470" y="489799"/>
                  </a:cubicBezTo>
                  <a:lnTo>
                    <a:pt x="1658340" y="498669"/>
                  </a:lnTo>
                  <a:cubicBezTo>
                    <a:pt x="1661023" y="501470"/>
                    <a:pt x="1661023" y="505904"/>
                    <a:pt x="1658340" y="508588"/>
                  </a:cubicBezTo>
                  <a:cubicBezTo>
                    <a:pt x="1656939" y="509989"/>
                    <a:pt x="1655188" y="510572"/>
                    <a:pt x="1653438" y="510572"/>
                  </a:cubicBezTo>
                  <a:close/>
                  <a:moveTo>
                    <a:pt x="1626830" y="484198"/>
                  </a:moveTo>
                  <a:cubicBezTo>
                    <a:pt x="1625079" y="484198"/>
                    <a:pt x="1623212" y="483498"/>
                    <a:pt x="1621812" y="482097"/>
                  </a:cubicBezTo>
                  <a:lnTo>
                    <a:pt x="1613059" y="473228"/>
                  </a:lnTo>
                  <a:cubicBezTo>
                    <a:pt x="1610375" y="470544"/>
                    <a:pt x="1610375" y="466109"/>
                    <a:pt x="1613059" y="463308"/>
                  </a:cubicBezTo>
                  <a:cubicBezTo>
                    <a:pt x="1615743" y="460624"/>
                    <a:pt x="1620178" y="460624"/>
                    <a:pt x="1622979" y="463308"/>
                  </a:cubicBezTo>
                  <a:lnTo>
                    <a:pt x="1631731" y="472177"/>
                  </a:lnTo>
                  <a:cubicBezTo>
                    <a:pt x="1634415" y="474862"/>
                    <a:pt x="1634415" y="479296"/>
                    <a:pt x="1631731" y="482097"/>
                  </a:cubicBezTo>
                  <a:cubicBezTo>
                    <a:pt x="1630331" y="483498"/>
                    <a:pt x="1628580" y="484081"/>
                    <a:pt x="1626830" y="484081"/>
                  </a:cubicBezTo>
                  <a:close/>
                  <a:moveTo>
                    <a:pt x="1600455" y="457590"/>
                  </a:moveTo>
                  <a:cubicBezTo>
                    <a:pt x="1598704" y="457590"/>
                    <a:pt x="1596837" y="456889"/>
                    <a:pt x="1595554" y="455489"/>
                  </a:cubicBezTo>
                  <a:lnTo>
                    <a:pt x="1586684" y="446620"/>
                  </a:lnTo>
                  <a:cubicBezTo>
                    <a:pt x="1584000" y="443819"/>
                    <a:pt x="1584000" y="439384"/>
                    <a:pt x="1586684" y="436700"/>
                  </a:cubicBezTo>
                  <a:cubicBezTo>
                    <a:pt x="1589485" y="433899"/>
                    <a:pt x="1593920" y="434016"/>
                    <a:pt x="1596604" y="436700"/>
                  </a:cubicBezTo>
                  <a:lnTo>
                    <a:pt x="1605473" y="445569"/>
                  </a:lnTo>
                  <a:cubicBezTo>
                    <a:pt x="1608157" y="448370"/>
                    <a:pt x="1608157" y="452805"/>
                    <a:pt x="1605473" y="455489"/>
                  </a:cubicBezTo>
                  <a:cubicBezTo>
                    <a:pt x="1604073" y="456889"/>
                    <a:pt x="1602322" y="457473"/>
                    <a:pt x="1600572" y="457473"/>
                  </a:cubicBezTo>
                  <a:close/>
                  <a:moveTo>
                    <a:pt x="1567778" y="445803"/>
                  </a:moveTo>
                  <a:lnTo>
                    <a:pt x="1555291" y="445803"/>
                  </a:lnTo>
                  <a:cubicBezTo>
                    <a:pt x="1551440" y="445803"/>
                    <a:pt x="1548289" y="442652"/>
                    <a:pt x="1548289" y="438801"/>
                  </a:cubicBezTo>
                  <a:cubicBezTo>
                    <a:pt x="1548289" y="434949"/>
                    <a:pt x="1551440" y="431798"/>
                    <a:pt x="1555291" y="431798"/>
                  </a:cubicBezTo>
                  <a:lnTo>
                    <a:pt x="1567778" y="431798"/>
                  </a:lnTo>
                  <a:cubicBezTo>
                    <a:pt x="1571629" y="431798"/>
                    <a:pt x="1574781" y="434949"/>
                    <a:pt x="1574781" y="438801"/>
                  </a:cubicBezTo>
                  <a:cubicBezTo>
                    <a:pt x="1574781" y="442652"/>
                    <a:pt x="1571629" y="445803"/>
                    <a:pt x="1567778" y="445803"/>
                  </a:cubicBezTo>
                  <a:close/>
                  <a:moveTo>
                    <a:pt x="1530317" y="445803"/>
                  </a:moveTo>
                  <a:lnTo>
                    <a:pt x="1517830" y="445803"/>
                  </a:lnTo>
                  <a:cubicBezTo>
                    <a:pt x="1513979" y="445803"/>
                    <a:pt x="1510828" y="442652"/>
                    <a:pt x="1510828" y="438801"/>
                  </a:cubicBezTo>
                  <a:cubicBezTo>
                    <a:pt x="1510828" y="434949"/>
                    <a:pt x="1513979" y="431798"/>
                    <a:pt x="1517830" y="431798"/>
                  </a:cubicBezTo>
                  <a:lnTo>
                    <a:pt x="1530317" y="431798"/>
                  </a:lnTo>
                  <a:cubicBezTo>
                    <a:pt x="1534168" y="431798"/>
                    <a:pt x="1537319" y="434949"/>
                    <a:pt x="1537319" y="438801"/>
                  </a:cubicBezTo>
                  <a:cubicBezTo>
                    <a:pt x="1537319" y="442652"/>
                    <a:pt x="1534168" y="445803"/>
                    <a:pt x="1530317" y="445803"/>
                  </a:cubicBezTo>
                  <a:close/>
                  <a:moveTo>
                    <a:pt x="1492739" y="445803"/>
                  </a:moveTo>
                  <a:lnTo>
                    <a:pt x="1480252" y="445803"/>
                  </a:lnTo>
                  <a:cubicBezTo>
                    <a:pt x="1476401" y="445803"/>
                    <a:pt x="1473250" y="442652"/>
                    <a:pt x="1473250" y="438801"/>
                  </a:cubicBezTo>
                  <a:cubicBezTo>
                    <a:pt x="1473250" y="434949"/>
                    <a:pt x="1476401" y="431798"/>
                    <a:pt x="1480252" y="431798"/>
                  </a:cubicBezTo>
                  <a:lnTo>
                    <a:pt x="1492739" y="431798"/>
                  </a:lnTo>
                  <a:cubicBezTo>
                    <a:pt x="1496590" y="431798"/>
                    <a:pt x="1499741" y="434949"/>
                    <a:pt x="1499741" y="438801"/>
                  </a:cubicBezTo>
                  <a:cubicBezTo>
                    <a:pt x="1499741" y="442652"/>
                    <a:pt x="1496590" y="445803"/>
                    <a:pt x="1492739" y="445803"/>
                  </a:cubicBezTo>
                  <a:close/>
                  <a:moveTo>
                    <a:pt x="1455277" y="445803"/>
                  </a:moveTo>
                  <a:lnTo>
                    <a:pt x="1442790" y="445803"/>
                  </a:lnTo>
                  <a:cubicBezTo>
                    <a:pt x="1438939" y="445803"/>
                    <a:pt x="1435788" y="442652"/>
                    <a:pt x="1435788" y="438801"/>
                  </a:cubicBezTo>
                  <a:cubicBezTo>
                    <a:pt x="1435788" y="434949"/>
                    <a:pt x="1438939" y="431798"/>
                    <a:pt x="1442790" y="431798"/>
                  </a:cubicBezTo>
                  <a:lnTo>
                    <a:pt x="1455277" y="431798"/>
                  </a:lnTo>
                  <a:cubicBezTo>
                    <a:pt x="1459129" y="431798"/>
                    <a:pt x="1462279" y="434949"/>
                    <a:pt x="1462279" y="438801"/>
                  </a:cubicBezTo>
                  <a:cubicBezTo>
                    <a:pt x="1462279" y="442652"/>
                    <a:pt x="1459129" y="445803"/>
                    <a:pt x="1455277" y="445803"/>
                  </a:cubicBezTo>
                  <a:close/>
                  <a:moveTo>
                    <a:pt x="1417816" y="445803"/>
                  </a:moveTo>
                  <a:lnTo>
                    <a:pt x="1405329" y="445803"/>
                  </a:lnTo>
                  <a:cubicBezTo>
                    <a:pt x="1401478" y="445803"/>
                    <a:pt x="1398327" y="442652"/>
                    <a:pt x="1398327" y="438801"/>
                  </a:cubicBezTo>
                  <a:cubicBezTo>
                    <a:pt x="1398327" y="434949"/>
                    <a:pt x="1401478" y="431798"/>
                    <a:pt x="1405329" y="431798"/>
                  </a:cubicBezTo>
                  <a:lnTo>
                    <a:pt x="1417816" y="431798"/>
                  </a:lnTo>
                  <a:cubicBezTo>
                    <a:pt x="1421667" y="431798"/>
                    <a:pt x="1424818" y="434949"/>
                    <a:pt x="1424818" y="438801"/>
                  </a:cubicBezTo>
                  <a:cubicBezTo>
                    <a:pt x="1424818" y="442652"/>
                    <a:pt x="1421667" y="445803"/>
                    <a:pt x="1417816" y="445803"/>
                  </a:cubicBezTo>
                  <a:close/>
                  <a:moveTo>
                    <a:pt x="1380238" y="445803"/>
                  </a:moveTo>
                  <a:lnTo>
                    <a:pt x="1367751" y="445803"/>
                  </a:lnTo>
                  <a:cubicBezTo>
                    <a:pt x="1363900" y="445803"/>
                    <a:pt x="1360749" y="442652"/>
                    <a:pt x="1360749" y="438801"/>
                  </a:cubicBezTo>
                  <a:cubicBezTo>
                    <a:pt x="1360749" y="434949"/>
                    <a:pt x="1363900" y="431798"/>
                    <a:pt x="1367751" y="431798"/>
                  </a:cubicBezTo>
                  <a:lnTo>
                    <a:pt x="1380238" y="431798"/>
                  </a:lnTo>
                  <a:cubicBezTo>
                    <a:pt x="1384089" y="431798"/>
                    <a:pt x="1387240" y="434949"/>
                    <a:pt x="1387240" y="438801"/>
                  </a:cubicBezTo>
                  <a:cubicBezTo>
                    <a:pt x="1387240" y="442652"/>
                    <a:pt x="1384089" y="445803"/>
                    <a:pt x="1380238" y="445803"/>
                  </a:cubicBezTo>
                  <a:close/>
                  <a:moveTo>
                    <a:pt x="1342776" y="445803"/>
                  </a:moveTo>
                  <a:lnTo>
                    <a:pt x="1330289" y="445803"/>
                  </a:lnTo>
                  <a:cubicBezTo>
                    <a:pt x="1326438" y="445803"/>
                    <a:pt x="1323287" y="442652"/>
                    <a:pt x="1323287" y="438801"/>
                  </a:cubicBezTo>
                  <a:cubicBezTo>
                    <a:pt x="1323287" y="434949"/>
                    <a:pt x="1326438" y="431798"/>
                    <a:pt x="1330289" y="431798"/>
                  </a:cubicBezTo>
                  <a:lnTo>
                    <a:pt x="1342776" y="431798"/>
                  </a:lnTo>
                  <a:cubicBezTo>
                    <a:pt x="1346627" y="431798"/>
                    <a:pt x="1349779" y="434949"/>
                    <a:pt x="1349779" y="438801"/>
                  </a:cubicBezTo>
                  <a:cubicBezTo>
                    <a:pt x="1349779" y="442652"/>
                    <a:pt x="1346627" y="445803"/>
                    <a:pt x="1342776" y="445803"/>
                  </a:cubicBezTo>
                  <a:close/>
                  <a:moveTo>
                    <a:pt x="1305315" y="445803"/>
                  </a:moveTo>
                  <a:lnTo>
                    <a:pt x="1292828" y="445803"/>
                  </a:lnTo>
                  <a:cubicBezTo>
                    <a:pt x="1288977" y="445803"/>
                    <a:pt x="1285826" y="442652"/>
                    <a:pt x="1285826" y="438801"/>
                  </a:cubicBezTo>
                  <a:cubicBezTo>
                    <a:pt x="1285826" y="434949"/>
                    <a:pt x="1288977" y="431798"/>
                    <a:pt x="1292828" y="431798"/>
                  </a:cubicBezTo>
                  <a:lnTo>
                    <a:pt x="1305315" y="431798"/>
                  </a:lnTo>
                  <a:cubicBezTo>
                    <a:pt x="1309166" y="431798"/>
                    <a:pt x="1312317" y="434949"/>
                    <a:pt x="1312317" y="438801"/>
                  </a:cubicBezTo>
                  <a:cubicBezTo>
                    <a:pt x="1312317" y="442652"/>
                    <a:pt x="1309166" y="445803"/>
                    <a:pt x="1305315" y="445803"/>
                  </a:cubicBezTo>
                  <a:close/>
                  <a:moveTo>
                    <a:pt x="1267737" y="445803"/>
                  </a:moveTo>
                  <a:lnTo>
                    <a:pt x="1255250" y="445803"/>
                  </a:lnTo>
                  <a:cubicBezTo>
                    <a:pt x="1251399" y="445803"/>
                    <a:pt x="1248248" y="442652"/>
                    <a:pt x="1248248" y="438801"/>
                  </a:cubicBezTo>
                  <a:cubicBezTo>
                    <a:pt x="1248248" y="434949"/>
                    <a:pt x="1251399" y="431798"/>
                    <a:pt x="1255250" y="431798"/>
                  </a:cubicBezTo>
                  <a:lnTo>
                    <a:pt x="1267737" y="431798"/>
                  </a:lnTo>
                  <a:cubicBezTo>
                    <a:pt x="1271588" y="431798"/>
                    <a:pt x="1274739" y="434949"/>
                    <a:pt x="1274739" y="438801"/>
                  </a:cubicBezTo>
                  <a:cubicBezTo>
                    <a:pt x="1274739" y="442652"/>
                    <a:pt x="1271588" y="445803"/>
                    <a:pt x="1267737" y="445803"/>
                  </a:cubicBezTo>
                  <a:close/>
                  <a:moveTo>
                    <a:pt x="1230275" y="445803"/>
                  </a:moveTo>
                  <a:lnTo>
                    <a:pt x="1217788" y="445803"/>
                  </a:lnTo>
                  <a:cubicBezTo>
                    <a:pt x="1213937" y="445803"/>
                    <a:pt x="1210786" y="442652"/>
                    <a:pt x="1210786" y="438801"/>
                  </a:cubicBezTo>
                  <a:cubicBezTo>
                    <a:pt x="1210786" y="434949"/>
                    <a:pt x="1213937" y="431798"/>
                    <a:pt x="1217788" y="431798"/>
                  </a:cubicBezTo>
                  <a:lnTo>
                    <a:pt x="1230275" y="431798"/>
                  </a:lnTo>
                  <a:cubicBezTo>
                    <a:pt x="1234127" y="431798"/>
                    <a:pt x="1237278" y="434949"/>
                    <a:pt x="1237278" y="438801"/>
                  </a:cubicBezTo>
                  <a:cubicBezTo>
                    <a:pt x="1237278" y="442652"/>
                    <a:pt x="1234127" y="445803"/>
                    <a:pt x="1230275" y="445803"/>
                  </a:cubicBezTo>
                  <a:close/>
                  <a:moveTo>
                    <a:pt x="1192814" y="445803"/>
                  </a:moveTo>
                  <a:lnTo>
                    <a:pt x="1180327" y="445803"/>
                  </a:lnTo>
                  <a:cubicBezTo>
                    <a:pt x="1176476" y="445803"/>
                    <a:pt x="1173325" y="442652"/>
                    <a:pt x="1173325" y="438801"/>
                  </a:cubicBezTo>
                  <a:cubicBezTo>
                    <a:pt x="1173325" y="434949"/>
                    <a:pt x="1176476" y="431798"/>
                    <a:pt x="1180327" y="431798"/>
                  </a:cubicBezTo>
                  <a:lnTo>
                    <a:pt x="1192814" y="431798"/>
                  </a:lnTo>
                  <a:cubicBezTo>
                    <a:pt x="1196665" y="431798"/>
                    <a:pt x="1199816" y="434949"/>
                    <a:pt x="1199816" y="438801"/>
                  </a:cubicBezTo>
                  <a:cubicBezTo>
                    <a:pt x="1199816" y="442652"/>
                    <a:pt x="1196665" y="445803"/>
                    <a:pt x="1192814" y="445803"/>
                  </a:cubicBezTo>
                  <a:close/>
                  <a:moveTo>
                    <a:pt x="1155236" y="445803"/>
                  </a:moveTo>
                  <a:lnTo>
                    <a:pt x="1142749" y="445803"/>
                  </a:lnTo>
                  <a:cubicBezTo>
                    <a:pt x="1138898" y="445803"/>
                    <a:pt x="1135747" y="442652"/>
                    <a:pt x="1135747" y="438801"/>
                  </a:cubicBezTo>
                  <a:cubicBezTo>
                    <a:pt x="1135747" y="434949"/>
                    <a:pt x="1138898" y="431798"/>
                    <a:pt x="1142749" y="431798"/>
                  </a:cubicBezTo>
                  <a:lnTo>
                    <a:pt x="1155236" y="431798"/>
                  </a:lnTo>
                  <a:cubicBezTo>
                    <a:pt x="1159087" y="431798"/>
                    <a:pt x="1162238" y="434949"/>
                    <a:pt x="1162238" y="438801"/>
                  </a:cubicBezTo>
                  <a:cubicBezTo>
                    <a:pt x="1162238" y="442652"/>
                    <a:pt x="1159087" y="445803"/>
                    <a:pt x="1155236" y="445803"/>
                  </a:cubicBezTo>
                  <a:close/>
                  <a:moveTo>
                    <a:pt x="1117774" y="445803"/>
                  </a:moveTo>
                  <a:lnTo>
                    <a:pt x="1105287" y="445803"/>
                  </a:lnTo>
                  <a:cubicBezTo>
                    <a:pt x="1101436" y="445803"/>
                    <a:pt x="1098285" y="442652"/>
                    <a:pt x="1098285" y="438801"/>
                  </a:cubicBezTo>
                  <a:cubicBezTo>
                    <a:pt x="1098285" y="434949"/>
                    <a:pt x="1101436" y="431798"/>
                    <a:pt x="1105287" y="431798"/>
                  </a:cubicBezTo>
                  <a:lnTo>
                    <a:pt x="1117774" y="431798"/>
                  </a:lnTo>
                  <a:cubicBezTo>
                    <a:pt x="1121626" y="431798"/>
                    <a:pt x="1124777" y="434949"/>
                    <a:pt x="1124777" y="438801"/>
                  </a:cubicBezTo>
                  <a:cubicBezTo>
                    <a:pt x="1124777" y="442652"/>
                    <a:pt x="1121626" y="445803"/>
                    <a:pt x="1117774" y="445803"/>
                  </a:cubicBezTo>
                  <a:close/>
                  <a:moveTo>
                    <a:pt x="1080313" y="445803"/>
                  </a:moveTo>
                  <a:lnTo>
                    <a:pt x="1067826" y="445803"/>
                  </a:lnTo>
                  <a:cubicBezTo>
                    <a:pt x="1063975" y="445803"/>
                    <a:pt x="1060824" y="442652"/>
                    <a:pt x="1060824" y="438801"/>
                  </a:cubicBezTo>
                  <a:cubicBezTo>
                    <a:pt x="1060824" y="434949"/>
                    <a:pt x="1063975" y="431798"/>
                    <a:pt x="1067826" y="431798"/>
                  </a:cubicBezTo>
                  <a:lnTo>
                    <a:pt x="1080313" y="431798"/>
                  </a:lnTo>
                  <a:cubicBezTo>
                    <a:pt x="1084164" y="431798"/>
                    <a:pt x="1087315" y="434949"/>
                    <a:pt x="1087315" y="438801"/>
                  </a:cubicBezTo>
                  <a:cubicBezTo>
                    <a:pt x="1087315" y="442652"/>
                    <a:pt x="1084164" y="445803"/>
                    <a:pt x="1080313" y="445803"/>
                  </a:cubicBezTo>
                  <a:close/>
                  <a:moveTo>
                    <a:pt x="1042735" y="445803"/>
                  </a:moveTo>
                  <a:lnTo>
                    <a:pt x="1030248" y="445803"/>
                  </a:lnTo>
                  <a:cubicBezTo>
                    <a:pt x="1026396" y="445803"/>
                    <a:pt x="1023246" y="442652"/>
                    <a:pt x="1023246" y="438801"/>
                  </a:cubicBezTo>
                  <a:cubicBezTo>
                    <a:pt x="1023246" y="434949"/>
                    <a:pt x="1026396" y="431798"/>
                    <a:pt x="1030248" y="431798"/>
                  </a:cubicBezTo>
                  <a:lnTo>
                    <a:pt x="1042735" y="431798"/>
                  </a:lnTo>
                  <a:cubicBezTo>
                    <a:pt x="1046586" y="431798"/>
                    <a:pt x="1049737" y="434949"/>
                    <a:pt x="1049737" y="438801"/>
                  </a:cubicBezTo>
                  <a:cubicBezTo>
                    <a:pt x="1049737" y="442652"/>
                    <a:pt x="1046586" y="445803"/>
                    <a:pt x="1042735" y="445803"/>
                  </a:cubicBezTo>
                  <a:close/>
                  <a:moveTo>
                    <a:pt x="1005273" y="445803"/>
                  </a:moveTo>
                  <a:lnTo>
                    <a:pt x="992786" y="445803"/>
                  </a:lnTo>
                  <a:cubicBezTo>
                    <a:pt x="988935" y="445803"/>
                    <a:pt x="985784" y="442652"/>
                    <a:pt x="985784" y="438801"/>
                  </a:cubicBezTo>
                  <a:cubicBezTo>
                    <a:pt x="985784" y="434949"/>
                    <a:pt x="988935" y="431798"/>
                    <a:pt x="992786" y="431798"/>
                  </a:cubicBezTo>
                  <a:lnTo>
                    <a:pt x="1005273" y="431798"/>
                  </a:lnTo>
                  <a:cubicBezTo>
                    <a:pt x="1009125" y="431798"/>
                    <a:pt x="1012275" y="434949"/>
                    <a:pt x="1012275" y="438801"/>
                  </a:cubicBezTo>
                  <a:cubicBezTo>
                    <a:pt x="1012275" y="442652"/>
                    <a:pt x="1009125" y="445803"/>
                    <a:pt x="1005273" y="445803"/>
                  </a:cubicBezTo>
                  <a:close/>
                  <a:moveTo>
                    <a:pt x="967812" y="445803"/>
                  </a:moveTo>
                  <a:lnTo>
                    <a:pt x="955325" y="445803"/>
                  </a:lnTo>
                  <a:cubicBezTo>
                    <a:pt x="951474" y="445803"/>
                    <a:pt x="948323" y="442652"/>
                    <a:pt x="948323" y="438801"/>
                  </a:cubicBezTo>
                  <a:cubicBezTo>
                    <a:pt x="948323" y="434949"/>
                    <a:pt x="951474" y="431798"/>
                    <a:pt x="955325" y="431798"/>
                  </a:cubicBezTo>
                  <a:lnTo>
                    <a:pt x="967812" y="431798"/>
                  </a:lnTo>
                  <a:cubicBezTo>
                    <a:pt x="971663" y="431798"/>
                    <a:pt x="974814" y="434949"/>
                    <a:pt x="974814" y="438801"/>
                  </a:cubicBezTo>
                  <a:cubicBezTo>
                    <a:pt x="974814" y="442652"/>
                    <a:pt x="971663" y="445803"/>
                    <a:pt x="967812" y="445803"/>
                  </a:cubicBezTo>
                  <a:close/>
                  <a:moveTo>
                    <a:pt x="930234" y="445803"/>
                  </a:moveTo>
                  <a:lnTo>
                    <a:pt x="917747" y="445803"/>
                  </a:lnTo>
                  <a:cubicBezTo>
                    <a:pt x="913896" y="445803"/>
                    <a:pt x="910745" y="442652"/>
                    <a:pt x="910745" y="438801"/>
                  </a:cubicBezTo>
                  <a:cubicBezTo>
                    <a:pt x="910745" y="434949"/>
                    <a:pt x="913896" y="431798"/>
                    <a:pt x="917747" y="431798"/>
                  </a:cubicBezTo>
                  <a:lnTo>
                    <a:pt x="930234" y="431798"/>
                  </a:lnTo>
                  <a:cubicBezTo>
                    <a:pt x="934085" y="431798"/>
                    <a:pt x="937236" y="434949"/>
                    <a:pt x="937236" y="438801"/>
                  </a:cubicBezTo>
                  <a:cubicBezTo>
                    <a:pt x="937236" y="442652"/>
                    <a:pt x="934085" y="445803"/>
                    <a:pt x="930234" y="445803"/>
                  </a:cubicBezTo>
                  <a:close/>
                  <a:moveTo>
                    <a:pt x="892772" y="445803"/>
                  </a:moveTo>
                  <a:lnTo>
                    <a:pt x="880285" y="445803"/>
                  </a:lnTo>
                  <a:cubicBezTo>
                    <a:pt x="876434" y="445803"/>
                    <a:pt x="873283" y="442652"/>
                    <a:pt x="873283" y="438801"/>
                  </a:cubicBezTo>
                  <a:cubicBezTo>
                    <a:pt x="873283" y="434949"/>
                    <a:pt x="876434" y="431798"/>
                    <a:pt x="880285" y="431798"/>
                  </a:cubicBezTo>
                  <a:lnTo>
                    <a:pt x="892772" y="431798"/>
                  </a:lnTo>
                  <a:cubicBezTo>
                    <a:pt x="896623" y="431798"/>
                    <a:pt x="899775" y="434949"/>
                    <a:pt x="899775" y="438801"/>
                  </a:cubicBezTo>
                  <a:cubicBezTo>
                    <a:pt x="899775" y="442652"/>
                    <a:pt x="896623" y="445803"/>
                    <a:pt x="892772" y="445803"/>
                  </a:cubicBezTo>
                  <a:close/>
                  <a:moveTo>
                    <a:pt x="857762" y="439967"/>
                  </a:moveTo>
                  <a:cubicBezTo>
                    <a:pt x="856011" y="439967"/>
                    <a:pt x="854144" y="439267"/>
                    <a:pt x="852744" y="437867"/>
                  </a:cubicBezTo>
                  <a:lnTo>
                    <a:pt x="843874" y="428997"/>
                  </a:lnTo>
                  <a:cubicBezTo>
                    <a:pt x="841190" y="426313"/>
                    <a:pt x="841190" y="421879"/>
                    <a:pt x="843874" y="419078"/>
                  </a:cubicBezTo>
                  <a:cubicBezTo>
                    <a:pt x="846675" y="416394"/>
                    <a:pt x="850993" y="416394"/>
                    <a:pt x="853794" y="419078"/>
                  </a:cubicBezTo>
                  <a:lnTo>
                    <a:pt x="862663" y="427947"/>
                  </a:lnTo>
                  <a:cubicBezTo>
                    <a:pt x="865347" y="430631"/>
                    <a:pt x="865347" y="435066"/>
                    <a:pt x="862663" y="437867"/>
                  </a:cubicBezTo>
                  <a:cubicBezTo>
                    <a:pt x="861263" y="439267"/>
                    <a:pt x="859512" y="439851"/>
                    <a:pt x="857762" y="439851"/>
                  </a:cubicBezTo>
                  <a:close/>
                  <a:moveTo>
                    <a:pt x="831271" y="413359"/>
                  </a:moveTo>
                  <a:cubicBezTo>
                    <a:pt x="829520" y="413359"/>
                    <a:pt x="827652" y="412659"/>
                    <a:pt x="826369" y="411259"/>
                  </a:cubicBezTo>
                  <a:lnTo>
                    <a:pt x="817499" y="402389"/>
                  </a:lnTo>
                  <a:cubicBezTo>
                    <a:pt x="814815" y="399589"/>
                    <a:pt x="814815" y="395154"/>
                    <a:pt x="817499" y="392470"/>
                  </a:cubicBezTo>
                  <a:cubicBezTo>
                    <a:pt x="820184" y="389669"/>
                    <a:pt x="824618" y="389786"/>
                    <a:pt x="827419" y="392470"/>
                  </a:cubicBezTo>
                  <a:lnTo>
                    <a:pt x="836289" y="401339"/>
                  </a:lnTo>
                  <a:cubicBezTo>
                    <a:pt x="838973" y="404140"/>
                    <a:pt x="838973" y="408575"/>
                    <a:pt x="836289" y="411259"/>
                  </a:cubicBezTo>
                  <a:cubicBezTo>
                    <a:pt x="834888" y="412659"/>
                    <a:pt x="833137" y="413243"/>
                    <a:pt x="831387" y="413243"/>
                  </a:cubicBezTo>
                  <a:close/>
                  <a:moveTo>
                    <a:pt x="804779" y="386751"/>
                  </a:moveTo>
                  <a:cubicBezTo>
                    <a:pt x="803028" y="386751"/>
                    <a:pt x="801161" y="386051"/>
                    <a:pt x="799761" y="384651"/>
                  </a:cubicBezTo>
                  <a:lnTo>
                    <a:pt x="790891" y="375781"/>
                  </a:lnTo>
                  <a:cubicBezTo>
                    <a:pt x="788207" y="373097"/>
                    <a:pt x="788207" y="368662"/>
                    <a:pt x="790891" y="365862"/>
                  </a:cubicBezTo>
                  <a:cubicBezTo>
                    <a:pt x="793576" y="363177"/>
                    <a:pt x="798010" y="363177"/>
                    <a:pt x="800811" y="365862"/>
                  </a:cubicBezTo>
                  <a:lnTo>
                    <a:pt x="809681" y="374731"/>
                  </a:lnTo>
                  <a:cubicBezTo>
                    <a:pt x="812364" y="377415"/>
                    <a:pt x="812364" y="381850"/>
                    <a:pt x="809681" y="384651"/>
                  </a:cubicBezTo>
                  <a:cubicBezTo>
                    <a:pt x="808280" y="386051"/>
                    <a:pt x="806529" y="386635"/>
                    <a:pt x="804779" y="386635"/>
                  </a:cubicBezTo>
                  <a:close/>
                  <a:moveTo>
                    <a:pt x="778404" y="360260"/>
                  </a:moveTo>
                  <a:cubicBezTo>
                    <a:pt x="776654" y="360260"/>
                    <a:pt x="774786" y="359560"/>
                    <a:pt x="773503" y="358159"/>
                  </a:cubicBezTo>
                  <a:lnTo>
                    <a:pt x="764633" y="349290"/>
                  </a:lnTo>
                  <a:cubicBezTo>
                    <a:pt x="761949" y="346489"/>
                    <a:pt x="761949" y="342054"/>
                    <a:pt x="764633" y="339370"/>
                  </a:cubicBezTo>
                  <a:cubicBezTo>
                    <a:pt x="767434" y="336569"/>
                    <a:pt x="771869" y="336686"/>
                    <a:pt x="774553" y="339370"/>
                  </a:cubicBezTo>
                  <a:lnTo>
                    <a:pt x="783422" y="348240"/>
                  </a:lnTo>
                  <a:cubicBezTo>
                    <a:pt x="786106" y="351040"/>
                    <a:pt x="786106" y="355475"/>
                    <a:pt x="783422" y="358159"/>
                  </a:cubicBezTo>
                  <a:cubicBezTo>
                    <a:pt x="782022" y="359560"/>
                    <a:pt x="780271" y="360143"/>
                    <a:pt x="778521" y="360143"/>
                  </a:cubicBezTo>
                  <a:close/>
                  <a:moveTo>
                    <a:pt x="751913" y="333652"/>
                  </a:moveTo>
                  <a:cubicBezTo>
                    <a:pt x="750162" y="333652"/>
                    <a:pt x="748295" y="332952"/>
                    <a:pt x="746895" y="331551"/>
                  </a:cubicBezTo>
                  <a:lnTo>
                    <a:pt x="738025" y="322682"/>
                  </a:lnTo>
                  <a:cubicBezTo>
                    <a:pt x="735341" y="319998"/>
                    <a:pt x="735341" y="315563"/>
                    <a:pt x="738025" y="312762"/>
                  </a:cubicBezTo>
                  <a:cubicBezTo>
                    <a:pt x="740709" y="310078"/>
                    <a:pt x="745144" y="310078"/>
                    <a:pt x="747945" y="312762"/>
                  </a:cubicBezTo>
                  <a:lnTo>
                    <a:pt x="756814" y="321631"/>
                  </a:lnTo>
                  <a:cubicBezTo>
                    <a:pt x="759498" y="324316"/>
                    <a:pt x="759498" y="328750"/>
                    <a:pt x="756814" y="331551"/>
                  </a:cubicBezTo>
                  <a:cubicBezTo>
                    <a:pt x="755414" y="332952"/>
                    <a:pt x="753663" y="333535"/>
                    <a:pt x="751913" y="333535"/>
                  </a:cubicBezTo>
                  <a:close/>
                  <a:moveTo>
                    <a:pt x="725421" y="307044"/>
                  </a:moveTo>
                  <a:cubicBezTo>
                    <a:pt x="723671" y="307044"/>
                    <a:pt x="721804" y="306343"/>
                    <a:pt x="720520" y="304943"/>
                  </a:cubicBezTo>
                  <a:lnTo>
                    <a:pt x="711651" y="296074"/>
                  </a:lnTo>
                  <a:cubicBezTo>
                    <a:pt x="708966" y="293273"/>
                    <a:pt x="708966" y="288838"/>
                    <a:pt x="711651" y="286154"/>
                  </a:cubicBezTo>
                  <a:cubicBezTo>
                    <a:pt x="714335" y="283353"/>
                    <a:pt x="718769" y="283470"/>
                    <a:pt x="721570" y="286154"/>
                  </a:cubicBezTo>
                  <a:lnTo>
                    <a:pt x="730440" y="295023"/>
                  </a:lnTo>
                  <a:cubicBezTo>
                    <a:pt x="733124" y="297824"/>
                    <a:pt x="733124" y="302259"/>
                    <a:pt x="730440" y="304943"/>
                  </a:cubicBezTo>
                  <a:cubicBezTo>
                    <a:pt x="729039" y="306343"/>
                    <a:pt x="727289" y="306927"/>
                    <a:pt x="725538" y="306927"/>
                  </a:cubicBezTo>
                  <a:close/>
                  <a:moveTo>
                    <a:pt x="699047" y="280436"/>
                  </a:moveTo>
                  <a:cubicBezTo>
                    <a:pt x="697296" y="280436"/>
                    <a:pt x="695429" y="279735"/>
                    <a:pt x="694029" y="278335"/>
                  </a:cubicBezTo>
                  <a:lnTo>
                    <a:pt x="685159" y="269465"/>
                  </a:lnTo>
                  <a:cubicBezTo>
                    <a:pt x="682475" y="266781"/>
                    <a:pt x="682475" y="262347"/>
                    <a:pt x="685159" y="259546"/>
                  </a:cubicBezTo>
                  <a:cubicBezTo>
                    <a:pt x="687843" y="256862"/>
                    <a:pt x="692278" y="256862"/>
                    <a:pt x="695079" y="259546"/>
                  </a:cubicBezTo>
                  <a:lnTo>
                    <a:pt x="703948" y="268415"/>
                  </a:lnTo>
                  <a:cubicBezTo>
                    <a:pt x="706632" y="271099"/>
                    <a:pt x="706632" y="275534"/>
                    <a:pt x="703948" y="278335"/>
                  </a:cubicBezTo>
                  <a:cubicBezTo>
                    <a:pt x="702548" y="279735"/>
                    <a:pt x="700797" y="280319"/>
                    <a:pt x="699047" y="280319"/>
                  </a:cubicBezTo>
                  <a:close/>
                  <a:moveTo>
                    <a:pt x="672555" y="253944"/>
                  </a:moveTo>
                  <a:cubicBezTo>
                    <a:pt x="670805" y="253944"/>
                    <a:pt x="668938" y="253244"/>
                    <a:pt x="667654" y="251843"/>
                  </a:cubicBezTo>
                  <a:lnTo>
                    <a:pt x="658784" y="242974"/>
                  </a:lnTo>
                  <a:cubicBezTo>
                    <a:pt x="656100" y="240173"/>
                    <a:pt x="656100" y="235739"/>
                    <a:pt x="658784" y="233054"/>
                  </a:cubicBezTo>
                  <a:cubicBezTo>
                    <a:pt x="661468" y="230254"/>
                    <a:pt x="665903" y="230370"/>
                    <a:pt x="668704" y="233054"/>
                  </a:cubicBezTo>
                  <a:lnTo>
                    <a:pt x="677573" y="241924"/>
                  </a:lnTo>
                  <a:cubicBezTo>
                    <a:pt x="680258" y="244725"/>
                    <a:pt x="680258" y="249159"/>
                    <a:pt x="677573" y="251843"/>
                  </a:cubicBezTo>
                  <a:cubicBezTo>
                    <a:pt x="676173" y="253244"/>
                    <a:pt x="674423" y="253827"/>
                    <a:pt x="672672" y="253827"/>
                  </a:cubicBezTo>
                  <a:close/>
                  <a:moveTo>
                    <a:pt x="646064" y="227336"/>
                  </a:moveTo>
                  <a:cubicBezTo>
                    <a:pt x="644313" y="227336"/>
                    <a:pt x="642446" y="226636"/>
                    <a:pt x="641046" y="225235"/>
                  </a:cubicBezTo>
                  <a:lnTo>
                    <a:pt x="632176" y="216366"/>
                  </a:lnTo>
                  <a:cubicBezTo>
                    <a:pt x="629492" y="213682"/>
                    <a:pt x="629492" y="209247"/>
                    <a:pt x="632176" y="206446"/>
                  </a:cubicBezTo>
                  <a:cubicBezTo>
                    <a:pt x="634977" y="203762"/>
                    <a:pt x="639295" y="203762"/>
                    <a:pt x="642096" y="206446"/>
                  </a:cubicBezTo>
                  <a:lnTo>
                    <a:pt x="650965" y="215316"/>
                  </a:lnTo>
                  <a:cubicBezTo>
                    <a:pt x="653650" y="218000"/>
                    <a:pt x="653650" y="222434"/>
                    <a:pt x="650965" y="225235"/>
                  </a:cubicBezTo>
                  <a:cubicBezTo>
                    <a:pt x="649565" y="226636"/>
                    <a:pt x="647815" y="227219"/>
                    <a:pt x="646064" y="227219"/>
                  </a:cubicBezTo>
                  <a:close/>
                  <a:moveTo>
                    <a:pt x="619689" y="200728"/>
                  </a:moveTo>
                  <a:cubicBezTo>
                    <a:pt x="617938" y="200728"/>
                    <a:pt x="616071" y="200028"/>
                    <a:pt x="614788" y="198627"/>
                  </a:cubicBezTo>
                  <a:lnTo>
                    <a:pt x="605918" y="189758"/>
                  </a:lnTo>
                  <a:cubicBezTo>
                    <a:pt x="603234" y="186957"/>
                    <a:pt x="603234" y="182522"/>
                    <a:pt x="605918" y="179838"/>
                  </a:cubicBezTo>
                  <a:cubicBezTo>
                    <a:pt x="608602" y="177037"/>
                    <a:pt x="613037" y="177154"/>
                    <a:pt x="615838" y="179838"/>
                  </a:cubicBezTo>
                  <a:lnTo>
                    <a:pt x="624707" y="188708"/>
                  </a:lnTo>
                  <a:cubicBezTo>
                    <a:pt x="627392" y="191508"/>
                    <a:pt x="627392" y="195943"/>
                    <a:pt x="624707" y="198627"/>
                  </a:cubicBezTo>
                  <a:cubicBezTo>
                    <a:pt x="623307" y="200028"/>
                    <a:pt x="621556" y="200611"/>
                    <a:pt x="619806" y="200611"/>
                  </a:cubicBezTo>
                  <a:close/>
                  <a:moveTo>
                    <a:pt x="593198" y="174120"/>
                  </a:moveTo>
                  <a:cubicBezTo>
                    <a:pt x="591447" y="174120"/>
                    <a:pt x="589580" y="173420"/>
                    <a:pt x="588179" y="172019"/>
                  </a:cubicBezTo>
                  <a:lnTo>
                    <a:pt x="579310" y="163150"/>
                  </a:lnTo>
                  <a:cubicBezTo>
                    <a:pt x="576626" y="160466"/>
                    <a:pt x="576626" y="156031"/>
                    <a:pt x="579310" y="153230"/>
                  </a:cubicBezTo>
                  <a:cubicBezTo>
                    <a:pt x="581994" y="150546"/>
                    <a:pt x="586429" y="150546"/>
                    <a:pt x="589230" y="153230"/>
                  </a:cubicBezTo>
                  <a:lnTo>
                    <a:pt x="598099" y="162099"/>
                  </a:lnTo>
                  <a:cubicBezTo>
                    <a:pt x="600783" y="164784"/>
                    <a:pt x="600783" y="169218"/>
                    <a:pt x="598099" y="172019"/>
                  </a:cubicBezTo>
                  <a:cubicBezTo>
                    <a:pt x="596699" y="173420"/>
                    <a:pt x="594948" y="174003"/>
                    <a:pt x="593198" y="174003"/>
                  </a:cubicBezTo>
                  <a:close/>
                  <a:moveTo>
                    <a:pt x="122421" y="165601"/>
                  </a:moveTo>
                  <a:lnTo>
                    <a:pt x="109933" y="165601"/>
                  </a:lnTo>
                  <a:cubicBezTo>
                    <a:pt x="106082" y="165601"/>
                    <a:pt x="102932" y="162450"/>
                    <a:pt x="102932" y="158598"/>
                  </a:cubicBezTo>
                  <a:cubicBezTo>
                    <a:pt x="102932" y="154747"/>
                    <a:pt x="106082" y="151596"/>
                    <a:pt x="109933" y="151596"/>
                  </a:cubicBezTo>
                  <a:lnTo>
                    <a:pt x="122421" y="151596"/>
                  </a:lnTo>
                  <a:cubicBezTo>
                    <a:pt x="126272" y="151596"/>
                    <a:pt x="129423" y="154747"/>
                    <a:pt x="129423" y="158598"/>
                  </a:cubicBezTo>
                  <a:cubicBezTo>
                    <a:pt x="129423" y="162450"/>
                    <a:pt x="126272" y="165601"/>
                    <a:pt x="122421" y="165601"/>
                  </a:cubicBezTo>
                  <a:close/>
                  <a:moveTo>
                    <a:pt x="84959" y="165601"/>
                  </a:moveTo>
                  <a:lnTo>
                    <a:pt x="72472" y="165601"/>
                  </a:lnTo>
                  <a:cubicBezTo>
                    <a:pt x="68621" y="165601"/>
                    <a:pt x="65470" y="162450"/>
                    <a:pt x="65470" y="158598"/>
                  </a:cubicBezTo>
                  <a:cubicBezTo>
                    <a:pt x="65470" y="154747"/>
                    <a:pt x="68621" y="151596"/>
                    <a:pt x="72472" y="151596"/>
                  </a:cubicBezTo>
                  <a:lnTo>
                    <a:pt x="84959" y="151596"/>
                  </a:lnTo>
                  <a:cubicBezTo>
                    <a:pt x="88810" y="151596"/>
                    <a:pt x="91961" y="154747"/>
                    <a:pt x="91961" y="158598"/>
                  </a:cubicBezTo>
                  <a:cubicBezTo>
                    <a:pt x="91961" y="162450"/>
                    <a:pt x="88810" y="165601"/>
                    <a:pt x="84959" y="165601"/>
                  </a:cubicBezTo>
                  <a:close/>
                  <a:moveTo>
                    <a:pt x="47381" y="165484"/>
                  </a:moveTo>
                  <a:lnTo>
                    <a:pt x="34894" y="165484"/>
                  </a:lnTo>
                  <a:cubicBezTo>
                    <a:pt x="31043" y="165484"/>
                    <a:pt x="27892" y="162333"/>
                    <a:pt x="27892" y="158482"/>
                  </a:cubicBezTo>
                  <a:cubicBezTo>
                    <a:pt x="27892" y="154630"/>
                    <a:pt x="31043" y="151479"/>
                    <a:pt x="34894" y="151479"/>
                  </a:cubicBezTo>
                  <a:lnTo>
                    <a:pt x="47381" y="151479"/>
                  </a:lnTo>
                  <a:cubicBezTo>
                    <a:pt x="51232" y="151479"/>
                    <a:pt x="54383" y="154630"/>
                    <a:pt x="54383" y="158482"/>
                  </a:cubicBezTo>
                  <a:cubicBezTo>
                    <a:pt x="54383" y="162333"/>
                    <a:pt x="51232" y="165484"/>
                    <a:pt x="47381" y="165484"/>
                  </a:cubicBezTo>
                  <a:close/>
                  <a:moveTo>
                    <a:pt x="9920" y="165484"/>
                  </a:moveTo>
                  <a:lnTo>
                    <a:pt x="7002" y="165484"/>
                  </a:lnTo>
                  <a:cubicBezTo>
                    <a:pt x="3151" y="165484"/>
                    <a:pt x="0" y="162333"/>
                    <a:pt x="0" y="158482"/>
                  </a:cubicBezTo>
                  <a:cubicBezTo>
                    <a:pt x="0" y="154630"/>
                    <a:pt x="3151" y="151479"/>
                    <a:pt x="7002" y="151479"/>
                  </a:cubicBezTo>
                  <a:lnTo>
                    <a:pt x="9920" y="151479"/>
                  </a:lnTo>
                  <a:cubicBezTo>
                    <a:pt x="13771" y="151479"/>
                    <a:pt x="16922" y="154630"/>
                    <a:pt x="16922" y="158482"/>
                  </a:cubicBezTo>
                  <a:cubicBezTo>
                    <a:pt x="16922" y="162333"/>
                    <a:pt x="13771" y="165484"/>
                    <a:pt x="9920" y="165484"/>
                  </a:cubicBezTo>
                  <a:close/>
                  <a:moveTo>
                    <a:pt x="146111" y="162450"/>
                  </a:moveTo>
                  <a:cubicBezTo>
                    <a:pt x="144361" y="162450"/>
                    <a:pt x="142493" y="161749"/>
                    <a:pt x="141210" y="160349"/>
                  </a:cubicBezTo>
                  <a:cubicBezTo>
                    <a:pt x="138526" y="157548"/>
                    <a:pt x="138526" y="153113"/>
                    <a:pt x="141210" y="150429"/>
                  </a:cubicBezTo>
                  <a:lnTo>
                    <a:pt x="150079" y="141560"/>
                  </a:lnTo>
                  <a:cubicBezTo>
                    <a:pt x="152763" y="138759"/>
                    <a:pt x="157198" y="138876"/>
                    <a:pt x="159999" y="141560"/>
                  </a:cubicBezTo>
                  <a:cubicBezTo>
                    <a:pt x="162683" y="144361"/>
                    <a:pt x="162683" y="148795"/>
                    <a:pt x="159999" y="151479"/>
                  </a:cubicBezTo>
                  <a:lnTo>
                    <a:pt x="151129" y="160349"/>
                  </a:lnTo>
                  <a:cubicBezTo>
                    <a:pt x="149729" y="161749"/>
                    <a:pt x="147978" y="162333"/>
                    <a:pt x="146228" y="162333"/>
                  </a:cubicBezTo>
                  <a:close/>
                  <a:moveTo>
                    <a:pt x="566706" y="147512"/>
                  </a:moveTo>
                  <a:cubicBezTo>
                    <a:pt x="564956" y="147512"/>
                    <a:pt x="563089" y="146811"/>
                    <a:pt x="561805" y="145411"/>
                  </a:cubicBezTo>
                  <a:lnTo>
                    <a:pt x="552935" y="136542"/>
                  </a:lnTo>
                  <a:cubicBezTo>
                    <a:pt x="550251" y="133741"/>
                    <a:pt x="550251" y="129306"/>
                    <a:pt x="552935" y="126622"/>
                  </a:cubicBezTo>
                  <a:cubicBezTo>
                    <a:pt x="555736" y="123821"/>
                    <a:pt x="560171" y="123938"/>
                    <a:pt x="562855" y="126622"/>
                  </a:cubicBezTo>
                  <a:lnTo>
                    <a:pt x="571724" y="135491"/>
                  </a:lnTo>
                  <a:cubicBezTo>
                    <a:pt x="574409" y="138292"/>
                    <a:pt x="574409" y="142727"/>
                    <a:pt x="571724" y="145411"/>
                  </a:cubicBezTo>
                  <a:cubicBezTo>
                    <a:pt x="570324" y="146811"/>
                    <a:pt x="568574" y="147395"/>
                    <a:pt x="566823" y="147395"/>
                  </a:cubicBezTo>
                  <a:close/>
                  <a:moveTo>
                    <a:pt x="172603" y="135958"/>
                  </a:moveTo>
                  <a:cubicBezTo>
                    <a:pt x="170852" y="135958"/>
                    <a:pt x="168985" y="135258"/>
                    <a:pt x="167701" y="133858"/>
                  </a:cubicBezTo>
                  <a:cubicBezTo>
                    <a:pt x="165017" y="131057"/>
                    <a:pt x="165017" y="126622"/>
                    <a:pt x="167701" y="123938"/>
                  </a:cubicBezTo>
                  <a:lnTo>
                    <a:pt x="176571" y="115068"/>
                  </a:lnTo>
                  <a:cubicBezTo>
                    <a:pt x="179255" y="112268"/>
                    <a:pt x="183806" y="112384"/>
                    <a:pt x="186490" y="115068"/>
                  </a:cubicBezTo>
                  <a:cubicBezTo>
                    <a:pt x="189174" y="117869"/>
                    <a:pt x="189174" y="122304"/>
                    <a:pt x="186490" y="124988"/>
                  </a:cubicBezTo>
                  <a:lnTo>
                    <a:pt x="177621" y="133858"/>
                  </a:lnTo>
                  <a:cubicBezTo>
                    <a:pt x="176221" y="135258"/>
                    <a:pt x="174470" y="135841"/>
                    <a:pt x="172719" y="135841"/>
                  </a:cubicBezTo>
                  <a:close/>
                  <a:moveTo>
                    <a:pt x="540331" y="121020"/>
                  </a:moveTo>
                  <a:cubicBezTo>
                    <a:pt x="538581" y="121020"/>
                    <a:pt x="536714" y="120320"/>
                    <a:pt x="535313" y="118920"/>
                  </a:cubicBezTo>
                  <a:lnTo>
                    <a:pt x="526444" y="110050"/>
                  </a:lnTo>
                  <a:cubicBezTo>
                    <a:pt x="523760" y="107366"/>
                    <a:pt x="523760" y="102931"/>
                    <a:pt x="526444" y="100131"/>
                  </a:cubicBezTo>
                  <a:cubicBezTo>
                    <a:pt x="529128" y="97446"/>
                    <a:pt x="533563" y="97446"/>
                    <a:pt x="536364" y="100131"/>
                  </a:cubicBezTo>
                  <a:lnTo>
                    <a:pt x="545233" y="109000"/>
                  </a:lnTo>
                  <a:cubicBezTo>
                    <a:pt x="547917" y="111684"/>
                    <a:pt x="547917" y="116119"/>
                    <a:pt x="545233" y="118920"/>
                  </a:cubicBezTo>
                  <a:cubicBezTo>
                    <a:pt x="543833" y="120320"/>
                    <a:pt x="542082" y="120904"/>
                    <a:pt x="540331" y="120904"/>
                  </a:cubicBezTo>
                  <a:close/>
                  <a:moveTo>
                    <a:pt x="199211" y="109467"/>
                  </a:moveTo>
                  <a:cubicBezTo>
                    <a:pt x="197460" y="109467"/>
                    <a:pt x="195593" y="108767"/>
                    <a:pt x="194309" y="107366"/>
                  </a:cubicBezTo>
                  <a:cubicBezTo>
                    <a:pt x="191625" y="104682"/>
                    <a:pt x="191625" y="100247"/>
                    <a:pt x="194309" y="97446"/>
                  </a:cubicBezTo>
                  <a:lnTo>
                    <a:pt x="203179" y="88577"/>
                  </a:lnTo>
                  <a:cubicBezTo>
                    <a:pt x="205863" y="85776"/>
                    <a:pt x="210297" y="85893"/>
                    <a:pt x="213098" y="88577"/>
                  </a:cubicBezTo>
                  <a:cubicBezTo>
                    <a:pt x="215899" y="91261"/>
                    <a:pt x="215782" y="95696"/>
                    <a:pt x="213098" y="98497"/>
                  </a:cubicBezTo>
                  <a:lnTo>
                    <a:pt x="204229" y="107366"/>
                  </a:lnTo>
                  <a:cubicBezTo>
                    <a:pt x="202829" y="108767"/>
                    <a:pt x="201078" y="109350"/>
                    <a:pt x="199327" y="109350"/>
                  </a:cubicBezTo>
                  <a:close/>
                  <a:moveTo>
                    <a:pt x="513840" y="94412"/>
                  </a:moveTo>
                  <a:cubicBezTo>
                    <a:pt x="512090" y="94412"/>
                    <a:pt x="510222" y="93712"/>
                    <a:pt x="508822" y="92312"/>
                  </a:cubicBezTo>
                  <a:lnTo>
                    <a:pt x="499953" y="83442"/>
                  </a:lnTo>
                  <a:cubicBezTo>
                    <a:pt x="497268" y="80758"/>
                    <a:pt x="497268" y="76323"/>
                    <a:pt x="499953" y="73522"/>
                  </a:cubicBezTo>
                  <a:cubicBezTo>
                    <a:pt x="502637" y="70838"/>
                    <a:pt x="507071" y="70838"/>
                    <a:pt x="509872" y="73522"/>
                  </a:cubicBezTo>
                  <a:lnTo>
                    <a:pt x="518741" y="82392"/>
                  </a:lnTo>
                  <a:cubicBezTo>
                    <a:pt x="521426" y="85076"/>
                    <a:pt x="521426" y="89511"/>
                    <a:pt x="518741" y="92312"/>
                  </a:cubicBezTo>
                  <a:cubicBezTo>
                    <a:pt x="517341" y="93712"/>
                    <a:pt x="515591" y="94295"/>
                    <a:pt x="513840" y="94295"/>
                  </a:cubicBezTo>
                  <a:close/>
                  <a:moveTo>
                    <a:pt x="225702" y="82975"/>
                  </a:moveTo>
                  <a:cubicBezTo>
                    <a:pt x="223952" y="82975"/>
                    <a:pt x="222084" y="82275"/>
                    <a:pt x="220801" y="80875"/>
                  </a:cubicBezTo>
                  <a:cubicBezTo>
                    <a:pt x="218117" y="78190"/>
                    <a:pt x="218117" y="73756"/>
                    <a:pt x="220801" y="70955"/>
                  </a:cubicBezTo>
                  <a:lnTo>
                    <a:pt x="229670" y="62086"/>
                  </a:lnTo>
                  <a:cubicBezTo>
                    <a:pt x="232354" y="59401"/>
                    <a:pt x="236789" y="59401"/>
                    <a:pt x="239590" y="62086"/>
                  </a:cubicBezTo>
                  <a:cubicBezTo>
                    <a:pt x="242391" y="64770"/>
                    <a:pt x="242274" y="69205"/>
                    <a:pt x="239590" y="72005"/>
                  </a:cubicBezTo>
                  <a:lnTo>
                    <a:pt x="230720" y="80875"/>
                  </a:lnTo>
                  <a:cubicBezTo>
                    <a:pt x="229320" y="82275"/>
                    <a:pt x="227569" y="82859"/>
                    <a:pt x="225819" y="82859"/>
                  </a:cubicBezTo>
                  <a:close/>
                  <a:moveTo>
                    <a:pt x="487349" y="67804"/>
                  </a:moveTo>
                  <a:cubicBezTo>
                    <a:pt x="485598" y="67804"/>
                    <a:pt x="483731" y="67104"/>
                    <a:pt x="482447" y="65703"/>
                  </a:cubicBezTo>
                  <a:lnTo>
                    <a:pt x="473578" y="56834"/>
                  </a:lnTo>
                  <a:cubicBezTo>
                    <a:pt x="470894" y="54033"/>
                    <a:pt x="470894" y="49598"/>
                    <a:pt x="473578" y="46914"/>
                  </a:cubicBezTo>
                  <a:cubicBezTo>
                    <a:pt x="476262" y="44113"/>
                    <a:pt x="480697" y="44230"/>
                    <a:pt x="483497" y="46914"/>
                  </a:cubicBezTo>
                  <a:lnTo>
                    <a:pt x="492367" y="55784"/>
                  </a:lnTo>
                  <a:cubicBezTo>
                    <a:pt x="495051" y="58585"/>
                    <a:pt x="495051" y="63019"/>
                    <a:pt x="492367" y="65703"/>
                  </a:cubicBezTo>
                  <a:cubicBezTo>
                    <a:pt x="490967" y="67104"/>
                    <a:pt x="489216" y="67687"/>
                    <a:pt x="487465" y="67687"/>
                  </a:cubicBezTo>
                  <a:close/>
                  <a:moveTo>
                    <a:pt x="252310" y="56601"/>
                  </a:moveTo>
                  <a:cubicBezTo>
                    <a:pt x="250560" y="56601"/>
                    <a:pt x="248693" y="55900"/>
                    <a:pt x="247409" y="54500"/>
                  </a:cubicBezTo>
                  <a:cubicBezTo>
                    <a:pt x="244725" y="51816"/>
                    <a:pt x="244725" y="47381"/>
                    <a:pt x="247409" y="44580"/>
                  </a:cubicBezTo>
                  <a:lnTo>
                    <a:pt x="256278" y="35711"/>
                  </a:lnTo>
                  <a:cubicBezTo>
                    <a:pt x="258962" y="33027"/>
                    <a:pt x="263397" y="33027"/>
                    <a:pt x="266198" y="35711"/>
                  </a:cubicBezTo>
                  <a:cubicBezTo>
                    <a:pt x="268999" y="38395"/>
                    <a:pt x="268882" y="42830"/>
                    <a:pt x="266198" y="45631"/>
                  </a:cubicBezTo>
                  <a:lnTo>
                    <a:pt x="257328" y="54500"/>
                  </a:lnTo>
                  <a:cubicBezTo>
                    <a:pt x="255928" y="55900"/>
                    <a:pt x="254178" y="56484"/>
                    <a:pt x="252427" y="56484"/>
                  </a:cubicBezTo>
                  <a:close/>
                  <a:moveTo>
                    <a:pt x="460974" y="41196"/>
                  </a:moveTo>
                  <a:cubicBezTo>
                    <a:pt x="459224" y="41196"/>
                    <a:pt x="457356" y="40496"/>
                    <a:pt x="455956" y="39095"/>
                  </a:cubicBezTo>
                  <a:lnTo>
                    <a:pt x="447086" y="30226"/>
                  </a:lnTo>
                  <a:cubicBezTo>
                    <a:pt x="444402" y="27542"/>
                    <a:pt x="444402" y="23107"/>
                    <a:pt x="447086" y="20306"/>
                  </a:cubicBezTo>
                  <a:cubicBezTo>
                    <a:pt x="449771" y="17622"/>
                    <a:pt x="454205" y="17622"/>
                    <a:pt x="457006" y="20306"/>
                  </a:cubicBezTo>
                  <a:lnTo>
                    <a:pt x="465875" y="29176"/>
                  </a:lnTo>
                  <a:cubicBezTo>
                    <a:pt x="468560" y="31860"/>
                    <a:pt x="468560" y="36294"/>
                    <a:pt x="465875" y="39095"/>
                  </a:cubicBezTo>
                  <a:cubicBezTo>
                    <a:pt x="464475" y="40496"/>
                    <a:pt x="462724" y="41079"/>
                    <a:pt x="460974" y="41079"/>
                  </a:cubicBezTo>
                  <a:close/>
                  <a:moveTo>
                    <a:pt x="278918" y="30109"/>
                  </a:moveTo>
                  <a:cubicBezTo>
                    <a:pt x="277168" y="30109"/>
                    <a:pt x="275301" y="29409"/>
                    <a:pt x="274017" y="28009"/>
                  </a:cubicBezTo>
                  <a:cubicBezTo>
                    <a:pt x="271333" y="25324"/>
                    <a:pt x="271333" y="20890"/>
                    <a:pt x="274017" y="18089"/>
                  </a:cubicBezTo>
                  <a:lnTo>
                    <a:pt x="282886" y="9220"/>
                  </a:lnTo>
                  <a:cubicBezTo>
                    <a:pt x="285571" y="6419"/>
                    <a:pt x="290005" y="6535"/>
                    <a:pt x="292806" y="9220"/>
                  </a:cubicBezTo>
                  <a:cubicBezTo>
                    <a:pt x="295490" y="11904"/>
                    <a:pt x="295490" y="16338"/>
                    <a:pt x="292806" y="19139"/>
                  </a:cubicBezTo>
                  <a:lnTo>
                    <a:pt x="283937" y="28009"/>
                  </a:lnTo>
                  <a:cubicBezTo>
                    <a:pt x="282536" y="29409"/>
                    <a:pt x="280786" y="29993"/>
                    <a:pt x="279035" y="29993"/>
                  </a:cubicBezTo>
                  <a:close/>
                  <a:moveTo>
                    <a:pt x="434132" y="14471"/>
                  </a:moveTo>
                  <a:cubicBezTo>
                    <a:pt x="433316" y="14471"/>
                    <a:pt x="432615" y="14354"/>
                    <a:pt x="431915" y="14121"/>
                  </a:cubicBezTo>
                  <a:lnTo>
                    <a:pt x="422229" y="14121"/>
                  </a:lnTo>
                  <a:cubicBezTo>
                    <a:pt x="418378" y="14121"/>
                    <a:pt x="415227" y="10970"/>
                    <a:pt x="415227" y="7119"/>
                  </a:cubicBezTo>
                  <a:cubicBezTo>
                    <a:pt x="415227" y="3268"/>
                    <a:pt x="418378" y="117"/>
                    <a:pt x="422229" y="117"/>
                  </a:cubicBezTo>
                  <a:lnTo>
                    <a:pt x="434016" y="117"/>
                  </a:lnTo>
                  <a:cubicBezTo>
                    <a:pt x="435883" y="117"/>
                    <a:pt x="437634" y="934"/>
                    <a:pt x="438917" y="2217"/>
                  </a:cubicBezTo>
                  <a:cubicBezTo>
                    <a:pt x="441601" y="4901"/>
                    <a:pt x="441951" y="9686"/>
                    <a:pt x="439151" y="12370"/>
                  </a:cubicBezTo>
                  <a:cubicBezTo>
                    <a:pt x="437750" y="13771"/>
                    <a:pt x="435883" y="14588"/>
                    <a:pt x="434132" y="14588"/>
                  </a:cubicBezTo>
                  <a:close/>
                  <a:moveTo>
                    <a:pt x="397255" y="14121"/>
                  </a:moveTo>
                  <a:lnTo>
                    <a:pt x="384767" y="14121"/>
                  </a:lnTo>
                  <a:cubicBezTo>
                    <a:pt x="380916" y="14121"/>
                    <a:pt x="377765" y="10970"/>
                    <a:pt x="377765" y="7119"/>
                  </a:cubicBezTo>
                  <a:cubicBezTo>
                    <a:pt x="377765" y="3268"/>
                    <a:pt x="380916" y="117"/>
                    <a:pt x="384767" y="117"/>
                  </a:cubicBezTo>
                  <a:lnTo>
                    <a:pt x="397255" y="117"/>
                  </a:lnTo>
                  <a:cubicBezTo>
                    <a:pt x="401106" y="117"/>
                    <a:pt x="404257" y="3268"/>
                    <a:pt x="404257" y="7119"/>
                  </a:cubicBezTo>
                  <a:cubicBezTo>
                    <a:pt x="404257" y="10970"/>
                    <a:pt x="401106" y="14121"/>
                    <a:pt x="397255" y="14121"/>
                  </a:cubicBezTo>
                  <a:close/>
                  <a:moveTo>
                    <a:pt x="359677" y="14004"/>
                  </a:moveTo>
                  <a:lnTo>
                    <a:pt x="347189" y="14004"/>
                  </a:lnTo>
                  <a:cubicBezTo>
                    <a:pt x="343338" y="14004"/>
                    <a:pt x="340187" y="10853"/>
                    <a:pt x="340187" y="7002"/>
                  </a:cubicBezTo>
                  <a:cubicBezTo>
                    <a:pt x="340187" y="3151"/>
                    <a:pt x="343338" y="0"/>
                    <a:pt x="347189" y="0"/>
                  </a:cubicBezTo>
                  <a:lnTo>
                    <a:pt x="359677" y="0"/>
                  </a:lnTo>
                  <a:cubicBezTo>
                    <a:pt x="363528" y="0"/>
                    <a:pt x="366678" y="3151"/>
                    <a:pt x="366678" y="7002"/>
                  </a:cubicBezTo>
                  <a:cubicBezTo>
                    <a:pt x="366678" y="10853"/>
                    <a:pt x="363528" y="14004"/>
                    <a:pt x="359677" y="14004"/>
                  </a:cubicBezTo>
                  <a:close/>
                  <a:moveTo>
                    <a:pt x="322215" y="14004"/>
                  </a:moveTo>
                  <a:lnTo>
                    <a:pt x="309728" y="14004"/>
                  </a:lnTo>
                  <a:cubicBezTo>
                    <a:pt x="305877" y="14004"/>
                    <a:pt x="302726" y="10853"/>
                    <a:pt x="302726" y="7002"/>
                  </a:cubicBezTo>
                  <a:cubicBezTo>
                    <a:pt x="302726" y="3151"/>
                    <a:pt x="305877" y="0"/>
                    <a:pt x="309728" y="0"/>
                  </a:cubicBezTo>
                  <a:lnTo>
                    <a:pt x="322215" y="0"/>
                  </a:lnTo>
                  <a:cubicBezTo>
                    <a:pt x="326066" y="0"/>
                    <a:pt x="329217" y="3151"/>
                    <a:pt x="329217" y="7002"/>
                  </a:cubicBezTo>
                  <a:cubicBezTo>
                    <a:pt x="329217" y="10853"/>
                    <a:pt x="326066" y="14004"/>
                    <a:pt x="322215" y="14004"/>
                  </a:cubicBezTo>
                  <a:close/>
                </a:path>
              </a:pathLst>
            </a:custGeom>
            <a:solidFill>
              <a:srgbClr val="000000"/>
            </a:solidFill>
            <a:ln w="11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8" name="Free-form: Shape 107">
              <a:extLst>
                <a:ext uri="{FF2B5EF4-FFF2-40B4-BE49-F238E27FC236}">
                  <a16:creationId xmlns:a16="http://schemas.microsoft.com/office/drawing/2014/main" id="{86BB6B51-685B-8ACC-E2AE-E89797310138}"/>
                </a:ext>
              </a:extLst>
            </p:cNvPr>
            <p:cNvSpPr/>
            <p:nvPr/>
          </p:nvSpPr>
          <p:spPr>
            <a:xfrm>
              <a:off x="2459090" y="3319275"/>
              <a:ext cx="71567" cy="71567"/>
            </a:xfrm>
            <a:custGeom>
              <a:avLst/>
              <a:gdLst>
                <a:gd name="connsiteX0" fmla="*/ 35828 w 71567"/>
                <a:gd name="connsiteY0" fmla="*/ 71568 h 71567"/>
                <a:gd name="connsiteX1" fmla="*/ 35828 w 71567"/>
                <a:gd name="connsiteY1" fmla="*/ 71568 h 71567"/>
                <a:gd name="connsiteX2" fmla="*/ 10503 w 71567"/>
                <a:gd name="connsiteY2" fmla="*/ 61064 h 71567"/>
                <a:gd name="connsiteX3" fmla="*/ 0 w 71567"/>
                <a:gd name="connsiteY3" fmla="*/ 35740 h 71567"/>
                <a:gd name="connsiteX4" fmla="*/ 10503 w 71567"/>
                <a:gd name="connsiteY4" fmla="*/ 10416 h 71567"/>
                <a:gd name="connsiteX5" fmla="*/ 61152 w 71567"/>
                <a:gd name="connsiteY5" fmla="*/ 10416 h 71567"/>
                <a:gd name="connsiteX6" fmla="*/ 61152 w 71567"/>
                <a:gd name="connsiteY6" fmla="*/ 61064 h 71567"/>
                <a:gd name="connsiteX7" fmla="*/ 35828 w 71567"/>
                <a:gd name="connsiteY7" fmla="*/ 71451 h 71567"/>
                <a:gd name="connsiteX8" fmla="*/ 15521 w 71567"/>
                <a:gd name="connsiteY8" fmla="*/ 15434 h 71567"/>
                <a:gd name="connsiteX9" fmla="*/ 20423 w 71567"/>
                <a:gd name="connsiteY9" fmla="*/ 20335 h 71567"/>
                <a:gd name="connsiteX10" fmla="*/ 14004 w 71567"/>
                <a:gd name="connsiteY10" fmla="*/ 35740 h 71567"/>
                <a:gd name="connsiteX11" fmla="*/ 20306 w 71567"/>
                <a:gd name="connsiteY11" fmla="*/ 51145 h 71567"/>
                <a:gd name="connsiteX12" fmla="*/ 35711 w 71567"/>
                <a:gd name="connsiteY12" fmla="*/ 57563 h 71567"/>
                <a:gd name="connsiteX13" fmla="*/ 35711 w 71567"/>
                <a:gd name="connsiteY13" fmla="*/ 57563 h 71567"/>
                <a:gd name="connsiteX14" fmla="*/ 51116 w 71567"/>
                <a:gd name="connsiteY14" fmla="*/ 51261 h 71567"/>
                <a:gd name="connsiteX15" fmla="*/ 51116 w 71567"/>
                <a:gd name="connsiteY15" fmla="*/ 20452 h 71567"/>
                <a:gd name="connsiteX16" fmla="*/ 20306 w 71567"/>
                <a:gd name="connsiteY16" fmla="*/ 20452 h 71567"/>
                <a:gd name="connsiteX17" fmla="*/ 15405 w 71567"/>
                <a:gd name="connsiteY17" fmla="*/ 15551 h 71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1567" h="71567">
                  <a:moveTo>
                    <a:pt x="35828" y="71568"/>
                  </a:moveTo>
                  <a:lnTo>
                    <a:pt x="35828" y="71568"/>
                  </a:lnTo>
                  <a:cubicBezTo>
                    <a:pt x="26258" y="71568"/>
                    <a:pt x="17272" y="67833"/>
                    <a:pt x="10503" y="61064"/>
                  </a:cubicBezTo>
                  <a:cubicBezTo>
                    <a:pt x="3734" y="54296"/>
                    <a:pt x="0" y="45310"/>
                    <a:pt x="0" y="35740"/>
                  </a:cubicBezTo>
                  <a:cubicBezTo>
                    <a:pt x="0" y="26170"/>
                    <a:pt x="3734" y="17184"/>
                    <a:pt x="10503" y="10416"/>
                  </a:cubicBezTo>
                  <a:cubicBezTo>
                    <a:pt x="24507" y="-3472"/>
                    <a:pt x="47148" y="-3472"/>
                    <a:pt x="61152" y="10416"/>
                  </a:cubicBezTo>
                  <a:cubicBezTo>
                    <a:pt x="75040" y="24420"/>
                    <a:pt x="75040" y="47060"/>
                    <a:pt x="61152" y="61064"/>
                  </a:cubicBezTo>
                  <a:cubicBezTo>
                    <a:pt x="54383" y="67833"/>
                    <a:pt x="45397" y="71451"/>
                    <a:pt x="35828" y="71451"/>
                  </a:cubicBezTo>
                  <a:close/>
                  <a:moveTo>
                    <a:pt x="15521" y="15434"/>
                  </a:moveTo>
                  <a:lnTo>
                    <a:pt x="20423" y="20335"/>
                  </a:lnTo>
                  <a:cubicBezTo>
                    <a:pt x="16338" y="24420"/>
                    <a:pt x="14004" y="29905"/>
                    <a:pt x="14004" y="35740"/>
                  </a:cubicBezTo>
                  <a:cubicBezTo>
                    <a:pt x="14004" y="41575"/>
                    <a:pt x="16222" y="47060"/>
                    <a:pt x="20306" y="51145"/>
                  </a:cubicBezTo>
                  <a:cubicBezTo>
                    <a:pt x="24391" y="55229"/>
                    <a:pt x="29876" y="57563"/>
                    <a:pt x="35711" y="57563"/>
                  </a:cubicBezTo>
                  <a:lnTo>
                    <a:pt x="35711" y="57563"/>
                  </a:lnTo>
                  <a:cubicBezTo>
                    <a:pt x="41546" y="57563"/>
                    <a:pt x="46914" y="55346"/>
                    <a:pt x="51116" y="51261"/>
                  </a:cubicBezTo>
                  <a:cubicBezTo>
                    <a:pt x="59635" y="42742"/>
                    <a:pt x="59635" y="28971"/>
                    <a:pt x="51116" y="20452"/>
                  </a:cubicBezTo>
                  <a:cubicBezTo>
                    <a:pt x="42596" y="11933"/>
                    <a:pt x="28825" y="11933"/>
                    <a:pt x="20306" y="20452"/>
                  </a:cubicBezTo>
                  <a:lnTo>
                    <a:pt x="15405" y="15551"/>
                  </a:lnTo>
                  <a:close/>
                </a:path>
              </a:pathLst>
            </a:custGeom>
            <a:solidFill>
              <a:srgbClr val="000000"/>
            </a:solidFill>
            <a:ln w="11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9" name="Free-form: Shape 108">
              <a:extLst>
                <a:ext uri="{FF2B5EF4-FFF2-40B4-BE49-F238E27FC236}">
                  <a16:creationId xmlns:a16="http://schemas.microsoft.com/office/drawing/2014/main" id="{B62070C1-919B-CC86-C9D8-8F9E06C9AD8B}"/>
                </a:ext>
              </a:extLst>
            </p:cNvPr>
            <p:cNvSpPr/>
            <p:nvPr/>
          </p:nvSpPr>
          <p:spPr>
            <a:xfrm>
              <a:off x="4140390" y="3691861"/>
              <a:ext cx="71567" cy="71611"/>
            </a:xfrm>
            <a:custGeom>
              <a:avLst/>
              <a:gdLst>
                <a:gd name="connsiteX0" fmla="*/ 35740 w 71567"/>
                <a:gd name="connsiteY0" fmla="*/ 71612 h 71611"/>
                <a:gd name="connsiteX1" fmla="*/ 35740 w 71567"/>
                <a:gd name="connsiteY1" fmla="*/ 71612 h 71611"/>
                <a:gd name="connsiteX2" fmla="*/ 10416 w 71567"/>
                <a:gd name="connsiteY2" fmla="*/ 61108 h 71611"/>
                <a:gd name="connsiteX3" fmla="*/ 10416 w 71567"/>
                <a:gd name="connsiteY3" fmla="*/ 10459 h 71611"/>
                <a:gd name="connsiteX4" fmla="*/ 61064 w 71567"/>
                <a:gd name="connsiteY4" fmla="*/ 10459 h 71611"/>
                <a:gd name="connsiteX5" fmla="*/ 71568 w 71567"/>
                <a:gd name="connsiteY5" fmla="*/ 35784 h 71611"/>
                <a:gd name="connsiteX6" fmla="*/ 61064 w 71567"/>
                <a:gd name="connsiteY6" fmla="*/ 61108 h 71611"/>
                <a:gd name="connsiteX7" fmla="*/ 35740 w 71567"/>
                <a:gd name="connsiteY7" fmla="*/ 71612 h 71611"/>
                <a:gd name="connsiteX8" fmla="*/ 15434 w 71567"/>
                <a:gd name="connsiteY8" fmla="*/ 15361 h 71611"/>
                <a:gd name="connsiteX9" fmla="*/ 20335 w 71567"/>
                <a:gd name="connsiteY9" fmla="*/ 20262 h 71611"/>
                <a:gd name="connsiteX10" fmla="*/ 20335 w 71567"/>
                <a:gd name="connsiteY10" fmla="*/ 51072 h 71611"/>
                <a:gd name="connsiteX11" fmla="*/ 35740 w 71567"/>
                <a:gd name="connsiteY11" fmla="*/ 57491 h 71611"/>
                <a:gd name="connsiteX12" fmla="*/ 35740 w 71567"/>
                <a:gd name="connsiteY12" fmla="*/ 57491 h 71611"/>
                <a:gd name="connsiteX13" fmla="*/ 51145 w 71567"/>
                <a:gd name="connsiteY13" fmla="*/ 51072 h 71611"/>
                <a:gd name="connsiteX14" fmla="*/ 57563 w 71567"/>
                <a:gd name="connsiteY14" fmla="*/ 35667 h 71611"/>
                <a:gd name="connsiteX15" fmla="*/ 51261 w 71567"/>
                <a:gd name="connsiteY15" fmla="*/ 20262 h 71611"/>
                <a:gd name="connsiteX16" fmla="*/ 20452 w 71567"/>
                <a:gd name="connsiteY16" fmla="*/ 20262 h 71611"/>
                <a:gd name="connsiteX17" fmla="*/ 15550 w 71567"/>
                <a:gd name="connsiteY17" fmla="*/ 15361 h 71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1567" h="71611">
                  <a:moveTo>
                    <a:pt x="35740" y="71612"/>
                  </a:moveTo>
                  <a:lnTo>
                    <a:pt x="35740" y="71612"/>
                  </a:lnTo>
                  <a:cubicBezTo>
                    <a:pt x="26170" y="71612"/>
                    <a:pt x="17184" y="67877"/>
                    <a:pt x="10416" y="61108"/>
                  </a:cubicBezTo>
                  <a:cubicBezTo>
                    <a:pt x="-3472" y="47104"/>
                    <a:pt x="-3472" y="24464"/>
                    <a:pt x="10416" y="10459"/>
                  </a:cubicBezTo>
                  <a:cubicBezTo>
                    <a:pt x="24303" y="-3545"/>
                    <a:pt x="47060" y="-3428"/>
                    <a:pt x="61064" y="10459"/>
                  </a:cubicBezTo>
                  <a:cubicBezTo>
                    <a:pt x="67833" y="17228"/>
                    <a:pt x="71568" y="26214"/>
                    <a:pt x="71568" y="35784"/>
                  </a:cubicBezTo>
                  <a:cubicBezTo>
                    <a:pt x="71568" y="45354"/>
                    <a:pt x="67833" y="54339"/>
                    <a:pt x="61064" y="61108"/>
                  </a:cubicBezTo>
                  <a:cubicBezTo>
                    <a:pt x="54296" y="67877"/>
                    <a:pt x="45310" y="71612"/>
                    <a:pt x="35740" y="71612"/>
                  </a:cubicBezTo>
                  <a:close/>
                  <a:moveTo>
                    <a:pt x="15434" y="15361"/>
                  </a:moveTo>
                  <a:lnTo>
                    <a:pt x="20335" y="20262"/>
                  </a:lnTo>
                  <a:cubicBezTo>
                    <a:pt x="11816" y="28782"/>
                    <a:pt x="11816" y="42553"/>
                    <a:pt x="20335" y="51072"/>
                  </a:cubicBezTo>
                  <a:cubicBezTo>
                    <a:pt x="24420" y="55156"/>
                    <a:pt x="29905" y="57491"/>
                    <a:pt x="35740" y="57491"/>
                  </a:cubicBezTo>
                  <a:lnTo>
                    <a:pt x="35740" y="57491"/>
                  </a:lnTo>
                  <a:cubicBezTo>
                    <a:pt x="41575" y="57491"/>
                    <a:pt x="47060" y="55273"/>
                    <a:pt x="51145" y="51072"/>
                  </a:cubicBezTo>
                  <a:cubicBezTo>
                    <a:pt x="55229" y="46871"/>
                    <a:pt x="57563" y="41502"/>
                    <a:pt x="57563" y="35667"/>
                  </a:cubicBezTo>
                  <a:cubicBezTo>
                    <a:pt x="57563" y="29832"/>
                    <a:pt x="55346" y="24347"/>
                    <a:pt x="51261" y="20262"/>
                  </a:cubicBezTo>
                  <a:cubicBezTo>
                    <a:pt x="42742" y="11743"/>
                    <a:pt x="28971" y="11743"/>
                    <a:pt x="20452" y="20262"/>
                  </a:cubicBezTo>
                  <a:lnTo>
                    <a:pt x="15550" y="15361"/>
                  </a:lnTo>
                  <a:close/>
                </a:path>
              </a:pathLst>
            </a:custGeom>
            <a:solidFill>
              <a:srgbClr val="000000"/>
            </a:solidFill>
            <a:ln w="11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0" name="Free-form: Shape 109">
              <a:extLst>
                <a:ext uri="{FF2B5EF4-FFF2-40B4-BE49-F238E27FC236}">
                  <a16:creationId xmlns:a16="http://schemas.microsoft.com/office/drawing/2014/main" id="{6A464D2D-CDD5-6C08-A3DD-58D338EC7BC1}"/>
                </a:ext>
              </a:extLst>
            </p:cNvPr>
            <p:cNvSpPr/>
            <p:nvPr/>
          </p:nvSpPr>
          <p:spPr>
            <a:xfrm>
              <a:off x="5480162" y="4184885"/>
              <a:ext cx="71538" cy="71655"/>
            </a:xfrm>
            <a:custGeom>
              <a:avLst/>
              <a:gdLst>
                <a:gd name="connsiteX0" fmla="*/ 35711 w 71538"/>
                <a:gd name="connsiteY0" fmla="*/ 71539 h 71655"/>
                <a:gd name="connsiteX1" fmla="*/ 10503 w 71538"/>
                <a:gd name="connsiteY1" fmla="*/ 61152 h 71655"/>
                <a:gd name="connsiteX2" fmla="*/ 10503 w 71538"/>
                <a:gd name="connsiteY2" fmla="*/ 61152 h 71655"/>
                <a:gd name="connsiteX3" fmla="*/ 0 w 71538"/>
                <a:gd name="connsiteY3" fmla="*/ 35828 h 71655"/>
                <a:gd name="connsiteX4" fmla="*/ 10386 w 71538"/>
                <a:gd name="connsiteY4" fmla="*/ 10503 h 71655"/>
                <a:gd name="connsiteX5" fmla="*/ 35711 w 71538"/>
                <a:gd name="connsiteY5" fmla="*/ 0 h 71655"/>
                <a:gd name="connsiteX6" fmla="*/ 35711 w 71538"/>
                <a:gd name="connsiteY6" fmla="*/ 0 h 71655"/>
                <a:gd name="connsiteX7" fmla="*/ 61035 w 71538"/>
                <a:gd name="connsiteY7" fmla="*/ 10503 h 71655"/>
                <a:gd name="connsiteX8" fmla="*/ 71538 w 71538"/>
                <a:gd name="connsiteY8" fmla="*/ 35828 h 71655"/>
                <a:gd name="connsiteX9" fmla="*/ 61152 w 71538"/>
                <a:gd name="connsiteY9" fmla="*/ 61152 h 71655"/>
                <a:gd name="connsiteX10" fmla="*/ 35827 w 71538"/>
                <a:gd name="connsiteY10" fmla="*/ 71655 h 71655"/>
                <a:gd name="connsiteX11" fmla="*/ 35827 w 71538"/>
                <a:gd name="connsiteY11" fmla="*/ 71655 h 71655"/>
                <a:gd name="connsiteX12" fmla="*/ 35711 w 71538"/>
                <a:gd name="connsiteY12" fmla="*/ 14004 h 71655"/>
                <a:gd name="connsiteX13" fmla="*/ 35711 w 71538"/>
                <a:gd name="connsiteY13" fmla="*/ 14004 h 71655"/>
                <a:gd name="connsiteX14" fmla="*/ 20306 w 71538"/>
                <a:gd name="connsiteY14" fmla="*/ 20423 h 71655"/>
                <a:gd name="connsiteX15" fmla="*/ 14004 w 71538"/>
                <a:gd name="connsiteY15" fmla="*/ 35828 h 71655"/>
                <a:gd name="connsiteX16" fmla="*/ 20423 w 71538"/>
                <a:gd name="connsiteY16" fmla="*/ 51232 h 71655"/>
                <a:gd name="connsiteX17" fmla="*/ 20423 w 71538"/>
                <a:gd name="connsiteY17" fmla="*/ 51232 h 71655"/>
                <a:gd name="connsiteX18" fmla="*/ 35827 w 71538"/>
                <a:gd name="connsiteY18" fmla="*/ 57534 h 71655"/>
                <a:gd name="connsiteX19" fmla="*/ 35827 w 71538"/>
                <a:gd name="connsiteY19" fmla="*/ 57534 h 71655"/>
                <a:gd name="connsiteX20" fmla="*/ 51232 w 71538"/>
                <a:gd name="connsiteY20" fmla="*/ 51116 h 71655"/>
                <a:gd name="connsiteX21" fmla="*/ 57534 w 71538"/>
                <a:gd name="connsiteY21" fmla="*/ 35711 h 71655"/>
                <a:gd name="connsiteX22" fmla="*/ 51115 w 71538"/>
                <a:gd name="connsiteY22" fmla="*/ 20306 h 71655"/>
                <a:gd name="connsiteX23" fmla="*/ 35711 w 71538"/>
                <a:gd name="connsiteY23" fmla="*/ 13888 h 71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1538" h="71655">
                  <a:moveTo>
                    <a:pt x="35711" y="71539"/>
                  </a:moveTo>
                  <a:cubicBezTo>
                    <a:pt x="26141" y="71539"/>
                    <a:pt x="17155" y="67804"/>
                    <a:pt x="10503" y="61152"/>
                  </a:cubicBezTo>
                  <a:lnTo>
                    <a:pt x="10503" y="61152"/>
                  </a:lnTo>
                  <a:cubicBezTo>
                    <a:pt x="3734" y="54383"/>
                    <a:pt x="0" y="45397"/>
                    <a:pt x="0" y="35828"/>
                  </a:cubicBezTo>
                  <a:cubicBezTo>
                    <a:pt x="0" y="26258"/>
                    <a:pt x="3734" y="17272"/>
                    <a:pt x="10386" y="10503"/>
                  </a:cubicBezTo>
                  <a:cubicBezTo>
                    <a:pt x="17038" y="3735"/>
                    <a:pt x="26141" y="0"/>
                    <a:pt x="35711" y="0"/>
                  </a:cubicBezTo>
                  <a:lnTo>
                    <a:pt x="35711" y="0"/>
                  </a:lnTo>
                  <a:cubicBezTo>
                    <a:pt x="45280" y="0"/>
                    <a:pt x="54266" y="3735"/>
                    <a:pt x="61035" y="10503"/>
                  </a:cubicBezTo>
                  <a:cubicBezTo>
                    <a:pt x="67804" y="17272"/>
                    <a:pt x="71538" y="26258"/>
                    <a:pt x="71538" y="35828"/>
                  </a:cubicBezTo>
                  <a:cubicBezTo>
                    <a:pt x="71538" y="45397"/>
                    <a:pt x="67804" y="54383"/>
                    <a:pt x="61152" y="61152"/>
                  </a:cubicBezTo>
                  <a:cubicBezTo>
                    <a:pt x="54500" y="67921"/>
                    <a:pt x="45397" y="71655"/>
                    <a:pt x="35827" y="71655"/>
                  </a:cubicBezTo>
                  <a:lnTo>
                    <a:pt x="35827" y="71655"/>
                  </a:lnTo>
                  <a:close/>
                  <a:moveTo>
                    <a:pt x="35711" y="14004"/>
                  </a:moveTo>
                  <a:lnTo>
                    <a:pt x="35711" y="14004"/>
                  </a:lnTo>
                  <a:cubicBezTo>
                    <a:pt x="29876" y="14004"/>
                    <a:pt x="24391" y="16339"/>
                    <a:pt x="20306" y="20423"/>
                  </a:cubicBezTo>
                  <a:cubicBezTo>
                    <a:pt x="16221" y="24508"/>
                    <a:pt x="14004" y="29993"/>
                    <a:pt x="14004" y="35828"/>
                  </a:cubicBezTo>
                  <a:cubicBezTo>
                    <a:pt x="14004" y="41663"/>
                    <a:pt x="16338" y="47148"/>
                    <a:pt x="20423" y="51232"/>
                  </a:cubicBezTo>
                  <a:lnTo>
                    <a:pt x="20423" y="51232"/>
                  </a:lnTo>
                  <a:cubicBezTo>
                    <a:pt x="24507" y="55317"/>
                    <a:pt x="29992" y="57534"/>
                    <a:pt x="35827" y="57534"/>
                  </a:cubicBezTo>
                  <a:lnTo>
                    <a:pt x="35827" y="57534"/>
                  </a:lnTo>
                  <a:cubicBezTo>
                    <a:pt x="41662" y="57534"/>
                    <a:pt x="47147" y="55200"/>
                    <a:pt x="51232" y="51116"/>
                  </a:cubicBezTo>
                  <a:cubicBezTo>
                    <a:pt x="55317" y="47031"/>
                    <a:pt x="57534" y="41546"/>
                    <a:pt x="57534" y="35711"/>
                  </a:cubicBezTo>
                  <a:cubicBezTo>
                    <a:pt x="57534" y="29876"/>
                    <a:pt x="55200" y="24391"/>
                    <a:pt x="51115" y="20306"/>
                  </a:cubicBezTo>
                  <a:cubicBezTo>
                    <a:pt x="47031" y="16222"/>
                    <a:pt x="41546" y="13888"/>
                    <a:pt x="35711" y="13888"/>
                  </a:cubicBezTo>
                  <a:close/>
                </a:path>
              </a:pathLst>
            </a:custGeom>
            <a:solidFill>
              <a:srgbClr val="000000"/>
            </a:solidFill>
            <a:ln w="11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1" name="Free-form: Shape 110">
              <a:extLst>
                <a:ext uri="{FF2B5EF4-FFF2-40B4-BE49-F238E27FC236}">
                  <a16:creationId xmlns:a16="http://schemas.microsoft.com/office/drawing/2014/main" id="{51F5BC86-9CBC-B625-22DA-0AC08600FC21}"/>
                </a:ext>
              </a:extLst>
            </p:cNvPr>
            <p:cNvSpPr/>
            <p:nvPr/>
          </p:nvSpPr>
          <p:spPr>
            <a:xfrm>
              <a:off x="5174168" y="4381061"/>
              <a:ext cx="71538" cy="71655"/>
            </a:xfrm>
            <a:custGeom>
              <a:avLst/>
              <a:gdLst>
                <a:gd name="connsiteX0" fmla="*/ 35711 w 71538"/>
                <a:gd name="connsiteY0" fmla="*/ 71538 h 71655"/>
                <a:gd name="connsiteX1" fmla="*/ 10503 w 71538"/>
                <a:gd name="connsiteY1" fmla="*/ 61152 h 71655"/>
                <a:gd name="connsiteX2" fmla="*/ 0 w 71538"/>
                <a:gd name="connsiteY2" fmla="*/ 35828 h 71655"/>
                <a:gd name="connsiteX3" fmla="*/ 10386 w 71538"/>
                <a:gd name="connsiteY3" fmla="*/ 10503 h 71655"/>
                <a:gd name="connsiteX4" fmla="*/ 61035 w 71538"/>
                <a:gd name="connsiteY4" fmla="*/ 10503 h 71655"/>
                <a:gd name="connsiteX5" fmla="*/ 71539 w 71538"/>
                <a:gd name="connsiteY5" fmla="*/ 35828 h 71655"/>
                <a:gd name="connsiteX6" fmla="*/ 61035 w 71538"/>
                <a:gd name="connsiteY6" fmla="*/ 61152 h 71655"/>
                <a:gd name="connsiteX7" fmla="*/ 35711 w 71538"/>
                <a:gd name="connsiteY7" fmla="*/ 71655 h 71655"/>
                <a:gd name="connsiteX8" fmla="*/ 35711 w 71538"/>
                <a:gd name="connsiteY8" fmla="*/ 14004 h 71655"/>
                <a:gd name="connsiteX9" fmla="*/ 20306 w 71538"/>
                <a:gd name="connsiteY9" fmla="*/ 20423 h 71655"/>
                <a:gd name="connsiteX10" fmla="*/ 14004 w 71538"/>
                <a:gd name="connsiteY10" fmla="*/ 35828 h 71655"/>
                <a:gd name="connsiteX11" fmla="*/ 20423 w 71538"/>
                <a:gd name="connsiteY11" fmla="*/ 51232 h 71655"/>
                <a:gd name="connsiteX12" fmla="*/ 20423 w 71538"/>
                <a:gd name="connsiteY12" fmla="*/ 51232 h 71655"/>
                <a:gd name="connsiteX13" fmla="*/ 51232 w 71538"/>
                <a:gd name="connsiteY13" fmla="*/ 51232 h 71655"/>
                <a:gd name="connsiteX14" fmla="*/ 57534 w 71538"/>
                <a:gd name="connsiteY14" fmla="*/ 35828 h 71655"/>
                <a:gd name="connsiteX15" fmla="*/ 51116 w 71538"/>
                <a:gd name="connsiteY15" fmla="*/ 20423 h 71655"/>
                <a:gd name="connsiteX16" fmla="*/ 35711 w 71538"/>
                <a:gd name="connsiteY16" fmla="*/ 14121 h 71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1538" h="71655">
                  <a:moveTo>
                    <a:pt x="35711" y="71538"/>
                  </a:moveTo>
                  <a:cubicBezTo>
                    <a:pt x="26608" y="71538"/>
                    <a:pt x="17389" y="68037"/>
                    <a:pt x="10503" y="61152"/>
                  </a:cubicBezTo>
                  <a:cubicBezTo>
                    <a:pt x="3734" y="54383"/>
                    <a:pt x="0" y="45397"/>
                    <a:pt x="0" y="35828"/>
                  </a:cubicBezTo>
                  <a:cubicBezTo>
                    <a:pt x="0" y="26258"/>
                    <a:pt x="3734" y="17272"/>
                    <a:pt x="10386" y="10503"/>
                  </a:cubicBezTo>
                  <a:cubicBezTo>
                    <a:pt x="24274" y="-3501"/>
                    <a:pt x="47031" y="-3501"/>
                    <a:pt x="61035" y="10503"/>
                  </a:cubicBezTo>
                  <a:cubicBezTo>
                    <a:pt x="67804" y="17272"/>
                    <a:pt x="71539" y="26258"/>
                    <a:pt x="71539" y="35828"/>
                  </a:cubicBezTo>
                  <a:cubicBezTo>
                    <a:pt x="71539" y="45397"/>
                    <a:pt x="67804" y="54383"/>
                    <a:pt x="61035" y="61152"/>
                  </a:cubicBezTo>
                  <a:cubicBezTo>
                    <a:pt x="54033" y="68154"/>
                    <a:pt x="44930" y="71655"/>
                    <a:pt x="35711" y="71655"/>
                  </a:cubicBezTo>
                  <a:close/>
                  <a:moveTo>
                    <a:pt x="35711" y="14004"/>
                  </a:moveTo>
                  <a:cubicBezTo>
                    <a:pt x="30109" y="14004"/>
                    <a:pt x="24507" y="16105"/>
                    <a:pt x="20306" y="20423"/>
                  </a:cubicBezTo>
                  <a:cubicBezTo>
                    <a:pt x="16221" y="24507"/>
                    <a:pt x="13888" y="29992"/>
                    <a:pt x="14004" y="35828"/>
                  </a:cubicBezTo>
                  <a:cubicBezTo>
                    <a:pt x="14004" y="41663"/>
                    <a:pt x="16338" y="47148"/>
                    <a:pt x="20423" y="51232"/>
                  </a:cubicBezTo>
                  <a:lnTo>
                    <a:pt x="20423" y="51232"/>
                  </a:lnTo>
                  <a:cubicBezTo>
                    <a:pt x="28942" y="59752"/>
                    <a:pt x="42713" y="59635"/>
                    <a:pt x="51232" y="51232"/>
                  </a:cubicBezTo>
                  <a:cubicBezTo>
                    <a:pt x="55317" y="47148"/>
                    <a:pt x="57651" y="41663"/>
                    <a:pt x="57534" y="35828"/>
                  </a:cubicBezTo>
                  <a:cubicBezTo>
                    <a:pt x="57534" y="29992"/>
                    <a:pt x="55200" y="24507"/>
                    <a:pt x="51116" y="20423"/>
                  </a:cubicBezTo>
                  <a:cubicBezTo>
                    <a:pt x="46914" y="16222"/>
                    <a:pt x="41312" y="14121"/>
                    <a:pt x="35711" y="14121"/>
                  </a:cubicBezTo>
                  <a:close/>
                </a:path>
              </a:pathLst>
            </a:custGeom>
            <a:solidFill>
              <a:srgbClr val="000000"/>
            </a:solidFill>
            <a:ln w="11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2" name="Free-form: Shape 111">
              <a:extLst>
                <a:ext uri="{FF2B5EF4-FFF2-40B4-BE49-F238E27FC236}">
                  <a16:creationId xmlns:a16="http://schemas.microsoft.com/office/drawing/2014/main" id="{F39D2366-A353-FCBF-FEF3-626FBBFCF240}"/>
                </a:ext>
              </a:extLst>
            </p:cNvPr>
            <p:cNvSpPr/>
            <p:nvPr/>
          </p:nvSpPr>
          <p:spPr>
            <a:xfrm>
              <a:off x="5039581" y="2439457"/>
              <a:ext cx="71480" cy="71567"/>
            </a:xfrm>
            <a:custGeom>
              <a:avLst/>
              <a:gdLst>
                <a:gd name="connsiteX0" fmla="*/ 35740 w 71480"/>
                <a:gd name="connsiteY0" fmla="*/ 71568 h 71567"/>
                <a:gd name="connsiteX1" fmla="*/ 35740 w 71480"/>
                <a:gd name="connsiteY1" fmla="*/ 71568 h 71567"/>
                <a:gd name="connsiteX2" fmla="*/ 10416 w 71480"/>
                <a:gd name="connsiteY2" fmla="*/ 61064 h 71567"/>
                <a:gd name="connsiteX3" fmla="*/ 10416 w 71480"/>
                <a:gd name="connsiteY3" fmla="*/ 10416 h 71567"/>
                <a:gd name="connsiteX4" fmla="*/ 10416 w 71480"/>
                <a:gd name="connsiteY4" fmla="*/ 10416 h 71567"/>
                <a:gd name="connsiteX5" fmla="*/ 61064 w 71480"/>
                <a:gd name="connsiteY5" fmla="*/ 10416 h 71567"/>
                <a:gd name="connsiteX6" fmla="*/ 61064 w 71480"/>
                <a:gd name="connsiteY6" fmla="*/ 61064 h 71567"/>
                <a:gd name="connsiteX7" fmla="*/ 35740 w 71480"/>
                <a:gd name="connsiteY7" fmla="*/ 71568 h 71567"/>
                <a:gd name="connsiteX8" fmla="*/ 15434 w 71480"/>
                <a:gd name="connsiteY8" fmla="*/ 15434 h 71567"/>
                <a:gd name="connsiteX9" fmla="*/ 20335 w 71480"/>
                <a:gd name="connsiteY9" fmla="*/ 20335 h 71567"/>
                <a:gd name="connsiteX10" fmla="*/ 20335 w 71480"/>
                <a:gd name="connsiteY10" fmla="*/ 51145 h 71567"/>
                <a:gd name="connsiteX11" fmla="*/ 35740 w 71480"/>
                <a:gd name="connsiteY11" fmla="*/ 57563 h 71567"/>
                <a:gd name="connsiteX12" fmla="*/ 35740 w 71480"/>
                <a:gd name="connsiteY12" fmla="*/ 57563 h 71567"/>
                <a:gd name="connsiteX13" fmla="*/ 51145 w 71480"/>
                <a:gd name="connsiteY13" fmla="*/ 51145 h 71567"/>
                <a:gd name="connsiteX14" fmla="*/ 51145 w 71480"/>
                <a:gd name="connsiteY14" fmla="*/ 20335 h 71567"/>
                <a:gd name="connsiteX15" fmla="*/ 20335 w 71480"/>
                <a:gd name="connsiteY15" fmla="*/ 20335 h 71567"/>
                <a:gd name="connsiteX16" fmla="*/ 15434 w 71480"/>
                <a:gd name="connsiteY16" fmla="*/ 15434 h 71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1480" h="71567">
                  <a:moveTo>
                    <a:pt x="35740" y="71568"/>
                  </a:moveTo>
                  <a:lnTo>
                    <a:pt x="35740" y="71568"/>
                  </a:lnTo>
                  <a:cubicBezTo>
                    <a:pt x="26171" y="71568"/>
                    <a:pt x="17185" y="67833"/>
                    <a:pt x="10416" y="61064"/>
                  </a:cubicBezTo>
                  <a:cubicBezTo>
                    <a:pt x="-3472" y="47060"/>
                    <a:pt x="-3472" y="24420"/>
                    <a:pt x="10416" y="10416"/>
                  </a:cubicBezTo>
                  <a:lnTo>
                    <a:pt x="10416" y="10416"/>
                  </a:lnTo>
                  <a:cubicBezTo>
                    <a:pt x="24420" y="-3472"/>
                    <a:pt x="47060" y="-3472"/>
                    <a:pt x="61064" y="10416"/>
                  </a:cubicBezTo>
                  <a:cubicBezTo>
                    <a:pt x="74952" y="24420"/>
                    <a:pt x="74952" y="47060"/>
                    <a:pt x="61064" y="61064"/>
                  </a:cubicBezTo>
                  <a:cubicBezTo>
                    <a:pt x="54296" y="67833"/>
                    <a:pt x="45310" y="71568"/>
                    <a:pt x="35740" y="71568"/>
                  </a:cubicBezTo>
                  <a:close/>
                  <a:moveTo>
                    <a:pt x="15434" y="15434"/>
                  </a:moveTo>
                  <a:lnTo>
                    <a:pt x="20335" y="20335"/>
                  </a:lnTo>
                  <a:cubicBezTo>
                    <a:pt x="11816" y="28855"/>
                    <a:pt x="11816" y="42625"/>
                    <a:pt x="20335" y="51145"/>
                  </a:cubicBezTo>
                  <a:cubicBezTo>
                    <a:pt x="24420" y="55229"/>
                    <a:pt x="29905" y="57563"/>
                    <a:pt x="35740" y="57563"/>
                  </a:cubicBezTo>
                  <a:lnTo>
                    <a:pt x="35740" y="57563"/>
                  </a:lnTo>
                  <a:cubicBezTo>
                    <a:pt x="41575" y="57563"/>
                    <a:pt x="47060" y="55346"/>
                    <a:pt x="51145" y="51145"/>
                  </a:cubicBezTo>
                  <a:cubicBezTo>
                    <a:pt x="59664" y="42625"/>
                    <a:pt x="59664" y="28855"/>
                    <a:pt x="51145" y="20335"/>
                  </a:cubicBezTo>
                  <a:cubicBezTo>
                    <a:pt x="42626" y="11816"/>
                    <a:pt x="28855" y="11816"/>
                    <a:pt x="20335" y="20335"/>
                  </a:cubicBezTo>
                  <a:lnTo>
                    <a:pt x="15434" y="15434"/>
                  </a:lnTo>
                  <a:close/>
                </a:path>
              </a:pathLst>
            </a:custGeom>
            <a:solidFill>
              <a:srgbClr val="000000"/>
            </a:solidFill>
            <a:ln w="11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3" name="Free-form: Shape 112">
              <a:extLst>
                <a:ext uri="{FF2B5EF4-FFF2-40B4-BE49-F238E27FC236}">
                  <a16:creationId xmlns:a16="http://schemas.microsoft.com/office/drawing/2014/main" id="{79901BE1-35FC-A774-B666-AEBB730E2968}"/>
                </a:ext>
              </a:extLst>
            </p:cNvPr>
            <p:cNvSpPr/>
            <p:nvPr/>
          </p:nvSpPr>
          <p:spPr>
            <a:xfrm>
              <a:off x="3746783" y="2872685"/>
              <a:ext cx="71538" cy="71655"/>
            </a:xfrm>
            <a:custGeom>
              <a:avLst/>
              <a:gdLst>
                <a:gd name="connsiteX0" fmla="*/ 35828 w 71538"/>
                <a:gd name="connsiteY0" fmla="*/ 71539 h 71655"/>
                <a:gd name="connsiteX1" fmla="*/ 35828 w 71538"/>
                <a:gd name="connsiteY1" fmla="*/ 71539 h 71655"/>
                <a:gd name="connsiteX2" fmla="*/ 10503 w 71538"/>
                <a:gd name="connsiteY2" fmla="*/ 61035 h 71655"/>
                <a:gd name="connsiteX3" fmla="*/ 0 w 71538"/>
                <a:gd name="connsiteY3" fmla="*/ 35711 h 71655"/>
                <a:gd name="connsiteX4" fmla="*/ 10503 w 71538"/>
                <a:gd name="connsiteY4" fmla="*/ 10386 h 71655"/>
                <a:gd name="connsiteX5" fmla="*/ 10503 w 71538"/>
                <a:gd name="connsiteY5" fmla="*/ 10386 h 71655"/>
                <a:gd name="connsiteX6" fmla="*/ 35711 w 71538"/>
                <a:gd name="connsiteY6" fmla="*/ 0 h 71655"/>
                <a:gd name="connsiteX7" fmla="*/ 35711 w 71538"/>
                <a:gd name="connsiteY7" fmla="*/ 0 h 71655"/>
                <a:gd name="connsiteX8" fmla="*/ 61035 w 71538"/>
                <a:gd name="connsiteY8" fmla="*/ 10503 h 71655"/>
                <a:gd name="connsiteX9" fmla="*/ 71539 w 71538"/>
                <a:gd name="connsiteY9" fmla="*/ 35828 h 71655"/>
                <a:gd name="connsiteX10" fmla="*/ 61035 w 71538"/>
                <a:gd name="connsiteY10" fmla="*/ 61152 h 71655"/>
                <a:gd name="connsiteX11" fmla="*/ 35711 w 71538"/>
                <a:gd name="connsiteY11" fmla="*/ 71655 h 71655"/>
                <a:gd name="connsiteX12" fmla="*/ 35828 w 71538"/>
                <a:gd name="connsiteY12" fmla="*/ 14004 h 71655"/>
                <a:gd name="connsiteX13" fmla="*/ 20423 w 71538"/>
                <a:gd name="connsiteY13" fmla="*/ 20306 h 71655"/>
                <a:gd name="connsiteX14" fmla="*/ 20423 w 71538"/>
                <a:gd name="connsiteY14" fmla="*/ 20306 h 71655"/>
                <a:gd name="connsiteX15" fmla="*/ 14004 w 71538"/>
                <a:gd name="connsiteY15" fmla="*/ 35711 h 71655"/>
                <a:gd name="connsiteX16" fmla="*/ 20306 w 71538"/>
                <a:gd name="connsiteY16" fmla="*/ 51116 h 71655"/>
                <a:gd name="connsiteX17" fmla="*/ 35711 w 71538"/>
                <a:gd name="connsiteY17" fmla="*/ 57534 h 71655"/>
                <a:gd name="connsiteX18" fmla="*/ 35711 w 71538"/>
                <a:gd name="connsiteY18" fmla="*/ 57534 h 71655"/>
                <a:gd name="connsiteX19" fmla="*/ 51116 w 71538"/>
                <a:gd name="connsiteY19" fmla="*/ 51116 h 71655"/>
                <a:gd name="connsiteX20" fmla="*/ 57534 w 71538"/>
                <a:gd name="connsiteY20" fmla="*/ 35711 h 71655"/>
                <a:gd name="connsiteX21" fmla="*/ 51232 w 71538"/>
                <a:gd name="connsiteY21" fmla="*/ 20306 h 71655"/>
                <a:gd name="connsiteX22" fmla="*/ 35828 w 71538"/>
                <a:gd name="connsiteY22" fmla="*/ 13888 h 71655"/>
                <a:gd name="connsiteX23" fmla="*/ 35828 w 71538"/>
                <a:gd name="connsiteY23" fmla="*/ 13888 h 71655"/>
                <a:gd name="connsiteX24" fmla="*/ 15521 w 71538"/>
                <a:gd name="connsiteY24" fmla="*/ 15405 h 71655"/>
                <a:gd name="connsiteX25" fmla="*/ 15521 w 71538"/>
                <a:gd name="connsiteY25" fmla="*/ 15405 h 71655"/>
                <a:gd name="connsiteX26" fmla="*/ 15521 w 71538"/>
                <a:gd name="connsiteY26" fmla="*/ 15405 h 71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71538" h="71655">
                  <a:moveTo>
                    <a:pt x="35828" y="71539"/>
                  </a:moveTo>
                  <a:lnTo>
                    <a:pt x="35828" y="71539"/>
                  </a:lnTo>
                  <a:cubicBezTo>
                    <a:pt x="26258" y="71539"/>
                    <a:pt x="17272" y="67804"/>
                    <a:pt x="10503" y="61035"/>
                  </a:cubicBezTo>
                  <a:cubicBezTo>
                    <a:pt x="3735" y="54266"/>
                    <a:pt x="0" y="45281"/>
                    <a:pt x="0" y="35711"/>
                  </a:cubicBezTo>
                  <a:cubicBezTo>
                    <a:pt x="0" y="26141"/>
                    <a:pt x="3735" y="17155"/>
                    <a:pt x="10503" y="10386"/>
                  </a:cubicBezTo>
                  <a:lnTo>
                    <a:pt x="10503" y="10386"/>
                  </a:lnTo>
                  <a:cubicBezTo>
                    <a:pt x="17272" y="3618"/>
                    <a:pt x="26258" y="0"/>
                    <a:pt x="35711" y="0"/>
                  </a:cubicBezTo>
                  <a:lnTo>
                    <a:pt x="35711" y="0"/>
                  </a:lnTo>
                  <a:cubicBezTo>
                    <a:pt x="45281" y="0"/>
                    <a:pt x="54267" y="3734"/>
                    <a:pt x="61035" y="10503"/>
                  </a:cubicBezTo>
                  <a:cubicBezTo>
                    <a:pt x="67804" y="17272"/>
                    <a:pt x="71539" y="26258"/>
                    <a:pt x="71539" y="35828"/>
                  </a:cubicBezTo>
                  <a:cubicBezTo>
                    <a:pt x="71539" y="45397"/>
                    <a:pt x="67804" y="54383"/>
                    <a:pt x="61035" y="61152"/>
                  </a:cubicBezTo>
                  <a:cubicBezTo>
                    <a:pt x="54267" y="67921"/>
                    <a:pt x="45281" y="71655"/>
                    <a:pt x="35711" y="71655"/>
                  </a:cubicBezTo>
                  <a:close/>
                  <a:moveTo>
                    <a:pt x="35828" y="14004"/>
                  </a:moveTo>
                  <a:cubicBezTo>
                    <a:pt x="29993" y="14004"/>
                    <a:pt x="24624" y="16222"/>
                    <a:pt x="20423" y="20306"/>
                  </a:cubicBezTo>
                  <a:lnTo>
                    <a:pt x="20423" y="20306"/>
                  </a:lnTo>
                  <a:cubicBezTo>
                    <a:pt x="16338" y="24391"/>
                    <a:pt x="14004" y="29876"/>
                    <a:pt x="14004" y="35711"/>
                  </a:cubicBezTo>
                  <a:cubicBezTo>
                    <a:pt x="14004" y="41546"/>
                    <a:pt x="16222" y="47031"/>
                    <a:pt x="20306" y="51116"/>
                  </a:cubicBezTo>
                  <a:cubicBezTo>
                    <a:pt x="24391" y="55200"/>
                    <a:pt x="29876" y="57534"/>
                    <a:pt x="35711" y="57534"/>
                  </a:cubicBezTo>
                  <a:lnTo>
                    <a:pt x="35711" y="57534"/>
                  </a:lnTo>
                  <a:cubicBezTo>
                    <a:pt x="41546" y="57534"/>
                    <a:pt x="47031" y="55317"/>
                    <a:pt x="51116" y="51116"/>
                  </a:cubicBezTo>
                  <a:cubicBezTo>
                    <a:pt x="55200" y="47031"/>
                    <a:pt x="57534" y="41546"/>
                    <a:pt x="57534" y="35711"/>
                  </a:cubicBezTo>
                  <a:cubicBezTo>
                    <a:pt x="57534" y="29876"/>
                    <a:pt x="55317" y="24391"/>
                    <a:pt x="51232" y="20306"/>
                  </a:cubicBezTo>
                  <a:cubicBezTo>
                    <a:pt x="47148" y="16222"/>
                    <a:pt x="41663" y="13888"/>
                    <a:pt x="35828" y="13888"/>
                  </a:cubicBezTo>
                  <a:lnTo>
                    <a:pt x="35828" y="13888"/>
                  </a:lnTo>
                  <a:close/>
                  <a:moveTo>
                    <a:pt x="15521" y="15405"/>
                  </a:moveTo>
                  <a:lnTo>
                    <a:pt x="15521" y="15405"/>
                  </a:lnTo>
                  <a:lnTo>
                    <a:pt x="15521" y="15405"/>
                  </a:lnTo>
                  <a:close/>
                </a:path>
              </a:pathLst>
            </a:custGeom>
            <a:solidFill>
              <a:srgbClr val="000000"/>
            </a:solidFill>
            <a:ln w="11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4" name="Free-form: Shape 113">
              <a:extLst>
                <a:ext uri="{FF2B5EF4-FFF2-40B4-BE49-F238E27FC236}">
                  <a16:creationId xmlns:a16="http://schemas.microsoft.com/office/drawing/2014/main" id="{47EB7D78-0681-ACBE-A688-FE431659CE9D}"/>
                </a:ext>
              </a:extLst>
            </p:cNvPr>
            <p:cNvSpPr/>
            <p:nvPr/>
          </p:nvSpPr>
          <p:spPr>
            <a:xfrm>
              <a:off x="4178579" y="2444592"/>
              <a:ext cx="71570" cy="71567"/>
            </a:xfrm>
            <a:custGeom>
              <a:avLst/>
              <a:gdLst>
                <a:gd name="connsiteX0" fmla="*/ 35714 w 71570"/>
                <a:gd name="connsiteY0" fmla="*/ 71568 h 71567"/>
                <a:gd name="connsiteX1" fmla="*/ 35714 w 71570"/>
                <a:gd name="connsiteY1" fmla="*/ 71568 h 71567"/>
                <a:gd name="connsiteX2" fmla="*/ 10389 w 71570"/>
                <a:gd name="connsiteY2" fmla="*/ 61064 h 71567"/>
                <a:gd name="connsiteX3" fmla="*/ 3 w 71570"/>
                <a:gd name="connsiteY3" fmla="*/ 35740 h 71567"/>
                <a:gd name="connsiteX4" fmla="*/ 10506 w 71570"/>
                <a:gd name="connsiteY4" fmla="*/ 10416 h 71567"/>
                <a:gd name="connsiteX5" fmla="*/ 61155 w 71570"/>
                <a:gd name="connsiteY5" fmla="*/ 10416 h 71567"/>
                <a:gd name="connsiteX6" fmla="*/ 61155 w 71570"/>
                <a:gd name="connsiteY6" fmla="*/ 61064 h 71567"/>
                <a:gd name="connsiteX7" fmla="*/ 35830 w 71570"/>
                <a:gd name="connsiteY7" fmla="*/ 71568 h 71567"/>
                <a:gd name="connsiteX8" fmla="*/ 35714 w 71570"/>
                <a:gd name="connsiteY8" fmla="*/ 14033 h 71567"/>
                <a:gd name="connsiteX9" fmla="*/ 20309 w 71570"/>
                <a:gd name="connsiteY9" fmla="*/ 20335 h 71567"/>
                <a:gd name="connsiteX10" fmla="*/ 20309 w 71570"/>
                <a:gd name="connsiteY10" fmla="*/ 20335 h 71567"/>
                <a:gd name="connsiteX11" fmla="*/ 13890 w 71570"/>
                <a:gd name="connsiteY11" fmla="*/ 35740 h 71567"/>
                <a:gd name="connsiteX12" fmla="*/ 20192 w 71570"/>
                <a:gd name="connsiteY12" fmla="*/ 51145 h 71567"/>
                <a:gd name="connsiteX13" fmla="*/ 35597 w 71570"/>
                <a:gd name="connsiteY13" fmla="*/ 57563 h 71567"/>
                <a:gd name="connsiteX14" fmla="*/ 35597 w 71570"/>
                <a:gd name="connsiteY14" fmla="*/ 57563 h 71567"/>
                <a:gd name="connsiteX15" fmla="*/ 51002 w 71570"/>
                <a:gd name="connsiteY15" fmla="*/ 51145 h 71567"/>
                <a:gd name="connsiteX16" fmla="*/ 51002 w 71570"/>
                <a:gd name="connsiteY16" fmla="*/ 20335 h 71567"/>
                <a:gd name="connsiteX17" fmla="*/ 35597 w 71570"/>
                <a:gd name="connsiteY17" fmla="*/ 13917 h 71567"/>
                <a:gd name="connsiteX18" fmla="*/ 15407 w 71570"/>
                <a:gd name="connsiteY18" fmla="*/ 15434 h 71567"/>
                <a:gd name="connsiteX19" fmla="*/ 15407 w 71570"/>
                <a:gd name="connsiteY19" fmla="*/ 15434 h 71567"/>
                <a:gd name="connsiteX20" fmla="*/ 15407 w 71570"/>
                <a:gd name="connsiteY20" fmla="*/ 15434 h 71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1570" h="71567">
                  <a:moveTo>
                    <a:pt x="35714" y="71568"/>
                  </a:moveTo>
                  <a:lnTo>
                    <a:pt x="35714" y="71568"/>
                  </a:lnTo>
                  <a:cubicBezTo>
                    <a:pt x="26144" y="71568"/>
                    <a:pt x="17158" y="67833"/>
                    <a:pt x="10389" y="61064"/>
                  </a:cubicBezTo>
                  <a:cubicBezTo>
                    <a:pt x="3620" y="54296"/>
                    <a:pt x="-114" y="45310"/>
                    <a:pt x="3" y="35740"/>
                  </a:cubicBezTo>
                  <a:cubicBezTo>
                    <a:pt x="3" y="26170"/>
                    <a:pt x="3737" y="17184"/>
                    <a:pt x="10506" y="10416"/>
                  </a:cubicBezTo>
                  <a:cubicBezTo>
                    <a:pt x="24510" y="-3472"/>
                    <a:pt x="47150" y="-3472"/>
                    <a:pt x="61155" y="10416"/>
                  </a:cubicBezTo>
                  <a:cubicBezTo>
                    <a:pt x="75042" y="24420"/>
                    <a:pt x="75042" y="47060"/>
                    <a:pt x="61155" y="61064"/>
                  </a:cubicBezTo>
                  <a:cubicBezTo>
                    <a:pt x="54386" y="67833"/>
                    <a:pt x="45400" y="71568"/>
                    <a:pt x="35830" y="71568"/>
                  </a:cubicBezTo>
                  <a:close/>
                  <a:moveTo>
                    <a:pt x="35714" y="14033"/>
                  </a:moveTo>
                  <a:cubicBezTo>
                    <a:pt x="30112" y="14033"/>
                    <a:pt x="24627" y="16134"/>
                    <a:pt x="20309" y="20335"/>
                  </a:cubicBezTo>
                  <a:lnTo>
                    <a:pt x="20309" y="20335"/>
                  </a:lnTo>
                  <a:cubicBezTo>
                    <a:pt x="16224" y="24420"/>
                    <a:pt x="13890" y="29905"/>
                    <a:pt x="13890" y="35740"/>
                  </a:cubicBezTo>
                  <a:cubicBezTo>
                    <a:pt x="13890" y="41575"/>
                    <a:pt x="16107" y="47060"/>
                    <a:pt x="20192" y="51145"/>
                  </a:cubicBezTo>
                  <a:cubicBezTo>
                    <a:pt x="24277" y="55229"/>
                    <a:pt x="29762" y="57563"/>
                    <a:pt x="35597" y="57563"/>
                  </a:cubicBezTo>
                  <a:lnTo>
                    <a:pt x="35597" y="57563"/>
                  </a:lnTo>
                  <a:cubicBezTo>
                    <a:pt x="41432" y="57563"/>
                    <a:pt x="46917" y="55346"/>
                    <a:pt x="51002" y="51145"/>
                  </a:cubicBezTo>
                  <a:cubicBezTo>
                    <a:pt x="59521" y="42625"/>
                    <a:pt x="59521" y="28854"/>
                    <a:pt x="51002" y="20335"/>
                  </a:cubicBezTo>
                  <a:cubicBezTo>
                    <a:pt x="46800" y="16017"/>
                    <a:pt x="41199" y="13917"/>
                    <a:pt x="35597" y="13917"/>
                  </a:cubicBezTo>
                  <a:close/>
                  <a:moveTo>
                    <a:pt x="15407" y="15434"/>
                  </a:moveTo>
                  <a:lnTo>
                    <a:pt x="15407" y="15434"/>
                  </a:lnTo>
                  <a:lnTo>
                    <a:pt x="15407" y="15434"/>
                  </a:lnTo>
                  <a:close/>
                </a:path>
              </a:pathLst>
            </a:custGeom>
            <a:solidFill>
              <a:srgbClr val="000000"/>
            </a:solidFill>
            <a:ln w="11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5" name="Free-form: Shape 114">
              <a:extLst>
                <a:ext uri="{FF2B5EF4-FFF2-40B4-BE49-F238E27FC236}">
                  <a16:creationId xmlns:a16="http://schemas.microsoft.com/office/drawing/2014/main" id="{49CDECF7-A201-951A-CC15-3A0BDAC03134}"/>
                </a:ext>
              </a:extLst>
            </p:cNvPr>
            <p:cNvSpPr/>
            <p:nvPr/>
          </p:nvSpPr>
          <p:spPr>
            <a:xfrm>
              <a:off x="4577207" y="2828381"/>
              <a:ext cx="71453" cy="71611"/>
            </a:xfrm>
            <a:custGeom>
              <a:avLst/>
              <a:gdLst>
                <a:gd name="connsiteX0" fmla="*/ 35740 w 71453"/>
                <a:gd name="connsiteY0" fmla="*/ 71611 h 71611"/>
                <a:gd name="connsiteX1" fmla="*/ 35740 w 71453"/>
                <a:gd name="connsiteY1" fmla="*/ 71611 h 71611"/>
                <a:gd name="connsiteX2" fmla="*/ 10416 w 71453"/>
                <a:gd name="connsiteY2" fmla="*/ 61108 h 71611"/>
                <a:gd name="connsiteX3" fmla="*/ 10416 w 71453"/>
                <a:gd name="connsiteY3" fmla="*/ 10460 h 71611"/>
                <a:gd name="connsiteX4" fmla="*/ 61064 w 71453"/>
                <a:gd name="connsiteY4" fmla="*/ 10460 h 71611"/>
                <a:gd name="connsiteX5" fmla="*/ 71451 w 71453"/>
                <a:gd name="connsiteY5" fmla="*/ 35784 h 71611"/>
                <a:gd name="connsiteX6" fmla="*/ 60948 w 71453"/>
                <a:gd name="connsiteY6" fmla="*/ 61108 h 71611"/>
                <a:gd name="connsiteX7" fmla="*/ 35623 w 71453"/>
                <a:gd name="connsiteY7" fmla="*/ 71611 h 71611"/>
                <a:gd name="connsiteX8" fmla="*/ 20335 w 71453"/>
                <a:gd name="connsiteY8" fmla="*/ 20379 h 71611"/>
                <a:gd name="connsiteX9" fmla="*/ 20335 w 71453"/>
                <a:gd name="connsiteY9" fmla="*/ 51189 h 71611"/>
                <a:gd name="connsiteX10" fmla="*/ 35740 w 71453"/>
                <a:gd name="connsiteY10" fmla="*/ 57607 h 71611"/>
                <a:gd name="connsiteX11" fmla="*/ 35740 w 71453"/>
                <a:gd name="connsiteY11" fmla="*/ 57607 h 71611"/>
                <a:gd name="connsiteX12" fmla="*/ 51145 w 71453"/>
                <a:gd name="connsiteY12" fmla="*/ 51189 h 71611"/>
                <a:gd name="connsiteX13" fmla="*/ 57564 w 71453"/>
                <a:gd name="connsiteY13" fmla="*/ 35784 h 71611"/>
                <a:gd name="connsiteX14" fmla="*/ 51261 w 71453"/>
                <a:gd name="connsiteY14" fmla="*/ 20379 h 71611"/>
                <a:gd name="connsiteX15" fmla="*/ 20452 w 71453"/>
                <a:gd name="connsiteY15" fmla="*/ 20379 h 71611"/>
                <a:gd name="connsiteX16" fmla="*/ 20452 w 71453"/>
                <a:gd name="connsiteY16" fmla="*/ 20379 h 71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1453" h="71611">
                  <a:moveTo>
                    <a:pt x="35740" y="71611"/>
                  </a:moveTo>
                  <a:lnTo>
                    <a:pt x="35740" y="71611"/>
                  </a:lnTo>
                  <a:cubicBezTo>
                    <a:pt x="26171" y="71611"/>
                    <a:pt x="17184" y="67877"/>
                    <a:pt x="10416" y="61108"/>
                  </a:cubicBezTo>
                  <a:cubicBezTo>
                    <a:pt x="-3472" y="47104"/>
                    <a:pt x="-3472" y="24464"/>
                    <a:pt x="10416" y="10460"/>
                  </a:cubicBezTo>
                  <a:cubicBezTo>
                    <a:pt x="24303" y="-3545"/>
                    <a:pt x="47060" y="-3428"/>
                    <a:pt x="61064" y="10460"/>
                  </a:cubicBezTo>
                  <a:cubicBezTo>
                    <a:pt x="67833" y="17228"/>
                    <a:pt x="71568" y="26214"/>
                    <a:pt x="71451" y="35784"/>
                  </a:cubicBezTo>
                  <a:cubicBezTo>
                    <a:pt x="71451" y="45353"/>
                    <a:pt x="67717" y="54340"/>
                    <a:pt x="60948" y="61108"/>
                  </a:cubicBezTo>
                  <a:cubicBezTo>
                    <a:pt x="54179" y="67877"/>
                    <a:pt x="45193" y="71611"/>
                    <a:pt x="35623" y="71611"/>
                  </a:cubicBezTo>
                  <a:close/>
                  <a:moveTo>
                    <a:pt x="20335" y="20379"/>
                  </a:moveTo>
                  <a:cubicBezTo>
                    <a:pt x="11816" y="28898"/>
                    <a:pt x="11816" y="42669"/>
                    <a:pt x="20335" y="51189"/>
                  </a:cubicBezTo>
                  <a:cubicBezTo>
                    <a:pt x="24420" y="55273"/>
                    <a:pt x="29905" y="57607"/>
                    <a:pt x="35740" y="57607"/>
                  </a:cubicBezTo>
                  <a:lnTo>
                    <a:pt x="35740" y="57607"/>
                  </a:lnTo>
                  <a:cubicBezTo>
                    <a:pt x="41575" y="57607"/>
                    <a:pt x="47060" y="55390"/>
                    <a:pt x="51145" y="51189"/>
                  </a:cubicBezTo>
                  <a:cubicBezTo>
                    <a:pt x="55229" y="46987"/>
                    <a:pt x="57564" y="41619"/>
                    <a:pt x="57564" y="35784"/>
                  </a:cubicBezTo>
                  <a:cubicBezTo>
                    <a:pt x="57564" y="29949"/>
                    <a:pt x="55346" y="24464"/>
                    <a:pt x="51261" y="20379"/>
                  </a:cubicBezTo>
                  <a:cubicBezTo>
                    <a:pt x="42742" y="11860"/>
                    <a:pt x="28971" y="11860"/>
                    <a:pt x="20452" y="20379"/>
                  </a:cubicBezTo>
                  <a:lnTo>
                    <a:pt x="20452" y="20379"/>
                  </a:lnTo>
                  <a:close/>
                </a:path>
              </a:pathLst>
            </a:custGeom>
            <a:solidFill>
              <a:srgbClr val="000000"/>
            </a:solidFill>
            <a:ln w="11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6" name="Free-form: Shape 115">
              <a:extLst>
                <a:ext uri="{FF2B5EF4-FFF2-40B4-BE49-F238E27FC236}">
                  <a16:creationId xmlns:a16="http://schemas.microsoft.com/office/drawing/2014/main" id="{CF3ECB52-08B5-ACC0-C25B-A54809E1339D}"/>
                </a:ext>
              </a:extLst>
            </p:cNvPr>
            <p:cNvSpPr/>
            <p:nvPr/>
          </p:nvSpPr>
          <p:spPr>
            <a:xfrm>
              <a:off x="3328026" y="4170851"/>
              <a:ext cx="71450" cy="71567"/>
            </a:xfrm>
            <a:custGeom>
              <a:avLst/>
              <a:gdLst>
                <a:gd name="connsiteX0" fmla="*/ 35740 w 71450"/>
                <a:gd name="connsiteY0" fmla="*/ 71568 h 71567"/>
                <a:gd name="connsiteX1" fmla="*/ 35740 w 71450"/>
                <a:gd name="connsiteY1" fmla="*/ 71568 h 71567"/>
                <a:gd name="connsiteX2" fmla="*/ 10416 w 71450"/>
                <a:gd name="connsiteY2" fmla="*/ 61064 h 71567"/>
                <a:gd name="connsiteX3" fmla="*/ 10416 w 71450"/>
                <a:gd name="connsiteY3" fmla="*/ 10416 h 71567"/>
                <a:gd name="connsiteX4" fmla="*/ 60948 w 71450"/>
                <a:gd name="connsiteY4" fmla="*/ 10416 h 71567"/>
                <a:gd name="connsiteX5" fmla="*/ 71451 w 71450"/>
                <a:gd name="connsiteY5" fmla="*/ 35740 h 71567"/>
                <a:gd name="connsiteX6" fmla="*/ 60948 w 71450"/>
                <a:gd name="connsiteY6" fmla="*/ 61064 h 71567"/>
                <a:gd name="connsiteX7" fmla="*/ 35623 w 71450"/>
                <a:gd name="connsiteY7" fmla="*/ 71568 h 71567"/>
                <a:gd name="connsiteX8" fmla="*/ 20452 w 71450"/>
                <a:gd name="connsiteY8" fmla="*/ 20335 h 71567"/>
                <a:gd name="connsiteX9" fmla="*/ 20452 w 71450"/>
                <a:gd name="connsiteY9" fmla="*/ 51145 h 71567"/>
                <a:gd name="connsiteX10" fmla="*/ 35857 w 71450"/>
                <a:gd name="connsiteY10" fmla="*/ 57564 h 71567"/>
                <a:gd name="connsiteX11" fmla="*/ 35857 w 71450"/>
                <a:gd name="connsiteY11" fmla="*/ 57564 h 71567"/>
                <a:gd name="connsiteX12" fmla="*/ 51261 w 71450"/>
                <a:gd name="connsiteY12" fmla="*/ 51145 h 71567"/>
                <a:gd name="connsiteX13" fmla="*/ 57680 w 71450"/>
                <a:gd name="connsiteY13" fmla="*/ 35740 h 71567"/>
                <a:gd name="connsiteX14" fmla="*/ 51378 w 71450"/>
                <a:gd name="connsiteY14" fmla="*/ 20335 h 71567"/>
                <a:gd name="connsiteX15" fmla="*/ 20569 w 71450"/>
                <a:gd name="connsiteY15" fmla="*/ 20335 h 71567"/>
                <a:gd name="connsiteX16" fmla="*/ 20569 w 71450"/>
                <a:gd name="connsiteY16" fmla="*/ 20335 h 71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1450" h="71567">
                  <a:moveTo>
                    <a:pt x="35740" y="71568"/>
                  </a:moveTo>
                  <a:lnTo>
                    <a:pt x="35740" y="71568"/>
                  </a:lnTo>
                  <a:cubicBezTo>
                    <a:pt x="26170" y="71568"/>
                    <a:pt x="17184" y="67833"/>
                    <a:pt x="10416" y="61064"/>
                  </a:cubicBezTo>
                  <a:cubicBezTo>
                    <a:pt x="-3472" y="47060"/>
                    <a:pt x="-3472" y="24420"/>
                    <a:pt x="10416" y="10416"/>
                  </a:cubicBezTo>
                  <a:cubicBezTo>
                    <a:pt x="24420" y="-3472"/>
                    <a:pt x="47060" y="-3472"/>
                    <a:pt x="60948" y="10416"/>
                  </a:cubicBezTo>
                  <a:cubicBezTo>
                    <a:pt x="67716" y="17185"/>
                    <a:pt x="71451" y="26171"/>
                    <a:pt x="71451" y="35740"/>
                  </a:cubicBezTo>
                  <a:cubicBezTo>
                    <a:pt x="71451" y="45310"/>
                    <a:pt x="67716" y="54296"/>
                    <a:pt x="60948" y="61064"/>
                  </a:cubicBezTo>
                  <a:cubicBezTo>
                    <a:pt x="54179" y="67833"/>
                    <a:pt x="45193" y="71568"/>
                    <a:pt x="35623" y="71568"/>
                  </a:cubicBezTo>
                  <a:close/>
                  <a:moveTo>
                    <a:pt x="20452" y="20335"/>
                  </a:moveTo>
                  <a:cubicBezTo>
                    <a:pt x="11933" y="28855"/>
                    <a:pt x="11933" y="42626"/>
                    <a:pt x="20452" y="51145"/>
                  </a:cubicBezTo>
                  <a:cubicBezTo>
                    <a:pt x="24537" y="55229"/>
                    <a:pt x="30022" y="57564"/>
                    <a:pt x="35857" y="57564"/>
                  </a:cubicBezTo>
                  <a:lnTo>
                    <a:pt x="35857" y="57564"/>
                  </a:lnTo>
                  <a:cubicBezTo>
                    <a:pt x="41692" y="57564"/>
                    <a:pt x="47177" y="55346"/>
                    <a:pt x="51261" y="51145"/>
                  </a:cubicBezTo>
                  <a:cubicBezTo>
                    <a:pt x="55346" y="46944"/>
                    <a:pt x="57680" y="41575"/>
                    <a:pt x="57680" y="35740"/>
                  </a:cubicBezTo>
                  <a:cubicBezTo>
                    <a:pt x="57680" y="29905"/>
                    <a:pt x="55463" y="24420"/>
                    <a:pt x="51378" y="20335"/>
                  </a:cubicBezTo>
                  <a:cubicBezTo>
                    <a:pt x="42859" y="11816"/>
                    <a:pt x="29088" y="11816"/>
                    <a:pt x="20569" y="20335"/>
                  </a:cubicBezTo>
                  <a:lnTo>
                    <a:pt x="20569" y="20335"/>
                  </a:lnTo>
                  <a:close/>
                </a:path>
              </a:pathLst>
            </a:custGeom>
            <a:solidFill>
              <a:srgbClr val="000000"/>
            </a:solidFill>
            <a:ln w="11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7" name="Free-form: Shape 116">
              <a:extLst>
                <a:ext uri="{FF2B5EF4-FFF2-40B4-BE49-F238E27FC236}">
                  <a16:creationId xmlns:a16="http://schemas.microsoft.com/office/drawing/2014/main" id="{8775AA30-29F6-A612-6D9E-2F70210A3F84}"/>
                </a:ext>
              </a:extLst>
            </p:cNvPr>
            <p:cNvSpPr/>
            <p:nvPr/>
          </p:nvSpPr>
          <p:spPr>
            <a:xfrm>
              <a:off x="2063790" y="3986228"/>
              <a:ext cx="71450" cy="71567"/>
            </a:xfrm>
            <a:custGeom>
              <a:avLst/>
              <a:gdLst>
                <a:gd name="connsiteX0" fmla="*/ 35740 w 71450"/>
                <a:gd name="connsiteY0" fmla="*/ 71568 h 71567"/>
                <a:gd name="connsiteX1" fmla="*/ 35740 w 71450"/>
                <a:gd name="connsiteY1" fmla="*/ 71568 h 71567"/>
                <a:gd name="connsiteX2" fmla="*/ 10416 w 71450"/>
                <a:gd name="connsiteY2" fmla="*/ 61064 h 71567"/>
                <a:gd name="connsiteX3" fmla="*/ 10416 w 71450"/>
                <a:gd name="connsiteY3" fmla="*/ 10416 h 71567"/>
                <a:gd name="connsiteX4" fmla="*/ 10416 w 71450"/>
                <a:gd name="connsiteY4" fmla="*/ 10416 h 71567"/>
                <a:gd name="connsiteX5" fmla="*/ 60948 w 71450"/>
                <a:gd name="connsiteY5" fmla="*/ 10416 h 71567"/>
                <a:gd name="connsiteX6" fmla="*/ 71451 w 71450"/>
                <a:gd name="connsiteY6" fmla="*/ 35740 h 71567"/>
                <a:gd name="connsiteX7" fmla="*/ 60948 w 71450"/>
                <a:gd name="connsiteY7" fmla="*/ 61064 h 71567"/>
                <a:gd name="connsiteX8" fmla="*/ 35623 w 71450"/>
                <a:gd name="connsiteY8" fmla="*/ 71568 h 71567"/>
                <a:gd name="connsiteX9" fmla="*/ 20452 w 71450"/>
                <a:gd name="connsiteY9" fmla="*/ 20335 h 71567"/>
                <a:gd name="connsiteX10" fmla="*/ 20452 w 71450"/>
                <a:gd name="connsiteY10" fmla="*/ 51145 h 71567"/>
                <a:gd name="connsiteX11" fmla="*/ 35857 w 71450"/>
                <a:gd name="connsiteY11" fmla="*/ 57563 h 71567"/>
                <a:gd name="connsiteX12" fmla="*/ 35857 w 71450"/>
                <a:gd name="connsiteY12" fmla="*/ 57563 h 71567"/>
                <a:gd name="connsiteX13" fmla="*/ 51261 w 71450"/>
                <a:gd name="connsiteY13" fmla="*/ 51145 h 71567"/>
                <a:gd name="connsiteX14" fmla="*/ 57680 w 71450"/>
                <a:gd name="connsiteY14" fmla="*/ 35740 h 71567"/>
                <a:gd name="connsiteX15" fmla="*/ 51378 w 71450"/>
                <a:gd name="connsiteY15" fmla="*/ 20335 h 71567"/>
                <a:gd name="connsiteX16" fmla="*/ 20569 w 71450"/>
                <a:gd name="connsiteY16" fmla="*/ 20335 h 71567"/>
                <a:gd name="connsiteX17" fmla="*/ 20569 w 71450"/>
                <a:gd name="connsiteY17" fmla="*/ 20335 h 71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1450" h="71567">
                  <a:moveTo>
                    <a:pt x="35740" y="71568"/>
                  </a:moveTo>
                  <a:lnTo>
                    <a:pt x="35740" y="71568"/>
                  </a:lnTo>
                  <a:cubicBezTo>
                    <a:pt x="26171" y="71568"/>
                    <a:pt x="17184" y="67833"/>
                    <a:pt x="10416" y="61064"/>
                  </a:cubicBezTo>
                  <a:cubicBezTo>
                    <a:pt x="-3472" y="47060"/>
                    <a:pt x="-3472" y="24420"/>
                    <a:pt x="10416" y="10416"/>
                  </a:cubicBezTo>
                  <a:lnTo>
                    <a:pt x="10416" y="10416"/>
                  </a:lnTo>
                  <a:cubicBezTo>
                    <a:pt x="24420" y="-3472"/>
                    <a:pt x="47060" y="-3472"/>
                    <a:pt x="60948" y="10416"/>
                  </a:cubicBezTo>
                  <a:cubicBezTo>
                    <a:pt x="67716" y="17184"/>
                    <a:pt x="71451" y="26170"/>
                    <a:pt x="71451" y="35740"/>
                  </a:cubicBezTo>
                  <a:cubicBezTo>
                    <a:pt x="71451" y="45310"/>
                    <a:pt x="67716" y="54296"/>
                    <a:pt x="60948" y="61064"/>
                  </a:cubicBezTo>
                  <a:cubicBezTo>
                    <a:pt x="54179" y="67833"/>
                    <a:pt x="45193" y="71568"/>
                    <a:pt x="35623" y="71568"/>
                  </a:cubicBezTo>
                  <a:close/>
                  <a:moveTo>
                    <a:pt x="20452" y="20335"/>
                  </a:moveTo>
                  <a:cubicBezTo>
                    <a:pt x="11933" y="28854"/>
                    <a:pt x="11933" y="42625"/>
                    <a:pt x="20452" y="51145"/>
                  </a:cubicBezTo>
                  <a:cubicBezTo>
                    <a:pt x="24537" y="55229"/>
                    <a:pt x="30022" y="57563"/>
                    <a:pt x="35857" y="57563"/>
                  </a:cubicBezTo>
                  <a:lnTo>
                    <a:pt x="35857" y="57563"/>
                  </a:lnTo>
                  <a:cubicBezTo>
                    <a:pt x="41692" y="57563"/>
                    <a:pt x="47177" y="55346"/>
                    <a:pt x="51261" y="51145"/>
                  </a:cubicBezTo>
                  <a:cubicBezTo>
                    <a:pt x="55346" y="47060"/>
                    <a:pt x="57680" y="41575"/>
                    <a:pt x="57680" y="35740"/>
                  </a:cubicBezTo>
                  <a:cubicBezTo>
                    <a:pt x="57680" y="29905"/>
                    <a:pt x="55463" y="24420"/>
                    <a:pt x="51378" y="20335"/>
                  </a:cubicBezTo>
                  <a:cubicBezTo>
                    <a:pt x="42976" y="11816"/>
                    <a:pt x="29088" y="11816"/>
                    <a:pt x="20569" y="20335"/>
                  </a:cubicBezTo>
                  <a:lnTo>
                    <a:pt x="20569" y="20335"/>
                  </a:lnTo>
                  <a:close/>
                </a:path>
              </a:pathLst>
            </a:custGeom>
            <a:solidFill>
              <a:srgbClr val="000000"/>
            </a:solidFill>
            <a:ln w="11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8" name="Free-form: Shape 117">
              <a:extLst>
                <a:ext uri="{FF2B5EF4-FFF2-40B4-BE49-F238E27FC236}">
                  <a16:creationId xmlns:a16="http://schemas.microsoft.com/office/drawing/2014/main" id="{9F6090D4-A459-D720-336D-51F59D2E6D4B}"/>
                </a:ext>
              </a:extLst>
            </p:cNvPr>
            <p:cNvSpPr/>
            <p:nvPr/>
          </p:nvSpPr>
          <p:spPr>
            <a:xfrm>
              <a:off x="1601877" y="4192319"/>
              <a:ext cx="71504" cy="71573"/>
            </a:xfrm>
            <a:custGeom>
              <a:avLst/>
              <a:gdLst>
                <a:gd name="connsiteX0" fmla="*/ 35746 w 71504"/>
                <a:gd name="connsiteY0" fmla="*/ 71573 h 71573"/>
                <a:gd name="connsiteX1" fmla="*/ 9604 w 71504"/>
                <a:gd name="connsiteY1" fmla="*/ 60253 h 71573"/>
                <a:gd name="connsiteX2" fmla="*/ 11355 w 71504"/>
                <a:gd name="connsiteY2" fmla="*/ 9604 h 71573"/>
                <a:gd name="connsiteX3" fmla="*/ 11355 w 71504"/>
                <a:gd name="connsiteY3" fmla="*/ 9604 h 71573"/>
                <a:gd name="connsiteX4" fmla="*/ 61887 w 71504"/>
                <a:gd name="connsiteY4" fmla="*/ 11355 h 71573"/>
                <a:gd name="connsiteX5" fmla="*/ 60253 w 71504"/>
                <a:gd name="connsiteY5" fmla="*/ 61887 h 71573"/>
                <a:gd name="connsiteX6" fmla="*/ 35746 w 71504"/>
                <a:gd name="connsiteY6" fmla="*/ 71573 h 71573"/>
                <a:gd name="connsiteX7" fmla="*/ 20924 w 71504"/>
                <a:gd name="connsiteY7" fmla="*/ 19874 h 71573"/>
                <a:gd name="connsiteX8" fmla="*/ 19874 w 71504"/>
                <a:gd name="connsiteY8" fmla="*/ 50684 h 71573"/>
                <a:gd name="connsiteX9" fmla="*/ 50684 w 71504"/>
                <a:gd name="connsiteY9" fmla="*/ 51734 h 71573"/>
                <a:gd name="connsiteX10" fmla="*/ 51617 w 71504"/>
                <a:gd name="connsiteY10" fmla="*/ 20925 h 71573"/>
                <a:gd name="connsiteX11" fmla="*/ 20808 w 71504"/>
                <a:gd name="connsiteY11" fmla="*/ 19874 h 71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1504" h="71573">
                  <a:moveTo>
                    <a:pt x="35746" y="71573"/>
                  </a:moveTo>
                  <a:cubicBezTo>
                    <a:pt x="26176" y="71573"/>
                    <a:pt x="16607" y="67722"/>
                    <a:pt x="9604" y="60253"/>
                  </a:cubicBezTo>
                  <a:cubicBezTo>
                    <a:pt x="-3816" y="45782"/>
                    <a:pt x="-3116" y="23142"/>
                    <a:pt x="11355" y="9604"/>
                  </a:cubicBezTo>
                  <a:lnTo>
                    <a:pt x="11355" y="9604"/>
                  </a:lnTo>
                  <a:cubicBezTo>
                    <a:pt x="25826" y="-3817"/>
                    <a:pt x="48466" y="-3116"/>
                    <a:pt x="61887" y="11355"/>
                  </a:cubicBezTo>
                  <a:cubicBezTo>
                    <a:pt x="75308" y="25709"/>
                    <a:pt x="74608" y="48466"/>
                    <a:pt x="60253" y="61887"/>
                  </a:cubicBezTo>
                  <a:cubicBezTo>
                    <a:pt x="53368" y="68306"/>
                    <a:pt x="44615" y="71573"/>
                    <a:pt x="35746" y="71573"/>
                  </a:cubicBezTo>
                  <a:close/>
                  <a:moveTo>
                    <a:pt x="20924" y="19874"/>
                  </a:moveTo>
                  <a:cubicBezTo>
                    <a:pt x="12172" y="28043"/>
                    <a:pt x="11705" y="41931"/>
                    <a:pt x="19874" y="50684"/>
                  </a:cubicBezTo>
                  <a:cubicBezTo>
                    <a:pt x="28043" y="59436"/>
                    <a:pt x="41931" y="59903"/>
                    <a:pt x="50684" y="51734"/>
                  </a:cubicBezTo>
                  <a:cubicBezTo>
                    <a:pt x="59436" y="43565"/>
                    <a:pt x="59903" y="29677"/>
                    <a:pt x="51617" y="20925"/>
                  </a:cubicBezTo>
                  <a:cubicBezTo>
                    <a:pt x="43448" y="12172"/>
                    <a:pt x="29560" y="11705"/>
                    <a:pt x="20808" y="19874"/>
                  </a:cubicBezTo>
                  <a:close/>
                </a:path>
              </a:pathLst>
            </a:custGeom>
            <a:solidFill>
              <a:srgbClr val="000000"/>
            </a:solidFill>
            <a:ln w="11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9" name="Free-form: Shape 118">
              <a:extLst>
                <a:ext uri="{FF2B5EF4-FFF2-40B4-BE49-F238E27FC236}">
                  <a16:creationId xmlns:a16="http://schemas.microsoft.com/office/drawing/2014/main" id="{716BE312-F66C-A137-6F6B-E4FF4066EFAE}"/>
                </a:ext>
              </a:extLst>
            </p:cNvPr>
            <p:cNvSpPr/>
            <p:nvPr/>
          </p:nvSpPr>
          <p:spPr>
            <a:xfrm>
              <a:off x="2878984" y="3739403"/>
              <a:ext cx="71541" cy="71567"/>
            </a:xfrm>
            <a:custGeom>
              <a:avLst/>
              <a:gdLst>
                <a:gd name="connsiteX0" fmla="*/ 35828 w 71541"/>
                <a:gd name="connsiteY0" fmla="*/ 71568 h 71567"/>
                <a:gd name="connsiteX1" fmla="*/ 35828 w 71541"/>
                <a:gd name="connsiteY1" fmla="*/ 71568 h 71567"/>
                <a:gd name="connsiteX2" fmla="*/ 10503 w 71541"/>
                <a:gd name="connsiteY2" fmla="*/ 61064 h 71567"/>
                <a:gd name="connsiteX3" fmla="*/ 0 w 71541"/>
                <a:gd name="connsiteY3" fmla="*/ 35740 h 71567"/>
                <a:gd name="connsiteX4" fmla="*/ 10503 w 71541"/>
                <a:gd name="connsiteY4" fmla="*/ 10416 h 71567"/>
                <a:gd name="connsiteX5" fmla="*/ 61152 w 71541"/>
                <a:gd name="connsiteY5" fmla="*/ 10416 h 71567"/>
                <a:gd name="connsiteX6" fmla="*/ 71539 w 71541"/>
                <a:gd name="connsiteY6" fmla="*/ 35740 h 71567"/>
                <a:gd name="connsiteX7" fmla="*/ 61035 w 71541"/>
                <a:gd name="connsiteY7" fmla="*/ 61064 h 71567"/>
                <a:gd name="connsiteX8" fmla="*/ 35711 w 71541"/>
                <a:gd name="connsiteY8" fmla="*/ 71568 h 71567"/>
                <a:gd name="connsiteX9" fmla="*/ 20423 w 71541"/>
                <a:gd name="connsiteY9" fmla="*/ 20335 h 71567"/>
                <a:gd name="connsiteX10" fmla="*/ 14004 w 71541"/>
                <a:gd name="connsiteY10" fmla="*/ 35740 h 71567"/>
                <a:gd name="connsiteX11" fmla="*/ 20306 w 71541"/>
                <a:gd name="connsiteY11" fmla="*/ 51145 h 71567"/>
                <a:gd name="connsiteX12" fmla="*/ 35711 w 71541"/>
                <a:gd name="connsiteY12" fmla="*/ 57563 h 71567"/>
                <a:gd name="connsiteX13" fmla="*/ 35711 w 71541"/>
                <a:gd name="connsiteY13" fmla="*/ 57563 h 71567"/>
                <a:gd name="connsiteX14" fmla="*/ 51116 w 71541"/>
                <a:gd name="connsiteY14" fmla="*/ 51145 h 71567"/>
                <a:gd name="connsiteX15" fmla="*/ 57534 w 71541"/>
                <a:gd name="connsiteY15" fmla="*/ 35740 h 71567"/>
                <a:gd name="connsiteX16" fmla="*/ 51232 w 71541"/>
                <a:gd name="connsiteY16" fmla="*/ 20335 h 71567"/>
                <a:gd name="connsiteX17" fmla="*/ 20423 w 71541"/>
                <a:gd name="connsiteY17" fmla="*/ 20335 h 71567"/>
                <a:gd name="connsiteX18" fmla="*/ 20423 w 71541"/>
                <a:gd name="connsiteY18" fmla="*/ 20335 h 71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1541" h="71567">
                  <a:moveTo>
                    <a:pt x="35828" y="71568"/>
                  </a:moveTo>
                  <a:lnTo>
                    <a:pt x="35828" y="71568"/>
                  </a:lnTo>
                  <a:cubicBezTo>
                    <a:pt x="26258" y="71568"/>
                    <a:pt x="17272" y="67833"/>
                    <a:pt x="10503" y="61064"/>
                  </a:cubicBezTo>
                  <a:cubicBezTo>
                    <a:pt x="3735" y="54296"/>
                    <a:pt x="0" y="45310"/>
                    <a:pt x="0" y="35740"/>
                  </a:cubicBezTo>
                  <a:cubicBezTo>
                    <a:pt x="0" y="26170"/>
                    <a:pt x="3735" y="17184"/>
                    <a:pt x="10503" y="10416"/>
                  </a:cubicBezTo>
                  <a:cubicBezTo>
                    <a:pt x="24508" y="-3472"/>
                    <a:pt x="47148" y="-3472"/>
                    <a:pt x="61152" y="10416"/>
                  </a:cubicBezTo>
                  <a:cubicBezTo>
                    <a:pt x="67921" y="17184"/>
                    <a:pt x="71655" y="26170"/>
                    <a:pt x="71539" y="35740"/>
                  </a:cubicBezTo>
                  <a:cubicBezTo>
                    <a:pt x="71539" y="45310"/>
                    <a:pt x="67804" y="54296"/>
                    <a:pt x="61035" y="61064"/>
                  </a:cubicBezTo>
                  <a:cubicBezTo>
                    <a:pt x="54267" y="67833"/>
                    <a:pt x="45281" y="71568"/>
                    <a:pt x="35711" y="71568"/>
                  </a:cubicBezTo>
                  <a:close/>
                  <a:moveTo>
                    <a:pt x="20423" y="20335"/>
                  </a:moveTo>
                  <a:cubicBezTo>
                    <a:pt x="16338" y="24420"/>
                    <a:pt x="14004" y="29905"/>
                    <a:pt x="14004" y="35740"/>
                  </a:cubicBezTo>
                  <a:cubicBezTo>
                    <a:pt x="14004" y="41575"/>
                    <a:pt x="16222" y="47060"/>
                    <a:pt x="20306" y="51145"/>
                  </a:cubicBezTo>
                  <a:cubicBezTo>
                    <a:pt x="24391" y="55229"/>
                    <a:pt x="29876" y="57563"/>
                    <a:pt x="35711" y="57563"/>
                  </a:cubicBezTo>
                  <a:lnTo>
                    <a:pt x="35711" y="57563"/>
                  </a:lnTo>
                  <a:cubicBezTo>
                    <a:pt x="41546" y="57563"/>
                    <a:pt x="47031" y="55346"/>
                    <a:pt x="51116" y="51145"/>
                  </a:cubicBezTo>
                  <a:cubicBezTo>
                    <a:pt x="55200" y="47060"/>
                    <a:pt x="57534" y="41575"/>
                    <a:pt x="57534" y="35740"/>
                  </a:cubicBezTo>
                  <a:cubicBezTo>
                    <a:pt x="57534" y="29905"/>
                    <a:pt x="55317" y="24420"/>
                    <a:pt x="51232" y="20335"/>
                  </a:cubicBezTo>
                  <a:cubicBezTo>
                    <a:pt x="42713" y="11816"/>
                    <a:pt x="28942" y="11816"/>
                    <a:pt x="20423" y="20335"/>
                  </a:cubicBezTo>
                  <a:lnTo>
                    <a:pt x="20423" y="20335"/>
                  </a:lnTo>
                  <a:close/>
                </a:path>
              </a:pathLst>
            </a:custGeom>
            <a:solidFill>
              <a:srgbClr val="000000"/>
            </a:solidFill>
            <a:ln w="11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0" name="Free-form: Shape 119">
              <a:extLst>
                <a:ext uri="{FF2B5EF4-FFF2-40B4-BE49-F238E27FC236}">
                  <a16:creationId xmlns:a16="http://schemas.microsoft.com/office/drawing/2014/main" id="{96B28DFD-2DC7-F474-1F30-1C943C1AB122}"/>
                </a:ext>
              </a:extLst>
            </p:cNvPr>
            <p:cNvSpPr/>
            <p:nvPr/>
          </p:nvSpPr>
          <p:spPr>
            <a:xfrm>
              <a:off x="3490621" y="3739403"/>
              <a:ext cx="71541" cy="71567"/>
            </a:xfrm>
            <a:custGeom>
              <a:avLst/>
              <a:gdLst>
                <a:gd name="connsiteX0" fmla="*/ 35828 w 71541"/>
                <a:gd name="connsiteY0" fmla="*/ 71568 h 71567"/>
                <a:gd name="connsiteX1" fmla="*/ 35828 w 71541"/>
                <a:gd name="connsiteY1" fmla="*/ 71568 h 71567"/>
                <a:gd name="connsiteX2" fmla="*/ 10503 w 71541"/>
                <a:gd name="connsiteY2" fmla="*/ 61064 h 71567"/>
                <a:gd name="connsiteX3" fmla="*/ 0 w 71541"/>
                <a:gd name="connsiteY3" fmla="*/ 35740 h 71567"/>
                <a:gd name="connsiteX4" fmla="*/ 10503 w 71541"/>
                <a:gd name="connsiteY4" fmla="*/ 10416 h 71567"/>
                <a:gd name="connsiteX5" fmla="*/ 61152 w 71541"/>
                <a:gd name="connsiteY5" fmla="*/ 10416 h 71567"/>
                <a:gd name="connsiteX6" fmla="*/ 71539 w 71541"/>
                <a:gd name="connsiteY6" fmla="*/ 35740 h 71567"/>
                <a:gd name="connsiteX7" fmla="*/ 61035 w 71541"/>
                <a:gd name="connsiteY7" fmla="*/ 61064 h 71567"/>
                <a:gd name="connsiteX8" fmla="*/ 35711 w 71541"/>
                <a:gd name="connsiteY8" fmla="*/ 71568 h 71567"/>
                <a:gd name="connsiteX9" fmla="*/ 20423 w 71541"/>
                <a:gd name="connsiteY9" fmla="*/ 20335 h 71567"/>
                <a:gd name="connsiteX10" fmla="*/ 14004 w 71541"/>
                <a:gd name="connsiteY10" fmla="*/ 35740 h 71567"/>
                <a:gd name="connsiteX11" fmla="*/ 20306 w 71541"/>
                <a:gd name="connsiteY11" fmla="*/ 51145 h 71567"/>
                <a:gd name="connsiteX12" fmla="*/ 35711 w 71541"/>
                <a:gd name="connsiteY12" fmla="*/ 57563 h 71567"/>
                <a:gd name="connsiteX13" fmla="*/ 35711 w 71541"/>
                <a:gd name="connsiteY13" fmla="*/ 57563 h 71567"/>
                <a:gd name="connsiteX14" fmla="*/ 51116 w 71541"/>
                <a:gd name="connsiteY14" fmla="*/ 51145 h 71567"/>
                <a:gd name="connsiteX15" fmla="*/ 57534 w 71541"/>
                <a:gd name="connsiteY15" fmla="*/ 35740 h 71567"/>
                <a:gd name="connsiteX16" fmla="*/ 51232 w 71541"/>
                <a:gd name="connsiteY16" fmla="*/ 20335 h 71567"/>
                <a:gd name="connsiteX17" fmla="*/ 20423 w 71541"/>
                <a:gd name="connsiteY17" fmla="*/ 20335 h 71567"/>
                <a:gd name="connsiteX18" fmla="*/ 20423 w 71541"/>
                <a:gd name="connsiteY18" fmla="*/ 20335 h 71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1541" h="71567">
                  <a:moveTo>
                    <a:pt x="35828" y="71568"/>
                  </a:moveTo>
                  <a:lnTo>
                    <a:pt x="35828" y="71568"/>
                  </a:lnTo>
                  <a:cubicBezTo>
                    <a:pt x="26258" y="71568"/>
                    <a:pt x="17272" y="67833"/>
                    <a:pt x="10503" y="61064"/>
                  </a:cubicBezTo>
                  <a:cubicBezTo>
                    <a:pt x="3735" y="54296"/>
                    <a:pt x="0" y="45310"/>
                    <a:pt x="0" y="35740"/>
                  </a:cubicBezTo>
                  <a:cubicBezTo>
                    <a:pt x="0" y="26170"/>
                    <a:pt x="3735" y="17184"/>
                    <a:pt x="10503" y="10416"/>
                  </a:cubicBezTo>
                  <a:cubicBezTo>
                    <a:pt x="24508" y="-3472"/>
                    <a:pt x="47148" y="-3472"/>
                    <a:pt x="61152" y="10416"/>
                  </a:cubicBezTo>
                  <a:cubicBezTo>
                    <a:pt x="67921" y="17184"/>
                    <a:pt x="71655" y="26170"/>
                    <a:pt x="71539" y="35740"/>
                  </a:cubicBezTo>
                  <a:cubicBezTo>
                    <a:pt x="71539" y="45310"/>
                    <a:pt x="67804" y="54296"/>
                    <a:pt x="61035" y="61064"/>
                  </a:cubicBezTo>
                  <a:cubicBezTo>
                    <a:pt x="54266" y="67833"/>
                    <a:pt x="45281" y="71568"/>
                    <a:pt x="35711" y="71568"/>
                  </a:cubicBezTo>
                  <a:close/>
                  <a:moveTo>
                    <a:pt x="20423" y="20335"/>
                  </a:moveTo>
                  <a:cubicBezTo>
                    <a:pt x="16338" y="24420"/>
                    <a:pt x="14004" y="29905"/>
                    <a:pt x="14004" y="35740"/>
                  </a:cubicBezTo>
                  <a:cubicBezTo>
                    <a:pt x="14004" y="41575"/>
                    <a:pt x="16222" y="47060"/>
                    <a:pt x="20306" y="51145"/>
                  </a:cubicBezTo>
                  <a:cubicBezTo>
                    <a:pt x="24391" y="55229"/>
                    <a:pt x="29876" y="57563"/>
                    <a:pt x="35711" y="57563"/>
                  </a:cubicBezTo>
                  <a:lnTo>
                    <a:pt x="35711" y="57563"/>
                  </a:lnTo>
                  <a:cubicBezTo>
                    <a:pt x="41546" y="57563"/>
                    <a:pt x="47031" y="55346"/>
                    <a:pt x="51116" y="51145"/>
                  </a:cubicBezTo>
                  <a:cubicBezTo>
                    <a:pt x="55200" y="47060"/>
                    <a:pt x="57534" y="41575"/>
                    <a:pt x="57534" y="35740"/>
                  </a:cubicBezTo>
                  <a:cubicBezTo>
                    <a:pt x="57534" y="29905"/>
                    <a:pt x="55317" y="24420"/>
                    <a:pt x="51232" y="20335"/>
                  </a:cubicBezTo>
                  <a:cubicBezTo>
                    <a:pt x="42713" y="11816"/>
                    <a:pt x="28942" y="11816"/>
                    <a:pt x="20423" y="20335"/>
                  </a:cubicBezTo>
                  <a:lnTo>
                    <a:pt x="20423" y="20335"/>
                  </a:lnTo>
                  <a:close/>
                </a:path>
              </a:pathLst>
            </a:custGeom>
            <a:solidFill>
              <a:srgbClr val="000000"/>
            </a:solidFill>
            <a:ln w="11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1" name="Free-form: Shape 120">
              <a:extLst>
                <a:ext uri="{FF2B5EF4-FFF2-40B4-BE49-F238E27FC236}">
                  <a16:creationId xmlns:a16="http://schemas.microsoft.com/office/drawing/2014/main" id="{47622268-D863-066E-8FB1-8C41CDF356BF}"/>
                </a:ext>
              </a:extLst>
            </p:cNvPr>
            <p:cNvSpPr/>
            <p:nvPr/>
          </p:nvSpPr>
          <p:spPr>
            <a:xfrm>
              <a:off x="5775068" y="2391521"/>
              <a:ext cx="204228" cy="204228"/>
            </a:xfrm>
            <a:custGeom>
              <a:avLst/>
              <a:gdLst>
                <a:gd name="connsiteX0" fmla="*/ 102114 w 204228"/>
                <a:gd name="connsiteY0" fmla="*/ 204229 h 204228"/>
                <a:gd name="connsiteX1" fmla="*/ 0 w 204228"/>
                <a:gd name="connsiteY1" fmla="*/ 102114 h 204228"/>
                <a:gd name="connsiteX2" fmla="*/ 102114 w 204228"/>
                <a:gd name="connsiteY2" fmla="*/ 0 h 204228"/>
                <a:gd name="connsiteX3" fmla="*/ 204229 w 204228"/>
                <a:gd name="connsiteY3" fmla="*/ 102114 h 204228"/>
                <a:gd name="connsiteX4" fmla="*/ 102114 w 204228"/>
                <a:gd name="connsiteY4" fmla="*/ 204229 h 204228"/>
                <a:gd name="connsiteX5" fmla="*/ 102114 w 204228"/>
                <a:gd name="connsiteY5" fmla="*/ 12954 h 204228"/>
                <a:gd name="connsiteX6" fmla="*/ 12837 w 204228"/>
                <a:gd name="connsiteY6" fmla="*/ 102231 h 204228"/>
                <a:gd name="connsiteX7" fmla="*/ 102114 w 204228"/>
                <a:gd name="connsiteY7" fmla="*/ 191508 h 204228"/>
                <a:gd name="connsiteX8" fmla="*/ 191392 w 204228"/>
                <a:gd name="connsiteY8" fmla="*/ 102231 h 204228"/>
                <a:gd name="connsiteX9" fmla="*/ 102114 w 204228"/>
                <a:gd name="connsiteY9" fmla="*/ 12954 h 204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4228" h="204228">
                  <a:moveTo>
                    <a:pt x="102114" y="204229"/>
                  </a:moveTo>
                  <a:cubicBezTo>
                    <a:pt x="45864" y="204229"/>
                    <a:pt x="0" y="158482"/>
                    <a:pt x="0" y="102114"/>
                  </a:cubicBezTo>
                  <a:cubicBezTo>
                    <a:pt x="0" y="45747"/>
                    <a:pt x="45747" y="0"/>
                    <a:pt x="102114" y="0"/>
                  </a:cubicBezTo>
                  <a:cubicBezTo>
                    <a:pt x="158482" y="0"/>
                    <a:pt x="204229" y="45747"/>
                    <a:pt x="204229" y="102114"/>
                  </a:cubicBezTo>
                  <a:cubicBezTo>
                    <a:pt x="204229" y="158482"/>
                    <a:pt x="158482" y="204229"/>
                    <a:pt x="102114" y="204229"/>
                  </a:cubicBezTo>
                  <a:close/>
                  <a:moveTo>
                    <a:pt x="102114" y="12954"/>
                  </a:moveTo>
                  <a:cubicBezTo>
                    <a:pt x="52866" y="12954"/>
                    <a:pt x="12837" y="52983"/>
                    <a:pt x="12837" y="102231"/>
                  </a:cubicBezTo>
                  <a:cubicBezTo>
                    <a:pt x="12837" y="151479"/>
                    <a:pt x="52866" y="191508"/>
                    <a:pt x="102114" y="191508"/>
                  </a:cubicBezTo>
                  <a:cubicBezTo>
                    <a:pt x="151363" y="191508"/>
                    <a:pt x="191392" y="151479"/>
                    <a:pt x="191392" y="102231"/>
                  </a:cubicBezTo>
                  <a:cubicBezTo>
                    <a:pt x="191392" y="52983"/>
                    <a:pt x="151363" y="12954"/>
                    <a:pt x="102114" y="12954"/>
                  </a:cubicBezTo>
                  <a:close/>
                </a:path>
              </a:pathLst>
            </a:custGeom>
            <a:solidFill>
              <a:srgbClr val="000000"/>
            </a:solidFill>
            <a:ln w="11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2" name="Free-form: Shape 121">
              <a:extLst>
                <a:ext uri="{FF2B5EF4-FFF2-40B4-BE49-F238E27FC236}">
                  <a16:creationId xmlns:a16="http://schemas.microsoft.com/office/drawing/2014/main" id="{A43D111C-16C9-294C-B8EB-7639A2C9C6F8}"/>
                </a:ext>
              </a:extLst>
            </p:cNvPr>
            <p:cNvSpPr/>
            <p:nvPr/>
          </p:nvSpPr>
          <p:spPr>
            <a:xfrm>
              <a:off x="6217370" y="4100159"/>
              <a:ext cx="204228" cy="204228"/>
            </a:xfrm>
            <a:custGeom>
              <a:avLst/>
              <a:gdLst>
                <a:gd name="connsiteX0" fmla="*/ 102114 w 204228"/>
                <a:gd name="connsiteY0" fmla="*/ 204229 h 204228"/>
                <a:gd name="connsiteX1" fmla="*/ 0 w 204228"/>
                <a:gd name="connsiteY1" fmla="*/ 102114 h 204228"/>
                <a:gd name="connsiteX2" fmla="*/ 102114 w 204228"/>
                <a:gd name="connsiteY2" fmla="*/ 0 h 204228"/>
                <a:gd name="connsiteX3" fmla="*/ 204229 w 204228"/>
                <a:gd name="connsiteY3" fmla="*/ 102114 h 204228"/>
                <a:gd name="connsiteX4" fmla="*/ 102114 w 204228"/>
                <a:gd name="connsiteY4" fmla="*/ 204229 h 204228"/>
                <a:gd name="connsiteX5" fmla="*/ 102114 w 204228"/>
                <a:gd name="connsiteY5" fmla="*/ 12954 h 204228"/>
                <a:gd name="connsiteX6" fmla="*/ 12837 w 204228"/>
                <a:gd name="connsiteY6" fmla="*/ 102231 h 204228"/>
                <a:gd name="connsiteX7" fmla="*/ 102114 w 204228"/>
                <a:gd name="connsiteY7" fmla="*/ 191508 h 204228"/>
                <a:gd name="connsiteX8" fmla="*/ 191392 w 204228"/>
                <a:gd name="connsiteY8" fmla="*/ 102231 h 204228"/>
                <a:gd name="connsiteX9" fmla="*/ 102114 w 204228"/>
                <a:gd name="connsiteY9" fmla="*/ 12954 h 204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4228" h="204228">
                  <a:moveTo>
                    <a:pt x="102114" y="204229"/>
                  </a:moveTo>
                  <a:cubicBezTo>
                    <a:pt x="45864" y="204229"/>
                    <a:pt x="0" y="158482"/>
                    <a:pt x="0" y="102114"/>
                  </a:cubicBezTo>
                  <a:cubicBezTo>
                    <a:pt x="0" y="45747"/>
                    <a:pt x="45747" y="0"/>
                    <a:pt x="102114" y="0"/>
                  </a:cubicBezTo>
                  <a:cubicBezTo>
                    <a:pt x="158482" y="0"/>
                    <a:pt x="204229" y="45747"/>
                    <a:pt x="204229" y="102114"/>
                  </a:cubicBezTo>
                  <a:cubicBezTo>
                    <a:pt x="204229" y="158482"/>
                    <a:pt x="158482" y="204229"/>
                    <a:pt x="102114" y="204229"/>
                  </a:cubicBezTo>
                  <a:close/>
                  <a:moveTo>
                    <a:pt x="102114" y="12954"/>
                  </a:moveTo>
                  <a:cubicBezTo>
                    <a:pt x="52866" y="12954"/>
                    <a:pt x="12837" y="52983"/>
                    <a:pt x="12837" y="102231"/>
                  </a:cubicBezTo>
                  <a:cubicBezTo>
                    <a:pt x="12837" y="151479"/>
                    <a:pt x="52866" y="191508"/>
                    <a:pt x="102114" y="191508"/>
                  </a:cubicBezTo>
                  <a:cubicBezTo>
                    <a:pt x="151363" y="191508"/>
                    <a:pt x="191392" y="151479"/>
                    <a:pt x="191392" y="102231"/>
                  </a:cubicBezTo>
                  <a:cubicBezTo>
                    <a:pt x="191392" y="52983"/>
                    <a:pt x="151363" y="12954"/>
                    <a:pt x="102114" y="12954"/>
                  </a:cubicBezTo>
                  <a:close/>
                </a:path>
              </a:pathLst>
            </a:custGeom>
            <a:solidFill>
              <a:srgbClr val="000000"/>
            </a:solidFill>
            <a:ln w="11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3" name="Free-form: Shape 122">
              <a:extLst>
                <a:ext uri="{FF2B5EF4-FFF2-40B4-BE49-F238E27FC236}">
                  <a16:creationId xmlns:a16="http://schemas.microsoft.com/office/drawing/2014/main" id="{18D7DFB4-BDE6-FCF2-8A57-8B9D1F77A3BC}"/>
                </a:ext>
              </a:extLst>
            </p:cNvPr>
            <p:cNvSpPr/>
            <p:nvPr/>
          </p:nvSpPr>
          <p:spPr>
            <a:xfrm>
              <a:off x="4855804" y="3169225"/>
              <a:ext cx="287320" cy="287320"/>
            </a:xfrm>
            <a:custGeom>
              <a:avLst/>
              <a:gdLst>
                <a:gd name="connsiteX0" fmla="*/ 143660 w 287320"/>
                <a:gd name="connsiteY0" fmla="*/ 287321 h 287320"/>
                <a:gd name="connsiteX1" fmla="*/ 0 w 287320"/>
                <a:gd name="connsiteY1" fmla="*/ 143660 h 287320"/>
                <a:gd name="connsiteX2" fmla="*/ 143660 w 287320"/>
                <a:gd name="connsiteY2" fmla="*/ 0 h 287320"/>
                <a:gd name="connsiteX3" fmla="*/ 287321 w 287320"/>
                <a:gd name="connsiteY3" fmla="*/ 143660 h 287320"/>
                <a:gd name="connsiteX4" fmla="*/ 143660 w 287320"/>
                <a:gd name="connsiteY4" fmla="*/ 287321 h 287320"/>
                <a:gd name="connsiteX5" fmla="*/ 143660 w 287320"/>
                <a:gd name="connsiteY5" fmla="*/ 12954 h 287320"/>
                <a:gd name="connsiteX6" fmla="*/ 12837 w 287320"/>
                <a:gd name="connsiteY6" fmla="*/ 143777 h 287320"/>
                <a:gd name="connsiteX7" fmla="*/ 143660 w 287320"/>
                <a:gd name="connsiteY7" fmla="*/ 274600 h 287320"/>
                <a:gd name="connsiteX8" fmla="*/ 274484 w 287320"/>
                <a:gd name="connsiteY8" fmla="*/ 143777 h 287320"/>
                <a:gd name="connsiteX9" fmla="*/ 143660 w 287320"/>
                <a:gd name="connsiteY9" fmla="*/ 12954 h 287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7320" h="287320">
                  <a:moveTo>
                    <a:pt x="143660" y="287321"/>
                  </a:moveTo>
                  <a:cubicBezTo>
                    <a:pt x="64420" y="287321"/>
                    <a:pt x="0" y="222901"/>
                    <a:pt x="0" y="143660"/>
                  </a:cubicBezTo>
                  <a:cubicBezTo>
                    <a:pt x="0" y="64420"/>
                    <a:pt x="64420" y="0"/>
                    <a:pt x="143660" y="0"/>
                  </a:cubicBezTo>
                  <a:cubicBezTo>
                    <a:pt x="222901" y="0"/>
                    <a:pt x="287321" y="64420"/>
                    <a:pt x="287321" y="143660"/>
                  </a:cubicBezTo>
                  <a:cubicBezTo>
                    <a:pt x="287321" y="222901"/>
                    <a:pt x="222901" y="287321"/>
                    <a:pt x="143660" y="287321"/>
                  </a:cubicBezTo>
                  <a:close/>
                  <a:moveTo>
                    <a:pt x="143660" y="12954"/>
                  </a:moveTo>
                  <a:cubicBezTo>
                    <a:pt x="71538" y="12954"/>
                    <a:pt x="12837" y="71655"/>
                    <a:pt x="12837" y="143777"/>
                  </a:cubicBezTo>
                  <a:cubicBezTo>
                    <a:pt x="12837" y="215899"/>
                    <a:pt x="71538" y="274600"/>
                    <a:pt x="143660" y="274600"/>
                  </a:cubicBezTo>
                  <a:cubicBezTo>
                    <a:pt x="215782" y="274600"/>
                    <a:pt x="274484" y="215899"/>
                    <a:pt x="274484" y="143777"/>
                  </a:cubicBezTo>
                  <a:cubicBezTo>
                    <a:pt x="274484" y="71655"/>
                    <a:pt x="215782" y="12954"/>
                    <a:pt x="143660" y="12954"/>
                  </a:cubicBezTo>
                  <a:close/>
                </a:path>
              </a:pathLst>
            </a:custGeom>
            <a:solidFill>
              <a:srgbClr val="000000"/>
            </a:solidFill>
            <a:ln w="11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4" name="Free-form: Shape 123">
              <a:extLst>
                <a:ext uri="{FF2B5EF4-FFF2-40B4-BE49-F238E27FC236}">
                  <a16:creationId xmlns:a16="http://schemas.microsoft.com/office/drawing/2014/main" id="{D0504039-877D-58E9-6D80-5E862D4A3A51}"/>
                </a:ext>
              </a:extLst>
            </p:cNvPr>
            <p:cNvSpPr/>
            <p:nvPr/>
          </p:nvSpPr>
          <p:spPr>
            <a:xfrm>
              <a:off x="7053542" y="3239363"/>
              <a:ext cx="287320" cy="287320"/>
            </a:xfrm>
            <a:custGeom>
              <a:avLst/>
              <a:gdLst>
                <a:gd name="connsiteX0" fmla="*/ 143660 w 287320"/>
                <a:gd name="connsiteY0" fmla="*/ 287321 h 287320"/>
                <a:gd name="connsiteX1" fmla="*/ 0 w 287320"/>
                <a:gd name="connsiteY1" fmla="*/ 143660 h 287320"/>
                <a:gd name="connsiteX2" fmla="*/ 143660 w 287320"/>
                <a:gd name="connsiteY2" fmla="*/ 0 h 287320"/>
                <a:gd name="connsiteX3" fmla="*/ 287321 w 287320"/>
                <a:gd name="connsiteY3" fmla="*/ 143660 h 287320"/>
                <a:gd name="connsiteX4" fmla="*/ 143660 w 287320"/>
                <a:gd name="connsiteY4" fmla="*/ 287321 h 287320"/>
                <a:gd name="connsiteX5" fmla="*/ 143660 w 287320"/>
                <a:gd name="connsiteY5" fmla="*/ 12954 h 287320"/>
                <a:gd name="connsiteX6" fmla="*/ 12837 w 287320"/>
                <a:gd name="connsiteY6" fmla="*/ 143777 h 287320"/>
                <a:gd name="connsiteX7" fmla="*/ 143660 w 287320"/>
                <a:gd name="connsiteY7" fmla="*/ 274600 h 287320"/>
                <a:gd name="connsiteX8" fmla="*/ 274484 w 287320"/>
                <a:gd name="connsiteY8" fmla="*/ 143777 h 287320"/>
                <a:gd name="connsiteX9" fmla="*/ 143660 w 287320"/>
                <a:gd name="connsiteY9" fmla="*/ 12954 h 287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7320" h="287320">
                  <a:moveTo>
                    <a:pt x="143660" y="287321"/>
                  </a:moveTo>
                  <a:cubicBezTo>
                    <a:pt x="64420" y="287321"/>
                    <a:pt x="0" y="222901"/>
                    <a:pt x="0" y="143660"/>
                  </a:cubicBezTo>
                  <a:cubicBezTo>
                    <a:pt x="0" y="64420"/>
                    <a:pt x="64420" y="0"/>
                    <a:pt x="143660" y="0"/>
                  </a:cubicBezTo>
                  <a:cubicBezTo>
                    <a:pt x="222902" y="0"/>
                    <a:pt x="287321" y="64420"/>
                    <a:pt x="287321" y="143660"/>
                  </a:cubicBezTo>
                  <a:cubicBezTo>
                    <a:pt x="287321" y="222901"/>
                    <a:pt x="222902" y="287321"/>
                    <a:pt x="143660" y="287321"/>
                  </a:cubicBezTo>
                  <a:close/>
                  <a:moveTo>
                    <a:pt x="143660" y="12954"/>
                  </a:moveTo>
                  <a:cubicBezTo>
                    <a:pt x="71539" y="12954"/>
                    <a:pt x="12837" y="71655"/>
                    <a:pt x="12837" y="143777"/>
                  </a:cubicBezTo>
                  <a:cubicBezTo>
                    <a:pt x="12837" y="215899"/>
                    <a:pt x="71539" y="274600"/>
                    <a:pt x="143660" y="274600"/>
                  </a:cubicBezTo>
                  <a:cubicBezTo>
                    <a:pt x="215782" y="274600"/>
                    <a:pt x="274484" y="215899"/>
                    <a:pt x="274484" y="143777"/>
                  </a:cubicBezTo>
                  <a:cubicBezTo>
                    <a:pt x="274484" y="71655"/>
                    <a:pt x="215782" y="12954"/>
                    <a:pt x="143660" y="12954"/>
                  </a:cubicBezTo>
                  <a:close/>
                </a:path>
              </a:pathLst>
            </a:custGeom>
            <a:solidFill>
              <a:srgbClr val="000000"/>
            </a:solidFill>
            <a:ln w="11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5" name="Free-form: Shape 124">
              <a:extLst>
                <a:ext uri="{FF2B5EF4-FFF2-40B4-BE49-F238E27FC236}">
                  <a16:creationId xmlns:a16="http://schemas.microsoft.com/office/drawing/2014/main" id="{251FED49-763A-38D2-B2DC-E5FEFBB23798}"/>
                </a:ext>
              </a:extLst>
            </p:cNvPr>
            <p:cNvSpPr/>
            <p:nvPr/>
          </p:nvSpPr>
          <p:spPr>
            <a:xfrm>
              <a:off x="2576609" y="3724144"/>
              <a:ext cx="160815" cy="160815"/>
            </a:xfrm>
            <a:custGeom>
              <a:avLst/>
              <a:gdLst>
                <a:gd name="connsiteX0" fmla="*/ 80408 w 160815"/>
                <a:gd name="connsiteY0" fmla="*/ 160816 h 160815"/>
                <a:gd name="connsiteX1" fmla="*/ 0 w 160815"/>
                <a:gd name="connsiteY1" fmla="*/ 80408 h 160815"/>
                <a:gd name="connsiteX2" fmla="*/ 80408 w 160815"/>
                <a:gd name="connsiteY2" fmla="*/ 0 h 160815"/>
                <a:gd name="connsiteX3" fmla="*/ 160816 w 160815"/>
                <a:gd name="connsiteY3" fmla="*/ 80408 h 160815"/>
                <a:gd name="connsiteX4" fmla="*/ 80408 w 160815"/>
                <a:gd name="connsiteY4" fmla="*/ 160816 h 160815"/>
                <a:gd name="connsiteX5" fmla="*/ 80408 w 160815"/>
                <a:gd name="connsiteY5" fmla="*/ 12721 h 160815"/>
                <a:gd name="connsiteX6" fmla="*/ 12837 w 160815"/>
                <a:gd name="connsiteY6" fmla="*/ 80291 h 160815"/>
                <a:gd name="connsiteX7" fmla="*/ 80408 w 160815"/>
                <a:gd name="connsiteY7" fmla="*/ 147862 h 160815"/>
                <a:gd name="connsiteX8" fmla="*/ 147979 w 160815"/>
                <a:gd name="connsiteY8" fmla="*/ 80291 h 160815"/>
                <a:gd name="connsiteX9" fmla="*/ 80408 w 160815"/>
                <a:gd name="connsiteY9" fmla="*/ 12721 h 160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0815" h="160815">
                  <a:moveTo>
                    <a:pt x="80408" y="160816"/>
                  </a:moveTo>
                  <a:cubicBezTo>
                    <a:pt x="36061" y="160816"/>
                    <a:pt x="0" y="124755"/>
                    <a:pt x="0" y="80408"/>
                  </a:cubicBezTo>
                  <a:cubicBezTo>
                    <a:pt x="0" y="36061"/>
                    <a:pt x="36061" y="0"/>
                    <a:pt x="80408" y="0"/>
                  </a:cubicBezTo>
                  <a:cubicBezTo>
                    <a:pt x="124755" y="0"/>
                    <a:pt x="160816" y="36061"/>
                    <a:pt x="160816" y="80408"/>
                  </a:cubicBezTo>
                  <a:cubicBezTo>
                    <a:pt x="160816" y="124755"/>
                    <a:pt x="124755" y="160816"/>
                    <a:pt x="80408" y="160816"/>
                  </a:cubicBezTo>
                  <a:close/>
                  <a:moveTo>
                    <a:pt x="80408" y="12721"/>
                  </a:moveTo>
                  <a:cubicBezTo>
                    <a:pt x="43063" y="12721"/>
                    <a:pt x="12837" y="43063"/>
                    <a:pt x="12837" y="80291"/>
                  </a:cubicBezTo>
                  <a:cubicBezTo>
                    <a:pt x="12837" y="117519"/>
                    <a:pt x="43180" y="147862"/>
                    <a:pt x="80408" y="147862"/>
                  </a:cubicBezTo>
                  <a:cubicBezTo>
                    <a:pt x="117636" y="147862"/>
                    <a:pt x="147979" y="117519"/>
                    <a:pt x="147979" y="80291"/>
                  </a:cubicBezTo>
                  <a:cubicBezTo>
                    <a:pt x="147979" y="43063"/>
                    <a:pt x="117636" y="12721"/>
                    <a:pt x="80408" y="12721"/>
                  </a:cubicBezTo>
                  <a:close/>
                </a:path>
              </a:pathLst>
            </a:custGeom>
            <a:solidFill>
              <a:srgbClr val="000000"/>
            </a:solidFill>
            <a:ln w="11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6" name="Free-form: Shape 125">
              <a:extLst>
                <a:ext uri="{FF2B5EF4-FFF2-40B4-BE49-F238E27FC236}">
                  <a16:creationId xmlns:a16="http://schemas.microsoft.com/office/drawing/2014/main" id="{33615CC6-959B-6558-CC2B-23AE66257B70}"/>
                </a:ext>
              </a:extLst>
            </p:cNvPr>
            <p:cNvSpPr/>
            <p:nvPr/>
          </p:nvSpPr>
          <p:spPr>
            <a:xfrm>
              <a:off x="9459243" y="2811182"/>
              <a:ext cx="160815" cy="160815"/>
            </a:xfrm>
            <a:custGeom>
              <a:avLst/>
              <a:gdLst>
                <a:gd name="connsiteX0" fmla="*/ 80408 w 160815"/>
                <a:gd name="connsiteY0" fmla="*/ 160816 h 160815"/>
                <a:gd name="connsiteX1" fmla="*/ 0 w 160815"/>
                <a:gd name="connsiteY1" fmla="*/ 80408 h 160815"/>
                <a:gd name="connsiteX2" fmla="*/ 80408 w 160815"/>
                <a:gd name="connsiteY2" fmla="*/ 0 h 160815"/>
                <a:gd name="connsiteX3" fmla="*/ 160815 w 160815"/>
                <a:gd name="connsiteY3" fmla="*/ 80408 h 160815"/>
                <a:gd name="connsiteX4" fmla="*/ 80408 w 160815"/>
                <a:gd name="connsiteY4" fmla="*/ 160816 h 160815"/>
                <a:gd name="connsiteX5" fmla="*/ 80408 w 160815"/>
                <a:gd name="connsiteY5" fmla="*/ 12721 h 160815"/>
                <a:gd name="connsiteX6" fmla="*/ 12837 w 160815"/>
                <a:gd name="connsiteY6" fmla="*/ 80291 h 160815"/>
                <a:gd name="connsiteX7" fmla="*/ 80408 w 160815"/>
                <a:gd name="connsiteY7" fmla="*/ 147862 h 160815"/>
                <a:gd name="connsiteX8" fmla="*/ 147978 w 160815"/>
                <a:gd name="connsiteY8" fmla="*/ 80291 h 160815"/>
                <a:gd name="connsiteX9" fmla="*/ 80408 w 160815"/>
                <a:gd name="connsiteY9" fmla="*/ 12721 h 160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0815" h="160815">
                  <a:moveTo>
                    <a:pt x="80408" y="160816"/>
                  </a:moveTo>
                  <a:cubicBezTo>
                    <a:pt x="36061" y="160816"/>
                    <a:pt x="0" y="124755"/>
                    <a:pt x="0" y="80408"/>
                  </a:cubicBezTo>
                  <a:cubicBezTo>
                    <a:pt x="0" y="36061"/>
                    <a:pt x="36061" y="0"/>
                    <a:pt x="80408" y="0"/>
                  </a:cubicBezTo>
                  <a:cubicBezTo>
                    <a:pt x="124755" y="0"/>
                    <a:pt x="160815" y="36061"/>
                    <a:pt x="160815" y="80408"/>
                  </a:cubicBezTo>
                  <a:cubicBezTo>
                    <a:pt x="160815" y="124755"/>
                    <a:pt x="124755" y="160816"/>
                    <a:pt x="80408" y="160816"/>
                  </a:cubicBezTo>
                  <a:close/>
                  <a:moveTo>
                    <a:pt x="80408" y="12721"/>
                  </a:moveTo>
                  <a:cubicBezTo>
                    <a:pt x="43063" y="12721"/>
                    <a:pt x="12837" y="43063"/>
                    <a:pt x="12837" y="80291"/>
                  </a:cubicBezTo>
                  <a:cubicBezTo>
                    <a:pt x="12837" y="117519"/>
                    <a:pt x="43180" y="147862"/>
                    <a:pt x="80408" y="147862"/>
                  </a:cubicBezTo>
                  <a:cubicBezTo>
                    <a:pt x="117636" y="147862"/>
                    <a:pt x="147978" y="117519"/>
                    <a:pt x="147978" y="80291"/>
                  </a:cubicBezTo>
                  <a:cubicBezTo>
                    <a:pt x="147978" y="43063"/>
                    <a:pt x="117636" y="12721"/>
                    <a:pt x="80408" y="12721"/>
                  </a:cubicBezTo>
                  <a:close/>
                </a:path>
              </a:pathLst>
            </a:custGeom>
            <a:solidFill>
              <a:srgbClr val="000000"/>
            </a:solidFill>
            <a:ln w="11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7" name="Free-form: Shape 126">
              <a:extLst>
                <a:ext uri="{FF2B5EF4-FFF2-40B4-BE49-F238E27FC236}">
                  <a16:creationId xmlns:a16="http://schemas.microsoft.com/office/drawing/2014/main" id="{A4D97D5D-5752-7D7D-2C0C-F2F0AD80BD04}"/>
                </a:ext>
              </a:extLst>
            </p:cNvPr>
            <p:cNvSpPr/>
            <p:nvPr/>
          </p:nvSpPr>
          <p:spPr>
            <a:xfrm>
              <a:off x="4326443" y="2941072"/>
              <a:ext cx="204228" cy="204228"/>
            </a:xfrm>
            <a:custGeom>
              <a:avLst/>
              <a:gdLst>
                <a:gd name="connsiteX0" fmla="*/ 102114 w 204228"/>
                <a:gd name="connsiteY0" fmla="*/ 204229 h 204228"/>
                <a:gd name="connsiteX1" fmla="*/ 0 w 204228"/>
                <a:gd name="connsiteY1" fmla="*/ 102114 h 204228"/>
                <a:gd name="connsiteX2" fmla="*/ 102114 w 204228"/>
                <a:gd name="connsiteY2" fmla="*/ 0 h 204228"/>
                <a:gd name="connsiteX3" fmla="*/ 204229 w 204228"/>
                <a:gd name="connsiteY3" fmla="*/ 102114 h 204228"/>
                <a:gd name="connsiteX4" fmla="*/ 102114 w 204228"/>
                <a:gd name="connsiteY4" fmla="*/ 204229 h 204228"/>
                <a:gd name="connsiteX5" fmla="*/ 102114 w 204228"/>
                <a:gd name="connsiteY5" fmla="*/ 12837 h 204228"/>
                <a:gd name="connsiteX6" fmla="*/ 12837 w 204228"/>
                <a:gd name="connsiteY6" fmla="*/ 102114 h 204228"/>
                <a:gd name="connsiteX7" fmla="*/ 102114 w 204228"/>
                <a:gd name="connsiteY7" fmla="*/ 191392 h 204228"/>
                <a:gd name="connsiteX8" fmla="*/ 191392 w 204228"/>
                <a:gd name="connsiteY8" fmla="*/ 102114 h 204228"/>
                <a:gd name="connsiteX9" fmla="*/ 102114 w 204228"/>
                <a:gd name="connsiteY9" fmla="*/ 12837 h 204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4228" h="204228">
                  <a:moveTo>
                    <a:pt x="102114" y="204229"/>
                  </a:moveTo>
                  <a:cubicBezTo>
                    <a:pt x="45864" y="204229"/>
                    <a:pt x="0" y="158482"/>
                    <a:pt x="0" y="102114"/>
                  </a:cubicBezTo>
                  <a:cubicBezTo>
                    <a:pt x="0" y="45747"/>
                    <a:pt x="45747" y="0"/>
                    <a:pt x="102114" y="0"/>
                  </a:cubicBezTo>
                  <a:cubicBezTo>
                    <a:pt x="158482" y="0"/>
                    <a:pt x="204229" y="45747"/>
                    <a:pt x="204229" y="102114"/>
                  </a:cubicBezTo>
                  <a:cubicBezTo>
                    <a:pt x="204229" y="158482"/>
                    <a:pt x="158482" y="204229"/>
                    <a:pt x="102114" y="204229"/>
                  </a:cubicBezTo>
                  <a:close/>
                  <a:moveTo>
                    <a:pt x="102114" y="12837"/>
                  </a:moveTo>
                  <a:cubicBezTo>
                    <a:pt x="52866" y="12837"/>
                    <a:pt x="12837" y="52866"/>
                    <a:pt x="12837" y="102114"/>
                  </a:cubicBezTo>
                  <a:cubicBezTo>
                    <a:pt x="12837" y="151363"/>
                    <a:pt x="52866" y="191392"/>
                    <a:pt x="102114" y="191392"/>
                  </a:cubicBezTo>
                  <a:cubicBezTo>
                    <a:pt x="151363" y="191392"/>
                    <a:pt x="191392" y="151363"/>
                    <a:pt x="191392" y="102114"/>
                  </a:cubicBezTo>
                  <a:cubicBezTo>
                    <a:pt x="191392" y="52866"/>
                    <a:pt x="151363" y="12837"/>
                    <a:pt x="102114" y="12837"/>
                  </a:cubicBezTo>
                  <a:close/>
                </a:path>
              </a:pathLst>
            </a:custGeom>
            <a:solidFill>
              <a:srgbClr val="000000"/>
            </a:solidFill>
            <a:ln w="11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8" name="Free-form: Shape 127">
              <a:extLst>
                <a:ext uri="{FF2B5EF4-FFF2-40B4-BE49-F238E27FC236}">
                  <a16:creationId xmlns:a16="http://schemas.microsoft.com/office/drawing/2014/main" id="{D9F737C3-ED96-9521-2541-966368F87C79}"/>
                </a:ext>
              </a:extLst>
            </p:cNvPr>
            <p:cNvSpPr/>
            <p:nvPr/>
          </p:nvSpPr>
          <p:spPr>
            <a:xfrm>
              <a:off x="7665879" y="3550725"/>
              <a:ext cx="204228" cy="204228"/>
            </a:xfrm>
            <a:custGeom>
              <a:avLst/>
              <a:gdLst>
                <a:gd name="connsiteX0" fmla="*/ 102114 w 204228"/>
                <a:gd name="connsiteY0" fmla="*/ 204229 h 204228"/>
                <a:gd name="connsiteX1" fmla="*/ 0 w 204228"/>
                <a:gd name="connsiteY1" fmla="*/ 102114 h 204228"/>
                <a:gd name="connsiteX2" fmla="*/ 102114 w 204228"/>
                <a:gd name="connsiteY2" fmla="*/ 0 h 204228"/>
                <a:gd name="connsiteX3" fmla="*/ 204229 w 204228"/>
                <a:gd name="connsiteY3" fmla="*/ 102114 h 204228"/>
                <a:gd name="connsiteX4" fmla="*/ 102114 w 204228"/>
                <a:gd name="connsiteY4" fmla="*/ 204229 h 204228"/>
                <a:gd name="connsiteX5" fmla="*/ 102114 w 204228"/>
                <a:gd name="connsiteY5" fmla="*/ 12837 h 204228"/>
                <a:gd name="connsiteX6" fmla="*/ 12837 w 204228"/>
                <a:gd name="connsiteY6" fmla="*/ 102114 h 204228"/>
                <a:gd name="connsiteX7" fmla="*/ 102114 w 204228"/>
                <a:gd name="connsiteY7" fmla="*/ 191392 h 204228"/>
                <a:gd name="connsiteX8" fmla="*/ 191391 w 204228"/>
                <a:gd name="connsiteY8" fmla="*/ 102114 h 204228"/>
                <a:gd name="connsiteX9" fmla="*/ 102114 w 204228"/>
                <a:gd name="connsiteY9" fmla="*/ 12837 h 204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4228" h="204228">
                  <a:moveTo>
                    <a:pt x="102114" y="204229"/>
                  </a:moveTo>
                  <a:cubicBezTo>
                    <a:pt x="45864" y="204229"/>
                    <a:pt x="0" y="158482"/>
                    <a:pt x="0" y="102114"/>
                  </a:cubicBezTo>
                  <a:cubicBezTo>
                    <a:pt x="0" y="45747"/>
                    <a:pt x="45747" y="0"/>
                    <a:pt x="102114" y="0"/>
                  </a:cubicBezTo>
                  <a:cubicBezTo>
                    <a:pt x="158481" y="0"/>
                    <a:pt x="204229" y="45747"/>
                    <a:pt x="204229" y="102114"/>
                  </a:cubicBezTo>
                  <a:cubicBezTo>
                    <a:pt x="204229" y="158482"/>
                    <a:pt x="158481" y="204229"/>
                    <a:pt x="102114" y="204229"/>
                  </a:cubicBezTo>
                  <a:close/>
                  <a:moveTo>
                    <a:pt x="102114" y="12837"/>
                  </a:moveTo>
                  <a:cubicBezTo>
                    <a:pt x="52866" y="12837"/>
                    <a:pt x="12837" y="52866"/>
                    <a:pt x="12837" y="102114"/>
                  </a:cubicBezTo>
                  <a:cubicBezTo>
                    <a:pt x="12837" y="151363"/>
                    <a:pt x="52866" y="191392"/>
                    <a:pt x="102114" y="191392"/>
                  </a:cubicBezTo>
                  <a:cubicBezTo>
                    <a:pt x="151363" y="191392"/>
                    <a:pt x="191391" y="151363"/>
                    <a:pt x="191391" y="102114"/>
                  </a:cubicBezTo>
                  <a:cubicBezTo>
                    <a:pt x="191391" y="52866"/>
                    <a:pt x="151363" y="12837"/>
                    <a:pt x="102114" y="12837"/>
                  </a:cubicBezTo>
                  <a:close/>
                </a:path>
              </a:pathLst>
            </a:custGeom>
            <a:solidFill>
              <a:srgbClr val="000000"/>
            </a:solidFill>
            <a:ln w="11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9" name="Free-form: Shape 128">
              <a:extLst>
                <a:ext uri="{FF2B5EF4-FFF2-40B4-BE49-F238E27FC236}">
                  <a16:creationId xmlns:a16="http://schemas.microsoft.com/office/drawing/2014/main" id="{CF45A07F-E769-5CE6-0943-52B5327629E2}"/>
                </a:ext>
              </a:extLst>
            </p:cNvPr>
            <p:cNvSpPr/>
            <p:nvPr/>
          </p:nvSpPr>
          <p:spPr>
            <a:xfrm>
              <a:off x="5631174" y="2880620"/>
              <a:ext cx="63252" cy="63252"/>
            </a:xfrm>
            <a:custGeom>
              <a:avLst/>
              <a:gdLst>
                <a:gd name="connsiteX0" fmla="*/ 31626 w 63252"/>
                <a:gd name="connsiteY0" fmla="*/ 63253 h 63252"/>
                <a:gd name="connsiteX1" fmla="*/ 0 w 63252"/>
                <a:gd name="connsiteY1" fmla="*/ 31626 h 63252"/>
                <a:gd name="connsiteX2" fmla="*/ 31626 w 63252"/>
                <a:gd name="connsiteY2" fmla="*/ 0 h 63252"/>
                <a:gd name="connsiteX3" fmla="*/ 63252 w 63252"/>
                <a:gd name="connsiteY3" fmla="*/ 31626 h 63252"/>
                <a:gd name="connsiteX4" fmla="*/ 31626 w 63252"/>
                <a:gd name="connsiteY4" fmla="*/ 63253 h 63252"/>
                <a:gd name="connsiteX5" fmla="*/ 31626 w 63252"/>
                <a:gd name="connsiteY5" fmla="*/ 12837 h 63252"/>
                <a:gd name="connsiteX6" fmla="*/ 12837 w 63252"/>
                <a:gd name="connsiteY6" fmla="*/ 31626 h 63252"/>
                <a:gd name="connsiteX7" fmla="*/ 31626 w 63252"/>
                <a:gd name="connsiteY7" fmla="*/ 50415 h 63252"/>
                <a:gd name="connsiteX8" fmla="*/ 50415 w 63252"/>
                <a:gd name="connsiteY8" fmla="*/ 31626 h 63252"/>
                <a:gd name="connsiteX9" fmla="*/ 31626 w 63252"/>
                <a:gd name="connsiteY9" fmla="*/ 12837 h 63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252" h="63252">
                  <a:moveTo>
                    <a:pt x="31626" y="63253"/>
                  </a:moveTo>
                  <a:cubicBezTo>
                    <a:pt x="14238" y="63253"/>
                    <a:pt x="0" y="49015"/>
                    <a:pt x="0" y="31626"/>
                  </a:cubicBezTo>
                  <a:cubicBezTo>
                    <a:pt x="0" y="14238"/>
                    <a:pt x="14238" y="0"/>
                    <a:pt x="31626" y="0"/>
                  </a:cubicBezTo>
                  <a:cubicBezTo>
                    <a:pt x="49015" y="0"/>
                    <a:pt x="63252" y="14238"/>
                    <a:pt x="63252" y="31626"/>
                  </a:cubicBezTo>
                  <a:cubicBezTo>
                    <a:pt x="63252" y="49015"/>
                    <a:pt x="49015" y="63253"/>
                    <a:pt x="31626" y="63253"/>
                  </a:cubicBezTo>
                  <a:close/>
                  <a:moveTo>
                    <a:pt x="31626" y="12837"/>
                  </a:moveTo>
                  <a:cubicBezTo>
                    <a:pt x="21240" y="12837"/>
                    <a:pt x="12837" y="21240"/>
                    <a:pt x="12837" y="31626"/>
                  </a:cubicBezTo>
                  <a:cubicBezTo>
                    <a:pt x="12837" y="42013"/>
                    <a:pt x="21240" y="50415"/>
                    <a:pt x="31626" y="50415"/>
                  </a:cubicBezTo>
                  <a:cubicBezTo>
                    <a:pt x="42013" y="50415"/>
                    <a:pt x="50415" y="42013"/>
                    <a:pt x="50415" y="31626"/>
                  </a:cubicBezTo>
                  <a:cubicBezTo>
                    <a:pt x="50415" y="21240"/>
                    <a:pt x="42013" y="12837"/>
                    <a:pt x="31626" y="12837"/>
                  </a:cubicBezTo>
                  <a:close/>
                </a:path>
              </a:pathLst>
            </a:custGeom>
            <a:solidFill>
              <a:srgbClr val="000000"/>
            </a:solidFill>
            <a:ln w="11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0" name="Free-form: Shape 129">
              <a:extLst>
                <a:ext uri="{FF2B5EF4-FFF2-40B4-BE49-F238E27FC236}">
                  <a16:creationId xmlns:a16="http://schemas.microsoft.com/office/drawing/2014/main" id="{42A7C372-F437-2E91-232E-1FD883CE248F}"/>
                </a:ext>
              </a:extLst>
            </p:cNvPr>
            <p:cNvSpPr/>
            <p:nvPr/>
          </p:nvSpPr>
          <p:spPr>
            <a:xfrm>
              <a:off x="6502240" y="2880620"/>
              <a:ext cx="63252" cy="63252"/>
            </a:xfrm>
            <a:custGeom>
              <a:avLst/>
              <a:gdLst>
                <a:gd name="connsiteX0" fmla="*/ 31626 w 63252"/>
                <a:gd name="connsiteY0" fmla="*/ 63253 h 63252"/>
                <a:gd name="connsiteX1" fmla="*/ 0 w 63252"/>
                <a:gd name="connsiteY1" fmla="*/ 31626 h 63252"/>
                <a:gd name="connsiteX2" fmla="*/ 31626 w 63252"/>
                <a:gd name="connsiteY2" fmla="*/ 0 h 63252"/>
                <a:gd name="connsiteX3" fmla="*/ 63253 w 63252"/>
                <a:gd name="connsiteY3" fmla="*/ 31626 h 63252"/>
                <a:gd name="connsiteX4" fmla="*/ 31626 w 63252"/>
                <a:gd name="connsiteY4" fmla="*/ 63253 h 63252"/>
                <a:gd name="connsiteX5" fmla="*/ 31626 w 63252"/>
                <a:gd name="connsiteY5" fmla="*/ 12837 h 63252"/>
                <a:gd name="connsiteX6" fmla="*/ 12837 w 63252"/>
                <a:gd name="connsiteY6" fmla="*/ 31626 h 63252"/>
                <a:gd name="connsiteX7" fmla="*/ 31626 w 63252"/>
                <a:gd name="connsiteY7" fmla="*/ 50415 h 63252"/>
                <a:gd name="connsiteX8" fmla="*/ 50415 w 63252"/>
                <a:gd name="connsiteY8" fmla="*/ 31626 h 63252"/>
                <a:gd name="connsiteX9" fmla="*/ 31626 w 63252"/>
                <a:gd name="connsiteY9" fmla="*/ 12837 h 63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252" h="63252">
                  <a:moveTo>
                    <a:pt x="31626" y="63253"/>
                  </a:moveTo>
                  <a:cubicBezTo>
                    <a:pt x="14238" y="63253"/>
                    <a:pt x="0" y="49015"/>
                    <a:pt x="0" y="31626"/>
                  </a:cubicBezTo>
                  <a:cubicBezTo>
                    <a:pt x="0" y="14238"/>
                    <a:pt x="14238" y="0"/>
                    <a:pt x="31626" y="0"/>
                  </a:cubicBezTo>
                  <a:cubicBezTo>
                    <a:pt x="49015" y="0"/>
                    <a:pt x="63253" y="14238"/>
                    <a:pt x="63253" y="31626"/>
                  </a:cubicBezTo>
                  <a:cubicBezTo>
                    <a:pt x="63253" y="49015"/>
                    <a:pt x="49015" y="63253"/>
                    <a:pt x="31626" y="63253"/>
                  </a:cubicBezTo>
                  <a:close/>
                  <a:moveTo>
                    <a:pt x="31626" y="12837"/>
                  </a:moveTo>
                  <a:cubicBezTo>
                    <a:pt x="21240" y="12837"/>
                    <a:pt x="12837" y="21240"/>
                    <a:pt x="12837" y="31626"/>
                  </a:cubicBezTo>
                  <a:cubicBezTo>
                    <a:pt x="12837" y="42013"/>
                    <a:pt x="21240" y="50415"/>
                    <a:pt x="31626" y="50415"/>
                  </a:cubicBezTo>
                  <a:cubicBezTo>
                    <a:pt x="42013" y="50415"/>
                    <a:pt x="50415" y="42013"/>
                    <a:pt x="50415" y="31626"/>
                  </a:cubicBezTo>
                  <a:cubicBezTo>
                    <a:pt x="50415" y="21240"/>
                    <a:pt x="42013" y="12837"/>
                    <a:pt x="31626" y="12837"/>
                  </a:cubicBezTo>
                  <a:close/>
                </a:path>
              </a:pathLst>
            </a:custGeom>
            <a:solidFill>
              <a:srgbClr val="000000"/>
            </a:solidFill>
            <a:ln w="11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1" name="Free-form: Shape 130">
              <a:extLst>
                <a:ext uri="{FF2B5EF4-FFF2-40B4-BE49-F238E27FC236}">
                  <a16:creationId xmlns:a16="http://schemas.microsoft.com/office/drawing/2014/main" id="{FD0C1663-FD53-1FD6-541C-FD32168A07CF}"/>
                </a:ext>
              </a:extLst>
            </p:cNvPr>
            <p:cNvSpPr/>
            <p:nvPr/>
          </p:nvSpPr>
          <p:spPr>
            <a:xfrm>
              <a:off x="5631174" y="3752036"/>
              <a:ext cx="63252" cy="63252"/>
            </a:xfrm>
            <a:custGeom>
              <a:avLst/>
              <a:gdLst>
                <a:gd name="connsiteX0" fmla="*/ 31626 w 63252"/>
                <a:gd name="connsiteY0" fmla="*/ 63253 h 63252"/>
                <a:gd name="connsiteX1" fmla="*/ 0 w 63252"/>
                <a:gd name="connsiteY1" fmla="*/ 31627 h 63252"/>
                <a:gd name="connsiteX2" fmla="*/ 31626 w 63252"/>
                <a:gd name="connsiteY2" fmla="*/ 0 h 63252"/>
                <a:gd name="connsiteX3" fmla="*/ 63252 w 63252"/>
                <a:gd name="connsiteY3" fmla="*/ 31627 h 63252"/>
                <a:gd name="connsiteX4" fmla="*/ 31626 w 63252"/>
                <a:gd name="connsiteY4" fmla="*/ 63253 h 63252"/>
                <a:gd name="connsiteX5" fmla="*/ 31626 w 63252"/>
                <a:gd name="connsiteY5" fmla="*/ 12837 h 63252"/>
                <a:gd name="connsiteX6" fmla="*/ 12837 w 63252"/>
                <a:gd name="connsiteY6" fmla="*/ 31627 h 63252"/>
                <a:gd name="connsiteX7" fmla="*/ 31626 w 63252"/>
                <a:gd name="connsiteY7" fmla="*/ 50415 h 63252"/>
                <a:gd name="connsiteX8" fmla="*/ 50415 w 63252"/>
                <a:gd name="connsiteY8" fmla="*/ 31627 h 63252"/>
                <a:gd name="connsiteX9" fmla="*/ 31626 w 63252"/>
                <a:gd name="connsiteY9" fmla="*/ 12837 h 63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252" h="63252">
                  <a:moveTo>
                    <a:pt x="31626" y="63253"/>
                  </a:moveTo>
                  <a:cubicBezTo>
                    <a:pt x="14238" y="63253"/>
                    <a:pt x="0" y="49015"/>
                    <a:pt x="0" y="31627"/>
                  </a:cubicBezTo>
                  <a:cubicBezTo>
                    <a:pt x="0" y="14238"/>
                    <a:pt x="14238" y="0"/>
                    <a:pt x="31626" y="0"/>
                  </a:cubicBezTo>
                  <a:cubicBezTo>
                    <a:pt x="49015" y="0"/>
                    <a:pt x="63252" y="14238"/>
                    <a:pt x="63252" y="31627"/>
                  </a:cubicBezTo>
                  <a:cubicBezTo>
                    <a:pt x="63252" y="49015"/>
                    <a:pt x="49015" y="63253"/>
                    <a:pt x="31626" y="63253"/>
                  </a:cubicBezTo>
                  <a:close/>
                  <a:moveTo>
                    <a:pt x="31626" y="12837"/>
                  </a:moveTo>
                  <a:cubicBezTo>
                    <a:pt x="21240" y="12837"/>
                    <a:pt x="12837" y="21240"/>
                    <a:pt x="12837" y="31627"/>
                  </a:cubicBezTo>
                  <a:cubicBezTo>
                    <a:pt x="12837" y="42013"/>
                    <a:pt x="21240" y="50415"/>
                    <a:pt x="31626" y="50415"/>
                  </a:cubicBezTo>
                  <a:cubicBezTo>
                    <a:pt x="42013" y="50415"/>
                    <a:pt x="50415" y="42013"/>
                    <a:pt x="50415" y="31627"/>
                  </a:cubicBezTo>
                  <a:cubicBezTo>
                    <a:pt x="50415" y="21240"/>
                    <a:pt x="42013" y="12837"/>
                    <a:pt x="31626" y="12837"/>
                  </a:cubicBezTo>
                  <a:close/>
                </a:path>
              </a:pathLst>
            </a:custGeom>
            <a:solidFill>
              <a:srgbClr val="000000"/>
            </a:solidFill>
            <a:ln w="11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2" name="Free-form: Shape 131">
              <a:extLst>
                <a:ext uri="{FF2B5EF4-FFF2-40B4-BE49-F238E27FC236}">
                  <a16:creationId xmlns:a16="http://schemas.microsoft.com/office/drawing/2014/main" id="{266125BB-2784-5839-2267-3AD3D2F67D12}"/>
                </a:ext>
              </a:extLst>
            </p:cNvPr>
            <p:cNvSpPr/>
            <p:nvPr/>
          </p:nvSpPr>
          <p:spPr>
            <a:xfrm>
              <a:off x="6502240" y="3752036"/>
              <a:ext cx="63252" cy="63252"/>
            </a:xfrm>
            <a:custGeom>
              <a:avLst/>
              <a:gdLst>
                <a:gd name="connsiteX0" fmla="*/ 31626 w 63252"/>
                <a:gd name="connsiteY0" fmla="*/ 63253 h 63252"/>
                <a:gd name="connsiteX1" fmla="*/ 0 w 63252"/>
                <a:gd name="connsiteY1" fmla="*/ 31627 h 63252"/>
                <a:gd name="connsiteX2" fmla="*/ 31626 w 63252"/>
                <a:gd name="connsiteY2" fmla="*/ 0 h 63252"/>
                <a:gd name="connsiteX3" fmla="*/ 63253 w 63252"/>
                <a:gd name="connsiteY3" fmla="*/ 31627 h 63252"/>
                <a:gd name="connsiteX4" fmla="*/ 31626 w 63252"/>
                <a:gd name="connsiteY4" fmla="*/ 63253 h 63252"/>
                <a:gd name="connsiteX5" fmla="*/ 31626 w 63252"/>
                <a:gd name="connsiteY5" fmla="*/ 12837 h 63252"/>
                <a:gd name="connsiteX6" fmla="*/ 12837 w 63252"/>
                <a:gd name="connsiteY6" fmla="*/ 31627 h 63252"/>
                <a:gd name="connsiteX7" fmla="*/ 31626 w 63252"/>
                <a:gd name="connsiteY7" fmla="*/ 50415 h 63252"/>
                <a:gd name="connsiteX8" fmla="*/ 50415 w 63252"/>
                <a:gd name="connsiteY8" fmla="*/ 31627 h 63252"/>
                <a:gd name="connsiteX9" fmla="*/ 31626 w 63252"/>
                <a:gd name="connsiteY9" fmla="*/ 12837 h 63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252" h="63252">
                  <a:moveTo>
                    <a:pt x="31626" y="63253"/>
                  </a:moveTo>
                  <a:cubicBezTo>
                    <a:pt x="14238" y="63253"/>
                    <a:pt x="0" y="49015"/>
                    <a:pt x="0" y="31627"/>
                  </a:cubicBezTo>
                  <a:cubicBezTo>
                    <a:pt x="0" y="14238"/>
                    <a:pt x="14238" y="0"/>
                    <a:pt x="31626" y="0"/>
                  </a:cubicBezTo>
                  <a:cubicBezTo>
                    <a:pt x="49015" y="0"/>
                    <a:pt x="63253" y="14238"/>
                    <a:pt x="63253" y="31627"/>
                  </a:cubicBezTo>
                  <a:cubicBezTo>
                    <a:pt x="63253" y="49015"/>
                    <a:pt x="49015" y="63253"/>
                    <a:pt x="31626" y="63253"/>
                  </a:cubicBezTo>
                  <a:close/>
                  <a:moveTo>
                    <a:pt x="31626" y="12837"/>
                  </a:moveTo>
                  <a:cubicBezTo>
                    <a:pt x="21240" y="12837"/>
                    <a:pt x="12837" y="21240"/>
                    <a:pt x="12837" y="31627"/>
                  </a:cubicBezTo>
                  <a:cubicBezTo>
                    <a:pt x="12837" y="42013"/>
                    <a:pt x="21240" y="50415"/>
                    <a:pt x="31626" y="50415"/>
                  </a:cubicBezTo>
                  <a:cubicBezTo>
                    <a:pt x="42013" y="50415"/>
                    <a:pt x="50415" y="42013"/>
                    <a:pt x="50415" y="31627"/>
                  </a:cubicBezTo>
                  <a:cubicBezTo>
                    <a:pt x="50415" y="21240"/>
                    <a:pt x="42013" y="12837"/>
                    <a:pt x="31626" y="12837"/>
                  </a:cubicBezTo>
                  <a:close/>
                </a:path>
              </a:pathLst>
            </a:custGeom>
            <a:solidFill>
              <a:srgbClr val="000000"/>
            </a:solidFill>
            <a:ln w="11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257" name="Group 256">
            <a:extLst>
              <a:ext uri="{FF2B5EF4-FFF2-40B4-BE49-F238E27FC236}">
                <a16:creationId xmlns:a16="http://schemas.microsoft.com/office/drawing/2014/main" id="{AA43640E-E021-09A9-CF35-8EC79F0D19D5}"/>
              </a:ext>
            </a:extLst>
          </p:cNvPr>
          <p:cNvGrpSpPr/>
          <p:nvPr/>
        </p:nvGrpSpPr>
        <p:grpSpPr>
          <a:xfrm>
            <a:off x="1789315" y="4604151"/>
            <a:ext cx="832422" cy="832422"/>
            <a:chOff x="1789315" y="3092154"/>
            <a:chExt cx="832422" cy="832422"/>
          </a:xfrm>
        </p:grpSpPr>
        <p:grpSp>
          <p:nvGrpSpPr>
            <p:cNvPr id="258" name="Group 257">
              <a:extLst>
                <a:ext uri="{FF2B5EF4-FFF2-40B4-BE49-F238E27FC236}">
                  <a16:creationId xmlns:a16="http://schemas.microsoft.com/office/drawing/2014/main" id="{E5358AD4-7943-187B-8ADE-A3265FDB69AC}"/>
                </a:ext>
              </a:extLst>
            </p:cNvPr>
            <p:cNvGrpSpPr/>
            <p:nvPr/>
          </p:nvGrpSpPr>
          <p:grpSpPr>
            <a:xfrm flipH="1">
              <a:off x="1789315" y="3092154"/>
              <a:ext cx="832422" cy="832422"/>
              <a:chOff x="-1755226" y="714493"/>
              <a:chExt cx="1257999" cy="1257999"/>
            </a:xfrm>
          </p:grpSpPr>
          <p:sp>
            <p:nvSpPr>
              <p:cNvPr id="260" name="Oval 259">
                <a:extLst>
                  <a:ext uri="{FF2B5EF4-FFF2-40B4-BE49-F238E27FC236}">
                    <a16:creationId xmlns:a16="http://schemas.microsoft.com/office/drawing/2014/main" id="{5452F5C8-83FD-56C9-D18F-E7DA1AC26899}"/>
                  </a:ext>
                </a:extLst>
              </p:cNvPr>
              <p:cNvSpPr/>
              <p:nvPr/>
            </p:nvSpPr>
            <p:spPr>
              <a:xfrm>
                <a:off x="-1755226" y="714493"/>
                <a:ext cx="1257999" cy="1257999"/>
              </a:xfrm>
              <a:prstGeom prst="ellipse">
                <a:avLst/>
              </a:pr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chemeClr val="accent1">
                      <a:alpha val="56000"/>
                    </a:schemeClr>
                  </a:gs>
                </a:gsLst>
                <a:lin ang="18900000" scaled="1"/>
              </a:gradFill>
              <a:ln w="9525" cap="flat">
                <a:gradFill>
                  <a:gsLst>
                    <a:gs pos="26000">
                      <a:srgbClr val="283676">
                        <a:alpha val="29804"/>
                      </a:srgbClr>
                    </a:gs>
                    <a:gs pos="76000">
                      <a:srgbClr val="FFFFFF">
                        <a:alpha val="60000"/>
                      </a:srgbClr>
                    </a:gs>
                  </a:gsLst>
                  <a:lin ang="2700000" scaled="1"/>
                </a:gradFill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1400">
                  <a:solidFill>
                    <a:schemeClr val="bg1"/>
                  </a:solidFill>
                </a:endParaRPr>
              </a:p>
            </p:txBody>
          </p:sp>
          <p:sp>
            <p:nvSpPr>
              <p:cNvPr id="261" name="Oval 260">
                <a:extLst>
                  <a:ext uri="{FF2B5EF4-FFF2-40B4-BE49-F238E27FC236}">
                    <a16:creationId xmlns:a16="http://schemas.microsoft.com/office/drawing/2014/main" id="{DB974DF4-F528-2936-4EDA-696A0AEEFF43}"/>
                  </a:ext>
                </a:extLst>
              </p:cNvPr>
              <p:cNvSpPr/>
              <p:nvPr/>
            </p:nvSpPr>
            <p:spPr>
              <a:xfrm>
                <a:off x="-1635961" y="833759"/>
                <a:ext cx="1019468" cy="1019467"/>
              </a:xfrm>
              <a:prstGeom prst="ellipse">
                <a:avLst/>
              </a:prstGeom>
              <a:solidFill>
                <a:srgbClr val="AAFFBC"/>
              </a:solidFill>
              <a:ln w="9525" cap="flat">
                <a:noFill/>
                <a:prstDash val="solid"/>
                <a:miter/>
              </a:ln>
              <a:effectLst>
                <a:outerShdw blurRad="50800" dist="152400" dir="5400000" sx="96000" sy="96000" algn="t" rotWithShape="0">
                  <a:prstClr val="black">
                    <a:alpha val="28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44450" h="12700" prst="coolSlant"/>
              </a:sp3d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1400" b="1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259" name="Graphic 258">
              <a:extLst>
                <a:ext uri="{FF2B5EF4-FFF2-40B4-BE49-F238E27FC236}">
                  <a16:creationId xmlns:a16="http://schemas.microsoft.com/office/drawing/2014/main" id="{98665AD2-7CF0-2DA0-3684-BF4D659E15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050729" y="3327769"/>
              <a:ext cx="309594" cy="361192"/>
            </a:xfrm>
            <a:prstGeom prst="rect">
              <a:avLst/>
            </a:prstGeom>
          </p:spPr>
        </p:pic>
      </p:grpSp>
      <p:grpSp>
        <p:nvGrpSpPr>
          <p:cNvPr id="262" name="Group 261">
            <a:extLst>
              <a:ext uri="{FF2B5EF4-FFF2-40B4-BE49-F238E27FC236}">
                <a16:creationId xmlns:a16="http://schemas.microsoft.com/office/drawing/2014/main" id="{55850547-E108-F5E8-5B27-13A562EBEA9E}"/>
              </a:ext>
            </a:extLst>
          </p:cNvPr>
          <p:cNvGrpSpPr/>
          <p:nvPr/>
        </p:nvGrpSpPr>
        <p:grpSpPr>
          <a:xfrm>
            <a:off x="4640710" y="3535847"/>
            <a:ext cx="832422" cy="832422"/>
            <a:chOff x="4640710" y="2023850"/>
            <a:chExt cx="832422" cy="832422"/>
          </a:xfrm>
        </p:grpSpPr>
        <p:grpSp>
          <p:nvGrpSpPr>
            <p:cNvPr id="263" name="Group 262">
              <a:extLst>
                <a:ext uri="{FF2B5EF4-FFF2-40B4-BE49-F238E27FC236}">
                  <a16:creationId xmlns:a16="http://schemas.microsoft.com/office/drawing/2014/main" id="{3EBC5650-01E6-DF52-724C-596A3C13EF72}"/>
                </a:ext>
              </a:extLst>
            </p:cNvPr>
            <p:cNvGrpSpPr/>
            <p:nvPr/>
          </p:nvGrpSpPr>
          <p:grpSpPr>
            <a:xfrm flipH="1">
              <a:off x="4640710" y="2023850"/>
              <a:ext cx="832422" cy="832422"/>
              <a:chOff x="-1755226" y="714493"/>
              <a:chExt cx="1257999" cy="1257999"/>
            </a:xfrm>
          </p:grpSpPr>
          <p:sp>
            <p:nvSpPr>
              <p:cNvPr id="265" name="Oval 264">
                <a:extLst>
                  <a:ext uri="{FF2B5EF4-FFF2-40B4-BE49-F238E27FC236}">
                    <a16:creationId xmlns:a16="http://schemas.microsoft.com/office/drawing/2014/main" id="{810A93C3-DE32-C91F-ABF1-26839AA1B174}"/>
                  </a:ext>
                </a:extLst>
              </p:cNvPr>
              <p:cNvSpPr/>
              <p:nvPr/>
            </p:nvSpPr>
            <p:spPr>
              <a:xfrm>
                <a:off x="-1755226" y="714493"/>
                <a:ext cx="1257999" cy="1257999"/>
              </a:xfrm>
              <a:prstGeom prst="ellipse">
                <a:avLst/>
              </a:pr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chemeClr val="accent1">
                      <a:alpha val="56000"/>
                    </a:schemeClr>
                  </a:gs>
                </a:gsLst>
                <a:lin ang="18900000" scaled="1"/>
              </a:gradFill>
              <a:ln w="9525" cap="flat">
                <a:gradFill>
                  <a:gsLst>
                    <a:gs pos="26000">
                      <a:srgbClr val="283676">
                        <a:alpha val="29804"/>
                      </a:srgbClr>
                    </a:gs>
                    <a:gs pos="76000">
                      <a:srgbClr val="FFFFFF">
                        <a:alpha val="60000"/>
                      </a:srgbClr>
                    </a:gs>
                  </a:gsLst>
                  <a:lin ang="2700000" scaled="1"/>
                </a:gradFill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1400">
                  <a:solidFill>
                    <a:schemeClr val="bg1"/>
                  </a:solidFill>
                </a:endParaRPr>
              </a:p>
            </p:txBody>
          </p:sp>
          <p:sp>
            <p:nvSpPr>
              <p:cNvPr id="266" name="Oval 265">
                <a:extLst>
                  <a:ext uri="{FF2B5EF4-FFF2-40B4-BE49-F238E27FC236}">
                    <a16:creationId xmlns:a16="http://schemas.microsoft.com/office/drawing/2014/main" id="{9E9159E7-6CF3-BBF1-1E6F-5F72122B0E09}"/>
                  </a:ext>
                </a:extLst>
              </p:cNvPr>
              <p:cNvSpPr/>
              <p:nvPr/>
            </p:nvSpPr>
            <p:spPr>
              <a:xfrm>
                <a:off x="-1635961" y="833759"/>
                <a:ext cx="1019468" cy="1019467"/>
              </a:xfrm>
              <a:prstGeom prst="ellipse">
                <a:avLst/>
              </a:prstGeom>
              <a:solidFill>
                <a:srgbClr val="AAFFBC"/>
              </a:solidFill>
              <a:ln w="9525" cap="flat">
                <a:noFill/>
                <a:prstDash val="solid"/>
                <a:miter/>
              </a:ln>
              <a:effectLst>
                <a:outerShdw blurRad="50800" dist="152400" dir="5400000" sx="96000" sy="96000" algn="t" rotWithShape="0">
                  <a:prstClr val="black">
                    <a:alpha val="28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44450" h="12700" prst="coolSlant"/>
              </a:sp3d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1400" b="1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264" name="Graphic 263">
              <a:extLst>
                <a:ext uri="{FF2B5EF4-FFF2-40B4-BE49-F238E27FC236}">
                  <a16:creationId xmlns:a16="http://schemas.microsoft.com/office/drawing/2014/main" id="{4082EB8B-37D0-D126-32F0-A4FD1545D3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08187" y="2291327"/>
              <a:ext cx="297469" cy="297469"/>
            </a:xfrm>
            <a:prstGeom prst="rect">
              <a:avLst/>
            </a:prstGeom>
          </p:spPr>
        </p:pic>
      </p:grpSp>
      <p:grpSp>
        <p:nvGrpSpPr>
          <p:cNvPr id="267" name="Group 266">
            <a:extLst>
              <a:ext uri="{FF2B5EF4-FFF2-40B4-BE49-F238E27FC236}">
                <a16:creationId xmlns:a16="http://schemas.microsoft.com/office/drawing/2014/main" id="{BBBEA859-20DD-7AD9-BB6E-426AD76BBB85}"/>
              </a:ext>
            </a:extLst>
          </p:cNvPr>
          <p:cNvGrpSpPr/>
          <p:nvPr/>
        </p:nvGrpSpPr>
        <p:grpSpPr>
          <a:xfrm>
            <a:off x="5458252" y="4189017"/>
            <a:ext cx="1290436" cy="1290431"/>
            <a:chOff x="5458252" y="2677020"/>
            <a:chExt cx="1290436" cy="1290431"/>
          </a:xfrm>
        </p:grpSpPr>
        <p:grpSp>
          <p:nvGrpSpPr>
            <p:cNvPr id="268" name="Group 267">
              <a:extLst>
                <a:ext uri="{FF2B5EF4-FFF2-40B4-BE49-F238E27FC236}">
                  <a16:creationId xmlns:a16="http://schemas.microsoft.com/office/drawing/2014/main" id="{F6D4FE8E-CB59-92B1-0527-CB202CD7ED88}"/>
                </a:ext>
              </a:extLst>
            </p:cNvPr>
            <p:cNvGrpSpPr/>
            <p:nvPr/>
          </p:nvGrpSpPr>
          <p:grpSpPr>
            <a:xfrm>
              <a:off x="5458252" y="2677020"/>
              <a:ext cx="1290436" cy="1290431"/>
              <a:chOff x="9591025" y="2246364"/>
              <a:chExt cx="1963906" cy="1963898"/>
            </a:xfrm>
          </p:grpSpPr>
          <p:sp>
            <p:nvSpPr>
              <p:cNvPr id="270" name="Graphic 2067">
                <a:extLst>
                  <a:ext uri="{FF2B5EF4-FFF2-40B4-BE49-F238E27FC236}">
                    <a16:creationId xmlns:a16="http://schemas.microsoft.com/office/drawing/2014/main" id="{FD8A001E-EC25-4F5C-6FD6-02BF0DC76400}"/>
                  </a:ext>
                </a:extLst>
              </p:cNvPr>
              <p:cNvSpPr/>
              <p:nvPr/>
            </p:nvSpPr>
            <p:spPr>
              <a:xfrm>
                <a:off x="9591025" y="2246364"/>
                <a:ext cx="1963906" cy="1963898"/>
              </a:xfrm>
              <a:prstGeom prst="roundRect">
                <a:avLst/>
              </a:prstGeom>
              <a:gradFill>
                <a:gsLst>
                  <a:gs pos="13000">
                    <a:srgbClr val="FFFFFF">
                      <a:alpha val="0"/>
                    </a:srgbClr>
                  </a:gs>
                  <a:gs pos="42000">
                    <a:srgbClr val="FFFFFF">
                      <a:alpha val="8627"/>
                    </a:srgbClr>
                  </a:gs>
                  <a:gs pos="70000">
                    <a:srgbClr val="FFFFFF">
                      <a:alpha val="20000"/>
                    </a:srgbClr>
                  </a:gs>
                </a:gsLst>
                <a:lin ang="0" scaled="1"/>
              </a:gradFill>
              <a:ln w="2107" cap="flat">
                <a:gradFill>
                  <a:gsLst>
                    <a:gs pos="26000">
                      <a:srgbClr val="283676">
                        <a:alpha val="29804"/>
                      </a:srgbClr>
                    </a:gs>
                    <a:gs pos="76000">
                      <a:srgbClr val="FFFFFF">
                        <a:alpha val="60000"/>
                      </a:srgbClr>
                    </a:gs>
                  </a:gsLst>
                  <a:lin ang="0" scaled="1"/>
                </a:gra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71" name="Oval 2068">
                <a:extLst>
                  <a:ext uri="{FF2B5EF4-FFF2-40B4-BE49-F238E27FC236}">
                    <a16:creationId xmlns:a16="http://schemas.microsoft.com/office/drawing/2014/main" id="{F35D4907-84E9-089B-5BF6-DA14E775F6C5}"/>
                  </a:ext>
                </a:extLst>
              </p:cNvPr>
              <p:cNvSpPr/>
              <p:nvPr/>
            </p:nvSpPr>
            <p:spPr>
              <a:xfrm>
                <a:off x="9718182" y="2373520"/>
                <a:ext cx="1708550" cy="1708543"/>
              </a:xfrm>
              <a:prstGeom prst="roundRect">
                <a:avLst/>
              </a:prstGeom>
              <a:solidFill>
                <a:schemeClr val="bg2"/>
              </a:solidFill>
              <a:ln w="9525" cap="flat">
                <a:noFill/>
                <a:prstDash val="solid"/>
                <a:miter/>
              </a:ln>
              <a:effectLst>
                <a:outerShdw blurRad="50800" dist="393700" dir="5400000" sx="96000" sy="96000" algn="t" rotWithShape="0">
                  <a:prstClr val="black">
                    <a:alpha val="28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44450" h="12700" prst="coolSlant"/>
              </a:sp3d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"/>
                  <a:ea typeface="+mn-ea"/>
                  <a:cs typeface="+mn-cs"/>
                </a:endParaRPr>
              </a:p>
            </p:txBody>
          </p:sp>
        </p:grpSp>
        <p:pic>
          <p:nvPicPr>
            <p:cNvPr id="269" name="Graphic 268">
              <a:extLst>
                <a:ext uri="{FF2B5EF4-FFF2-40B4-BE49-F238E27FC236}">
                  <a16:creationId xmlns:a16="http://schemas.microsoft.com/office/drawing/2014/main" id="{30AFE90E-B45C-5A01-AA4C-21EEB5EB0F6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836770" y="3055535"/>
              <a:ext cx="533400" cy="533400"/>
            </a:xfrm>
            <a:prstGeom prst="rect">
              <a:avLst/>
            </a:prstGeom>
          </p:spPr>
        </p:pic>
      </p:grpSp>
      <p:grpSp>
        <p:nvGrpSpPr>
          <p:cNvPr id="272" name="Group 271">
            <a:extLst>
              <a:ext uri="{FF2B5EF4-FFF2-40B4-BE49-F238E27FC236}">
                <a16:creationId xmlns:a16="http://schemas.microsoft.com/office/drawing/2014/main" id="{E534BB2E-45C4-2553-6E07-22A55AE36D68}"/>
              </a:ext>
            </a:extLst>
          </p:cNvPr>
          <p:cNvGrpSpPr/>
          <p:nvPr/>
        </p:nvGrpSpPr>
        <p:grpSpPr>
          <a:xfrm>
            <a:off x="3535741" y="4710704"/>
            <a:ext cx="832422" cy="832422"/>
            <a:chOff x="3535741" y="3198707"/>
            <a:chExt cx="832422" cy="832422"/>
          </a:xfrm>
        </p:grpSpPr>
        <p:grpSp>
          <p:nvGrpSpPr>
            <p:cNvPr id="273" name="Group 272">
              <a:extLst>
                <a:ext uri="{FF2B5EF4-FFF2-40B4-BE49-F238E27FC236}">
                  <a16:creationId xmlns:a16="http://schemas.microsoft.com/office/drawing/2014/main" id="{1AA722D9-C13F-A2F5-6B07-6035CB17E321}"/>
                </a:ext>
              </a:extLst>
            </p:cNvPr>
            <p:cNvGrpSpPr/>
            <p:nvPr/>
          </p:nvGrpSpPr>
          <p:grpSpPr>
            <a:xfrm flipH="1">
              <a:off x="3535741" y="3198707"/>
              <a:ext cx="832422" cy="832422"/>
              <a:chOff x="-1755226" y="714493"/>
              <a:chExt cx="1257999" cy="1257999"/>
            </a:xfrm>
          </p:grpSpPr>
          <p:sp>
            <p:nvSpPr>
              <p:cNvPr id="275" name="Oval 274">
                <a:extLst>
                  <a:ext uri="{FF2B5EF4-FFF2-40B4-BE49-F238E27FC236}">
                    <a16:creationId xmlns:a16="http://schemas.microsoft.com/office/drawing/2014/main" id="{416E42D1-C1AE-3FA4-5D96-0918AB56DD09}"/>
                  </a:ext>
                </a:extLst>
              </p:cNvPr>
              <p:cNvSpPr/>
              <p:nvPr/>
            </p:nvSpPr>
            <p:spPr>
              <a:xfrm>
                <a:off x="-1755226" y="714493"/>
                <a:ext cx="1257999" cy="1257999"/>
              </a:xfrm>
              <a:prstGeom prst="ellipse">
                <a:avLst/>
              </a:pr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chemeClr val="accent1">
                      <a:alpha val="56000"/>
                    </a:schemeClr>
                  </a:gs>
                </a:gsLst>
                <a:lin ang="18900000" scaled="1"/>
              </a:gradFill>
              <a:ln w="9525" cap="flat">
                <a:gradFill>
                  <a:gsLst>
                    <a:gs pos="26000">
                      <a:srgbClr val="283676">
                        <a:alpha val="29804"/>
                      </a:srgbClr>
                    </a:gs>
                    <a:gs pos="76000">
                      <a:srgbClr val="FFFFFF">
                        <a:alpha val="60000"/>
                      </a:srgbClr>
                    </a:gs>
                  </a:gsLst>
                  <a:lin ang="2700000" scaled="1"/>
                </a:gradFill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1400">
                  <a:solidFill>
                    <a:schemeClr val="bg1"/>
                  </a:solidFill>
                </a:endParaRPr>
              </a:p>
            </p:txBody>
          </p:sp>
          <p:sp>
            <p:nvSpPr>
              <p:cNvPr id="276" name="Oval 275">
                <a:extLst>
                  <a:ext uri="{FF2B5EF4-FFF2-40B4-BE49-F238E27FC236}">
                    <a16:creationId xmlns:a16="http://schemas.microsoft.com/office/drawing/2014/main" id="{DFCD6C3A-EA45-6B40-F65A-DB66A16544CB}"/>
                  </a:ext>
                </a:extLst>
              </p:cNvPr>
              <p:cNvSpPr/>
              <p:nvPr/>
            </p:nvSpPr>
            <p:spPr>
              <a:xfrm>
                <a:off x="-1635961" y="833759"/>
                <a:ext cx="1019468" cy="1019467"/>
              </a:xfrm>
              <a:prstGeom prst="ellipse">
                <a:avLst/>
              </a:prstGeom>
              <a:solidFill>
                <a:srgbClr val="AAFFBC"/>
              </a:solidFill>
              <a:ln w="9525" cap="flat">
                <a:noFill/>
                <a:prstDash val="solid"/>
                <a:miter/>
              </a:ln>
              <a:effectLst>
                <a:outerShdw blurRad="50800" dist="152400" dir="5400000" sx="96000" sy="96000" algn="t" rotWithShape="0">
                  <a:prstClr val="black">
                    <a:alpha val="28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44450" h="12700" prst="coolSlant"/>
              </a:sp3d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1400" b="1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274" name="Graphic 273">
              <a:extLst>
                <a:ext uri="{FF2B5EF4-FFF2-40B4-BE49-F238E27FC236}">
                  <a16:creationId xmlns:a16="http://schemas.microsoft.com/office/drawing/2014/main" id="{84CFE43E-A7A3-57DC-E709-4FC8A7DBEF3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784256" y="3485921"/>
              <a:ext cx="335392" cy="257994"/>
            </a:xfrm>
            <a:prstGeom prst="rect">
              <a:avLst/>
            </a:prstGeom>
          </p:spPr>
        </p:pic>
      </p:grpSp>
      <p:grpSp>
        <p:nvGrpSpPr>
          <p:cNvPr id="277" name="Group 276">
            <a:extLst>
              <a:ext uri="{FF2B5EF4-FFF2-40B4-BE49-F238E27FC236}">
                <a16:creationId xmlns:a16="http://schemas.microsoft.com/office/drawing/2014/main" id="{FE3BBFF1-3FCE-13FD-B368-16632EEC0A01}"/>
              </a:ext>
            </a:extLst>
          </p:cNvPr>
          <p:cNvGrpSpPr/>
          <p:nvPr/>
        </p:nvGrpSpPr>
        <p:grpSpPr>
          <a:xfrm>
            <a:off x="7231295" y="5447358"/>
            <a:ext cx="832422" cy="832422"/>
            <a:chOff x="7231295" y="3935361"/>
            <a:chExt cx="832422" cy="832422"/>
          </a:xfrm>
        </p:grpSpPr>
        <p:grpSp>
          <p:nvGrpSpPr>
            <p:cNvPr id="278" name="Group 277">
              <a:extLst>
                <a:ext uri="{FF2B5EF4-FFF2-40B4-BE49-F238E27FC236}">
                  <a16:creationId xmlns:a16="http://schemas.microsoft.com/office/drawing/2014/main" id="{65F9A3C3-1B17-1403-D6D4-C4682E387814}"/>
                </a:ext>
              </a:extLst>
            </p:cNvPr>
            <p:cNvGrpSpPr/>
            <p:nvPr/>
          </p:nvGrpSpPr>
          <p:grpSpPr>
            <a:xfrm flipH="1">
              <a:off x="7231295" y="3935361"/>
              <a:ext cx="832422" cy="832422"/>
              <a:chOff x="-1755226" y="714493"/>
              <a:chExt cx="1257999" cy="1257999"/>
            </a:xfrm>
          </p:grpSpPr>
          <p:sp>
            <p:nvSpPr>
              <p:cNvPr id="280" name="Oval 279">
                <a:extLst>
                  <a:ext uri="{FF2B5EF4-FFF2-40B4-BE49-F238E27FC236}">
                    <a16:creationId xmlns:a16="http://schemas.microsoft.com/office/drawing/2014/main" id="{773EBB44-2AA2-F106-961C-AE4A3401AADA}"/>
                  </a:ext>
                </a:extLst>
              </p:cNvPr>
              <p:cNvSpPr/>
              <p:nvPr/>
            </p:nvSpPr>
            <p:spPr>
              <a:xfrm>
                <a:off x="-1755226" y="714493"/>
                <a:ext cx="1257999" cy="1257999"/>
              </a:xfrm>
              <a:prstGeom prst="ellipse">
                <a:avLst/>
              </a:pr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chemeClr val="accent1">
                      <a:alpha val="56000"/>
                    </a:schemeClr>
                  </a:gs>
                </a:gsLst>
                <a:lin ang="18900000" scaled="1"/>
              </a:gradFill>
              <a:ln w="9525" cap="flat">
                <a:gradFill>
                  <a:gsLst>
                    <a:gs pos="26000">
                      <a:srgbClr val="283676">
                        <a:alpha val="29804"/>
                      </a:srgbClr>
                    </a:gs>
                    <a:gs pos="76000">
                      <a:srgbClr val="FFFFFF">
                        <a:alpha val="60000"/>
                      </a:srgbClr>
                    </a:gs>
                  </a:gsLst>
                  <a:lin ang="2700000" scaled="1"/>
                </a:gradFill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1400">
                  <a:solidFill>
                    <a:schemeClr val="bg1"/>
                  </a:solidFill>
                </a:endParaRPr>
              </a:p>
            </p:txBody>
          </p:sp>
          <p:sp>
            <p:nvSpPr>
              <p:cNvPr id="281" name="Oval 280">
                <a:extLst>
                  <a:ext uri="{FF2B5EF4-FFF2-40B4-BE49-F238E27FC236}">
                    <a16:creationId xmlns:a16="http://schemas.microsoft.com/office/drawing/2014/main" id="{01987944-BD14-63C9-7E3A-ED3586ECBC86}"/>
                  </a:ext>
                </a:extLst>
              </p:cNvPr>
              <p:cNvSpPr/>
              <p:nvPr/>
            </p:nvSpPr>
            <p:spPr>
              <a:xfrm>
                <a:off x="-1635961" y="833759"/>
                <a:ext cx="1019468" cy="1019467"/>
              </a:xfrm>
              <a:prstGeom prst="ellipse">
                <a:avLst/>
              </a:prstGeom>
              <a:solidFill>
                <a:srgbClr val="AAFFBC"/>
              </a:solidFill>
              <a:ln w="9525" cap="flat">
                <a:noFill/>
                <a:prstDash val="solid"/>
                <a:miter/>
              </a:ln>
              <a:effectLst>
                <a:outerShdw blurRad="50800" dist="152400" dir="5400000" sx="96000" sy="96000" algn="t" rotWithShape="0">
                  <a:prstClr val="black">
                    <a:alpha val="28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44450" h="12700" prst="coolSlant"/>
              </a:sp3d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1400" b="1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279" name="Graphic 278">
              <a:extLst>
                <a:ext uri="{FF2B5EF4-FFF2-40B4-BE49-F238E27FC236}">
                  <a16:creationId xmlns:a16="http://schemas.microsoft.com/office/drawing/2014/main" id="{E65E9309-4A19-58A0-965D-5B23E418CB9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7521733" y="4216125"/>
              <a:ext cx="251546" cy="270894"/>
            </a:xfrm>
            <a:prstGeom prst="rect">
              <a:avLst/>
            </a:prstGeom>
          </p:spPr>
        </p:pic>
      </p:grpSp>
      <p:grpSp>
        <p:nvGrpSpPr>
          <p:cNvPr id="282" name="Group 281">
            <a:extLst>
              <a:ext uri="{FF2B5EF4-FFF2-40B4-BE49-F238E27FC236}">
                <a16:creationId xmlns:a16="http://schemas.microsoft.com/office/drawing/2014/main" id="{D3DD11FA-2592-CC3D-5EAB-7A6C42AA214E}"/>
              </a:ext>
            </a:extLst>
          </p:cNvPr>
          <p:cNvGrpSpPr/>
          <p:nvPr/>
        </p:nvGrpSpPr>
        <p:grpSpPr>
          <a:xfrm>
            <a:off x="6995730" y="3657294"/>
            <a:ext cx="832422" cy="832422"/>
            <a:chOff x="6995730" y="2145297"/>
            <a:chExt cx="832422" cy="832422"/>
          </a:xfrm>
        </p:grpSpPr>
        <p:grpSp>
          <p:nvGrpSpPr>
            <p:cNvPr id="283" name="Group 282">
              <a:extLst>
                <a:ext uri="{FF2B5EF4-FFF2-40B4-BE49-F238E27FC236}">
                  <a16:creationId xmlns:a16="http://schemas.microsoft.com/office/drawing/2014/main" id="{6AFEB340-0048-1913-EF42-B6E8A8619B77}"/>
                </a:ext>
              </a:extLst>
            </p:cNvPr>
            <p:cNvGrpSpPr/>
            <p:nvPr/>
          </p:nvGrpSpPr>
          <p:grpSpPr>
            <a:xfrm flipH="1">
              <a:off x="6995730" y="2145297"/>
              <a:ext cx="832422" cy="832422"/>
              <a:chOff x="-1755226" y="714493"/>
              <a:chExt cx="1257999" cy="1257999"/>
            </a:xfrm>
          </p:grpSpPr>
          <p:sp>
            <p:nvSpPr>
              <p:cNvPr id="285" name="Oval 284">
                <a:extLst>
                  <a:ext uri="{FF2B5EF4-FFF2-40B4-BE49-F238E27FC236}">
                    <a16:creationId xmlns:a16="http://schemas.microsoft.com/office/drawing/2014/main" id="{EC0C64BE-01DB-5BA3-95E9-6B6A4E6463BB}"/>
                  </a:ext>
                </a:extLst>
              </p:cNvPr>
              <p:cNvSpPr/>
              <p:nvPr/>
            </p:nvSpPr>
            <p:spPr>
              <a:xfrm>
                <a:off x="-1755226" y="714493"/>
                <a:ext cx="1257999" cy="1257999"/>
              </a:xfrm>
              <a:prstGeom prst="ellipse">
                <a:avLst/>
              </a:pr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chemeClr val="accent1">
                      <a:alpha val="56000"/>
                    </a:schemeClr>
                  </a:gs>
                </a:gsLst>
                <a:lin ang="18900000" scaled="1"/>
              </a:gradFill>
              <a:ln w="9525" cap="flat">
                <a:gradFill>
                  <a:gsLst>
                    <a:gs pos="26000">
                      <a:srgbClr val="283676">
                        <a:alpha val="29804"/>
                      </a:srgbClr>
                    </a:gs>
                    <a:gs pos="76000">
                      <a:srgbClr val="FFFFFF">
                        <a:alpha val="60000"/>
                      </a:srgbClr>
                    </a:gs>
                  </a:gsLst>
                  <a:lin ang="2700000" scaled="1"/>
                </a:gradFill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1400">
                  <a:solidFill>
                    <a:schemeClr val="bg1"/>
                  </a:solidFill>
                </a:endParaRPr>
              </a:p>
            </p:txBody>
          </p:sp>
          <p:sp>
            <p:nvSpPr>
              <p:cNvPr id="286" name="Oval 285">
                <a:extLst>
                  <a:ext uri="{FF2B5EF4-FFF2-40B4-BE49-F238E27FC236}">
                    <a16:creationId xmlns:a16="http://schemas.microsoft.com/office/drawing/2014/main" id="{E8F82A25-DAA9-7CA6-2622-32CF5A25EC7A}"/>
                  </a:ext>
                </a:extLst>
              </p:cNvPr>
              <p:cNvSpPr/>
              <p:nvPr/>
            </p:nvSpPr>
            <p:spPr>
              <a:xfrm>
                <a:off x="-1635961" y="833759"/>
                <a:ext cx="1019468" cy="1019467"/>
              </a:xfrm>
              <a:prstGeom prst="ellipse">
                <a:avLst/>
              </a:prstGeom>
              <a:solidFill>
                <a:srgbClr val="AAFFBC"/>
              </a:solidFill>
              <a:ln w="9525" cap="flat">
                <a:noFill/>
                <a:prstDash val="solid"/>
                <a:miter/>
              </a:ln>
              <a:effectLst>
                <a:outerShdw blurRad="50800" dist="152400" dir="5400000" sx="96000" sy="96000" algn="t" rotWithShape="0">
                  <a:prstClr val="black">
                    <a:alpha val="28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44450" h="12700" prst="coolSlant"/>
              </a:sp3d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1400" b="1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284" name="Graphic 283">
              <a:extLst>
                <a:ext uri="{FF2B5EF4-FFF2-40B4-BE49-F238E27FC236}">
                  <a16:creationId xmlns:a16="http://schemas.microsoft.com/office/drawing/2014/main" id="{9DD12C2A-645A-1A0C-478A-C1DC632ECB4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7270044" y="2393812"/>
              <a:ext cx="283794" cy="335392"/>
            </a:xfrm>
            <a:prstGeom prst="rect">
              <a:avLst/>
            </a:prstGeom>
          </p:spPr>
        </p:pic>
      </p:grpSp>
      <p:grpSp>
        <p:nvGrpSpPr>
          <p:cNvPr id="287" name="Group 286">
            <a:extLst>
              <a:ext uri="{FF2B5EF4-FFF2-40B4-BE49-F238E27FC236}">
                <a16:creationId xmlns:a16="http://schemas.microsoft.com/office/drawing/2014/main" id="{A4522AC5-891D-9CE4-DAEA-C38537B09A4C}"/>
              </a:ext>
            </a:extLst>
          </p:cNvPr>
          <p:cNvGrpSpPr/>
          <p:nvPr/>
        </p:nvGrpSpPr>
        <p:grpSpPr>
          <a:xfrm>
            <a:off x="8438442" y="4425219"/>
            <a:ext cx="832422" cy="832422"/>
            <a:chOff x="8438442" y="2913222"/>
            <a:chExt cx="832422" cy="832422"/>
          </a:xfrm>
        </p:grpSpPr>
        <p:grpSp>
          <p:nvGrpSpPr>
            <p:cNvPr id="288" name="Group 287">
              <a:extLst>
                <a:ext uri="{FF2B5EF4-FFF2-40B4-BE49-F238E27FC236}">
                  <a16:creationId xmlns:a16="http://schemas.microsoft.com/office/drawing/2014/main" id="{30A2ADE3-1E5B-2AE0-9174-819A503C01E0}"/>
                </a:ext>
              </a:extLst>
            </p:cNvPr>
            <p:cNvGrpSpPr/>
            <p:nvPr/>
          </p:nvGrpSpPr>
          <p:grpSpPr>
            <a:xfrm flipH="1">
              <a:off x="8438442" y="2913222"/>
              <a:ext cx="832422" cy="832422"/>
              <a:chOff x="-1755226" y="714493"/>
              <a:chExt cx="1257999" cy="1257999"/>
            </a:xfrm>
          </p:grpSpPr>
          <p:sp>
            <p:nvSpPr>
              <p:cNvPr id="290" name="Oval 289">
                <a:extLst>
                  <a:ext uri="{FF2B5EF4-FFF2-40B4-BE49-F238E27FC236}">
                    <a16:creationId xmlns:a16="http://schemas.microsoft.com/office/drawing/2014/main" id="{395BD8CC-A666-A1F6-C639-5808FB9B5396}"/>
                  </a:ext>
                </a:extLst>
              </p:cNvPr>
              <p:cNvSpPr/>
              <p:nvPr/>
            </p:nvSpPr>
            <p:spPr>
              <a:xfrm>
                <a:off x="-1755226" y="714493"/>
                <a:ext cx="1257999" cy="1257999"/>
              </a:xfrm>
              <a:prstGeom prst="ellipse">
                <a:avLst/>
              </a:pr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chemeClr val="accent1">
                      <a:alpha val="56000"/>
                    </a:schemeClr>
                  </a:gs>
                </a:gsLst>
                <a:lin ang="18900000" scaled="1"/>
              </a:gradFill>
              <a:ln w="9525" cap="flat">
                <a:gradFill>
                  <a:gsLst>
                    <a:gs pos="26000">
                      <a:srgbClr val="283676">
                        <a:alpha val="29804"/>
                      </a:srgbClr>
                    </a:gs>
                    <a:gs pos="76000">
                      <a:srgbClr val="FFFFFF">
                        <a:alpha val="60000"/>
                      </a:srgbClr>
                    </a:gs>
                  </a:gsLst>
                  <a:lin ang="2700000" scaled="1"/>
                </a:gradFill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1400">
                  <a:solidFill>
                    <a:schemeClr val="bg1"/>
                  </a:solidFill>
                </a:endParaRPr>
              </a:p>
            </p:txBody>
          </p:sp>
          <p:sp>
            <p:nvSpPr>
              <p:cNvPr id="291" name="Oval 290">
                <a:extLst>
                  <a:ext uri="{FF2B5EF4-FFF2-40B4-BE49-F238E27FC236}">
                    <a16:creationId xmlns:a16="http://schemas.microsoft.com/office/drawing/2014/main" id="{C350C2F0-32ED-6BE7-7687-B2CA34FB72D1}"/>
                  </a:ext>
                </a:extLst>
              </p:cNvPr>
              <p:cNvSpPr/>
              <p:nvPr/>
            </p:nvSpPr>
            <p:spPr>
              <a:xfrm>
                <a:off x="-1635961" y="833759"/>
                <a:ext cx="1019468" cy="1019467"/>
              </a:xfrm>
              <a:prstGeom prst="ellipse">
                <a:avLst/>
              </a:prstGeom>
              <a:solidFill>
                <a:srgbClr val="AAFFBC"/>
              </a:solidFill>
              <a:ln w="9525" cap="flat">
                <a:noFill/>
                <a:prstDash val="solid"/>
                <a:miter/>
              </a:ln>
              <a:effectLst>
                <a:outerShdw blurRad="50800" dist="152400" dir="5400000" sx="96000" sy="96000" algn="t" rotWithShape="0">
                  <a:prstClr val="black">
                    <a:alpha val="28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44450" h="12700" prst="coolSlant"/>
              </a:sp3d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1400" b="1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289" name="Graphic 288">
              <a:extLst>
                <a:ext uri="{FF2B5EF4-FFF2-40B4-BE49-F238E27FC236}">
                  <a16:creationId xmlns:a16="http://schemas.microsoft.com/office/drawing/2014/main" id="{4F576EA5-CE61-3C37-0BFC-E66C67BBBF0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8693407" y="3184312"/>
              <a:ext cx="322492" cy="290242"/>
            </a:xfrm>
            <a:prstGeom prst="rect">
              <a:avLst/>
            </a:prstGeom>
          </p:spPr>
        </p:pic>
      </p:grpSp>
      <p:sp>
        <p:nvSpPr>
          <p:cNvPr id="5" name="Rounded Rectangle 5">
            <a:extLst>
              <a:ext uri="{FF2B5EF4-FFF2-40B4-BE49-F238E27FC236}">
                <a16:creationId xmlns:a16="http://schemas.microsoft.com/office/drawing/2014/main" id="{D26F3BBF-4145-B506-8D62-6EC1BA775F64}"/>
              </a:ext>
            </a:extLst>
          </p:cNvPr>
          <p:cNvSpPr/>
          <p:nvPr/>
        </p:nvSpPr>
        <p:spPr>
          <a:xfrm>
            <a:off x="313031" y="958585"/>
            <a:ext cx="2711693" cy="1609905"/>
          </a:xfrm>
          <a:custGeom>
            <a:avLst>
              <a:gd name="f0" fmla="val 74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0FF0A0"/>
          </a:solidFill>
          <a:ln w="9525" cap="flat">
            <a:noFill/>
            <a:prstDash val="solid"/>
            <a:miter/>
          </a:ln>
          <a:effectLst>
            <a:outerShdw blurRad="50800" dist="393700" dir="5400000" sx="96000" sy="96000" algn="t" rotWithShape="0">
              <a:prstClr val="black">
                <a:alpha val="28000"/>
              </a:prstClr>
            </a:outerShdw>
          </a:effectLst>
          <a:scene3d>
            <a:camera prst="orthographicFront"/>
            <a:lightRig rig="threePt" dir="t"/>
          </a:scene3d>
          <a:sp3d>
            <a:bevelT w="44450" h="12700" prst="coolSlant"/>
          </a:sp3d>
        </p:spPr>
        <p:txBody>
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300"/>
              </a:spcAft>
            </a:pPr>
            <a:r>
              <a:rPr lang="en-GB" sz="1600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Predictive Tools</a:t>
            </a:r>
          </a:p>
          <a:p>
            <a:pPr algn="ctr">
              <a:spcAft>
                <a:spcPts val="300"/>
              </a:spcAft>
            </a:pPr>
            <a:r>
              <a:rPr lang="en-GB" sz="14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AI/ML for anticipating future threats and vulnerabilities.</a:t>
            </a:r>
            <a:endParaRPr lang="en-US" sz="14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97076C1-6981-69E9-1C37-37B5E6478C9A}"/>
              </a:ext>
            </a:extLst>
          </p:cNvPr>
          <p:cNvSpPr/>
          <p:nvPr/>
        </p:nvSpPr>
        <p:spPr>
          <a:xfrm>
            <a:off x="3264446" y="958585"/>
            <a:ext cx="2711693" cy="1609905"/>
          </a:xfrm>
          <a:custGeom>
            <a:avLst>
              <a:gd name="f0" fmla="val 74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88FFA0"/>
          </a:solidFill>
          <a:ln w="9525" cap="flat">
            <a:noFill/>
            <a:prstDash val="solid"/>
            <a:miter/>
          </a:ln>
          <a:effectLst>
            <a:outerShdw blurRad="50800" dist="393700" dir="5400000" sx="96000" sy="96000" algn="t" rotWithShape="0">
              <a:prstClr val="black">
                <a:alpha val="28000"/>
              </a:prstClr>
            </a:outerShdw>
          </a:effectLst>
          <a:scene3d>
            <a:camera prst="orthographicFront"/>
            <a:lightRig rig="threePt" dir="t"/>
          </a:scene3d>
          <a:sp3d>
            <a:bevelT w="44450" h="12700" prst="coolSlant"/>
          </a:sp3d>
        </p:spPr>
        <p:txBody>
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300"/>
              </a:spcAft>
            </a:pPr>
            <a:r>
              <a:rPr lang="en-GB" sz="1600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Proactive </a:t>
            </a:r>
            <a:r>
              <a:rPr lang="en-GB" sz="1600" b="1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Defense</a:t>
            </a:r>
            <a:r>
              <a:rPr lang="en-GB" sz="1600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Strategies</a:t>
            </a:r>
          </a:p>
          <a:p>
            <a:pPr algn="ctr">
              <a:spcAft>
                <a:spcPts val="300"/>
              </a:spcAft>
            </a:pPr>
            <a:r>
              <a:rPr lang="en-GB" sz="14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Moving from reactive to proactive cybersecurity models</a:t>
            </a:r>
            <a:r>
              <a:rPr lang="en-GB" sz="1400" kern="1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US" sz="1400" kern="100" dirty="0">
              <a:solidFill>
                <a:schemeClr val="bg1"/>
              </a:solidFill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5">
            <a:extLst>
              <a:ext uri="{FF2B5EF4-FFF2-40B4-BE49-F238E27FC236}">
                <a16:creationId xmlns:a16="http://schemas.microsoft.com/office/drawing/2014/main" id="{A43F1077-09B8-E348-EA33-55FA726B8C90}"/>
              </a:ext>
            </a:extLst>
          </p:cNvPr>
          <p:cNvSpPr/>
          <p:nvPr/>
        </p:nvSpPr>
        <p:spPr>
          <a:xfrm>
            <a:off x="6215861" y="958585"/>
            <a:ext cx="2711693" cy="1609905"/>
          </a:xfrm>
          <a:custGeom>
            <a:avLst>
              <a:gd name="f0" fmla="val 74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18958B"/>
          </a:solidFill>
          <a:ln w="9525" cap="flat">
            <a:noFill/>
            <a:prstDash val="solid"/>
            <a:miter/>
          </a:ln>
          <a:effectLst>
            <a:outerShdw blurRad="50800" dist="393700" dir="5400000" sx="96000" sy="96000" algn="t" rotWithShape="0">
              <a:prstClr val="black">
                <a:alpha val="28000"/>
              </a:prstClr>
            </a:outerShdw>
          </a:effectLst>
          <a:scene3d>
            <a:camera prst="orthographicFront"/>
            <a:lightRig rig="threePt" dir="t"/>
          </a:scene3d>
          <a:sp3d>
            <a:bevelT w="44450" h="12700" prst="coolSlant"/>
          </a:sp3d>
        </p:spPr>
        <p:txBody>
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300"/>
              </a:spcAft>
            </a:pPr>
            <a:r>
              <a:rPr lang="en-GB" sz="1600" b="1" kern="1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Real-Time Threat Intelligence Sharing</a:t>
            </a:r>
          </a:p>
          <a:p>
            <a:pPr algn="ctr">
              <a:spcAft>
                <a:spcPts val="300"/>
              </a:spcAft>
            </a:pPr>
            <a:r>
              <a:rPr lang="en-GB" sz="1400" kern="1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Collaborative </a:t>
            </a:r>
            <a:r>
              <a:rPr lang="en-GB" sz="1400" kern="100" dirty="0" err="1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defense</a:t>
            </a:r>
            <a:r>
              <a:rPr lang="en-GB" sz="1400" kern="1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efforts among businesses and governments.</a:t>
            </a:r>
            <a:endParaRPr lang="en-US" sz="1400" kern="100" dirty="0">
              <a:solidFill>
                <a:schemeClr val="bg1"/>
              </a:solidFill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FEC44E86-7D47-B21C-9337-2175C5FAF995}"/>
              </a:ext>
            </a:extLst>
          </p:cNvPr>
          <p:cNvSpPr/>
          <p:nvPr/>
        </p:nvSpPr>
        <p:spPr>
          <a:xfrm>
            <a:off x="9167276" y="958585"/>
            <a:ext cx="2711693" cy="1609905"/>
          </a:xfrm>
          <a:custGeom>
            <a:avLst>
              <a:gd name="f0" fmla="val 74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237072"/>
          </a:solidFill>
          <a:ln w="9525" cap="flat">
            <a:noFill/>
            <a:prstDash val="solid"/>
            <a:miter/>
          </a:ln>
          <a:effectLst>
            <a:outerShdw blurRad="50800" dist="393700" dir="5400000" sx="96000" sy="96000" algn="t" rotWithShape="0">
              <a:prstClr val="black">
                <a:alpha val="28000"/>
              </a:prstClr>
            </a:outerShdw>
          </a:effectLst>
          <a:scene3d>
            <a:camera prst="orthographicFront"/>
            <a:lightRig rig="threePt" dir="t"/>
          </a:scene3d>
          <a:sp3d>
            <a:bevelT w="44450" h="12700" prst="coolSlant"/>
          </a:sp3d>
        </p:spPr>
        <p:txBody>
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300"/>
              </a:spcAft>
            </a:pPr>
            <a:r>
              <a:rPr lang="en-GB" sz="1600" b="1" kern="10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Next-Gen Security Tech</a:t>
            </a:r>
          </a:p>
          <a:p>
            <a:pPr algn="ctr">
              <a:spcAft>
                <a:spcPts val="300"/>
              </a:spcAft>
            </a:pPr>
            <a:r>
              <a:rPr lang="en-GB" sz="1400" kern="10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Quantum computing and blockchain in cybersecurity.</a:t>
            </a:r>
          </a:p>
        </p:txBody>
      </p:sp>
    </p:spTree>
    <p:extLst>
      <p:ext uri="{BB962C8B-B14F-4D97-AF65-F5344CB8AC3E}">
        <p14:creationId xmlns:p14="http://schemas.microsoft.com/office/powerpoint/2010/main" val="2930935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74E88F-8794-4BEF-BC53-0FAC299D81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171CD-9925-1D31-2E72-870743ED8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j-ea"/>
                <a:cs typeface="+mj-cs"/>
              </a:rPr>
              <a:t>The Role of AI in Cybersecurity</a:t>
            </a:r>
            <a:b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j-ea"/>
                <a:cs typeface="+mj-cs"/>
              </a:rPr>
            </a:b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j-ea"/>
                <a:cs typeface="+mj-cs"/>
              </a:rPr>
              <a:t>How AI is Transforming Cybersecurity</a:t>
            </a:r>
            <a:endParaRPr lang="en-GB" b="1" dirty="0"/>
          </a:p>
        </p:txBody>
      </p:sp>
      <p:sp>
        <p:nvSpPr>
          <p:cNvPr id="5" name="Rounded Rectangle 5">
            <a:extLst>
              <a:ext uri="{FF2B5EF4-FFF2-40B4-BE49-F238E27FC236}">
                <a16:creationId xmlns:a16="http://schemas.microsoft.com/office/drawing/2014/main" id="{3661AF8B-C653-0B5B-229A-7B5F1ED6541D}"/>
              </a:ext>
            </a:extLst>
          </p:cNvPr>
          <p:cNvSpPr/>
          <p:nvPr/>
        </p:nvSpPr>
        <p:spPr>
          <a:xfrm>
            <a:off x="168862" y="894340"/>
            <a:ext cx="2711693" cy="1318028"/>
          </a:xfrm>
          <a:custGeom>
            <a:avLst>
              <a:gd name="f0" fmla="val 74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0FF0A0"/>
          </a:solidFill>
          <a:ln w="9525" cap="flat">
            <a:noFill/>
            <a:prstDash val="solid"/>
            <a:miter/>
          </a:ln>
          <a:effectLst>
            <a:outerShdw blurRad="50800" dist="393700" dir="5400000" sx="96000" sy="96000" algn="t" rotWithShape="0">
              <a:prstClr val="black">
                <a:alpha val="28000"/>
              </a:prstClr>
            </a:outerShdw>
          </a:effectLst>
          <a:scene3d>
            <a:camera prst="orthographicFront"/>
            <a:lightRig rig="threePt" dir="t"/>
          </a:scene3d>
          <a:sp3d>
            <a:bevelT w="44450" h="12700" prst="coolSlant"/>
          </a:sp3d>
        </p:spPr>
        <p:txBody>
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300"/>
              </a:spcAft>
            </a:pPr>
            <a:r>
              <a:rPr lang="en-GB" sz="1600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Threat Detection &amp; Response</a:t>
            </a:r>
          </a:p>
          <a:p>
            <a:pPr algn="ctr">
              <a:spcAft>
                <a:spcPts val="300"/>
              </a:spcAft>
            </a:pPr>
            <a:r>
              <a:rPr lang="en-GB" sz="14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AI for anomaly detection, pattern recognition, and behaviour analysis.</a:t>
            </a:r>
            <a:endParaRPr lang="en-US" sz="14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1DB5651F-BE5D-5204-4A35-0BF722EBDB8C}"/>
              </a:ext>
            </a:extLst>
          </p:cNvPr>
          <p:cNvSpPr/>
          <p:nvPr/>
        </p:nvSpPr>
        <p:spPr>
          <a:xfrm>
            <a:off x="3120277" y="894340"/>
            <a:ext cx="2711693" cy="1318028"/>
          </a:xfrm>
          <a:custGeom>
            <a:avLst>
              <a:gd name="f0" fmla="val 74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88FFA0"/>
          </a:solidFill>
          <a:ln w="9525" cap="flat">
            <a:noFill/>
            <a:prstDash val="solid"/>
            <a:miter/>
          </a:ln>
          <a:effectLst>
            <a:outerShdw blurRad="50800" dist="393700" dir="5400000" sx="96000" sy="96000" algn="t" rotWithShape="0">
              <a:prstClr val="black">
                <a:alpha val="28000"/>
              </a:prstClr>
            </a:outerShdw>
          </a:effectLst>
          <a:scene3d>
            <a:camera prst="orthographicFront"/>
            <a:lightRig rig="threePt" dir="t"/>
          </a:scene3d>
          <a:sp3d>
            <a:bevelT w="44450" h="12700" prst="coolSlant"/>
          </a:sp3d>
        </p:spPr>
        <p:txBody>
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300"/>
              </a:spcAft>
            </a:pPr>
            <a:r>
              <a:rPr lang="en-GB" sz="1600" b="1" kern="10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Automated </a:t>
            </a:r>
            <a:r>
              <a:rPr lang="en-GB" sz="1600" b="1" kern="10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Defense</a:t>
            </a:r>
            <a:endParaRPr lang="en-GB" sz="1600" b="1" kern="10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300"/>
              </a:spcAft>
            </a:pPr>
            <a:r>
              <a:rPr lang="en-GB" sz="1400" kern="10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AI-driven response systems to mitigate threats in real-time.</a:t>
            </a:r>
            <a:endParaRPr lang="en-US" sz="1400" kern="10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5">
            <a:extLst>
              <a:ext uri="{FF2B5EF4-FFF2-40B4-BE49-F238E27FC236}">
                <a16:creationId xmlns:a16="http://schemas.microsoft.com/office/drawing/2014/main" id="{63879EAA-4F06-C9B9-BC64-1BF5B8C6FF7E}"/>
              </a:ext>
            </a:extLst>
          </p:cNvPr>
          <p:cNvSpPr/>
          <p:nvPr/>
        </p:nvSpPr>
        <p:spPr>
          <a:xfrm>
            <a:off x="6071692" y="867337"/>
            <a:ext cx="2711693" cy="1318028"/>
          </a:xfrm>
          <a:custGeom>
            <a:avLst>
              <a:gd name="f0" fmla="val 74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18958B"/>
          </a:solidFill>
          <a:ln w="9525" cap="flat">
            <a:noFill/>
            <a:prstDash val="solid"/>
            <a:miter/>
          </a:ln>
          <a:effectLst>
            <a:outerShdw blurRad="50800" dist="393700" dir="5400000" sx="96000" sy="96000" algn="t" rotWithShape="0">
              <a:prstClr val="black">
                <a:alpha val="28000"/>
              </a:prstClr>
            </a:outerShdw>
          </a:effectLst>
          <a:scene3d>
            <a:camera prst="orthographicFront"/>
            <a:lightRig rig="threePt" dir="t"/>
          </a:scene3d>
          <a:sp3d>
            <a:bevelT w="44450" h="12700" prst="coolSlant"/>
          </a:sp3d>
        </p:spPr>
        <p:txBody>
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300"/>
              </a:spcAft>
            </a:pPr>
            <a:r>
              <a:rPr lang="en-GB" sz="1600" b="1" kern="10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Risk Assessment</a:t>
            </a:r>
          </a:p>
          <a:p>
            <a:pPr algn="ctr">
              <a:spcAft>
                <a:spcPts val="300"/>
              </a:spcAft>
            </a:pPr>
            <a:r>
              <a:rPr lang="en-GB" sz="1400" kern="10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AI tools that predict and evaluate risk with high accuracy.</a:t>
            </a:r>
            <a:endParaRPr lang="en-US" sz="1400" kern="100">
              <a:solidFill>
                <a:schemeClr val="bg1"/>
              </a:solidFill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0B1C4010-30FC-62C0-5E16-C8EE3F036862}"/>
              </a:ext>
            </a:extLst>
          </p:cNvPr>
          <p:cNvSpPr/>
          <p:nvPr/>
        </p:nvSpPr>
        <p:spPr>
          <a:xfrm>
            <a:off x="9023107" y="894340"/>
            <a:ext cx="2711693" cy="1318028"/>
          </a:xfrm>
          <a:custGeom>
            <a:avLst>
              <a:gd name="f0" fmla="val 74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237072"/>
          </a:solidFill>
          <a:ln w="9525" cap="flat">
            <a:noFill/>
            <a:prstDash val="solid"/>
            <a:miter/>
          </a:ln>
          <a:effectLst>
            <a:outerShdw blurRad="50800" dist="393700" dir="5400000" sx="96000" sy="96000" algn="t" rotWithShape="0">
              <a:prstClr val="black">
                <a:alpha val="28000"/>
              </a:prstClr>
            </a:outerShdw>
          </a:effectLst>
          <a:scene3d>
            <a:camera prst="orthographicFront"/>
            <a:lightRig rig="threePt" dir="t"/>
          </a:scene3d>
          <a:sp3d>
            <a:bevelT w="44450" h="12700" prst="coolSlant"/>
          </a:sp3d>
        </p:spPr>
        <p:txBody>
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300"/>
              </a:spcAft>
            </a:pPr>
            <a:r>
              <a:rPr lang="en-GB" sz="1600" b="1" kern="10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Incident Response</a:t>
            </a:r>
          </a:p>
          <a:p>
            <a:pPr algn="ctr">
              <a:spcAft>
                <a:spcPts val="300"/>
              </a:spcAft>
            </a:pPr>
            <a:r>
              <a:rPr lang="en-GB" sz="1400" kern="10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AI-powered incident analysis to reduce response time.</a:t>
            </a:r>
            <a:endParaRPr lang="en-US" sz="1400" kern="100">
              <a:solidFill>
                <a:schemeClr val="bg1"/>
              </a:solidFill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4" name="Picture 103">
            <a:extLst>
              <a:ext uri="{FF2B5EF4-FFF2-40B4-BE49-F238E27FC236}">
                <a16:creationId xmlns:a16="http://schemas.microsoft.com/office/drawing/2014/main" id="{462619B7-16CA-25E0-1237-5AB365495B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9511" y="2185365"/>
            <a:ext cx="7204362" cy="4116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684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74E88F-8794-4BEF-BC53-0FAC299D81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171CD-9925-1D31-2E72-870743ED8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Our CSOC Solution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DEADCC6-6B7A-E31D-F0B6-027C9927153C}"/>
              </a:ext>
            </a:extLst>
          </p:cNvPr>
          <p:cNvGrpSpPr/>
          <p:nvPr/>
        </p:nvGrpSpPr>
        <p:grpSpPr>
          <a:xfrm>
            <a:off x="34939" y="1022843"/>
            <a:ext cx="12011742" cy="5048348"/>
            <a:chOff x="34939" y="1022843"/>
            <a:chExt cx="12011742" cy="5048348"/>
          </a:xfrm>
        </p:grpSpPr>
        <p:sp>
          <p:nvSpPr>
            <p:cNvPr id="34" name="Main Text Box">
              <a:extLst>
                <a:ext uri="{FF2B5EF4-FFF2-40B4-BE49-F238E27FC236}">
                  <a16:creationId xmlns:a16="http://schemas.microsoft.com/office/drawing/2014/main" id="{194B1393-090B-7D66-4FFE-AB23F9318D06}"/>
                </a:ext>
              </a:extLst>
            </p:cNvPr>
            <p:cNvSpPr/>
            <p:nvPr/>
          </p:nvSpPr>
          <p:spPr>
            <a:xfrm>
              <a:off x="34939" y="1022843"/>
              <a:ext cx="5128348" cy="5048347"/>
            </a:xfrm>
            <a:prstGeom prst="roundRect">
              <a:avLst>
                <a:gd name="adj" fmla="val 1976"/>
              </a:avLst>
            </a:prstGeom>
            <a:solidFill>
              <a:srgbClr val="06EA26">
                <a:lumMod val="20000"/>
                <a:lumOff val="80000"/>
              </a:srgbClr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lIns="180000" tIns="180000" rIns="180000" bIns="18000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1" i="0" u="none" strike="noStrike" kern="0" cap="none" spc="0" normalizeH="0" baseline="0" noProof="0">
                <a:ln>
                  <a:noFill/>
                </a:ln>
                <a:solidFill>
                  <a:srgbClr val="1A1C2B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i="0" u="none" strike="noStrike" kern="0" cap="none" spc="0" normalizeH="0" baseline="0" noProof="0">
                <a:ln>
                  <a:noFill/>
                </a:ln>
                <a:solidFill>
                  <a:srgbClr val="1A1C2B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endParaRPr>
            </a:p>
          </p:txBody>
        </p:sp>
        <p:sp>
          <p:nvSpPr>
            <p:cNvPr id="35" name="Main Text Box">
              <a:extLst>
                <a:ext uri="{FF2B5EF4-FFF2-40B4-BE49-F238E27FC236}">
                  <a16:creationId xmlns:a16="http://schemas.microsoft.com/office/drawing/2014/main" id="{93B3EF88-000A-7344-E9DC-2DED13154B45}"/>
                </a:ext>
              </a:extLst>
            </p:cNvPr>
            <p:cNvSpPr/>
            <p:nvPr/>
          </p:nvSpPr>
          <p:spPr>
            <a:xfrm>
              <a:off x="5251319" y="1022844"/>
              <a:ext cx="6739135" cy="2482357"/>
            </a:xfrm>
            <a:prstGeom prst="roundRect">
              <a:avLst>
                <a:gd name="adj" fmla="val 2726"/>
              </a:avLst>
            </a:prstGeom>
            <a:solidFill>
              <a:srgbClr val="9FFFB0"/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lIns="180000" tIns="180000" rIns="180000" bIns="18000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0" cap="none" spc="0" normalizeH="0" baseline="0" noProof="0">
                  <a:ln>
                    <a:noFill/>
                  </a:ln>
                  <a:solidFill>
                    <a:srgbClr val="1A1C2B"/>
                  </a:solidFill>
                  <a:effectLst/>
                  <a:uLnTx/>
                  <a:uFillTx/>
                  <a:latin typeface="Helvetica" pitchFamily="2" charset="0"/>
                  <a:ea typeface="+mn-ea"/>
                  <a:cs typeface="+mn-cs"/>
                </a:rPr>
                <a:t>Add-ons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i="0" u="none" strike="noStrike" kern="0" cap="none" spc="0" normalizeH="0" baseline="0" noProof="0">
                <a:ln>
                  <a:noFill/>
                </a:ln>
                <a:solidFill>
                  <a:srgbClr val="1A1C2B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endParaRPr>
            </a:p>
          </p:txBody>
        </p:sp>
        <p:sp>
          <p:nvSpPr>
            <p:cNvPr id="36" name="Main Text Box">
              <a:extLst>
                <a:ext uri="{FF2B5EF4-FFF2-40B4-BE49-F238E27FC236}">
                  <a16:creationId xmlns:a16="http://schemas.microsoft.com/office/drawing/2014/main" id="{8355550A-F8BE-5672-1184-5E91D4B14B45}"/>
                </a:ext>
              </a:extLst>
            </p:cNvPr>
            <p:cNvSpPr/>
            <p:nvPr/>
          </p:nvSpPr>
          <p:spPr>
            <a:xfrm>
              <a:off x="5251319" y="3617836"/>
              <a:ext cx="6739135" cy="2453355"/>
            </a:xfrm>
            <a:prstGeom prst="roundRect">
              <a:avLst>
                <a:gd name="adj" fmla="val 3284"/>
              </a:avLst>
            </a:prstGeom>
            <a:solidFill>
              <a:srgbClr val="07C7AD"/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lIns="180000" tIns="180000" rIns="180000" bIns="18000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Our solution offers secure long-term log retention for the duration of the active subscription, supported by a predictive cost model, with no hidden costs:</a:t>
              </a: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TT Aleck Sans"/>
                <a:ea typeface="+mn-ea"/>
                <a:cs typeface="+mn-cs"/>
              </a:endParaRPr>
            </a:p>
          </p:txBody>
        </p:sp>
        <p:sp>
          <p:nvSpPr>
            <p:cNvPr id="37" name="Free-form: Shape 9">
              <a:extLst>
                <a:ext uri="{FF2B5EF4-FFF2-40B4-BE49-F238E27FC236}">
                  <a16:creationId xmlns:a16="http://schemas.microsoft.com/office/drawing/2014/main" id="{7ED65EC7-7CAB-8EAD-9F5E-12E6C5C15E01}"/>
                </a:ext>
              </a:extLst>
            </p:cNvPr>
            <p:cNvSpPr/>
            <p:nvPr/>
          </p:nvSpPr>
          <p:spPr>
            <a:xfrm>
              <a:off x="220466" y="1160718"/>
              <a:ext cx="4757297" cy="784839"/>
            </a:xfrm>
            <a:custGeom>
              <a:avLst/>
              <a:gdLst>
                <a:gd name="connsiteX0" fmla="*/ 0 w 4050149"/>
                <a:gd name="connsiteY0" fmla="*/ 85486 h 854863"/>
                <a:gd name="connsiteX1" fmla="*/ 85486 w 4050149"/>
                <a:gd name="connsiteY1" fmla="*/ 0 h 854863"/>
                <a:gd name="connsiteX2" fmla="*/ 3964663 w 4050149"/>
                <a:gd name="connsiteY2" fmla="*/ 0 h 854863"/>
                <a:gd name="connsiteX3" fmla="*/ 4050149 w 4050149"/>
                <a:gd name="connsiteY3" fmla="*/ 85486 h 854863"/>
                <a:gd name="connsiteX4" fmla="*/ 4050149 w 4050149"/>
                <a:gd name="connsiteY4" fmla="*/ 769377 h 854863"/>
                <a:gd name="connsiteX5" fmla="*/ 3964663 w 4050149"/>
                <a:gd name="connsiteY5" fmla="*/ 854863 h 854863"/>
                <a:gd name="connsiteX6" fmla="*/ 85486 w 4050149"/>
                <a:gd name="connsiteY6" fmla="*/ 854863 h 854863"/>
                <a:gd name="connsiteX7" fmla="*/ 0 w 4050149"/>
                <a:gd name="connsiteY7" fmla="*/ 769377 h 854863"/>
                <a:gd name="connsiteX8" fmla="*/ 0 w 4050149"/>
                <a:gd name="connsiteY8" fmla="*/ 85486 h 854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50149" h="854863">
                  <a:moveTo>
                    <a:pt x="0" y="85486"/>
                  </a:moveTo>
                  <a:cubicBezTo>
                    <a:pt x="0" y="38273"/>
                    <a:pt x="38273" y="0"/>
                    <a:pt x="85486" y="0"/>
                  </a:cubicBezTo>
                  <a:lnTo>
                    <a:pt x="3964663" y="0"/>
                  </a:lnTo>
                  <a:cubicBezTo>
                    <a:pt x="4011876" y="0"/>
                    <a:pt x="4050149" y="38273"/>
                    <a:pt x="4050149" y="85486"/>
                  </a:cubicBezTo>
                  <a:lnTo>
                    <a:pt x="4050149" y="769377"/>
                  </a:lnTo>
                  <a:cubicBezTo>
                    <a:pt x="4050149" y="816590"/>
                    <a:pt x="4011876" y="854863"/>
                    <a:pt x="3964663" y="854863"/>
                  </a:cubicBezTo>
                  <a:lnTo>
                    <a:pt x="85486" y="854863"/>
                  </a:lnTo>
                  <a:cubicBezTo>
                    <a:pt x="38273" y="854863"/>
                    <a:pt x="0" y="816590"/>
                    <a:pt x="0" y="769377"/>
                  </a:cubicBezTo>
                  <a:lnTo>
                    <a:pt x="0" y="85486"/>
                  </a:lnTo>
                  <a:close/>
                </a:path>
              </a:pathLst>
            </a:custGeom>
            <a:solidFill>
              <a:srgbClr val="00FF2D">
                <a:lumMod val="20000"/>
                <a:lumOff val="8000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txBody>
            <a:bodyPr spcFirstLastPara="0" vert="horz" wrap="square" lIns="65679" tIns="55519" rIns="65679" bIns="55519" numCol="1" spcCol="1270" anchor="ctr" anchorCtr="0">
              <a:noAutofit/>
            </a:bodyPr>
            <a:lstStyle/>
            <a:p>
              <a:pPr marL="0" marR="0" lvl="0" indent="0" algn="ctr" defTabSz="711182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1A1C2B"/>
                  </a:solidFill>
                  <a:effectLst/>
                  <a:uLnTx/>
                  <a:uFillTx/>
                  <a:latin typeface="Helvetica" panose="020B0604020202020204" pitchFamily="34" charset="0"/>
                  <a:ea typeface="+mn-ea"/>
                  <a:cs typeface="Helvetica" panose="020B0604020202020204" pitchFamily="34" charset="0"/>
                </a:rPr>
                <a:t>SIEM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1A1C2B"/>
                  </a:solidFill>
                  <a:effectLst/>
                  <a:uLnTx/>
                  <a:uFillTx/>
                  <a:latin typeface="Helvetica" panose="020B0604020202020204" pitchFamily="34" charset="0"/>
                  <a:ea typeface="+mn-ea"/>
                  <a:cs typeface="Helvetica" panose="020B0604020202020204" pitchFamily="34" charset="0"/>
                </a:rPr>
                <a:t>: A Unified Security Management (USM) Platform that provides visibility of events across the customer’s network, devices in the cloud, on premise and in remote locations.</a:t>
              </a:r>
            </a:p>
          </p:txBody>
        </p:sp>
        <p:sp>
          <p:nvSpPr>
            <p:cNvPr id="38" name="Free-form: Shape 35">
              <a:extLst>
                <a:ext uri="{FF2B5EF4-FFF2-40B4-BE49-F238E27FC236}">
                  <a16:creationId xmlns:a16="http://schemas.microsoft.com/office/drawing/2014/main" id="{26D91E9E-25C7-2690-B364-C27B22192390}"/>
                </a:ext>
              </a:extLst>
            </p:cNvPr>
            <p:cNvSpPr/>
            <p:nvPr/>
          </p:nvSpPr>
          <p:spPr>
            <a:xfrm>
              <a:off x="220466" y="2161568"/>
              <a:ext cx="4757297" cy="608681"/>
            </a:xfrm>
            <a:custGeom>
              <a:avLst/>
              <a:gdLst>
                <a:gd name="connsiteX0" fmla="*/ 0 w 4050149"/>
                <a:gd name="connsiteY0" fmla="*/ 85486 h 854863"/>
                <a:gd name="connsiteX1" fmla="*/ 85486 w 4050149"/>
                <a:gd name="connsiteY1" fmla="*/ 0 h 854863"/>
                <a:gd name="connsiteX2" fmla="*/ 3964663 w 4050149"/>
                <a:gd name="connsiteY2" fmla="*/ 0 h 854863"/>
                <a:gd name="connsiteX3" fmla="*/ 4050149 w 4050149"/>
                <a:gd name="connsiteY3" fmla="*/ 85486 h 854863"/>
                <a:gd name="connsiteX4" fmla="*/ 4050149 w 4050149"/>
                <a:gd name="connsiteY4" fmla="*/ 769377 h 854863"/>
                <a:gd name="connsiteX5" fmla="*/ 3964663 w 4050149"/>
                <a:gd name="connsiteY5" fmla="*/ 854863 h 854863"/>
                <a:gd name="connsiteX6" fmla="*/ 85486 w 4050149"/>
                <a:gd name="connsiteY6" fmla="*/ 854863 h 854863"/>
                <a:gd name="connsiteX7" fmla="*/ 0 w 4050149"/>
                <a:gd name="connsiteY7" fmla="*/ 769377 h 854863"/>
                <a:gd name="connsiteX8" fmla="*/ 0 w 4050149"/>
                <a:gd name="connsiteY8" fmla="*/ 85486 h 854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50149" h="854863">
                  <a:moveTo>
                    <a:pt x="0" y="85486"/>
                  </a:moveTo>
                  <a:cubicBezTo>
                    <a:pt x="0" y="38273"/>
                    <a:pt x="38273" y="0"/>
                    <a:pt x="85486" y="0"/>
                  </a:cubicBezTo>
                  <a:lnTo>
                    <a:pt x="3964663" y="0"/>
                  </a:lnTo>
                  <a:cubicBezTo>
                    <a:pt x="4011876" y="0"/>
                    <a:pt x="4050149" y="38273"/>
                    <a:pt x="4050149" y="85486"/>
                  </a:cubicBezTo>
                  <a:lnTo>
                    <a:pt x="4050149" y="769377"/>
                  </a:lnTo>
                  <a:cubicBezTo>
                    <a:pt x="4050149" y="816590"/>
                    <a:pt x="4011876" y="854863"/>
                    <a:pt x="3964663" y="854863"/>
                  </a:cubicBezTo>
                  <a:lnTo>
                    <a:pt x="85486" y="854863"/>
                  </a:lnTo>
                  <a:cubicBezTo>
                    <a:pt x="38273" y="854863"/>
                    <a:pt x="0" y="816590"/>
                    <a:pt x="0" y="769377"/>
                  </a:cubicBezTo>
                  <a:lnTo>
                    <a:pt x="0" y="85486"/>
                  </a:lnTo>
                  <a:close/>
                </a:path>
              </a:pathLst>
            </a:custGeom>
            <a:solidFill>
              <a:srgbClr val="06EA26">
                <a:lumMod val="40000"/>
                <a:lumOff val="6000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txBody>
            <a:bodyPr spcFirstLastPara="0" vert="horz" wrap="square" lIns="65679" tIns="55519" rIns="65679" bIns="55519" numCol="1" spcCol="1270" anchor="ctr" anchorCtr="0">
              <a:noAutofit/>
            </a:bodyPr>
            <a:lstStyle/>
            <a:p>
              <a:pPr marL="0" marR="0" lvl="0" indent="0" algn="ctr" defTabSz="711182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1A1C2B"/>
                  </a:solidFill>
                  <a:effectLst/>
                  <a:uLnTx/>
                  <a:uFillTx/>
                  <a:latin typeface="Helvetica" panose="020B0604020202020204" pitchFamily="34" charset="0"/>
                  <a:ea typeface="+mn-ea"/>
                  <a:cs typeface="Helvetica" panose="020B0604020202020204" pitchFamily="34" charset="0"/>
                </a:rPr>
                <a:t>Threat Intelligence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1A1C2B"/>
                  </a:solidFill>
                  <a:effectLst/>
                  <a:uLnTx/>
                  <a:uFillTx/>
                  <a:latin typeface="Helvetica" panose="020B0604020202020204" pitchFamily="34" charset="0"/>
                  <a:ea typeface="+mn-ea"/>
                  <a:cs typeface="Helvetica" panose="020B0604020202020204" pitchFamily="34" charset="0"/>
                </a:rPr>
                <a:t>:  Leveraging AI and Threat Intelligence to stay on top of evolving and emerging threats.</a:t>
              </a:r>
            </a:p>
          </p:txBody>
        </p:sp>
        <p:sp>
          <p:nvSpPr>
            <p:cNvPr id="39" name="Free-form: Shape 10">
              <a:extLst>
                <a:ext uri="{FF2B5EF4-FFF2-40B4-BE49-F238E27FC236}">
                  <a16:creationId xmlns:a16="http://schemas.microsoft.com/office/drawing/2014/main" id="{6BE4433B-B0C5-7386-1492-4E2B14097ED1}"/>
                </a:ext>
              </a:extLst>
            </p:cNvPr>
            <p:cNvSpPr/>
            <p:nvPr/>
          </p:nvSpPr>
          <p:spPr>
            <a:xfrm>
              <a:off x="220466" y="2982301"/>
              <a:ext cx="4757297" cy="914385"/>
            </a:xfrm>
            <a:custGeom>
              <a:avLst/>
              <a:gdLst>
                <a:gd name="connsiteX0" fmla="*/ 0 w 4050149"/>
                <a:gd name="connsiteY0" fmla="*/ 85486 h 854863"/>
                <a:gd name="connsiteX1" fmla="*/ 85486 w 4050149"/>
                <a:gd name="connsiteY1" fmla="*/ 0 h 854863"/>
                <a:gd name="connsiteX2" fmla="*/ 3964663 w 4050149"/>
                <a:gd name="connsiteY2" fmla="*/ 0 h 854863"/>
                <a:gd name="connsiteX3" fmla="*/ 4050149 w 4050149"/>
                <a:gd name="connsiteY3" fmla="*/ 85486 h 854863"/>
                <a:gd name="connsiteX4" fmla="*/ 4050149 w 4050149"/>
                <a:gd name="connsiteY4" fmla="*/ 769377 h 854863"/>
                <a:gd name="connsiteX5" fmla="*/ 3964663 w 4050149"/>
                <a:gd name="connsiteY5" fmla="*/ 854863 h 854863"/>
                <a:gd name="connsiteX6" fmla="*/ 85486 w 4050149"/>
                <a:gd name="connsiteY6" fmla="*/ 854863 h 854863"/>
                <a:gd name="connsiteX7" fmla="*/ 0 w 4050149"/>
                <a:gd name="connsiteY7" fmla="*/ 769377 h 854863"/>
                <a:gd name="connsiteX8" fmla="*/ 0 w 4050149"/>
                <a:gd name="connsiteY8" fmla="*/ 85486 h 854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50149" h="854863">
                  <a:moveTo>
                    <a:pt x="0" y="85486"/>
                  </a:moveTo>
                  <a:cubicBezTo>
                    <a:pt x="0" y="38273"/>
                    <a:pt x="38273" y="0"/>
                    <a:pt x="85486" y="0"/>
                  </a:cubicBezTo>
                  <a:lnTo>
                    <a:pt x="3964663" y="0"/>
                  </a:lnTo>
                  <a:cubicBezTo>
                    <a:pt x="4011876" y="0"/>
                    <a:pt x="4050149" y="38273"/>
                    <a:pt x="4050149" y="85486"/>
                  </a:cubicBezTo>
                  <a:lnTo>
                    <a:pt x="4050149" y="769377"/>
                  </a:lnTo>
                  <a:cubicBezTo>
                    <a:pt x="4050149" y="816590"/>
                    <a:pt x="4011876" y="854863"/>
                    <a:pt x="3964663" y="854863"/>
                  </a:cubicBezTo>
                  <a:lnTo>
                    <a:pt x="85486" y="854863"/>
                  </a:lnTo>
                  <a:cubicBezTo>
                    <a:pt x="38273" y="854863"/>
                    <a:pt x="0" y="816590"/>
                    <a:pt x="0" y="769377"/>
                  </a:cubicBezTo>
                  <a:lnTo>
                    <a:pt x="0" y="85486"/>
                  </a:lnTo>
                  <a:close/>
                </a:path>
              </a:pathLst>
            </a:custGeom>
            <a:solidFill>
              <a:srgbClr val="06EA26">
                <a:lumMod val="60000"/>
                <a:lumOff val="4000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txBody>
            <a:bodyPr spcFirstLastPara="0" vert="horz" wrap="square" lIns="65679" tIns="55519" rIns="65679" bIns="55519" numCol="1" spcCol="1270" anchor="ctr" anchorCtr="0">
              <a:noAutofit/>
            </a:bodyPr>
            <a:lstStyle/>
            <a:p>
              <a:pPr marL="0" marR="0" lvl="0" indent="0" algn="ctr" defTabSz="711182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1A1C2B"/>
                  </a:solidFill>
                  <a:effectLst/>
                  <a:uLnTx/>
                  <a:uFillTx/>
                  <a:latin typeface="Helvetica" panose="020B0604020202020204" pitchFamily="34" charset="0"/>
                  <a:ea typeface="+mn-ea"/>
                  <a:cs typeface="Helvetica" panose="020B0604020202020204" pitchFamily="34" charset="0"/>
                </a:rPr>
                <a:t>Threat Detection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1A1C2B"/>
                  </a:solidFill>
                  <a:effectLst/>
                  <a:uLnTx/>
                  <a:uFillTx/>
                  <a:latin typeface="Helvetica" panose="020B0604020202020204" pitchFamily="34" charset="0"/>
                  <a:ea typeface="+mn-ea"/>
                  <a:cs typeface="Helvetica" panose="020B0604020202020204" pitchFamily="34" charset="0"/>
                </a:rPr>
                <a:t>: Proactive monitoring of the Customer’s estate on a 24x7x365 basis. Incidents are reported on a RAG priority basis and further intelligence is provided in order to support remediation.</a:t>
              </a:r>
            </a:p>
          </p:txBody>
        </p:sp>
        <p:sp>
          <p:nvSpPr>
            <p:cNvPr id="40" name="Free-form: Shape 15">
              <a:extLst>
                <a:ext uri="{FF2B5EF4-FFF2-40B4-BE49-F238E27FC236}">
                  <a16:creationId xmlns:a16="http://schemas.microsoft.com/office/drawing/2014/main" id="{747A5EB3-E6C4-CFD9-E07B-375B7035C7C1}"/>
                </a:ext>
              </a:extLst>
            </p:cNvPr>
            <p:cNvSpPr/>
            <p:nvPr/>
          </p:nvSpPr>
          <p:spPr>
            <a:xfrm>
              <a:off x="201550" y="4108737"/>
              <a:ext cx="4757297" cy="770507"/>
            </a:xfrm>
            <a:custGeom>
              <a:avLst/>
              <a:gdLst>
                <a:gd name="connsiteX0" fmla="*/ 0 w 4050149"/>
                <a:gd name="connsiteY0" fmla="*/ 85486 h 854863"/>
                <a:gd name="connsiteX1" fmla="*/ 85486 w 4050149"/>
                <a:gd name="connsiteY1" fmla="*/ 0 h 854863"/>
                <a:gd name="connsiteX2" fmla="*/ 3964663 w 4050149"/>
                <a:gd name="connsiteY2" fmla="*/ 0 h 854863"/>
                <a:gd name="connsiteX3" fmla="*/ 4050149 w 4050149"/>
                <a:gd name="connsiteY3" fmla="*/ 85486 h 854863"/>
                <a:gd name="connsiteX4" fmla="*/ 4050149 w 4050149"/>
                <a:gd name="connsiteY4" fmla="*/ 769377 h 854863"/>
                <a:gd name="connsiteX5" fmla="*/ 3964663 w 4050149"/>
                <a:gd name="connsiteY5" fmla="*/ 854863 h 854863"/>
                <a:gd name="connsiteX6" fmla="*/ 85486 w 4050149"/>
                <a:gd name="connsiteY6" fmla="*/ 854863 h 854863"/>
                <a:gd name="connsiteX7" fmla="*/ 0 w 4050149"/>
                <a:gd name="connsiteY7" fmla="*/ 769377 h 854863"/>
                <a:gd name="connsiteX8" fmla="*/ 0 w 4050149"/>
                <a:gd name="connsiteY8" fmla="*/ 85486 h 854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50149" h="854863">
                  <a:moveTo>
                    <a:pt x="0" y="85486"/>
                  </a:moveTo>
                  <a:cubicBezTo>
                    <a:pt x="0" y="38273"/>
                    <a:pt x="38273" y="0"/>
                    <a:pt x="85486" y="0"/>
                  </a:cubicBezTo>
                  <a:lnTo>
                    <a:pt x="3964663" y="0"/>
                  </a:lnTo>
                  <a:cubicBezTo>
                    <a:pt x="4011876" y="0"/>
                    <a:pt x="4050149" y="38273"/>
                    <a:pt x="4050149" y="85486"/>
                  </a:cubicBezTo>
                  <a:lnTo>
                    <a:pt x="4050149" y="769377"/>
                  </a:lnTo>
                  <a:cubicBezTo>
                    <a:pt x="4050149" y="816590"/>
                    <a:pt x="4011876" y="854863"/>
                    <a:pt x="3964663" y="854863"/>
                  </a:cubicBezTo>
                  <a:lnTo>
                    <a:pt x="85486" y="854863"/>
                  </a:lnTo>
                  <a:cubicBezTo>
                    <a:pt x="38273" y="854863"/>
                    <a:pt x="0" y="816590"/>
                    <a:pt x="0" y="769377"/>
                  </a:cubicBezTo>
                  <a:lnTo>
                    <a:pt x="0" y="85486"/>
                  </a:lnTo>
                  <a:close/>
                </a:path>
              </a:pathLst>
            </a:custGeom>
            <a:solidFill>
              <a:srgbClr val="07C7AD"/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txBody>
            <a:bodyPr spcFirstLastPara="0" vert="horz" wrap="square" lIns="65679" tIns="55519" rIns="65679" bIns="55519" numCol="1" spcCol="1270" anchor="ctr" anchorCtr="0">
              <a:noAutofit/>
            </a:bodyPr>
            <a:lstStyle/>
            <a:p>
              <a:pPr marL="0" marR="0" lvl="0" indent="0" algn="ctr" defTabSz="711182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1A1C2B"/>
                  </a:solidFill>
                  <a:effectLst/>
                  <a:uLnTx/>
                  <a:uFillTx/>
                  <a:latin typeface="Helvetica" panose="020B0604020202020204" pitchFamily="34" charset="0"/>
                  <a:ea typeface="+mn-ea"/>
                  <a:cs typeface="Helvetica" panose="020B0604020202020204" pitchFamily="34" charset="0"/>
                </a:rPr>
                <a:t>Internal Vulnerability Monitoring 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1A1C2B"/>
                  </a:solidFill>
                  <a:effectLst/>
                  <a:uLnTx/>
                  <a:uFillTx/>
                  <a:latin typeface="Helvetica" panose="020B0604020202020204" pitchFamily="34" charset="0"/>
                  <a:ea typeface="+mn-ea"/>
                  <a:cs typeface="Helvetica" panose="020B0604020202020204" pitchFamily="34" charset="0"/>
                </a:rPr>
                <a:t>: Vulnerability scans of the Customer’s estate are performed once a month, with recommendations in remedial actions.</a:t>
              </a:r>
            </a:p>
          </p:txBody>
        </p:sp>
        <p:sp>
          <p:nvSpPr>
            <p:cNvPr id="41" name="Free-form: Shape 16">
              <a:extLst>
                <a:ext uri="{FF2B5EF4-FFF2-40B4-BE49-F238E27FC236}">
                  <a16:creationId xmlns:a16="http://schemas.microsoft.com/office/drawing/2014/main" id="{1C40C0B2-5B1B-D0C7-2252-4AF05690C055}"/>
                </a:ext>
              </a:extLst>
            </p:cNvPr>
            <p:cNvSpPr/>
            <p:nvPr/>
          </p:nvSpPr>
          <p:spPr>
            <a:xfrm>
              <a:off x="220466" y="5091295"/>
              <a:ext cx="4757297" cy="855648"/>
            </a:xfrm>
            <a:custGeom>
              <a:avLst/>
              <a:gdLst>
                <a:gd name="connsiteX0" fmla="*/ 0 w 4050149"/>
                <a:gd name="connsiteY0" fmla="*/ 85486 h 854863"/>
                <a:gd name="connsiteX1" fmla="*/ 85486 w 4050149"/>
                <a:gd name="connsiteY1" fmla="*/ 0 h 854863"/>
                <a:gd name="connsiteX2" fmla="*/ 3964663 w 4050149"/>
                <a:gd name="connsiteY2" fmla="*/ 0 h 854863"/>
                <a:gd name="connsiteX3" fmla="*/ 4050149 w 4050149"/>
                <a:gd name="connsiteY3" fmla="*/ 85486 h 854863"/>
                <a:gd name="connsiteX4" fmla="*/ 4050149 w 4050149"/>
                <a:gd name="connsiteY4" fmla="*/ 769377 h 854863"/>
                <a:gd name="connsiteX5" fmla="*/ 3964663 w 4050149"/>
                <a:gd name="connsiteY5" fmla="*/ 854863 h 854863"/>
                <a:gd name="connsiteX6" fmla="*/ 85486 w 4050149"/>
                <a:gd name="connsiteY6" fmla="*/ 854863 h 854863"/>
                <a:gd name="connsiteX7" fmla="*/ 0 w 4050149"/>
                <a:gd name="connsiteY7" fmla="*/ 769377 h 854863"/>
                <a:gd name="connsiteX8" fmla="*/ 0 w 4050149"/>
                <a:gd name="connsiteY8" fmla="*/ 85486 h 854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50149" h="854863">
                  <a:moveTo>
                    <a:pt x="0" y="85486"/>
                  </a:moveTo>
                  <a:cubicBezTo>
                    <a:pt x="0" y="38273"/>
                    <a:pt x="38273" y="0"/>
                    <a:pt x="85486" y="0"/>
                  </a:cubicBezTo>
                  <a:lnTo>
                    <a:pt x="3964663" y="0"/>
                  </a:lnTo>
                  <a:cubicBezTo>
                    <a:pt x="4011876" y="0"/>
                    <a:pt x="4050149" y="38273"/>
                    <a:pt x="4050149" y="85486"/>
                  </a:cubicBezTo>
                  <a:lnTo>
                    <a:pt x="4050149" y="769377"/>
                  </a:lnTo>
                  <a:cubicBezTo>
                    <a:pt x="4050149" y="816590"/>
                    <a:pt x="4011876" y="854863"/>
                    <a:pt x="3964663" y="854863"/>
                  </a:cubicBezTo>
                  <a:lnTo>
                    <a:pt x="85486" y="854863"/>
                  </a:lnTo>
                  <a:cubicBezTo>
                    <a:pt x="38273" y="854863"/>
                    <a:pt x="0" y="816590"/>
                    <a:pt x="0" y="769377"/>
                  </a:cubicBezTo>
                  <a:lnTo>
                    <a:pt x="0" y="85486"/>
                  </a:lnTo>
                  <a:close/>
                </a:path>
              </a:pathLst>
            </a:custGeom>
            <a:solidFill>
              <a:srgbClr val="0AAB98"/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txBody>
            <a:bodyPr spcFirstLastPara="0" vert="horz" wrap="square" lIns="65679" tIns="55519" rIns="65679" bIns="55519" numCol="1" spcCol="1270" anchor="ctr" anchorCtr="0">
              <a:noAutofit/>
            </a:bodyPr>
            <a:lstStyle/>
            <a:p>
              <a:pPr marL="0" marR="0" lvl="0" indent="0" algn="ctr" defTabSz="711182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1A1C2B"/>
                  </a:solidFill>
                  <a:effectLst/>
                  <a:uLnTx/>
                  <a:uFillTx/>
                  <a:latin typeface="Helvetica" panose="020B0604020202020204" pitchFamily="34" charset="0"/>
                  <a:ea typeface="+mn-ea"/>
                  <a:cs typeface="Helvetica" panose="020B0604020202020204" pitchFamily="34" charset="0"/>
                </a:rPr>
                <a:t>Monitored Compliance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1A1C2B"/>
                  </a:solidFill>
                  <a:effectLst/>
                  <a:uLnTx/>
                  <a:uFillTx/>
                  <a:latin typeface="Helvetica" panose="020B0604020202020204" pitchFamily="34" charset="0"/>
                  <a:ea typeface="+mn-ea"/>
                  <a:cs typeface="Helvetica" panose="020B0604020202020204" pitchFamily="34" charset="0"/>
                </a:rPr>
                <a:t>:  Monitoring of the Customer’s estate compliance based on elected compliance standard controls. A monthly report and a supporting call will explain any technical issues in greater detail.</a:t>
              </a:r>
            </a:p>
          </p:txBody>
        </p:sp>
        <p:sp>
          <p:nvSpPr>
            <p:cNvPr id="42" name="Free-form: Shape 14">
              <a:extLst>
                <a:ext uri="{FF2B5EF4-FFF2-40B4-BE49-F238E27FC236}">
                  <a16:creationId xmlns:a16="http://schemas.microsoft.com/office/drawing/2014/main" id="{D5CABB83-66A1-1FC2-73A7-2F6EB354341E}"/>
                </a:ext>
              </a:extLst>
            </p:cNvPr>
            <p:cNvSpPr/>
            <p:nvPr/>
          </p:nvSpPr>
          <p:spPr>
            <a:xfrm>
              <a:off x="6316787" y="1574598"/>
              <a:ext cx="4608197" cy="770383"/>
            </a:xfrm>
            <a:custGeom>
              <a:avLst/>
              <a:gdLst>
                <a:gd name="connsiteX0" fmla="*/ 0 w 4050149"/>
                <a:gd name="connsiteY0" fmla="*/ 85486 h 854863"/>
                <a:gd name="connsiteX1" fmla="*/ 85486 w 4050149"/>
                <a:gd name="connsiteY1" fmla="*/ 0 h 854863"/>
                <a:gd name="connsiteX2" fmla="*/ 3964663 w 4050149"/>
                <a:gd name="connsiteY2" fmla="*/ 0 h 854863"/>
                <a:gd name="connsiteX3" fmla="*/ 4050149 w 4050149"/>
                <a:gd name="connsiteY3" fmla="*/ 85486 h 854863"/>
                <a:gd name="connsiteX4" fmla="*/ 4050149 w 4050149"/>
                <a:gd name="connsiteY4" fmla="*/ 769377 h 854863"/>
                <a:gd name="connsiteX5" fmla="*/ 3964663 w 4050149"/>
                <a:gd name="connsiteY5" fmla="*/ 854863 h 854863"/>
                <a:gd name="connsiteX6" fmla="*/ 85486 w 4050149"/>
                <a:gd name="connsiteY6" fmla="*/ 854863 h 854863"/>
                <a:gd name="connsiteX7" fmla="*/ 0 w 4050149"/>
                <a:gd name="connsiteY7" fmla="*/ 769377 h 854863"/>
                <a:gd name="connsiteX8" fmla="*/ 0 w 4050149"/>
                <a:gd name="connsiteY8" fmla="*/ 85486 h 854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50149" h="854863">
                  <a:moveTo>
                    <a:pt x="0" y="85486"/>
                  </a:moveTo>
                  <a:cubicBezTo>
                    <a:pt x="0" y="38273"/>
                    <a:pt x="38273" y="0"/>
                    <a:pt x="85486" y="0"/>
                  </a:cubicBezTo>
                  <a:lnTo>
                    <a:pt x="3964663" y="0"/>
                  </a:lnTo>
                  <a:cubicBezTo>
                    <a:pt x="4011876" y="0"/>
                    <a:pt x="4050149" y="38273"/>
                    <a:pt x="4050149" y="85486"/>
                  </a:cubicBezTo>
                  <a:lnTo>
                    <a:pt x="4050149" y="769377"/>
                  </a:lnTo>
                  <a:cubicBezTo>
                    <a:pt x="4050149" y="816590"/>
                    <a:pt x="4011876" y="854863"/>
                    <a:pt x="3964663" y="854863"/>
                  </a:cubicBezTo>
                  <a:lnTo>
                    <a:pt x="85486" y="854863"/>
                  </a:lnTo>
                  <a:cubicBezTo>
                    <a:pt x="38273" y="854863"/>
                    <a:pt x="0" y="816590"/>
                    <a:pt x="0" y="769377"/>
                  </a:cubicBezTo>
                  <a:lnTo>
                    <a:pt x="0" y="85486"/>
                  </a:lnTo>
                  <a:close/>
                </a:path>
              </a:pathLst>
            </a:custGeom>
            <a:solidFill>
              <a:srgbClr val="06EA26">
                <a:lumMod val="20000"/>
                <a:lumOff val="8000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txBody>
            <a:bodyPr spcFirstLastPara="0" vert="horz" wrap="square" lIns="65679" tIns="55519" rIns="65679" bIns="55519" numCol="1" spcCol="1270" anchor="ctr" anchorCtr="0">
              <a:noAutofit/>
            </a:bodyPr>
            <a:lstStyle/>
            <a:p>
              <a:pPr marL="0" marR="0" lvl="0" indent="0" algn="ctr" defTabSz="711182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1A1C2B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Endpoint Detection &amp; Response</a:t>
              </a: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1A1C2B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: Enhanced threat detection and response on endpoints, thanks to the integration with SentinelOne.</a:t>
              </a:r>
            </a:p>
          </p:txBody>
        </p:sp>
        <p:sp>
          <p:nvSpPr>
            <p:cNvPr id="43" name="Free-form: Shape 34">
              <a:extLst>
                <a:ext uri="{FF2B5EF4-FFF2-40B4-BE49-F238E27FC236}">
                  <a16:creationId xmlns:a16="http://schemas.microsoft.com/office/drawing/2014/main" id="{700E245A-0EEA-7714-4767-6B9091A75719}"/>
                </a:ext>
              </a:extLst>
            </p:cNvPr>
            <p:cNvSpPr/>
            <p:nvPr/>
          </p:nvSpPr>
          <p:spPr>
            <a:xfrm>
              <a:off x="6316787" y="2505309"/>
              <a:ext cx="4608197" cy="887803"/>
            </a:xfrm>
            <a:custGeom>
              <a:avLst/>
              <a:gdLst>
                <a:gd name="connsiteX0" fmla="*/ 0 w 4050149"/>
                <a:gd name="connsiteY0" fmla="*/ 85486 h 854863"/>
                <a:gd name="connsiteX1" fmla="*/ 85486 w 4050149"/>
                <a:gd name="connsiteY1" fmla="*/ 0 h 854863"/>
                <a:gd name="connsiteX2" fmla="*/ 3964663 w 4050149"/>
                <a:gd name="connsiteY2" fmla="*/ 0 h 854863"/>
                <a:gd name="connsiteX3" fmla="*/ 4050149 w 4050149"/>
                <a:gd name="connsiteY3" fmla="*/ 85486 h 854863"/>
                <a:gd name="connsiteX4" fmla="*/ 4050149 w 4050149"/>
                <a:gd name="connsiteY4" fmla="*/ 769377 h 854863"/>
                <a:gd name="connsiteX5" fmla="*/ 3964663 w 4050149"/>
                <a:gd name="connsiteY5" fmla="*/ 854863 h 854863"/>
                <a:gd name="connsiteX6" fmla="*/ 85486 w 4050149"/>
                <a:gd name="connsiteY6" fmla="*/ 854863 h 854863"/>
                <a:gd name="connsiteX7" fmla="*/ 0 w 4050149"/>
                <a:gd name="connsiteY7" fmla="*/ 769377 h 854863"/>
                <a:gd name="connsiteX8" fmla="*/ 0 w 4050149"/>
                <a:gd name="connsiteY8" fmla="*/ 85486 h 854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50149" h="854863">
                  <a:moveTo>
                    <a:pt x="0" y="85486"/>
                  </a:moveTo>
                  <a:cubicBezTo>
                    <a:pt x="0" y="38273"/>
                    <a:pt x="38273" y="0"/>
                    <a:pt x="85486" y="0"/>
                  </a:cubicBezTo>
                  <a:lnTo>
                    <a:pt x="3964663" y="0"/>
                  </a:lnTo>
                  <a:cubicBezTo>
                    <a:pt x="4011876" y="0"/>
                    <a:pt x="4050149" y="38273"/>
                    <a:pt x="4050149" y="85486"/>
                  </a:cubicBezTo>
                  <a:lnTo>
                    <a:pt x="4050149" y="769377"/>
                  </a:lnTo>
                  <a:cubicBezTo>
                    <a:pt x="4050149" y="816590"/>
                    <a:pt x="4011876" y="854863"/>
                    <a:pt x="3964663" y="854863"/>
                  </a:cubicBezTo>
                  <a:lnTo>
                    <a:pt x="85486" y="854863"/>
                  </a:lnTo>
                  <a:cubicBezTo>
                    <a:pt x="38273" y="854863"/>
                    <a:pt x="0" y="816590"/>
                    <a:pt x="0" y="769377"/>
                  </a:cubicBezTo>
                  <a:lnTo>
                    <a:pt x="0" y="85486"/>
                  </a:lnTo>
                  <a:close/>
                </a:path>
              </a:pathLst>
            </a:custGeom>
            <a:solidFill>
              <a:srgbClr val="9FFFB0">
                <a:lumMod val="9000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txBody>
            <a:bodyPr spcFirstLastPara="0" vert="horz" wrap="square" lIns="65679" tIns="55519" rIns="65679" bIns="55519" numCol="1" spcCol="1270" anchor="ctr" anchorCtr="0">
              <a:noAutofit/>
            </a:bodyPr>
            <a:lstStyle/>
            <a:p>
              <a:pPr marL="0" marR="0" lvl="0" indent="0" algn="ctr" defTabSz="711182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1A1C2B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Digital Risk Protection Service</a:t>
              </a: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1A1C2B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: Enhanced threat intelligence from FortiRecon to provide a complete view of all potential and imminent internal and external risks.</a:t>
              </a:r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46CE603D-BEB3-D00B-55A1-77FFBF631FB8}"/>
                </a:ext>
              </a:extLst>
            </p:cNvPr>
            <p:cNvGrpSpPr/>
            <p:nvPr/>
          </p:nvGrpSpPr>
          <p:grpSpPr>
            <a:xfrm>
              <a:off x="5251312" y="4834378"/>
              <a:ext cx="2300611" cy="1171464"/>
              <a:chOff x="5887729" y="5144263"/>
              <a:chExt cx="2300610" cy="1171464"/>
            </a:xfrm>
          </p:grpSpPr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45F8A0FA-792F-F44A-3D20-464492AD8C7D}"/>
                  </a:ext>
                </a:extLst>
              </p:cNvPr>
              <p:cNvGrpSpPr/>
              <p:nvPr/>
            </p:nvGrpSpPr>
            <p:grpSpPr>
              <a:xfrm>
                <a:off x="5887729" y="5157986"/>
                <a:ext cx="2300610" cy="1157741"/>
                <a:chOff x="4282719" y="5324993"/>
                <a:chExt cx="3183641" cy="1602112"/>
              </a:xfrm>
            </p:grpSpPr>
            <p:pic>
              <p:nvPicPr>
                <p:cNvPr id="57" name="Graphic 56" descr="Daily calendar with solid fill">
                  <a:extLst>
                    <a:ext uri="{FF2B5EF4-FFF2-40B4-BE49-F238E27FC236}">
                      <a16:creationId xmlns:a16="http://schemas.microsoft.com/office/drawing/2014/main" id="{13ACDF53-1609-6E87-32F8-F7008FBB447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410200" y="5324993"/>
                  <a:ext cx="914400" cy="914400"/>
                </a:xfrm>
                <a:prstGeom prst="rect">
                  <a:avLst/>
                </a:prstGeom>
              </p:spPr>
            </p:pic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9C44DA3A-3D96-6BB3-96F8-4CC993E66E05}"/>
                    </a:ext>
                  </a:extLst>
                </p:cNvPr>
                <p:cNvSpPr txBox="1"/>
                <p:nvPr/>
              </p:nvSpPr>
              <p:spPr>
                <a:xfrm>
                  <a:off x="4282719" y="6203060"/>
                  <a:ext cx="3183641" cy="72404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4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Helvetica" panose="020B0604020202020204" pitchFamily="34" charset="0"/>
                      <a:cs typeface="Helvetica" panose="020B0604020202020204" pitchFamily="34" charset="0"/>
                    </a:rPr>
                    <a:t>Costs for long-term log retention</a:t>
                  </a:r>
                </a:p>
              </p:txBody>
            </p:sp>
          </p:grpSp>
          <p:sp>
            <p:nvSpPr>
              <p:cNvPr id="56" name="&quot;Not Allowed&quot; Symbol 55">
                <a:extLst>
                  <a:ext uri="{FF2B5EF4-FFF2-40B4-BE49-F238E27FC236}">
                    <a16:creationId xmlns:a16="http://schemas.microsoft.com/office/drawing/2014/main" id="{2AEFF276-03C5-6299-F2C9-0A178ACABD85}"/>
                  </a:ext>
                </a:extLst>
              </p:cNvPr>
              <p:cNvSpPr/>
              <p:nvPr/>
            </p:nvSpPr>
            <p:spPr>
              <a:xfrm>
                <a:off x="6705609" y="5144263"/>
                <a:ext cx="660777" cy="660777"/>
              </a:xfrm>
              <a:prstGeom prst="noSmoking">
                <a:avLst>
                  <a:gd name="adj" fmla="val 6538"/>
                </a:avLst>
              </a:prstGeom>
              <a:solidFill>
                <a:srgbClr val="0AAB98"/>
              </a:solidFill>
              <a:ln w="25400" cap="flat" cmpd="sng" algn="ctr">
                <a:solidFill>
                  <a:srgbClr val="0AAB98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081A2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3FB0158D-3F1B-5C89-25C0-7F5034596333}"/>
                </a:ext>
              </a:extLst>
            </p:cNvPr>
            <p:cNvGrpSpPr/>
            <p:nvPr/>
          </p:nvGrpSpPr>
          <p:grpSpPr>
            <a:xfrm>
              <a:off x="7574727" y="4840447"/>
              <a:ext cx="2092315" cy="1189895"/>
              <a:chOff x="7960192" y="5137133"/>
              <a:chExt cx="2092315" cy="1189895"/>
            </a:xfrm>
          </p:grpSpPr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91523392-C3E7-4607-F9FC-D48AB25F9A07}"/>
                  </a:ext>
                </a:extLst>
              </p:cNvPr>
              <p:cNvGrpSpPr/>
              <p:nvPr/>
            </p:nvGrpSpPr>
            <p:grpSpPr>
              <a:xfrm>
                <a:off x="7960192" y="5137133"/>
                <a:ext cx="2092315" cy="1189895"/>
                <a:chOff x="8922085" y="5183209"/>
                <a:chExt cx="2895397" cy="1646607"/>
              </a:xfrm>
            </p:grpSpPr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084E1897-067C-A130-08E7-580B8434C205}"/>
                    </a:ext>
                  </a:extLst>
                </p:cNvPr>
                <p:cNvSpPr txBox="1"/>
                <p:nvPr/>
              </p:nvSpPr>
              <p:spPr>
                <a:xfrm>
                  <a:off x="8922085" y="6105771"/>
                  <a:ext cx="2895397" cy="72404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4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Helvetica" panose="020B0604020202020204" pitchFamily="34" charset="0"/>
                      <a:cs typeface="Helvetica" panose="020B0604020202020204" pitchFamily="34" charset="0"/>
                    </a:rPr>
                    <a:t>Costs for ingesting logs from other apps</a:t>
                  </a:r>
                </a:p>
              </p:txBody>
            </p:sp>
            <p:pic>
              <p:nvPicPr>
                <p:cNvPr id="54" name="Graphic 53" descr="Network with solid fill">
                  <a:extLst>
                    <a:ext uri="{FF2B5EF4-FFF2-40B4-BE49-F238E27FC236}">
                      <a16:creationId xmlns:a16="http://schemas.microsoft.com/office/drawing/2014/main" id="{B84EF235-B5A4-C5A9-2858-E9FF6A1D95C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882220" y="5183209"/>
                  <a:ext cx="914399" cy="914401"/>
                </a:xfrm>
                <a:prstGeom prst="rect">
                  <a:avLst/>
                </a:prstGeom>
              </p:spPr>
            </p:pic>
          </p:grpSp>
          <p:sp>
            <p:nvSpPr>
              <p:cNvPr id="52" name="&quot;Not Allowed&quot; Symbol 51">
                <a:extLst>
                  <a:ext uri="{FF2B5EF4-FFF2-40B4-BE49-F238E27FC236}">
                    <a16:creationId xmlns:a16="http://schemas.microsoft.com/office/drawing/2014/main" id="{1643D71F-6401-05B1-5F51-754F702B6594}"/>
                  </a:ext>
                </a:extLst>
              </p:cNvPr>
              <p:cNvSpPr/>
              <p:nvPr/>
            </p:nvSpPr>
            <p:spPr>
              <a:xfrm>
                <a:off x="8662395" y="5144263"/>
                <a:ext cx="660777" cy="660777"/>
              </a:xfrm>
              <a:prstGeom prst="noSmoking">
                <a:avLst>
                  <a:gd name="adj" fmla="val 6538"/>
                </a:avLst>
              </a:prstGeom>
              <a:solidFill>
                <a:srgbClr val="0AAB98"/>
              </a:solidFill>
              <a:ln w="25400" cap="flat" cmpd="sng" algn="ctr">
                <a:solidFill>
                  <a:srgbClr val="0AAB98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081A2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BC8D16A3-3393-E46B-2942-A0588059220B}"/>
                </a:ext>
              </a:extLst>
            </p:cNvPr>
            <p:cNvGrpSpPr/>
            <p:nvPr/>
          </p:nvGrpSpPr>
          <p:grpSpPr>
            <a:xfrm>
              <a:off x="9803282" y="4844510"/>
              <a:ext cx="2243399" cy="1201781"/>
              <a:chOff x="9888593" y="5657366"/>
              <a:chExt cx="2243398" cy="1201781"/>
            </a:xfrm>
          </p:grpSpPr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A6DE26FF-390F-BDD1-33D7-384FAEF234D4}"/>
                  </a:ext>
                </a:extLst>
              </p:cNvPr>
              <p:cNvGrpSpPr/>
              <p:nvPr/>
            </p:nvGrpSpPr>
            <p:grpSpPr>
              <a:xfrm>
                <a:off x="9888593" y="5657366"/>
                <a:ext cx="2243398" cy="1201781"/>
                <a:chOff x="12001689" y="2374610"/>
                <a:chExt cx="3104470" cy="1663054"/>
              </a:xfrm>
            </p:grpSpPr>
            <p:pic>
              <p:nvPicPr>
                <p:cNvPr id="49" name="Graphic 48" descr="Immunity with solid fill">
                  <a:extLst>
                    <a:ext uri="{FF2B5EF4-FFF2-40B4-BE49-F238E27FC236}">
                      <a16:creationId xmlns:a16="http://schemas.microsoft.com/office/drawing/2014/main" id="{4C540281-9F66-2CCD-F74F-5B6D10A304C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096725" y="2374610"/>
                  <a:ext cx="914400" cy="914400"/>
                </a:xfrm>
                <a:prstGeom prst="rect">
                  <a:avLst/>
                </a:prstGeom>
              </p:spPr>
            </p:pic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530BADF1-DC7E-2123-954C-E4D0B3604FC5}"/>
                    </a:ext>
                  </a:extLst>
                </p:cNvPr>
                <p:cNvSpPr txBox="1"/>
                <p:nvPr/>
              </p:nvSpPr>
              <p:spPr>
                <a:xfrm>
                  <a:off x="12001689" y="3313619"/>
                  <a:ext cx="3104470" cy="72404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4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Helvetica" panose="020B0604020202020204" pitchFamily="34" charset="0"/>
                      <a:cs typeface="Helvetica" panose="020B0604020202020204" pitchFamily="34" charset="0"/>
                    </a:rPr>
                    <a:t>Costs for additional logs while under attack</a:t>
                  </a:r>
                </a:p>
              </p:txBody>
            </p:sp>
          </p:grpSp>
          <p:sp>
            <p:nvSpPr>
              <p:cNvPr id="48" name="&quot;Not Allowed&quot; Symbol 47">
                <a:extLst>
                  <a:ext uri="{FF2B5EF4-FFF2-40B4-BE49-F238E27FC236}">
                    <a16:creationId xmlns:a16="http://schemas.microsoft.com/office/drawing/2014/main" id="{D1CA4755-BB58-9F9E-BAFB-5869411D34D7}"/>
                  </a:ext>
                </a:extLst>
              </p:cNvPr>
              <p:cNvSpPr/>
              <p:nvPr/>
            </p:nvSpPr>
            <p:spPr>
              <a:xfrm>
                <a:off x="10659279" y="5657366"/>
                <a:ext cx="660777" cy="660777"/>
              </a:xfrm>
              <a:prstGeom prst="noSmoking">
                <a:avLst>
                  <a:gd name="adj" fmla="val 6538"/>
                </a:avLst>
              </a:prstGeom>
              <a:solidFill>
                <a:srgbClr val="0AAB98"/>
              </a:solidFill>
              <a:ln w="25400" cap="flat" cmpd="sng" algn="ctr">
                <a:solidFill>
                  <a:srgbClr val="0AAB98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081A2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90530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Main Title Slide">
  <a:themeElements>
    <a:clrScheme name="Expo.e Channel">
      <a:dk1>
        <a:srgbClr val="1A1C2B"/>
      </a:dk1>
      <a:lt1>
        <a:sysClr val="window" lastClr="FFFFFF"/>
      </a:lt1>
      <a:dk2>
        <a:srgbClr val="1A1C2B"/>
      </a:dk2>
      <a:lt2>
        <a:srgbClr val="00FF2D"/>
      </a:lt2>
      <a:accent1>
        <a:srgbClr val="7FFF95"/>
      </a:accent1>
      <a:accent2>
        <a:srgbClr val="BFFFCA"/>
      </a:accent2>
      <a:accent3>
        <a:srgbClr val="00FFD8"/>
      </a:accent3>
      <a:accent4>
        <a:srgbClr val="1A1C2B"/>
      </a:accent4>
      <a:accent5>
        <a:srgbClr val="00FF2D"/>
      </a:accent5>
      <a:accent6>
        <a:srgbClr val="000000"/>
      </a:accent6>
      <a:hlink>
        <a:srgbClr val="FFFFFF"/>
      </a:hlink>
      <a:folHlink>
        <a:srgbClr val="00FF2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Main Slide - Dark">
  <a:themeElements>
    <a:clrScheme name="Expo.e Channel">
      <a:dk1>
        <a:srgbClr val="1A1C2B"/>
      </a:dk1>
      <a:lt1>
        <a:sysClr val="window" lastClr="FFFFFF"/>
      </a:lt1>
      <a:dk2>
        <a:srgbClr val="1A1C2B"/>
      </a:dk2>
      <a:lt2>
        <a:srgbClr val="00FF2D"/>
      </a:lt2>
      <a:accent1>
        <a:srgbClr val="00FF2D"/>
      </a:accent1>
      <a:accent2>
        <a:srgbClr val="06EA26"/>
      </a:accent2>
      <a:accent3>
        <a:srgbClr val="9FFFB0"/>
      </a:accent3>
      <a:accent4>
        <a:srgbClr val="07C7AD"/>
      </a:accent4>
      <a:accent5>
        <a:srgbClr val="0AAB98"/>
      </a:accent5>
      <a:accent6>
        <a:srgbClr val="0D8E82"/>
      </a:accent6>
      <a:hlink>
        <a:srgbClr val="1A1C2B"/>
      </a:hlink>
      <a:folHlink>
        <a:srgbClr val="1A1C2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Data-Platform-Solution_JWB.pptx" id="{F977F052-F96B-4DA6-89D1-A950CDF6C897}" vid="{5E787117-2195-4169-9D98-55FE7789A031}"/>
    </a:ext>
  </a:extLst>
</a:theme>
</file>

<file path=ppt/theme/theme11.xml><?xml version="1.0" encoding="utf-8"?>
<a:theme xmlns:a="http://schemas.openxmlformats.org/drawingml/2006/main" name="REMOVE15">
  <a:themeElements>
    <a:clrScheme name="Expo.e Channel">
      <a:dk1>
        <a:srgbClr val="1A1C2B"/>
      </a:dk1>
      <a:lt1>
        <a:sysClr val="window" lastClr="FFFFFF"/>
      </a:lt1>
      <a:dk2>
        <a:srgbClr val="1A1C2B"/>
      </a:dk2>
      <a:lt2>
        <a:srgbClr val="00FF2D"/>
      </a:lt2>
      <a:accent1>
        <a:srgbClr val="7FFF95"/>
      </a:accent1>
      <a:accent2>
        <a:srgbClr val="BFFFCA"/>
      </a:accent2>
      <a:accent3>
        <a:srgbClr val="00FFD8"/>
      </a:accent3>
      <a:accent4>
        <a:srgbClr val="1A1C2B"/>
      </a:accent4>
      <a:accent5>
        <a:srgbClr val="00FF2D"/>
      </a:accent5>
      <a:accent6>
        <a:srgbClr val="000000"/>
      </a:accent6>
      <a:hlink>
        <a:srgbClr val="FFFFFF"/>
      </a:hlink>
      <a:folHlink>
        <a:srgbClr val="00FF2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_Section Title  Slide">
  <a:themeElements>
    <a:clrScheme name="Expo.e Channel">
      <a:dk1>
        <a:srgbClr val="1A1C2B"/>
      </a:dk1>
      <a:lt1>
        <a:sysClr val="window" lastClr="FFFFFF"/>
      </a:lt1>
      <a:dk2>
        <a:srgbClr val="1A1C2B"/>
      </a:dk2>
      <a:lt2>
        <a:srgbClr val="00FF2D"/>
      </a:lt2>
      <a:accent1>
        <a:srgbClr val="7FFF95"/>
      </a:accent1>
      <a:accent2>
        <a:srgbClr val="BFFFCA"/>
      </a:accent2>
      <a:accent3>
        <a:srgbClr val="00FFD8"/>
      </a:accent3>
      <a:accent4>
        <a:srgbClr val="1A1C2B"/>
      </a:accent4>
      <a:accent5>
        <a:srgbClr val="00FF2D"/>
      </a:accent5>
      <a:accent6>
        <a:srgbClr val="000000"/>
      </a:accent6>
      <a:hlink>
        <a:srgbClr val="FFFFFF"/>
      </a:hlink>
      <a:folHlink>
        <a:srgbClr val="00FF2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REMOVE29">
  <a:themeElements>
    <a:clrScheme name="Expo.e Channel">
      <a:dk1>
        <a:srgbClr val="1A1C2B"/>
      </a:dk1>
      <a:lt1>
        <a:sysClr val="window" lastClr="FFFFFF"/>
      </a:lt1>
      <a:dk2>
        <a:srgbClr val="1A1C2B"/>
      </a:dk2>
      <a:lt2>
        <a:srgbClr val="00FF2D"/>
      </a:lt2>
      <a:accent1>
        <a:srgbClr val="7FFF95"/>
      </a:accent1>
      <a:accent2>
        <a:srgbClr val="BFFFCA"/>
      </a:accent2>
      <a:accent3>
        <a:srgbClr val="00FFD8"/>
      </a:accent3>
      <a:accent4>
        <a:srgbClr val="1A1C2B"/>
      </a:accent4>
      <a:accent5>
        <a:srgbClr val="00FF2D"/>
      </a:accent5>
      <a:accent6>
        <a:srgbClr val="000000"/>
      </a:accent6>
      <a:hlink>
        <a:srgbClr val="FFFFFF"/>
      </a:hlink>
      <a:folHlink>
        <a:srgbClr val="00FF2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REMOVE31">
  <a:themeElements>
    <a:clrScheme name="Expo.e Channel">
      <a:dk1>
        <a:srgbClr val="1A1C2B"/>
      </a:dk1>
      <a:lt1>
        <a:sysClr val="window" lastClr="FFFFFF"/>
      </a:lt1>
      <a:dk2>
        <a:srgbClr val="1A1C2B"/>
      </a:dk2>
      <a:lt2>
        <a:srgbClr val="00FF2D"/>
      </a:lt2>
      <a:accent1>
        <a:srgbClr val="7FFF95"/>
      </a:accent1>
      <a:accent2>
        <a:srgbClr val="BFFFCA"/>
      </a:accent2>
      <a:accent3>
        <a:srgbClr val="00FFD8"/>
      </a:accent3>
      <a:accent4>
        <a:srgbClr val="1A1C2B"/>
      </a:accent4>
      <a:accent5>
        <a:srgbClr val="00FF2D"/>
      </a:accent5>
      <a:accent6>
        <a:srgbClr val="000000"/>
      </a:accent6>
      <a:hlink>
        <a:srgbClr val="FFFFFF"/>
      </a:hlink>
      <a:folHlink>
        <a:srgbClr val="00FF2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1_Main Slide - Dark">
  <a:themeElements>
    <a:clrScheme name="Expo.e Channel">
      <a:dk1>
        <a:srgbClr val="1A1C2B"/>
      </a:dk1>
      <a:lt1>
        <a:sysClr val="window" lastClr="FFFFFF"/>
      </a:lt1>
      <a:dk2>
        <a:srgbClr val="1A1C2B"/>
      </a:dk2>
      <a:lt2>
        <a:srgbClr val="00FF2D"/>
      </a:lt2>
      <a:accent1>
        <a:srgbClr val="7FFF95"/>
      </a:accent1>
      <a:accent2>
        <a:srgbClr val="BFFFCA"/>
      </a:accent2>
      <a:accent3>
        <a:srgbClr val="00FFD8"/>
      </a:accent3>
      <a:accent4>
        <a:srgbClr val="1A1C2B"/>
      </a:accent4>
      <a:accent5>
        <a:srgbClr val="00FF2D"/>
      </a:accent5>
      <a:accent6>
        <a:srgbClr val="000000"/>
      </a:accent6>
      <a:hlink>
        <a:srgbClr val="FFFFFF"/>
      </a:hlink>
      <a:folHlink>
        <a:srgbClr val="00FF2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Data-Platform-Solution_JWB.pptx" id="{F977F052-F96B-4DA6-89D1-A950CDF6C897}" vid="{5E787117-2195-4169-9D98-55FE7789A031}"/>
    </a:ext>
  </a:extLst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ain Title Slide B">
  <a:themeElements>
    <a:clrScheme name="Expo.e Channel">
      <a:dk1>
        <a:srgbClr val="1A1C2B"/>
      </a:dk1>
      <a:lt1>
        <a:sysClr val="window" lastClr="FFFFFF"/>
      </a:lt1>
      <a:dk2>
        <a:srgbClr val="1A1C2B"/>
      </a:dk2>
      <a:lt2>
        <a:srgbClr val="00FF2D"/>
      </a:lt2>
      <a:accent1>
        <a:srgbClr val="7FFF95"/>
      </a:accent1>
      <a:accent2>
        <a:srgbClr val="BFFFCA"/>
      </a:accent2>
      <a:accent3>
        <a:srgbClr val="00FFD8"/>
      </a:accent3>
      <a:accent4>
        <a:srgbClr val="1A1C2B"/>
      </a:accent4>
      <a:accent5>
        <a:srgbClr val="00FF2D"/>
      </a:accent5>
      <a:accent6>
        <a:srgbClr val="000000"/>
      </a:accent6>
      <a:hlink>
        <a:srgbClr val="FFFFFF"/>
      </a:hlink>
      <a:folHlink>
        <a:srgbClr val="00FF2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ain Title Slide C">
  <a:themeElements>
    <a:clrScheme name="Expo.e Channel">
      <a:dk1>
        <a:srgbClr val="1A1C2B"/>
      </a:dk1>
      <a:lt1>
        <a:sysClr val="window" lastClr="FFFFFF"/>
      </a:lt1>
      <a:dk2>
        <a:srgbClr val="1A1C2B"/>
      </a:dk2>
      <a:lt2>
        <a:srgbClr val="00FF2D"/>
      </a:lt2>
      <a:accent1>
        <a:srgbClr val="7FFF95"/>
      </a:accent1>
      <a:accent2>
        <a:srgbClr val="BFFFCA"/>
      </a:accent2>
      <a:accent3>
        <a:srgbClr val="00FFD8"/>
      </a:accent3>
      <a:accent4>
        <a:srgbClr val="1A1C2B"/>
      </a:accent4>
      <a:accent5>
        <a:srgbClr val="00FF2D"/>
      </a:accent5>
      <a:accent6>
        <a:srgbClr val="000000"/>
      </a:accent6>
      <a:hlink>
        <a:srgbClr val="FFFFFF"/>
      </a:hlink>
      <a:folHlink>
        <a:srgbClr val="00FF2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ain Title Slide D">
  <a:themeElements>
    <a:clrScheme name="Expo.e Channel">
      <a:dk1>
        <a:srgbClr val="1A1C2B"/>
      </a:dk1>
      <a:lt1>
        <a:sysClr val="window" lastClr="FFFFFF"/>
      </a:lt1>
      <a:dk2>
        <a:srgbClr val="1A1C2B"/>
      </a:dk2>
      <a:lt2>
        <a:srgbClr val="00FF2D"/>
      </a:lt2>
      <a:accent1>
        <a:srgbClr val="7FFF95"/>
      </a:accent1>
      <a:accent2>
        <a:srgbClr val="BFFFCA"/>
      </a:accent2>
      <a:accent3>
        <a:srgbClr val="00FFD8"/>
      </a:accent3>
      <a:accent4>
        <a:srgbClr val="1A1C2B"/>
      </a:accent4>
      <a:accent5>
        <a:srgbClr val="00FF2D"/>
      </a:accent5>
      <a:accent6>
        <a:srgbClr val="000000"/>
      </a:accent6>
      <a:hlink>
        <a:srgbClr val="FFFFFF"/>
      </a:hlink>
      <a:folHlink>
        <a:srgbClr val="00FF2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Main Title Slide E">
  <a:themeElements>
    <a:clrScheme name="Expo.e Channel">
      <a:dk1>
        <a:srgbClr val="1A1C2B"/>
      </a:dk1>
      <a:lt1>
        <a:sysClr val="window" lastClr="FFFFFF"/>
      </a:lt1>
      <a:dk2>
        <a:srgbClr val="1A1C2B"/>
      </a:dk2>
      <a:lt2>
        <a:srgbClr val="00FF2D"/>
      </a:lt2>
      <a:accent1>
        <a:srgbClr val="7FFF95"/>
      </a:accent1>
      <a:accent2>
        <a:srgbClr val="BFFFCA"/>
      </a:accent2>
      <a:accent3>
        <a:srgbClr val="00FFD8"/>
      </a:accent3>
      <a:accent4>
        <a:srgbClr val="1A1C2B"/>
      </a:accent4>
      <a:accent5>
        <a:srgbClr val="00FF2D"/>
      </a:accent5>
      <a:accent6>
        <a:srgbClr val="000000"/>
      </a:accent6>
      <a:hlink>
        <a:srgbClr val="FFFFFF"/>
      </a:hlink>
      <a:folHlink>
        <a:srgbClr val="00FF2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Main Title Slide F">
  <a:themeElements>
    <a:clrScheme name="Expo.e Channel">
      <a:dk1>
        <a:srgbClr val="1A1C2B"/>
      </a:dk1>
      <a:lt1>
        <a:sysClr val="window" lastClr="FFFFFF"/>
      </a:lt1>
      <a:dk2>
        <a:srgbClr val="1A1C2B"/>
      </a:dk2>
      <a:lt2>
        <a:srgbClr val="00FF2D"/>
      </a:lt2>
      <a:accent1>
        <a:srgbClr val="7FFF95"/>
      </a:accent1>
      <a:accent2>
        <a:srgbClr val="BFFFCA"/>
      </a:accent2>
      <a:accent3>
        <a:srgbClr val="00FFD8"/>
      </a:accent3>
      <a:accent4>
        <a:srgbClr val="1A1C2B"/>
      </a:accent4>
      <a:accent5>
        <a:srgbClr val="00FF2D"/>
      </a:accent5>
      <a:accent6>
        <a:srgbClr val="000000"/>
      </a:accent6>
      <a:hlink>
        <a:srgbClr val="FFFFFF"/>
      </a:hlink>
      <a:folHlink>
        <a:srgbClr val="00FF2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Main Title Slide G">
  <a:themeElements>
    <a:clrScheme name="Expo.e Channel">
      <a:dk1>
        <a:srgbClr val="1A1C2B"/>
      </a:dk1>
      <a:lt1>
        <a:sysClr val="window" lastClr="FFFFFF"/>
      </a:lt1>
      <a:dk2>
        <a:srgbClr val="1A1C2B"/>
      </a:dk2>
      <a:lt2>
        <a:srgbClr val="00FF2D"/>
      </a:lt2>
      <a:accent1>
        <a:srgbClr val="7FFF95"/>
      </a:accent1>
      <a:accent2>
        <a:srgbClr val="BFFFCA"/>
      </a:accent2>
      <a:accent3>
        <a:srgbClr val="00FFD8"/>
      </a:accent3>
      <a:accent4>
        <a:srgbClr val="1A1C2B"/>
      </a:accent4>
      <a:accent5>
        <a:srgbClr val="00FF2D"/>
      </a:accent5>
      <a:accent6>
        <a:srgbClr val="000000"/>
      </a:accent6>
      <a:hlink>
        <a:srgbClr val="FFFFFF"/>
      </a:hlink>
      <a:folHlink>
        <a:srgbClr val="00FF2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Section Title  Slide">
  <a:themeElements>
    <a:clrScheme name="Expo.e Channel">
      <a:dk1>
        <a:srgbClr val="1A1C2B"/>
      </a:dk1>
      <a:lt1>
        <a:sysClr val="window" lastClr="FFFFFF"/>
      </a:lt1>
      <a:dk2>
        <a:srgbClr val="1A1C2B"/>
      </a:dk2>
      <a:lt2>
        <a:srgbClr val="00FF2D"/>
      </a:lt2>
      <a:accent1>
        <a:srgbClr val="7FFF95"/>
      </a:accent1>
      <a:accent2>
        <a:srgbClr val="BFFFCA"/>
      </a:accent2>
      <a:accent3>
        <a:srgbClr val="00FFD8"/>
      </a:accent3>
      <a:accent4>
        <a:srgbClr val="1A1C2B"/>
      </a:accent4>
      <a:accent5>
        <a:srgbClr val="00FF2D"/>
      </a:accent5>
      <a:accent6>
        <a:srgbClr val="000000"/>
      </a:accent6>
      <a:hlink>
        <a:srgbClr val="FFFFFF"/>
      </a:hlink>
      <a:folHlink>
        <a:srgbClr val="00FF2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Main Slide - Light">
  <a:themeElements>
    <a:clrScheme name="Expo.e Channel">
      <a:dk1>
        <a:srgbClr val="1A1C2B"/>
      </a:dk1>
      <a:lt1>
        <a:sysClr val="window" lastClr="FFFFFF"/>
      </a:lt1>
      <a:dk2>
        <a:srgbClr val="1A1C2B"/>
      </a:dk2>
      <a:lt2>
        <a:srgbClr val="00FF2D"/>
      </a:lt2>
      <a:accent1>
        <a:srgbClr val="00FF2D"/>
      </a:accent1>
      <a:accent2>
        <a:srgbClr val="06EA26"/>
      </a:accent2>
      <a:accent3>
        <a:srgbClr val="9FFFB0"/>
      </a:accent3>
      <a:accent4>
        <a:srgbClr val="07C7AD"/>
      </a:accent4>
      <a:accent5>
        <a:srgbClr val="0AAB98"/>
      </a:accent5>
      <a:accent6>
        <a:srgbClr val="0D8E82"/>
      </a:accent6>
      <a:hlink>
        <a:srgbClr val="1A1C2B"/>
      </a:hlink>
      <a:folHlink>
        <a:srgbClr val="1A1C2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Data-Platform-Solution_JWB.pptx" id="{F977F052-F96B-4DA6-89D1-A950CDF6C897}" vid="{5E787117-2195-4169-9D98-55FE7789A03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_x0020_Type xmlns="81E08541-F658-4508-82A0-7B360EA92FAB">Presentation stage</Document_x0020_Type>
    <Work_x0020_Stream xmlns="81E08541-F658-4508-82A0-7B360EA92FAB">
      <Value>Network</Value>
    </Work_x0020_Stream>
    <Status xmlns="81E08541-F658-4508-82A0-7B360EA92FAB">In Progress</Statu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C9ED0B51E702C478DF2D1F72FC985D4" ma:contentTypeVersion="" ma:contentTypeDescription="Create a new document." ma:contentTypeScope="" ma:versionID="692779bab097fa4c7a10c0f2e832a371">
  <xsd:schema xmlns:xsd="http://www.w3.org/2001/XMLSchema" xmlns:xs="http://www.w3.org/2001/XMLSchema" xmlns:p="http://schemas.microsoft.com/office/2006/metadata/properties" xmlns:ns2="c61afb54-b4c4-4db4-8593-c402a72c4171" xmlns:ns3="44ac1026-75d1-4d26-8ce4-b469cd4cd481" xmlns:ns4="81E08541-F658-4508-82A0-7B360EA92FAB" xmlns:ns5="81e08541-f658-4508-82a0-7b360ea92fab" targetNamespace="http://schemas.microsoft.com/office/2006/metadata/properties" ma:root="true" ma:fieldsID="abff6824b65dbae75f00cda87ab3836e" ns2:_="" ns3:_="" ns4:_="" ns5:_="">
    <xsd:import namespace="c61afb54-b4c4-4db4-8593-c402a72c4171"/>
    <xsd:import namespace="44ac1026-75d1-4d26-8ce4-b469cd4cd481"/>
    <xsd:import namespace="81E08541-F658-4508-82A0-7B360EA92FAB"/>
    <xsd:import namespace="81e08541-f658-4508-82a0-7b360ea92fa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3:SharedWithDetails" minOccurs="0"/>
                <xsd:element ref="ns4:Document_x0020_Type"/>
                <xsd:element ref="ns4:Status"/>
                <xsd:element ref="ns4:Work_x0020_Stream" minOccurs="0"/>
                <xsd:element ref="ns4:MediaServiceMetadata" minOccurs="0"/>
                <xsd:element ref="ns4:MediaServiceFastMetadata" minOccurs="0"/>
                <xsd:element ref="ns5:MediaServiceAutoKeyPoints" minOccurs="0"/>
                <xsd:element ref="ns5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1afb54-b4c4-4db4-8593-c402a72c417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ac1026-75d1-4d26-8ce4-b469cd4cd481" elementFormDefault="qualified">
    <xsd:import namespace="http://schemas.microsoft.com/office/2006/documentManagement/types"/>
    <xsd:import namespace="http://schemas.microsoft.com/office/infopath/2007/PartnerControls"/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E08541-F658-4508-82A0-7B360EA92FAB" elementFormDefault="qualified">
    <xsd:import namespace="http://schemas.microsoft.com/office/2006/documentManagement/types"/>
    <xsd:import namespace="http://schemas.microsoft.com/office/infopath/2007/PartnerControls"/>
    <xsd:element name="Document_x0020_Type" ma:index="10" ma:displayName="Document Type" ma:default="**Unclassified**" ma:format="Dropdown" ma:internalName="Document_x0020_Type">
      <xsd:simpleType>
        <xsd:restriction base="dms:Choice">
          <xsd:enumeration value="Attachments to be submitted"/>
          <xsd:enumeration value="Bid Book and qualification"/>
          <xsd:enumeration value="Commercial"/>
          <xsd:enumeration value="Content Plan"/>
          <xsd:enumeration value="Customer documents"/>
          <xsd:enumeration value="Draft Response"/>
          <xsd:enumeration value="Final Response as submitted to customer"/>
          <xsd:enumeration value="Legal"/>
          <xsd:enumeration value="Meeting notes"/>
          <xsd:enumeration value="Post submission"/>
          <xsd:enumeration value="Presentation stage"/>
          <xsd:enumeration value="**Unclassified**"/>
        </xsd:restriction>
      </xsd:simpleType>
    </xsd:element>
    <xsd:element name="Status" ma:index="11" ma:displayName="Status" ma:default="In Progress" ma:format="Dropdown" ma:internalName="Status">
      <xsd:simpleType>
        <xsd:restriction base="dms:Choice">
          <xsd:enumeration value="In Progress"/>
          <xsd:enumeration value="Complete"/>
          <xsd:enumeration value="Signed Off"/>
        </xsd:restriction>
      </xsd:simpleType>
    </xsd:element>
    <xsd:element name="Work_x0020_Stream" ma:index="12" nillable="true" ma:displayName="Work Stream" ma:internalName="Work_x0020_Stream" ma:requiredMultiChoice="tru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Cloud"/>
                    <xsd:enumeration value="Network"/>
                    <xsd:enumeration value="Security"/>
                    <xsd:enumeration value="Managed Services"/>
                    <xsd:enumeration value="Professional Services"/>
                    <xsd:enumeration value="Project Management"/>
                    <xsd:enumeration value="Other"/>
                    <xsd:enumeration value="Legal"/>
                  </xsd:restriction>
                </xsd:simpleType>
              </xsd:element>
            </xsd:sequence>
          </xsd:extension>
        </xsd:complexContent>
      </xsd:complex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e08541-f658-4508-82a0-7b360ea92fab" elementFormDefault="qualified">
    <xsd:import namespace="http://schemas.microsoft.com/office/2006/documentManagement/types"/>
    <xsd:import namespace="http://schemas.microsoft.com/office/infopath/2007/PartnerControls"/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91BADBF-0762-47C5-B794-57958374FD8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92EBFD2-3869-4133-9A54-ADFC21234907}">
  <ds:schemaRefs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elements/1.1/"/>
    <ds:schemaRef ds:uri="44ac1026-75d1-4d26-8ce4-b469cd4cd481"/>
    <ds:schemaRef ds:uri="http://schemas.microsoft.com/office/infopath/2007/PartnerControls"/>
    <ds:schemaRef ds:uri="81e08541-f658-4508-82a0-7b360ea92fab"/>
    <ds:schemaRef ds:uri="81E08541-F658-4508-82A0-7B360EA92FAB"/>
    <ds:schemaRef ds:uri="c61afb54-b4c4-4db4-8593-c402a72c4171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3DD9FC0-3BAA-4D39-9BDA-E6262487FE13}">
  <ds:schemaRefs>
    <ds:schemaRef ds:uri="44ac1026-75d1-4d26-8ce4-b469cd4cd481"/>
    <ds:schemaRef ds:uri="81E08541-F658-4508-82A0-7B360EA92FAB"/>
    <ds:schemaRef ds:uri="81e08541-f658-4508-82a0-7b360ea92fab"/>
    <ds:schemaRef ds:uri="c61afb54-b4c4-4db4-8593-c402a72c417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13f88b1a-c749-4c3c-a732-bf54bc360645}" enabled="0" method="" siteId="{13f88b1a-c749-4c3c-a732-bf54bc360645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1489</TotalTime>
  <Words>2164</Words>
  <Application>Microsoft Office PowerPoint</Application>
  <PresentationFormat>Widescreen</PresentationFormat>
  <Paragraphs>398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15</vt:i4>
      </vt:variant>
      <vt:variant>
        <vt:lpstr>Slide Titles</vt:lpstr>
      </vt:variant>
      <vt:variant>
        <vt:i4>18</vt:i4>
      </vt:variant>
    </vt:vector>
  </HeadingPairs>
  <TitlesOfParts>
    <vt:vector size="42" baseType="lpstr">
      <vt:lpstr>ATT Aleck Sans</vt:lpstr>
      <vt:lpstr>HelveticaNowText Medium</vt:lpstr>
      <vt:lpstr>Arial</vt:lpstr>
      <vt:lpstr>HelveticaNowText Regular</vt:lpstr>
      <vt:lpstr>HelveticaNowDisplay Bold</vt:lpstr>
      <vt:lpstr>Calibri</vt:lpstr>
      <vt:lpstr>-apple-system</vt:lpstr>
      <vt:lpstr>Aptos</vt:lpstr>
      <vt:lpstr>Helvetica</vt:lpstr>
      <vt:lpstr>Main Title Slide</vt:lpstr>
      <vt:lpstr>Main Title Slide B</vt:lpstr>
      <vt:lpstr>Main Title Slide C</vt:lpstr>
      <vt:lpstr>Main Title Slide D</vt:lpstr>
      <vt:lpstr>Main Title Slide E</vt:lpstr>
      <vt:lpstr>Main Title Slide F</vt:lpstr>
      <vt:lpstr>Main Title Slide G</vt:lpstr>
      <vt:lpstr>Section Title  Slide</vt:lpstr>
      <vt:lpstr>Main Slide - Light</vt:lpstr>
      <vt:lpstr>Main Slide - Dark</vt:lpstr>
      <vt:lpstr>REMOVE15</vt:lpstr>
      <vt:lpstr>1_Section Title  Slide</vt:lpstr>
      <vt:lpstr>REMOVE29</vt:lpstr>
      <vt:lpstr>REMOVE31</vt:lpstr>
      <vt:lpstr>1_Main Slide - Dark</vt:lpstr>
      <vt:lpstr>EXPO.e Cyber Security &amp; CSOC</vt:lpstr>
      <vt:lpstr>Why cyber security is more critical than ever</vt:lpstr>
      <vt:lpstr>PowerPoint Presentation</vt:lpstr>
      <vt:lpstr>PowerPoint Presentation</vt:lpstr>
      <vt:lpstr>PowerPoint Presentation</vt:lpstr>
      <vt:lpstr>PowerPoint Presentation</vt:lpstr>
      <vt:lpstr>The Future of Cybersecurity - Predictive and Proactive Defences Predictive and Proactive Cybersecurity for the Future</vt:lpstr>
      <vt:lpstr>The Role of AI in Cybersecurity How AI is Transforming Cybersecurity</vt:lpstr>
      <vt:lpstr>Our CSOC Solution</vt:lpstr>
      <vt:lpstr>SOC – Why not build your own?</vt:lpstr>
      <vt:lpstr>PowerPoint Presentation</vt:lpstr>
      <vt:lpstr>NIST – Our Capabilities</vt:lpstr>
      <vt:lpstr>Technical Overview of USM Anywhere</vt:lpstr>
      <vt:lpstr>Identifying Risks</vt:lpstr>
      <vt:lpstr>PowerPoint Presentation</vt:lpstr>
      <vt:lpstr>Presales – Sales Process</vt:lpstr>
      <vt:lpstr>Monitoring &amp; Notification Process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Jason Williams-Bew</dc:creator>
  <cp:lastModifiedBy>Trinity Seenath</cp:lastModifiedBy>
  <cp:revision>11</cp:revision>
  <cp:lastPrinted>2025-07-04T13:32:55Z</cp:lastPrinted>
  <dcterms:created xsi:type="dcterms:W3CDTF">2020-05-01T17:15:48Z</dcterms:created>
  <dcterms:modified xsi:type="dcterms:W3CDTF">2025-07-29T13:06:51Z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0x010100CC9ED0B51E702C478DF2D1F72FC985D4</vt:lpwstr>
  </property>
</Properties>
</file>